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1" r:id="rId3"/>
  </p:sldMasterIdLst>
  <p:notesMasterIdLst>
    <p:notesMasterId r:id="rId41"/>
  </p:notesMasterIdLst>
  <p:sldIdLst>
    <p:sldId id="256" r:id="rId4"/>
    <p:sldId id="257" r:id="rId5"/>
    <p:sldId id="900" r:id="rId6"/>
    <p:sldId id="915" r:id="rId7"/>
    <p:sldId id="901" r:id="rId8"/>
    <p:sldId id="902" r:id="rId9"/>
    <p:sldId id="903" r:id="rId10"/>
    <p:sldId id="904" r:id="rId11"/>
    <p:sldId id="905" r:id="rId12"/>
    <p:sldId id="906" r:id="rId13"/>
    <p:sldId id="907" r:id="rId14"/>
    <p:sldId id="908" r:id="rId15"/>
    <p:sldId id="909" r:id="rId16"/>
    <p:sldId id="910" r:id="rId17"/>
    <p:sldId id="911" r:id="rId18"/>
    <p:sldId id="912" r:id="rId19"/>
    <p:sldId id="913" r:id="rId20"/>
    <p:sldId id="914" r:id="rId21"/>
    <p:sldId id="265" r:id="rId22"/>
    <p:sldId id="261" r:id="rId23"/>
    <p:sldId id="979" r:id="rId24"/>
    <p:sldId id="271" r:id="rId25"/>
    <p:sldId id="269" r:id="rId26"/>
    <p:sldId id="276" r:id="rId27"/>
    <p:sldId id="277" r:id="rId28"/>
    <p:sldId id="973" r:id="rId29"/>
    <p:sldId id="982" r:id="rId30"/>
    <p:sldId id="983" r:id="rId31"/>
    <p:sldId id="984" r:id="rId32"/>
    <p:sldId id="286" r:id="rId33"/>
    <p:sldId id="985" r:id="rId34"/>
    <p:sldId id="287" r:id="rId35"/>
    <p:sldId id="294" r:id="rId36"/>
    <p:sldId id="975" r:id="rId37"/>
    <p:sldId id="976" r:id="rId38"/>
    <p:sldId id="977" r:id="rId39"/>
    <p:sldId id="97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2" d="100"/>
          <a:sy n="82" d="100"/>
        </p:scale>
        <p:origin x="258" y="90"/>
      </p:cViewPr>
      <p:guideLst>
        <p:guide orient="horz" pos="2159"/>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437F37-47F7-44D5-BACB-3C2BC0EB21CF}" type="datetimeFigureOut">
              <a:rPr lang="en-US" smtClean="0"/>
              <a:t>4/4/2025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09830F-F0CF-40BB-B0AC-5B0CC4A233D1}"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6729B05-A491-4D1C-949D-BD40AB03C125}"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729B05-A491-4D1C-949D-BD40AB03C125}"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729B05-A491-4D1C-949D-BD40AB03C125}"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2025/4/4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2025/4/4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2025/4/4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2025/4/4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2025/4/4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2025/4/4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2025/4/4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2025/4/4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729B05-A491-4D1C-949D-BD40AB03C125}"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2025/4/4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2025/4/4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6729B05-A491-4D1C-949D-BD40AB03C125}"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729B05-A491-4D1C-949D-BD40AB03C125}"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729B05-A491-4D1C-949D-BD40AB03C125}"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6729B05-A491-4D1C-949D-BD40AB03C125}"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6729B05-A491-4D1C-949D-BD40AB03C125}" type="datetimeFigureOut">
              <a:rPr lang="en-US" smtClean="0"/>
              <a:t>4/4/2025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6729B05-A491-4D1C-949D-BD40AB03C125}" type="datetimeFigureOut">
              <a:rPr lang="en-US" smtClean="0"/>
              <a:t>4/4/2025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729B05-A491-4D1C-949D-BD40AB03C125}" type="datetimeFigureOut">
              <a:rPr lang="en-US" smtClean="0"/>
              <a:t>4/4/2025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6729B05-A491-4D1C-949D-BD40AB03C125}"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729B05-A491-4D1C-949D-BD40AB03C125}"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6729B05-A491-4D1C-949D-BD40AB03C125}"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729B05-A491-4D1C-949D-BD40AB03C125}"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729B05-A491-4D1C-949D-BD40AB03C125}" type="datetimeFigureOut">
              <a:rPr lang="en-US" smtClean="0"/>
              <a:t>4/4/2025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6729B05-A491-4D1C-949D-BD40AB03C125}"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6729B05-A491-4D1C-949D-BD40AB03C125}" type="datetimeFigureOut">
              <a:rPr lang="en-US" smtClean="0"/>
              <a:t>4/4/2025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6729B05-A491-4D1C-949D-BD40AB03C125}" type="datetimeFigureOut">
              <a:rPr lang="en-US" smtClean="0"/>
              <a:t>4/4/2025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729B05-A491-4D1C-949D-BD40AB03C125}" type="datetimeFigureOut">
              <a:rPr lang="en-US" smtClean="0"/>
              <a:t>4/4/2025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6729B05-A491-4D1C-949D-BD40AB03C125}"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6729B05-A491-4D1C-949D-BD40AB03C125}"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27D4B8-8D7D-4ADA-9B3F-0992BB7431C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729B05-A491-4D1C-949D-BD40AB03C125}" type="datetimeFigureOut">
              <a:rPr lang="en-US" smtClean="0"/>
              <a:t>4/4/2025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27D4B8-8D7D-4ADA-9B3F-0992BB7431C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7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2025/4/4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729B05-A491-4D1C-949D-BD40AB03C125}" type="datetimeFigureOut">
              <a:rPr lang="en-US" smtClean="0"/>
              <a:t>4/4/2025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27D4B8-8D7D-4ADA-9B3F-0992BB7431C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8.jpeg"/><Relationship Id="rId3" Type="http://schemas.openxmlformats.org/officeDocument/2006/relationships/image" Target="../media/image16.jpeg"/><Relationship Id="rId7" Type="http://schemas.openxmlformats.org/officeDocument/2006/relationships/image" Target="../media/image9.png"/><Relationship Id="rId12"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30.jpeg"/><Relationship Id="rId3" Type="http://schemas.openxmlformats.org/officeDocument/2006/relationships/image" Target="../media/image16.jpeg"/><Relationship Id="rId7" Type="http://schemas.openxmlformats.org/officeDocument/2006/relationships/image" Target="../media/image9.png"/><Relationship Id="rId12"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32.jpeg"/><Relationship Id="rId3" Type="http://schemas.openxmlformats.org/officeDocument/2006/relationships/image" Target="../media/image16.jpeg"/><Relationship Id="rId7" Type="http://schemas.openxmlformats.org/officeDocument/2006/relationships/image" Target="../media/image9.png"/><Relationship Id="rId12"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34.jpeg"/><Relationship Id="rId3" Type="http://schemas.openxmlformats.org/officeDocument/2006/relationships/image" Target="../media/image16.jpeg"/><Relationship Id="rId7" Type="http://schemas.openxmlformats.org/officeDocument/2006/relationships/image" Target="../media/image9.png"/><Relationship Id="rId12"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36.jpeg"/><Relationship Id="rId3" Type="http://schemas.openxmlformats.org/officeDocument/2006/relationships/image" Target="../media/image16.jpeg"/><Relationship Id="rId7" Type="http://schemas.openxmlformats.org/officeDocument/2006/relationships/image" Target="../media/image9.png"/><Relationship Id="rId12"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38.jpeg"/><Relationship Id="rId3" Type="http://schemas.openxmlformats.org/officeDocument/2006/relationships/image" Target="../media/image16.jpeg"/><Relationship Id="rId7" Type="http://schemas.openxmlformats.org/officeDocument/2006/relationships/image" Target="../media/image9.png"/><Relationship Id="rId12"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40.jpeg"/><Relationship Id="rId3" Type="http://schemas.openxmlformats.org/officeDocument/2006/relationships/image" Target="../media/image16.jpeg"/><Relationship Id="rId7" Type="http://schemas.openxmlformats.org/officeDocument/2006/relationships/image" Target="../media/image9.png"/><Relationship Id="rId12"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42.jpeg"/><Relationship Id="rId3" Type="http://schemas.openxmlformats.org/officeDocument/2006/relationships/image" Target="../media/image16.jpeg"/><Relationship Id="rId7" Type="http://schemas.openxmlformats.org/officeDocument/2006/relationships/image" Target="../media/image9.png"/><Relationship Id="rId12"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44.jpeg"/><Relationship Id="rId3" Type="http://schemas.openxmlformats.org/officeDocument/2006/relationships/image" Target="../media/image16.jpeg"/><Relationship Id="rId7" Type="http://schemas.openxmlformats.org/officeDocument/2006/relationships/image" Target="../media/image9.png"/><Relationship Id="rId12"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5.png"/><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3.pn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8.png"/><Relationship Id="rId1" Type="http://schemas.openxmlformats.org/officeDocument/2006/relationships/slideLayout" Target="../slideLayouts/slideLayout2.xml"/><Relationship Id="rId4" Type="http://schemas.microsoft.com/office/2007/relationships/hdphoto" Target="../media/hdphoto5.wdp"/></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8.png"/><Relationship Id="rId1" Type="http://schemas.openxmlformats.org/officeDocument/2006/relationships/slideLayout" Target="../slideLayouts/slideLayout2.xml"/><Relationship Id="rId4" Type="http://schemas.microsoft.com/office/2007/relationships/hdphoto" Target="../media/hdphoto5.wdp"/></Relationships>
</file>

<file path=ppt/slides/_rels/slide3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image" Target="../media/image48.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emf"/><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8.jpeg"/><Relationship Id="rId3" Type="http://schemas.openxmlformats.org/officeDocument/2006/relationships/image" Target="../media/image16.jpeg"/><Relationship Id="rId7" Type="http://schemas.openxmlformats.org/officeDocument/2006/relationships/image" Target="../media/image9.png"/><Relationship Id="rId12"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0.jpeg"/><Relationship Id="rId3" Type="http://schemas.openxmlformats.org/officeDocument/2006/relationships/image" Target="../media/image16.jpeg"/><Relationship Id="rId7" Type="http://schemas.openxmlformats.org/officeDocument/2006/relationships/image" Target="../media/image9.png"/><Relationship Id="rId12"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2.jpeg"/><Relationship Id="rId3" Type="http://schemas.openxmlformats.org/officeDocument/2006/relationships/image" Target="../media/image16.jpeg"/><Relationship Id="rId7" Type="http://schemas.openxmlformats.org/officeDocument/2006/relationships/image" Target="../media/image9.png"/><Relationship Id="rId12"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4.jpeg"/><Relationship Id="rId3" Type="http://schemas.openxmlformats.org/officeDocument/2006/relationships/image" Target="../media/image16.jpeg"/><Relationship Id="rId7" Type="http://schemas.openxmlformats.org/officeDocument/2006/relationships/image" Target="../media/image9.png"/><Relationship Id="rId12"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6.jpeg"/><Relationship Id="rId3" Type="http://schemas.openxmlformats.org/officeDocument/2006/relationships/image" Target="../media/image16.jpeg"/><Relationship Id="rId7" Type="http://schemas.openxmlformats.org/officeDocument/2006/relationships/image" Target="../media/image9.png"/><Relationship Id="rId12"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backgroundRemoval t="0" b="95690" l="9217" r="89862">
                        <a14:foregroundMark x1="51613" y1="431" x2="51613" y2="431"/>
                        <a14:foregroundMark x1="50230" y1="3879" x2="50230" y2="3879"/>
                        <a14:foregroundMark x1="52995" y1="94397" x2="52995" y2="94397"/>
                        <a14:foregroundMark x1="52995" y1="95690" x2="52995" y2="95690"/>
                      </a14:backgroundRemoval>
                    </a14:imgEffect>
                  </a14:imgLayer>
                </a14:imgProps>
              </a:ext>
            </a:extLst>
          </a:blip>
          <a:stretch>
            <a:fillRect/>
          </a:stretch>
        </p:blipFill>
        <p:spPr>
          <a:xfrm>
            <a:off x="471355" y="3640126"/>
            <a:ext cx="1012371" cy="3042635"/>
          </a:xfrm>
          <a:prstGeom prst="rect">
            <a:avLst/>
          </a:prstGeom>
        </p:spPr>
      </p:pic>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0" b="95690" l="9217" r="89862">
                        <a14:foregroundMark x1="51613" y1="431" x2="51613" y2="431"/>
                        <a14:foregroundMark x1="50230" y1="3879" x2="50230" y2="3879"/>
                        <a14:foregroundMark x1="52995" y1="94397" x2="52995" y2="94397"/>
                        <a14:foregroundMark x1="52995" y1="95690" x2="52995" y2="95690"/>
                      </a14:backgroundRemoval>
                    </a14:imgEffect>
                  </a14:imgLayer>
                </a14:imgProps>
              </a:ext>
            </a:extLst>
          </a:blip>
          <a:stretch>
            <a:fillRect/>
          </a:stretch>
        </p:blipFill>
        <p:spPr>
          <a:xfrm>
            <a:off x="-574085" y="173376"/>
            <a:ext cx="2306972" cy="6933500"/>
          </a:xfrm>
          <a:prstGeom prst="rect">
            <a:avLst/>
          </a:prstGeom>
        </p:spPr>
      </p:pic>
      <p:pic>
        <p:nvPicPr>
          <p:cNvPr id="10" name="Picture 9"/>
          <p:cNvPicPr>
            <a:picLocks noChangeAspect="1"/>
          </p:cNvPicPr>
          <p:nvPr/>
        </p:nvPicPr>
        <p:blipFill>
          <a:blip r:embed="rId2">
            <a:extLst>
              <a:ext uri="{BEBA8EAE-BF5A-486C-A8C5-ECC9F3942E4B}">
                <a14:imgProps xmlns:a14="http://schemas.microsoft.com/office/drawing/2010/main">
                  <a14:imgLayer r:embed="rId3">
                    <a14:imgEffect>
                      <a14:backgroundRemoval t="0" b="95690" l="9217" r="89862">
                        <a14:foregroundMark x1="51613" y1="431" x2="51613" y2="431"/>
                        <a14:foregroundMark x1="50230" y1="3879" x2="50230" y2="3879"/>
                        <a14:foregroundMark x1="52995" y1="94397" x2="52995" y2="94397"/>
                        <a14:foregroundMark x1="52995" y1="95690" x2="52995" y2="95690"/>
                      </a14:backgroundRemoval>
                    </a14:imgEffect>
                  </a14:imgLayer>
                </a14:imgProps>
              </a:ext>
            </a:extLst>
          </a:blip>
          <a:stretch>
            <a:fillRect/>
          </a:stretch>
        </p:blipFill>
        <p:spPr>
          <a:xfrm>
            <a:off x="493668" y="2016974"/>
            <a:ext cx="1663187" cy="4998633"/>
          </a:xfrm>
          <a:prstGeom prst="rect">
            <a:avLst/>
          </a:prstGeom>
        </p:spPr>
      </p:pic>
      <p:pic>
        <p:nvPicPr>
          <p:cNvPr id="9" name="Picture 8"/>
          <p:cNvPicPr>
            <a:picLocks noChangeAspect="1"/>
          </p:cNvPicPr>
          <p:nvPr/>
        </p:nvPicPr>
        <p:blipFill>
          <a:blip r:embed="rId2">
            <a:extLst>
              <a:ext uri="{BEBA8EAE-BF5A-486C-A8C5-ECC9F3942E4B}">
                <a14:imgProps xmlns:a14="http://schemas.microsoft.com/office/drawing/2010/main">
                  <a14:imgLayer r:embed="rId3">
                    <a14:imgEffect>
                      <a14:backgroundRemoval t="0" b="95690" l="9217" r="89862">
                        <a14:foregroundMark x1="51613" y1="431" x2="51613" y2="431"/>
                        <a14:foregroundMark x1="50230" y1="3879" x2="50230" y2="3879"/>
                        <a14:foregroundMark x1="52995" y1="94397" x2="52995" y2="94397"/>
                        <a14:foregroundMark x1="52995" y1="95690" x2="52995" y2="95690"/>
                      </a14:backgroundRemoval>
                    </a14:imgEffect>
                  </a14:imgLayer>
                </a14:imgProps>
              </a:ext>
            </a:extLst>
          </a:blip>
          <a:stretch>
            <a:fillRect/>
          </a:stretch>
        </p:blipFill>
        <p:spPr>
          <a:xfrm>
            <a:off x="1220854" y="3368474"/>
            <a:ext cx="1193143" cy="3585938"/>
          </a:xfrm>
          <a:prstGeom prst="rect">
            <a:avLst/>
          </a:prstGeom>
        </p:spPr>
      </p:pic>
      <p:pic>
        <p:nvPicPr>
          <p:cNvPr id="11" name="Picture 10"/>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937064" y="4717756"/>
            <a:ext cx="2508308" cy="2508308"/>
          </a:xfrm>
          <a:prstGeom prst="rect">
            <a:avLst/>
          </a:prstGeom>
        </p:spPr>
      </p:pic>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383001" y="4810626"/>
            <a:ext cx="2508308" cy="2508308"/>
          </a:xfrm>
          <a:prstGeom prst="rect">
            <a:avLst/>
          </a:prstGeom>
        </p:spPr>
      </p:pic>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backgroundRemoval t="7813" b="94271" l="9924" r="89695">
                        <a14:foregroundMark x1="38550" y1="14583" x2="39313" y2="13021"/>
                        <a14:foregroundMark x1="39313" y1="9896" x2="39313" y2="7813"/>
                        <a14:foregroundMark x1="39313" y1="7813" x2="39313" y2="7813"/>
                        <a14:foregroundMark x1="32443" y1="7813" x2="32443" y2="7813"/>
                        <a14:foregroundMark x1="50763" y1="91146" x2="50763" y2="91146"/>
                        <a14:foregroundMark x1="50382" y1="91146" x2="50382" y2="91146"/>
                        <a14:foregroundMark x1="45420" y1="92188" x2="45420" y2="92188"/>
                        <a14:foregroundMark x1="44656" y1="92188" x2="44656" y2="92188"/>
                        <a14:foregroundMark x1="40840" y1="94271" x2="40840" y2="94271"/>
                        <a14:foregroundMark x1="53435" y1="89583" x2="53435" y2="89583"/>
                      </a14:backgroundRemoval>
                    </a14:imgEffect>
                  </a14:imgLayer>
                </a14:imgProps>
              </a:ext>
            </a:extLst>
          </a:blip>
          <a:stretch>
            <a:fillRect/>
          </a:stretch>
        </p:blipFill>
        <p:spPr>
          <a:xfrm>
            <a:off x="5847610" y="4784868"/>
            <a:ext cx="586682" cy="429935"/>
          </a:xfrm>
          <a:prstGeom prst="rect">
            <a:avLst/>
          </a:prstGeom>
        </p:spPr>
      </p:pic>
      <p:pic>
        <p:nvPicPr>
          <p:cNvPr id="5" name="Picture 4"/>
          <p:cNvPicPr>
            <a:picLocks noChangeAspect="1"/>
          </p:cNvPicPr>
          <p:nvPr/>
        </p:nvPicPr>
        <p:blipFill>
          <a:blip r:embed="rId6">
            <a:extLst>
              <a:ext uri="{BEBA8EAE-BF5A-486C-A8C5-ECC9F3942E4B}">
                <a14:imgProps xmlns:a14="http://schemas.microsoft.com/office/drawing/2010/main">
                  <a14:imgLayer r:embed="rId7">
                    <a14:imgEffect>
                      <a14:backgroundRemoval t="7813" b="94271" l="9924" r="89695">
                        <a14:foregroundMark x1="38550" y1="14583" x2="39313" y2="13021"/>
                        <a14:foregroundMark x1="39313" y1="9896" x2="39313" y2="7813"/>
                        <a14:foregroundMark x1="39313" y1="7813" x2="39313" y2="7813"/>
                        <a14:foregroundMark x1="32443" y1="7813" x2="32443" y2="7813"/>
                        <a14:foregroundMark x1="50763" y1="91146" x2="50763" y2="91146"/>
                        <a14:foregroundMark x1="50382" y1="91146" x2="50382" y2="91146"/>
                        <a14:foregroundMark x1="45420" y1="92188" x2="45420" y2="92188"/>
                        <a14:foregroundMark x1="44656" y1="92188" x2="44656" y2="92188"/>
                        <a14:foregroundMark x1="40840" y1="94271" x2="40840" y2="94271"/>
                        <a14:foregroundMark x1="53435" y1="89583" x2="53435" y2="89583"/>
                      </a14:backgroundRemoval>
                    </a14:imgEffect>
                  </a14:imgLayer>
                </a14:imgProps>
              </a:ext>
            </a:extLst>
          </a:blip>
          <a:stretch>
            <a:fillRect/>
          </a:stretch>
        </p:blipFill>
        <p:spPr>
          <a:xfrm>
            <a:off x="11580228" y="5739114"/>
            <a:ext cx="586682" cy="429935"/>
          </a:xfrm>
          <a:prstGeom prst="rect">
            <a:avLst/>
          </a:prstGeom>
        </p:spPr>
      </p:pic>
      <p:pic>
        <p:nvPicPr>
          <p:cNvPr id="12" name="Picture 11"/>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2392262" y="4717756"/>
            <a:ext cx="2508308" cy="2508308"/>
          </a:xfrm>
          <a:prstGeom prst="rect">
            <a:avLst/>
          </a:prstGeom>
        </p:spPr>
      </p:pic>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3446127" y="4748169"/>
            <a:ext cx="2508308" cy="2508308"/>
          </a:xfrm>
          <a:prstGeom prst="rect">
            <a:avLst/>
          </a:prstGeom>
        </p:spPr>
      </p:pic>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299092" y="4687343"/>
            <a:ext cx="2508308" cy="2508308"/>
          </a:xfrm>
          <a:prstGeom prst="rect">
            <a:avLst/>
          </a:prstGeom>
        </p:spPr>
      </p:pic>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086125" y="4762997"/>
            <a:ext cx="2508308" cy="2508308"/>
          </a:xfrm>
          <a:prstGeom prst="rect">
            <a:avLst/>
          </a:prstGeom>
        </p:spPr>
      </p:pic>
      <p:pic>
        <p:nvPicPr>
          <p:cNvPr id="16" name="Picture 15"/>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6184563" y="4725170"/>
            <a:ext cx="2508308" cy="2508308"/>
          </a:xfrm>
          <a:prstGeom prst="rect">
            <a:avLst/>
          </a:prstGeom>
        </p:spPr>
      </p:pic>
      <p:pic>
        <p:nvPicPr>
          <p:cNvPr id="17" name="Picture 16"/>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6893890" y="4699928"/>
            <a:ext cx="2508308" cy="2508308"/>
          </a:xfrm>
          <a:prstGeom prst="rect">
            <a:avLst/>
          </a:prstGeom>
        </p:spPr>
      </p:pic>
      <p:pic>
        <p:nvPicPr>
          <p:cNvPr id="18" name="Picture 17"/>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7776025" y="4725095"/>
            <a:ext cx="2508308" cy="2508308"/>
          </a:xfrm>
          <a:prstGeom prst="rect">
            <a:avLst/>
          </a:prstGeom>
        </p:spPr>
      </p:pic>
      <p:pic>
        <p:nvPicPr>
          <p:cNvPr id="19" name="Picture 18"/>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9060018" y="4682100"/>
            <a:ext cx="2508308" cy="2508308"/>
          </a:xfrm>
          <a:prstGeom prst="rect">
            <a:avLst/>
          </a:prstGeom>
        </p:spPr>
      </p:pic>
      <p:pic>
        <p:nvPicPr>
          <p:cNvPr id="20" name="Picture 19"/>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9831705" y="4699928"/>
            <a:ext cx="2508308" cy="2508308"/>
          </a:xfrm>
          <a:prstGeom prst="rect">
            <a:avLst/>
          </a:prstGeom>
        </p:spPr>
      </p:pic>
      <p:pic>
        <p:nvPicPr>
          <p:cNvPr id="21" name="Picture 20"/>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0000782" y="4639105"/>
            <a:ext cx="2508308" cy="2508308"/>
          </a:xfrm>
          <a:prstGeom prst="rect">
            <a:avLst/>
          </a:prstGeom>
        </p:spPr>
      </p:pic>
      <p:sp>
        <p:nvSpPr>
          <p:cNvPr id="22" name="TextBox 21"/>
          <p:cNvSpPr txBox="1"/>
          <p:nvPr/>
        </p:nvSpPr>
        <p:spPr>
          <a:xfrm>
            <a:off x="623674" y="147828"/>
            <a:ext cx="11543236" cy="2677656"/>
          </a:xfrm>
          <a:prstGeom prst="rect">
            <a:avLst/>
          </a:prstGeom>
          <a:noFill/>
        </p:spPr>
        <p:txBody>
          <a:bodyPr wrap="square" rtlCol="0">
            <a:spAutoFit/>
          </a:bodyPr>
          <a:lstStyle/>
          <a:p>
            <a:pPr algn="ctr"/>
            <a:r>
              <a:rPr lang="en-US" sz="5400" b="1" dirty="0">
                <a:solidFill>
                  <a:srgbClr val="FF0000"/>
                </a:solidFill>
                <a:latin typeface="Times New Roman" panose="02020603050405020304" pitchFamily="18" charset="0"/>
                <a:cs typeface="Times New Roman" panose="02020603050405020304" pitchFamily="18" charset="0"/>
              </a:rPr>
              <a:t>ĐỌC MỞ RỘNG THEO THỂ LOẠI</a:t>
            </a:r>
          </a:p>
          <a:p>
            <a:pPr algn="ctr"/>
            <a:r>
              <a:rPr lang="en-US" sz="5400" b="1" dirty="0">
                <a:solidFill>
                  <a:srgbClr val="FF0000"/>
                </a:solidFill>
                <a:latin typeface="Times New Roman" panose="02020603050405020304" pitchFamily="18" charset="0"/>
                <a:cs typeface="Times New Roman" panose="02020603050405020304" pitchFamily="18" charset="0"/>
              </a:rPr>
              <a:t>CON CHIM  CHIỀN CHIỆN</a:t>
            </a:r>
          </a:p>
          <a:p>
            <a:pPr algn="ctr"/>
            <a:r>
              <a:rPr lang="en-US" sz="6000" b="1" dirty="0">
                <a:solidFill>
                  <a:srgbClr val="FF0000"/>
                </a:solidFill>
                <a:latin typeface="Times New Roman" panose="02020603050405020304" pitchFamily="18" charset="0"/>
                <a:cs typeface="Times New Roman" panose="02020603050405020304" pitchFamily="18" charset="0"/>
              </a:rPr>
              <a:t>                                 (Huy </a:t>
            </a:r>
            <a:r>
              <a:rPr lang="en-US" sz="6000" b="1" dirty="0" err="1">
                <a:solidFill>
                  <a:srgbClr val="FF0000"/>
                </a:solidFill>
                <a:latin typeface="Times New Roman" panose="02020603050405020304" pitchFamily="18" charset="0"/>
                <a:cs typeface="Times New Roman" panose="02020603050405020304" pitchFamily="18" charset="0"/>
              </a:rPr>
              <a:t>Cận</a:t>
            </a:r>
            <a:r>
              <a:rPr lang="en-US" sz="6000" b="1" dirty="0">
                <a:solidFill>
                  <a:srgbClr val="FF0000"/>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10</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5"/>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6"/>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Diagram, arrow&#10;&#10;Description automatically generated"/>
          <p:cNvPicPr>
            <a:picLocks noChangeAspect="1"/>
          </p:cNvPicPr>
          <p:nvPr/>
        </p:nvPicPr>
        <p:blipFill rotWithShape="1">
          <a:blip r:embed="rId12">
            <a:extLst>
              <a:ext uri="{28A0092B-C50C-407E-A947-70E740481C1C}">
                <a14:useLocalDpi xmlns:a14="http://schemas.microsoft.com/office/drawing/2010/main" val="0"/>
              </a:ext>
            </a:extLst>
          </a:blip>
          <a:srcRect l="9213" r="9236"/>
          <a:stretch>
            <a:fillRect/>
          </a:stretch>
        </p:blipFill>
        <p:spPr>
          <a:xfrm>
            <a:off x="1123156" y="615461"/>
            <a:ext cx="9942809" cy="5627077"/>
          </a:xfrm>
          <a:prstGeom prst="rect">
            <a:avLst/>
          </a:prstGeom>
        </p:spPr>
      </p:pic>
      <p:pic>
        <p:nvPicPr>
          <p:cNvPr id="11" name="Picture 10" descr="A woodpecker on a tree&#10;&#10;Description automatically generated with medium confidence"/>
          <p:cNvPicPr>
            <a:picLocks noChangeAspect="1"/>
          </p:cNvPicPr>
          <p:nvPr/>
        </p:nvPicPr>
        <p:blipFill rotWithShape="1">
          <a:blip r:embed="rId13">
            <a:extLst>
              <a:ext uri="{28A0092B-C50C-407E-A947-70E740481C1C}">
                <a14:useLocalDpi xmlns:a14="http://schemas.microsoft.com/office/drawing/2010/main" val="0"/>
              </a:ext>
            </a:extLst>
          </a:blip>
          <a:srcRect l="9319" r="9379"/>
          <a:stretch>
            <a:fillRect/>
          </a:stretch>
        </p:blipFill>
        <p:spPr>
          <a:xfrm>
            <a:off x="1140215" y="592748"/>
            <a:ext cx="9912327" cy="56270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Effect transition="in" filter="fade">
                                      <p:cBhvr>
                                        <p:cTn id="74" dur="1000"/>
                                        <p:tgtEl>
                                          <p:spTgt spid="11"/>
                                        </p:tgtEl>
                                      </p:cBhvr>
                                    </p:animEffect>
                                    <p:anim calcmode="lin" valueType="num">
                                      <p:cBhvr>
                                        <p:cTn id="75" dur="1000" fill="hold"/>
                                        <p:tgtEl>
                                          <p:spTgt spid="11"/>
                                        </p:tgtEl>
                                        <p:attrNameLst>
                                          <p:attrName>ppt_x</p:attrName>
                                        </p:attrNameLst>
                                      </p:cBhvr>
                                      <p:tavLst>
                                        <p:tav tm="0">
                                          <p:val>
                                            <p:strVal val="#ppt_x"/>
                                          </p:val>
                                        </p:tav>
                                        <p:tav tm="100000">
                                          <p:val>
                                            <p:strVal val="#ppt_x"/>
                                          </p:val>
                                        </p:tav>
                                      </p:tavLst>
                                    </p:anim>
                                    <p:anim calcmode="lin" valueType="num">
                                      <p:cBhvr>
                                        <p:cTn id="7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11</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5"/>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6"/>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p:cNvPicPr>
            <a:picLocks noChangeAspect="1"/>
          </p:cNvPicPr>
          <p:nvPr/>
        </p:nvPicPr>
        <p:blipFill rotWithShape="1">
          <a:blip r:embed="rId12">
            <a:extLst>
              <a:ext uri="{28A0092B-C50C-407E-A947-70E740481C1C}">
                <a14:useLocalDpi xmlns:a14="http://schemas.microsoft.com/office/drawing/2010/main" val="0"/>
              </a:ext>
            </a:extLst>
          </a:blip>
          <a:srcRect l="9785" r="9236"/>
          <a:stretch>
            <a:fillRect/>
          </a:stretch>
        </p:blipFill>
        <p:spPr>
          <a:xfrm>
            <a:off x="1192982" y="615461"/>
            <a:ext cx="9872983" cy="5627077"/>
          </a:xfrm>
          <a:prstGeom prst="rect">
            <a:avLst/>
          </a:prstGeom>
        </p:spPr>
      </p:pic>
      <p:pic>
        <p:nvPicPr>
          <p:cNvPr id="12" name="Picture 11" descr="A bird on a leaf&#10;&#10;Description automatically generated with medium confidence"/>
          <p:cNvPicPr>
            <a:picLocks noChangeAspect="1"/>
          </p:cNvPicPr>
          <p:nvPr/>
        </p:nvPicPr>
        <p:blipFill rotWithShape="1">
          <a:blip r:embed="rId13">
            <a:extLst>
              <a:ext uri="{28A0092B-C50C-407E-A947-70E740481C1C}">
                <a14:useLocalDpi xmlns:a14="http://schemas.microsoft.com/office/drawing/2010/main" val="0"/>
              </a:ext>
            </a:extLst>
          </a:blip>
          <a:srcRect l="9402" r="9379"/>
          <a:stretch>
            <a:fillRect/>
          </a:stretch>
        </p:blipFill>
        <p:spPr>
          <a:xfrm>
            <a:off x="1163686" y="590160"/>
            <a:ext cx="9902279" cy="56270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nodeType="clickEffect">
                                  <p:stCondLst>
                                    <p:cond delay="0"/>
                                  </p:stCondLst>
                                  <p:childTnLst>
                                    <p:set>
                                      <p:cBhvr>
                                        <p:cTn id="73" dur="1" fill="hold">
                                          <p:stCondLst>
                                            <p:cond delay="0"/>
                                          </p:stCondLst>
                                        </p:cTn>
                                        <p:tgtEl>
                                          <p:spTgt spid="12"/>
                                        </p:tgtEl>
                                        <p:attrNameLst>
                                          <p:attrName>style.visibility</p:attrName>
                                        </p:attrNameLst>
                                      </p:cBhvr>
                                      <p:to>
                                        <p:strVal val="visible"/>
                                      </p:to>
                                    </p:set>
                                    <p:anim calcmode="lin" valueType="num">
                                      <p:cBhvr>
                                        <p:cTn id="74" dur="1000" fill="hold"/>
                                        <p:tgtEl>
                                          <p:spTgt spid="12"/>
                                        </p:tgtEl>
                                        <p:attrNameLst>
                                          <p:attrName>ppt_w</p:attrName>
                                        </p:attrNameLst>
                                      </p:cBhvr>
                                      <p:tavLst>
                                        <p:tav tm="0">
                                          <p:val>
                                            <p:fltVal val="0"/>
                                          </p:val>
                                        </p:tav>
                                        <p:tav tm="100000">
                                          <p:val>
                                            <p:strVal val="#ppt_w"/>
                                          </p:val>
                                        </p:tav>
                                      </p:tavLst>
                                    </p:anim>
                                    <p:anim calcmode="lin" valueType="num">
                                      <p:cBhvr>
                                        <p:cTn id="75" dur="1000" fill="hold"/>
                                        <p:tgtEl>
                                          <p:spTgt spid="12"/>
                                        </p:tgtEl>
                                        <p:attrNameLst>
                                          <p:attrName>ppt_h</p:attrName>
                                        </p:attrNameLst>
                                      </p:cBhvr>
                                      <p:tavLst>
                                        <p:tav tm="0">
                                          <p:val>
                                            <p:fltVal val="0"/>
                                          </p:val>
                                        </p:tav>
                                        <p:tav tm="100000">
                                          <p:val>
                                            <p:strVal val="#ppt_h"/>
                                          </p:val>
                                        </p:tav>
                                      </p:tavLst>
                                    </p:anim>
                                    <p:anim calcmode="lin" valueType="num">
                                      <p:cBhvr>
                                        <p:cTn id="76" dur="1000" fill="hold"/>
                                        <p:tgtEl>
                                          <p:spTgt spid="12"/>
                                        </p:tgtEl>
                                        <p:attrNameLst>
                                          <p:attrName>style.rotation</p:attrName>
                                        </p:attrNameLst>
                                      </p:cBhvr>
                                      <p:tavLst>
                                        <p:tav tm="0">
                                          <p:val>
                                            <p:fltVal val="90"/>
                                          </p:val>
                                        </p:tav>
                                        <p:tav tm="100000">
                                          <p:val>
                                            <p:fltVal val="0"/>
                                          </p:val>
                                        </p:tav>
                                      </p:tavLst>
                                    </p:anim>
                                    <p:animEffect transition="in" filter="fade">
                                      <p:cBhvr>
                                        <p:cTn id="7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12</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5"/>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6"/>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screenshot of a cartoon frog&#10;&#10;Description automatically generated with low confidence"/>
          <p:cNvPicPr>
            <a:picLocks noChangeAspect="1"/>
          </p:cNvPicPr>
          <p:nvPr/>
        </p:nvPicPr>
        <p:blipFill rotWithShape="1">
          <a:blip r:embed="rId12">
            <a:extLst>
              <a:ext uri="{28A0092B-C50C-407E-A947-70E740481C1C}">
                <a14:useLocalDpi xmlns:a14="http://schemas.microsoft.com/office/drawing/2010/main" val="0"/>
              </a:ext>
            </a:extLst>
          </a:blip>
          <a:srcRect l="9673" r="9785"/>
          <a:stretch>
            <a:fillRect/>
          </a:stretch>
        </p:blipFill>
        <p:spPr>
          <a:xfrm>
            <a:off x="1179296" y="615461"/>
            <a:ext cx="9819722" cy="5627077"/>
          </a:xfrm>
          <a:prstGeom prst="rect">
            <a:avLst/>
          </a:prstGeom>
        </p:spPr>
      </p:pic>
      <p:pic>
        <p:nvPicPr>
          <p:cNvPr id="11" name="Picture 10" descr="A picture containing text, bird, colorful, hummingbird&#10;&#10;Description automatically generated"/>
          <p:cNvPicPr>
            <a:picLocks noChangeAspect="1"/>
          </p:cNvPicPr>
          <p:nvPr/>
        </p:nvPicPr>
        <p:blipFill rotWithShape="1">
          <a:blip r:embed="rId13">
            <a:extLst>
              <a:ext uri="{28A0092B-C50C-407E-A947-70E740481C1C}">
                <a14:useLocalDpi xmlns:a14="http://schemas.microsoft.com/office/drawing/2010/main" val="0"/>
              </a:ext>
            </a:extLst>
          </a:blip>
          <a:srcRect l="9238" r="9378"/>
          <a:stretch>
            <a:fillRect/>
          </a:stretch>
        </p:blipFill>
        <p:spPr>
          <a:xfrm>
            <a:off x="1179296" y="601814"/>
            <a:ext cx="9922375" cy="56270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5" presetClass="entr" presetSubtype="0"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Effect transition="in" filter="fade">
                                      <p:cBhvr>
                                        <p:cTn id="74" dur="2000"/>
                                        <p:tgtEl>
                                          <p:spTgt spid="11"/>
                                        </p:tgtEl>
                                      </p:cBhvr>
                                    </p:animEffect>
                                    <p:anim calcmode="lin" valueType="num">
                                      <p:cBhvr>
                                        <p:cTn id="75" dur="2000" fill="hold"/>
                                        <p:tgtEl>
                                          <p:spTgt spid="11"/>
                                        </p:tgtEl>
                                        <p:attrNameLst>
                                          <p:attrName>ppt_w</p:attrName>
                                        </p:attrNameLst>
                                      </p:cBhvr>
                                      <p:tavLst>
                                        <p:tav tm="0" fmla="#ppt_w*sin(2.5*pi*$)">
                                          <p:val>
                                            <p:fltVal val="0"/>
                                          </p:val>
                                        </p:tav>
                                        <p:tav tm="100000">
                                          <p:val>
                                            <p:fltVal val="1"/>
                                          </p:val>
                                        </p:tav>
                                      </p:tavLst>
                                    </p:anim>
                                    <p:anim calcmode="lin" valueType="num">
                                      <p:cBhvr>
                                        <p:cTn id="76"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5"/>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6"/>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p:cNvPicPr>
            <a:picLocks noChangeAspect="1"/>
          </p:cNvPicPr>
          <p:nvPr/>
        </p:nvPicPr>
        <p:blipFill rotWithShape="1">
          <a:blip r:embed="rId12">
            <a:extLst>
              <a:ext uri="{28A0092B-C50C-407E-A947-70E740481C1C}">
                <a14:useLocalDpi xmlns:a14="http://schemas.microsoft.com/office/drawing/2010/main" val="0"/>
              </a:ext>
            </a:extLst>
          </a:blip>
          <a:srcRect l="9380" r="9236"/>
          <a:stretch>
            <a:fillRect/>
          </a:stretch>
        </p:blipFill>
        <p:spPr>
          <a:xfrm>
            <a:off x="1143590" y="615461"/>
            <a:ext cx="9922375" cy="5627077"/>
          </a:xfrm>
          <a:prstGeom prst="rect">
            <a:avLst/>
          </a:prstGeom>
        </p:spPr>
      </p:pic>
      <p:pic>
        <p:nvPicPr>
          <p:cNvPr id="12" name="Picture 11" descr="A bird on a branch&#10;&#10;Description automatically generated with medium confidence"/>
          <p:cNvPicPr>
            <a:picLocks noChangeAspect="1"/>
          </p:cNvPicPr>
          <p:nvPr/>
        </p:nvPicPr>
        <p:blipFill rotWithShape="1">
          <a:blip r:embed="rId13">
            <a:extLst>
              <a:ext uri="{28A0092B-C50C-407E-A947-70E740481C1C}">
                <a14:useLocalDpi xmlns:a14="http://schemas.microsoft.com/office/drawing/2010/main" val="0"/>
              </a:ext>
            </a:extLst>
          </a:blip>
          <a:srcRect l="9238" r="9378"/>
          <a:stretch>
            <a:fillRect/>
          </a:stretch>
        </p:blipFill>
        <p:spPr>
          <a:xfrm>
            <a:off x="1179296" y="623178"/>
            <a:ext cx="9922375" cy="56270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6" presetClass="entr" presetSubtype="0" fill="hold"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wipe(down)">
                                      <p:cBhvr>
                                        <p:cTn id="74" dur="580">
                                          <p:stCondLst>
                                            <p:cond delay="0"/>
                                          </p:stCondLst>
                                        </p:cTn>
                                        <p:tgtEl>
                                          <p:spTgt spid="12"/>
                                        </p:tgtEl>
                                      </p:cBhvr>
                                    </p:animEffect>
                                    <p:anim calcmode="lin" valueType="num">
                                      <p:cBhvr>
                                        <p:cTn id="7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80" dur="26">
                                          <p:stCondLst>
                                            <p:cond delay="650"/>
                                          </p:stCondLst>
                                        </p:cTn>
                                        <p:tgtEl>
                                          <p:spTgt spid="12"/>
                                        </p:tgtEl>
                                      </p:cBhvr>
                                      <p:to x="100000" y="60000"/>
                                    </p:animScale>
                                    <p:animScale>
                                      <p:cBhvr>
                                        <p:cTn id="81" dur="166" decel="50000">
                                          <p:stCondLst>
                                            <p:cond delay="676"/>
                                          </p:stCondLst>
                                        </p:cTn>
                                        <p:tgtEl>
                                          <p:spTgt spid="12"/>
                                        </p:tgtEl>
                                      </p:cBhvr>
                                      <p:to x="100000" y="100000"/>
                                    </p:animScale>
                                    <p:animScale>
                                      <p:cBhvr>
                                        <p:cTn id="82" dur="26">
                                          <p:stCondLst>
                                            <p:cond delay="1312"/>
                                          </p:stCondLst>
                                        </p:cTn>
                                        <p:tgtEl>
                                          <p:spTgt spid="12"/>
                                        </p:tgtEl>
                                      </p:cBhvr>
                                      <p:to x="100000" y="80000"/>
                                    </p:animScale>
                                    <p:animScale>
                                      <p:cBhvr>
                                        <p:cTn id="83" dur="166" decel="50000">
                                          <p:stCondLst>
                                            <p:cond delay="1338"/>
                                          </p:stCondLst>
                                        </p:cTn>
                                        <p:tgtEl>
                                          <p:spTgt spid="12"/>
                                        </p:tgtEl>
                                      </p:cBhvr>
                                      <p:to x="100000" y="100000"/>
                                    </p:animScale>
                                    <p:animScale>
                                      <p:cBhvr>
                                        <p:cTn id="84" dur="26">
                                          <p:stCondLst>
                                            <p:cond delay="1642"/>
                                          </p:stCondLst>
                                        </p:cTn>
                                        <p:tgtEl>
                                          <p:spTgt spid="12"/>
                                        </p:tgtEl>
                                      </p:cBhvr>
                                      <p:to x="100000" y="90000"/>
                                    </p:animScale>
                                    <p:animScale>
                                      <p:cBhvr>
                                        <p:cTn id="85" dur="166" decel="50000">
                                          <p:stCondLst>
                                            <p:cond delay="1668"/>
                                          </p:stCondLst>
                                        </p:cTn>
                                        <p:tgtEl>
                                          <p:spTgt spid="12"/>
                                        </p:tgtEl>
                                      </p:cBhvr>
                                      <p:to x="100000" y="100000"/>
                                    </p:animScale>
                                    <p:animScale>
                                      <p:cBhvr>
                                        <p:cTn id="86" dur="26">
                                          <p:stCondLst>
                                            <p:cond delay="1808"/>
                                          </p:stCondLst>
                                        </p:cTn>
                                        <p:tgtEl>
                                          <p:spTgt spid="12"/>
                                        </p:tgtEl>
                                      </p:cBhvr>
                                      <p:to x="100000" y="95000"/>
                                    </p:animScale>
                                    <p:animScale>
                                      <p:cBhvr>
                                        <p:cTn id="87"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14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5"/>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6"/>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text, clipart, screenshot&#10;&#10;Description automatically generated"/>
          <p:cNvPicPr>
            <a:picLocks noChangeAspect="1"/>
          </p:cNvPicPr>
          <p:nvPr/>
        </p:nvPicPr>
        <p:blipFill rotWithShape="1">
          <a:blip r:embed="rId12">
            <a:extLst>
              <a:ext uri="{28A0092B-C50C-407E-A947-70E740481C1C}">
                <a14:useLocalDpi xmlns:a14="http://schemas.microsoft.com/office/drawing/2010/main" val="0"/>
              </a:ext>
            </a:extLst>
          </a:blip>
          <a:srcRect l="9785" r="9236"/>
          <a:stretch>
            <a:fillRect/>
          </a:stretch>
        </p:blipFill>
        <p:spPr>
          <a:xfrm>
            <a:off x="1192982" y="615461"/>
            <a:ext cx="9872983" cy="5627077"/>
          </a:xfrm>
          <a:prstGeom prst="rect">
            <a:avLst/>
          </a:prstGeom>
        </p:spPr>
      </p:pic>
      <p:pic>
        <p:nvPicPr>
          <p:cNvPr id="11" name="Picture 10" descr="A colorful bird on a branch&#10;&#10;Description automatically generated with medium confidence"/>
          <p:cNvPicPr>
            <a:picLocks noChangeAspect="1"/>
          </p:cNvPicPr>
          <p:nvPr/>
        </p:nvPicPr>
        <p:blipFill rotWithShape="1">
          <a:blip r:embed="rId13">
            <a:extLst>
              <a:ext uri="{28A0092B-C50C-407E-A947-70E740481C1C}">
                <a14:useLocalDpi xmlns:a14="http://schemas.microsoft.com/office/drawing/2010/main" val="0"/>
              </a:ext>
            </a:extLst>
          </a:blip>
          <a:srcRect l="9484" r="9379"/>
          <a:stretch>
            <a:fillRect/>
          </a:stretch>
        </p:blipFill>
        <p:spPr>
          <a:xfrm>
            <a:off x="1153464" y="592748"/>
            <a:ext cx="9892229" cy="56270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4" presetClass="entr" presetSubtype="10"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Effect transition="in" filter="randombar(horizontal)">
                                      <p:cBhvr>
                                        <p:cTn id="7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15</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5"/>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6"/>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ext&#10;&#10;Description automatically generated with medium confidence"/>
          <p:cNvPicPr>
            <a:picLocks noChangeAspect="1"/>
          </p:cNvPicPr>
          <p:nvPr/>
        </p:nvPicPr>
        <p:blipFill rotWithShape="1">
          <a:blip r:embed="rId12">
            <a:extLst>
              <a:ext uri="{28A0092B-C50C-407E-A947-70E740481C1C}">
                <a14:useLocalDpi xmlns:a14="http://schemas.microsoft.com/office/drawing/2010/main" val="0"/>
              </a:ext>
            </a:extLst>
          </a:blip>
          <a:srcRect l="9673" r="9785"/>
          <a:stretch>
            <a:fillRect/>
          </a:stretch>
        </p:blipFill>
        <p:spPr>
          <a:xfrm>
            <a:off x="1179296" y="615461"/>
            <a:ext cx="9819722" cy="5627077"/>
          </a:xfrm>
          <a:prstGeom prst="rect">
            <a:avLst/>
          </a:prstGeom>
        </p:spPr>
      </p:pic>
      <p:pic>
        <p:nvPicPr>
          <p:cNvPr id="12" name="Picture 11" descr="A blue bird on a branch&#10;&#10;Description automatically generated"/>
          <p:cNvPicPr>
            <a:picLocks noChangeAspect="1"/>
          </p:cNvPicPr>
          <p:nvPr/>
        </p:nvPicPr>
        <p:blipFill rotWithShape="1">
          <a:blip r:embed="rId13">
            <a:extLst>
              <a:ext uri="{28A0092B-C50C-407E-A947-70E740481C1C}">
                <a14:useLocalDpi xmlns:a14="http://schemas.microsoft.com/office/drawing/2010/main" val="0"/>
              </a:ext>
            </a:extLst>
          </a:blip>
          <a:srcRect l="9319" r="9379"/>
          <a:stretch>
            <a:fillRect/>
          </a:stretch>
        </p:blipFill>
        <p:spPr>
          <a:xfrm>
            <a:off x="1096712" y="592748"/>
            <a:ext cx="9912327" cy="56270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6" presetClass="entr" presetSubtype="16" fill="hold"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circle(in)">
                                      <p:cBhvr>
                                        <p:cTn id="7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16</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5"/>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6"/>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Diagram&#10;&#10;Description automatically generated with medium confidence"/>
          <p:cNvPicPr>
            <a:picLocks noChangeAspect="1"/>
          </p:cNvPicPr>
          <p:nvPr/>
        </p:nvPicPr>
        <p:blipFill rotWithShape="1">
          <a:blip r:embed="rId12">
            <a:extLst>
              <a:ext uri="{28A0092B-C50C-407E-A947-70E740481C1C}">
                <a14:useLocalDpi xmlns:a14="http://schemas.microsoft.com/office/drawing/2010/main" val="0"/>
              </a:ext>
            </a:extLst>
          </a:blip>
          <a:srcRect l="9213" r="9568"/>
          <a:stretch>
            <a:fillRect/>
          </a:stretch>
        </p:blipFill>
        <p:spPr>
          <a:xfrm>
            <a:off x="1123156" y="615461"/>
            <a:ext cx="9902279" cy="5627077"/>
          </a:xfrm>
          <a:prstGeom prst="rect">
            <a:avLst/>
          </a:prstGeom>
        </p:spPr>
      </p:pic>
      <p:pic>
        <p:nvPicPr>
          <p:cNvPr id="11" name="Picture 10" descr="A bird on a branch&#10;&#10;Description automatically generated with low confidence"/>
          <p:cNvPicPr>
            <a:picLocks noChangeAspect="1"/>
          </p:cNvPicPr>
          <p:nvPr/>
        </p:nvPicPr>
        <p:blipFill rotWithShape="1">
          <a:blip r:embed="rId13">
            <a:extLst>
              <a:ext uri="{28A0092B-C50C-407E-A947-70E740481C1C}">
                <a14:useLocalDpi xmlns:a14="http://schemas.microsoft.com/office/drawing/2010/main" val="0"/>
              </a:ext>
            </a:extLst>
          </a:blip>
          <a:srcRect l="9402" r="9379"/>
          <a:stretch>
            <a:fillRect/>
          </a:stretch>
        </p:blipFill>
        <p:spPr>
          <a:xfrm>
            <a:off x="1117054" y="596160"/>
            <a:ext cx="9902279" cy="56270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Effect transition="in" filter="barn(inVertical)">
                                      <p:cBhvr>
                                        <p:cTn id="7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5"/>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6"/>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p:cNvPicPr>
            <a:picLocks noChangeAspect="1"/>
          </p:cNvPicPr>
          <p:nvPr/>
        </p:nvPicPr>
        <p:blipFill rotWithShape="1">
          <a:blip r:embed="rId12">
            <a:extLst>
              <a:ext uri="{28A0092B-C50C-407E-A947-70E740481C1C}">
                <a14:useLocalDpi xmlns:a14="http://schemas.microsoft.com/office/drawing/2010/main" val="0"/>
              </a:ext>
            </a:extLst>
          </a:blip>
          <a:srcRect l="9213" r="9486"/>
          <a:stretch>
            <a:fillRect/>
          </a:stretch>
        </p:blipFill>
        <p:spPr>
          <a:xfrm>
            <a:off x="1123156" y="615461"/>
            <a:ext cx="9912326" cy="5627077"/>
          </a:xfrm>
          <a:prstGeom prst="rect">
            <a:avLst/>
          </a:prstGeom>
        </p:spPr>
      </p:pic>
      <p:pic>
        <p:nvPicPr>
          <p:cNvPr id="12" name="Picture 11" descr="A screenshot of a bird&#10;&#10;Description automatically generated with low confidence"/>
          <p:cNvPicPr>
            <a:picLocks noChangeAspect="1"/>
          </p:cNvPicPr>
          <p:nvPr/>
        </p:nvPicPr>
        <p:blipFill rotWithShape="1">
          <a:blip r:embed="rId13">
            <a:extLst>
              <a:ext uri="{28A0092B-C50C-407E-A947-70E740481C1C}">
                <a14:useLocalDpi xmlns:a14="http://schemas.microsoft.com/office/drawing/2010/main" val="0"/>
              </a:ext>
            </a:extLst>
          </a:blip>
          <a:srcRect l="9318" r="9380"/>
          <a:stretch>
            <a:fillRect/>
          </a:stretch>
        </p:blipFill>
        <p:spPr>
          <a:xfrm>
            <a:off x="1103222" y="612873"/>
            <a:ext cx="9912326" cy="56270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8" presetClass="entr" presetSubtype="12" fill="hold"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strips(downLeft)">
                                      <p:cBhvr>
                                        <p:cTn id="7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18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5"/>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6"/>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diagram&#10;&#10;Description automatically generated"/>
          <p:cNvPicPr>
            <a:picLocks noChangeAspect="1"/>
          </p:cNvPicPr>
          <p:nvPr/>
        </p:nvPicPr>
        <p:blipFill rotWithShape="1">
          <a:blip r:embed="rId12">
            <a:extLst>
              <a:ext uri="{28A0092B-C50C-407E-A947-70E740481C1C}">
                <a14:useLocalDpi xmlns:a14="http://schemas.microsoft.com/office/drawing/2010/main" val="0"/>
              </a:ext>
            </a:extLst>
          </a:blip>
          <a:srcRect l="9785" r="9236"/>
          <a:stretch>
            <a:fillRect/>
          </a:stretch>
        </p:blipFill>
        <p:spPr>
          <a:xfrm>
            <a:off x="1192982" y="615461"/>
            <a:ext cx="9872983" cy="5627077"/>
          </a:xfrm>
          <a:prstGeom prst="rect">
            <a:avLst/>
          </a:prstGeom>
        </p:spPr>
      </p:pic>
      <p:pic>
        <p:nvPicPr>
          <p:cNvPr id="11" name="Picture 10" descr="A picture containing text, grass, outdoor, black&#10;&#10;Description automatically generated"/>
          <p:cNvPicPr>
            <a:picLocks noChangeAspect="1"/>
          </p:cNvPicPr>
          <p:nvPr/>
        </p:nvPicPr>
        <p:blipFill rotWithShape="1">
          <a:blip r:embed="rId13">
            <a:extLst>
              <a:ext uri="{28A0092B-C50C-407E-A947-70E740481C1C}">
                <a14:useLocalDpi xmlns:a14="http://schemas.microsoft.com/office/drawing/2010/main" val="0"/>
              </a:ext>
            </a:extLst>
          </a:blip>
          <a:srcRect l="9238" r="9378"/>
          <a:stretch>
            <a:fillRect/>
          </a:stretch>
        </p:blipFill>
        <p:spPr>
          <a:xfrm>
            <a:off x="1235101" y="623675"/>
            <a:ext cx="9922375" cy="56270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1" presetClass="entr" presetSubtype="1"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Effect transition="in" filter="wheel(1)">
                                      <p:cBhvr>
                                        <p:cTn id="7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7999"/>
          </a:xfrm>
          <a:prstGeom prst="rect">
            <a:avLst/>
          </a:prstGeom>
        </p:spPr>
      </p:pic>
      <p:pic>
        <p:nvPicPr>
          <p:cNvPr id="11" name="Picture 10"/>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937064" y="4717756"/>
            <a:ext cx="2508308" cy="2508308"/>
          </a:xfrm>
          <a:prstGeom prst="rect">
            <a:avLst/>
          </a:prstGeom>
        </p:spPr>
      </p:pic>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383001" y="4810626"/>
            <a:ext cx="2508308" cy="2508308"/>
          </a:xfrm>
          <a:prstGeom prst="rect">
            <a:avLst/>
          </a:prstGeom>
        </p:spPr>
      </p:pic>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ackgroundRemoval t="7813" b="94271" l="9924" r="89695">
                        <a14:foregroundMark x1="38550" y1="14583" x2="39313" y2="13021"/>
                        <a14:foregroundMark x1="39313" y1="9896" x2="39313" y2="7813"/>
                        <a14:foregroundMark x1="39313" y1="7813" x2="39313" y2="7813"/>
                        <a14:foregroundMark x1="32443" y1="7813" x2="32443" y2="7813"/>
                        <a14:foregroundMark x1="50763" y1="91146" x2="50763" y2="91146"/>
                        <a14:foregroundMark x1="50382" y1="91146" x2="50382" y2="91146"/>
                        <a14:foregroundMark x1="45420" y1="92188" x2="45420" y2="92188"/>
                        <a14:foregroundMark x1="44656" y1="92188" x2="44656" y2="92188"/>
                        <a14:foregroundMark x1="40840" y1="94271" x2="40840" y2="94271"/>
                        <a14:foregroundMark x1="53435" y1="89583" x2="53435" y2="89583"/>
                      </a14:backgroundRemoval>
                    </a14:imgEffect>
                  </a14:imgLayer>
                </a14:imgProps>
              </a:ext>
            </a:extLst>
          </a:blip>
          <a:stretch>
            <a:fillRect/>
          </a:stretch>
        </p:blipFill>
        <p:spPr>
          <a:xfrm>
            <a:off x="11598759" y="6014904"/>
            <a:ext cx="586682" cy="429935"/>
          </a:xfrm>
          <a:prstGeom prst="rect">
            <a:avLst/>
          </a:prstGeom>
        </p:spPr>
      </p:pic>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backgroundRemoval t="7813" b="94271" l="9924" r="89695">
                        <a14:foregroundMark x1="38550" y1="14583" x2="39313" y2="13021"/>
                        <a14:foregroundMark x1="39313" y1="9896" x2="39313" y2="7813"/>
                        <a14:foregroundMark x1="39313" y1="7813" x2="39313" y2="7813"/>
                        <a14:foregroundMark x1="32443" y1="7813" x2="32443" y2="7813"/>
                        <a14:foregroundMark x1="50763" y1="91146" x2="50763" y2="91146"/>
                        <a14:foregroundMark x1="50382" y1="91146" x2="50382" y2="91146"/>
                        <a14:foregroundMark x1="45420" y1="92188" x2="45420" y2="92188"/>
                        <a14:foregroundMark x1="44656" y1="92188" x2="44656" y2="92188"/>
                        <a14:foregroundMark x1="40840" y1="94271" x2="40840" y2="94271"/>
                        <a14:foregroundMark x1="53435" y1="89583" x2="53435" y2="89583"/>
                      </a14:backgroundRemoval>
                    </a14:imgEffect>
                  </a14:imgLayer>
                </a14:imgProps>
              </a:ext>
            </a:extLst>
          </a:blip>
          <a:stretch>
            <a:fillRect/>
          </a:stretch>
        </p:blipFill>
        <p:spPr>
          <a:xfrm>
            <a:off x="11580228" y="5739114"/>
            <a:ext cx="586682" cy="429935"/>
          </a:xfrm>
          <a:prstGeom prst="rect">
            <a:avLst/>
          </a:prstGeom>
        </p:spPr>
      </p:pic>
      <p:pic>
        <p:nvPicPr>
          <p:cNvPr id="12" name="Picture 11"/>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2392262" y="4717756"/>
            <a:ext cx="2508308" cy="2508308"/>
          </a:xfrm>
          <a:prstGeom prst="rect">
            <a:avLst/>
          </a:prstGeom>
        </p:spPr>
      </p:pic>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3446127" y="4748169"/>
            <a:ext cx="2508308" cy="2508308"/>
          </a:xfrm>
          <a:prstGeom prst="rect">
            <a:avLst/>
          </a:prstGeom>
        </p:spPr>
      </p:pic>
      <p:pic>
        <p:nvPicPr>
          <p:cNvPr id="14" name="Picture 13"/>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4473967" y="4802696"/>
            <a:ext cx="2508308" cy="2508308"/>
          </a:xfrm>
          <a:prstGeom prst="rect">
            <a:avLst/>
          </a:prstGeom>
        </p:spPr>
      </p:pic>
      <p:pic>
        <p:nvPicPr>
          <p:cNvPr id="15" name="Picture 14"/>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5411591" y="4784868"/>
            <a:ext cx="2508308" cy="2508308"/>
          </a:xfrm>
          <a:prstGeom prst="rect">
            <a:avLst/>
          </a:prstGeom>
        </p:spPr>
      </p:pic>
      <p:pic>
        <p:nvPicPr>
          <p:cNvPr id="16" name="Picture 15"/>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6346110" y="4784868"/>
            <a:ext cx="2508308" cy="2508308"/>
          </a:xfrm>
          <a:prstGeom prst="rect">
            <a:avLst/>
          </a:prstGeom>
        </p:spPr>
      </p:pic>
      <p:pic>
        <p:nvPicPr>
          <p:cNvPr id="17" name="Picture 16"/>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6893890" y="4699928"/>
            <a:ext cx="2508308" cy="2508308"/>
          </a:xfrm>
          <a:prstGeom prst="rect">
            <a:avLst/>
          </a:prstGeom>
        </p:spPr>
      </p:pic>
      <p:pic>
        <p:nvPicPr>
          <p:cNvPr id="18" name="Picture 17"/>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7776025" y="4725095"/>
            <a:ext cx="2508308" cy="2508308"/>
          </a:xfrm>
          <a:prstGeom prst="rect">
            <a:avLst/>
          </a:prstGeom>
        </p:spPr>
      </p:pic>
      <p:pic>
        <p:nvPicPr>
          <p:cNvPr id="19" name="Picture 18"/>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9060018" y="4682100"/>
            <a:ext cx="2508308" cy="2508308"/>
          </a:xfrm>
          <a:prstGeom prst="rect">
            <a:avLst/>
          </a:prstGeom>
        </p:spPr>
      </p:pic>
      <p:pic>
        <p:nvPicPr>
          <p:cNvPr id="20" name="Picture 19"/>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9831705" y="4699928"/>
            <a:ext cx="2508308" cy="2508308"/>
          </a:xfrm>
          <a:prstGeom prst="rect">
            <a:avLst/>
          </a:prstGeom>
        </p:spPr>
      </p:pic>
      <p:pic>
        <p:nvPicPr>
          <p:cNvPr id="21" name="Picture 20"/>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0000782" y="4639105"/>
            <a:ext cx="2508308" cy="2508308"/>
          </a:xfrm>
          <a:prstGeom prst="rect">
            <a:avLst/>
          </a:prstGeom>
        </p:spPr>
      </p:pic>
      <p:sp>
        <p:nvSpPr>
          <p:cNvPr id="22" name="TextBox 21"/>
          <p:cNvSpPr txBox="1"/>
          <p:nvPr/>
        </p:nvSpPr>
        <p:spPr>
          <a:xfrm>
            <a:off x="581239" y="550641"/>
            <a:ext cx="5729552" cy="1076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Đọc</a:t>
            </a:r>
            <a:r>
              <a:rPr kumimoji="0" lang="en-US" sz="32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mở</a:t>
            </a:r>
            <a:r>
              <a:rPr kumimoji="0" lang="en-US" sz="32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rộng</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theo</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thể</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loại</a:t>
            </a:r>
            <a:r>
              <a:rPr lang="en-US" sz="3200" b="1" dirty="0">
                <a:solidFill>
                  <a:prstClr val="black"/>
                </a:solidFill>
                <a:latin typeface="Times New Roman" panose="02020603050405020304" pitchFamily="18" charset="0"/>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3" name="TextBox 22"/>
          <p:cNvSpPr txBox="1"/>
          <p:nvPr/>
        </p:nvSpPr>
        <p:spPr>
          <a:xfrm>
            <a:off x="4022359" y="1042260"/>
            <a:ext cx="623927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CON CHIM CHIỀN</a:t>
            </a:r>
            <a:r>
              <a:rPr kumimoji="0" lang="en-US" sz="32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CHIỆN</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4" name="TextBox 23"/>
          <p:cNvSpPr txBox="1"/>
          <p:nvPr/>
        </p:nvSpPr>
        <p:spPr>
          <a:xfrm>
            <a:off x="6665745" y="1647761"/>
            <a:ext cx="33528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Huy</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Cận</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6" name="TextBox 25"/>
          <p:cNvSpPr txBox="1"/>
          <p:nvPr/>
        </p:nvSpPr>
        <p:spPr>
          <a:xfrm>
            <a:off x="2191218" y="0"/>
            <a:ext cx="6540508" cy="584775"/>
          </a:xfrm>
          <a:prstGeom prst="rect">
            <a:avLst/>
          </a:prstGeom>
          <a:noFill/>
        </p:spPr>
        <p:txBody>
          <a:bodyPr wrap="none" rtlCol="0">
            <a:spAutoFit/>
          </a:bodyPr>
          <a:lstStyle/>
          <a:p>
            <a:r>
              <a:rPr lang="en-US" sz="3200" b="1" dirty="0">
                <a:latin typeface="Times New Roman" panose="02020603050405020304" pitchFamily="18" charset="0"/>
                <a:cs typeface="Times New Roman" panose="02020603050405020304" pitchFamily="18" charset="0"/>
              </a:rPr>
              <a:t>BÀI 1. TIẾNG NÓI CỦA VẠN VẬT</a:t>
            </a:r>
          </a:p>
        </p:txBody>
      </p:sp>
      <p:sp>
        <p:nvSpPr>
          <p:cNvPr id="3" name="TextBox 2"/>
          <p:cNvSpPr txBox="1"/>
          <p:nvPr/>
        </p:nvSpPr>
        <p:spPr>
          <a:xfrm>
            <a:off x="876865" y="2485622"/>
            <a:ext cx="5138523" cy="584775"/>
          </a:xfrm>
          <a:prstGeom prst="rect">
            <a:avLst/>
          </a:prstGeom>
          <a:noFill/>
        </p:spPr>
        <p:txBody>
          <a:bodyPr wrap="none" rtlCol="0">
            <a:spAutoFit/>
          </a:bodyPr>
          <a:lstStyle/>
          <a:p>
            <a:r>
              <a:rPr lang="en-US" sz="3200" b="1" dirty="0">
                <a:latin typeface="Times New Roman" panose="02020603050405020304" pitchFamily="18" charset="0"/>
                <a:cs typeface="Times New Roman" panose="02020603050405020304" pitchFamily="18" charset="0"/>
              </a:rPr>
              <a:t>I. </a:t>
            </a:r>
            <a:r>
              <a:rPr lang="en-US" sz="3200" b="1" dirty="0" err="1">
                <a:latin typeface="Times New Roman" panose="02020603050405020304" pitchFamily="18" charset="0"/>
                <a:cs typeface="Times New Roman" panose="02020603050405020304" pitchFamily="18" charset="0"/>
              </a:rPr>
              <a:t>Trải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nghiệm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cùng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văn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bản</a:t>
            </a:r>
            <a:endParaRPr lang="en-US" sz="32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p:cTn id="14" dur="500" fill="hold"/>
                                        <p:tgtEl>
                                          <p:spTgt spid="23"/>
                                        </p:tgtEl>
                                        <p:attrNameLst>
                                          <p:attrName>ppt_w</p:attrName>
                                        </p:attrNameLst>
                                      </p:cBhvr>
                                      <p:tavLst>
                                        <p:tav tm="0">
                                          <p:val>
                                            <p:fltVal val="0"/>
                                          </p:val>
                                        </p:tav>
                                        <p:tav tm="100000">
                                          <p:val>
                                            <p:strVal val="#ppt_w"/>
                                          </p:val>
                                        </p:tav>
                                      </p:tavLst>
                                    </p:anim>
                                    <p:anim calcmode="lin" valueType="num">
                                      <p:cBhvr>
                                        <p:cTn id="15" dur="500" fill="hold"/>
                                        <p:tgtEl>
                                          <p:spTgt spid="23"/>
                                        </p:tgtEl>
                                        <p:attrNameLst>
                                          <p:attrName>ppt_h</p:attrName>
                                        </p:attrNameLst>
                                      </p:cBhvr>
                                      <p:tavLst>
                                        <p:tav tm="0">
                                          <p:val>
                                            <p:fltVal val="0"/>
                                          </p:val>
                                        </p:tav>
                                        <p:tav tm="100000">
                                          <p:val>
                                            <p:strVal val="#ppt_h"/>
                                          </p:val>
                                        </p:tav>
                                      </p:tavLst>
                                    </p:anim>
                                    <p:animEffect transition="in" filter="fade">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p:cTn id="21" dur="500" fill="hold"/>
                                        <p:tgtEl>
                                          <p:spTgt spid="24"/>
                                        </p:tgtEl>
                                        <p:attrNameLst>
                                          <p:attrName>ppt_w</p:attrName>
                                        </p:attrNameLst>
                                      </p:cBhvr>
                                      <p:tavLst>
                                        <p:tav tm="0">
                                          <p:val>
                                            <p:fltVal val="0"/>
                                          </p:val>
                                        </p:tav>
                                        <p:tav tm="100000">
                                          <p:val>
                                            <p:strVal val="#ppt_w"/>
                                          </p:val>
                                        </p:tav>
                                      </p:tavLst>
                                    </p:anim>
                                    <p:anim calcmode="lin" valueType="num">
                                      <p:cBhvr>
                                        <p:cTn id="22" dur="500" fill="hold"/>
                                        <p:tgtEl>
                                          <p:spTgt spid="24"/>
                                        </p:tgtEl>
                                        <p:attrNameLst>
                                          <p:attrName>ppt_h</p:attrName>
                                        </p:attrNameLst>
                                      </p:cBhvr>
                                      <p:tavLst>
                                        <p:tav tm="0">
                                          <p:val>
                                            <p:fltVal val="0"/>
                                          </p:val>
                                        </p:tav>
                                        <p:tav tm="100000">
                                          <p:val>
                                            <p:strVal val="#ppt_h"/>
                                          </p:val>
                                        </p:tav>
                                      </p:tavLst>
                                    </p:anim>
                                    <p:animEffect transition="in" filter="fade">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500" fill="hold"/>
                                        <p:tgtEl>
                                          <p:spTgt spid="3"/>
                                        </p:tgtEl>
                                        <p:attrNameLst>
                                          <p:attrName>ppt_x</p:attrName>
                                        </p:attrNameLst>
                                      </p:cBhvr>
                                      <p:tavLst>
                                        <p:tav tm="0">
                                          <p:val>
                                            <p:strVal val="#ppt_x"/>
                                          </p:val>
                                        </p:tav>
                                        <p:tav tm="100000">
                                          <p:val>
                                            <p:strVal val="#ppt_x"/>
                                          </p:val>
                                        </p:tav>
                                      </p:tavLst>
                                    </p:anim>
                                    <p:anim calcmode="lin" valueType="num">
                                      <p:cBhvr additive="base">
                                        <p:cTn id="2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backgroundRemoval t="0" b="95690" l="9217" r="89862">
                        <a14:foregroundMark x1="51613" y1="431" x2="51613" y2="431"/>
                        <a14:foregroundMark x1="50230" y1="3879" x2="50230" y2="3879"/>
                        <a14:foregroundMark x1="52995" y1="94397" x2="52995" y2="94397"/>
                        <a14:foregroundMark x1="52995" y1="95690" x2="52995" y2="95690"/>
                      </a14:backgroundRemoval>
                    </a14:imgEffect>
                  </a14:imgLayer>
                </a14:imgProps>
              </a:ext>
            </a:extLst>
          </a:blip>
          <a:stretch>
            <a:fillRect/>
          </a:stretch>
        </p:blipFill>
        <p:spPr>
          <a:xfrm>
            <a:off x="471355" y="3640126"/>
            <a:ext cx="1012371" cy="3042635"/>
          </a:xfrm>
          <a:prstGeom prst="rect">
            <a:avLst/>
          </a:prstGeom>
        </p:spPr>
      </p:pic>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0" b="95690" l="9217" r="89862">
                        <a14:foregroundMark x1="51613" y1="431" x2="51613" y2="431"/>
                        <a14:foregroundMark x1="50230" y1="3879" x2="50230" y2="3879"/>
                        <a14:foregroundMark x1="52995" y1="94397" x2="52995" y2="94397"/>
                        <a14:foregroundMark x1="52995" y1="95690" x2="52995" y2="95690"/>
                      </a14:backgroundRemoval>
                    </a14:imgEffect>
                  </a14:imgLayer>
                </a14:imgProps>
              </a:ext>
            </a:extLst>
          </a:blip>
          <a:stretch>
            <a:fillRect/>
          </a:stretch>
        </p:blipFill>
        <p:spPr>
          <a:xfrm>
            <a:off x="-574085" y="757470"/>
            <a:ext cx="2112627" cy="6349405"/>
          </a:xfrm>
          <a:prstGeom prst="rect">
            <a:avLst/>
          </a:prstGeom>
        </p:spPr>
      </p:pic>
      <p:pic>
        <p:nvPicPr>
          <p:cNvPr id="10" name="Picture 9"/>
          <p:cNvPicPr>
            <a:picLocks noChangeAspect="1"/>
          </p:cNvPicPr>
          <p:nvPr/>
        </p:nvPicPr>
        <p:blipFill>
          <a:blip r:embed="rId2">
            <a:extLst>
              <a:ext uri="{BEBA8EAE-BF5A-486C-A8C5-ECC9F3942E4B}">
                <a14:imgProps xmlns:a14="http://schemas.microsoft.com/office/drawing/2010/main">
                  <a14:imgLayer r:embed="rId3">
                    <a14:imgEffect>
                      <a14:backgroundRemoval t="0" b="95690" l="9217" r="89862">
                        <a14:foregroundMark x1="51613" y1="431" x2="51613" y2="431"/>
                        <a14:foregroundMark x1="50230" y1="3879" x2="50230" y2="3879"/>
                        <a14:foregroundMark x1="52995" y1="94397" x2="52995" y2="94397"/>
                        <a14:foregroundMark x1="52995" y1="95690" x2="52995" y2="95690"/>
                      </a14:backgroundRemoval>
                    </a14:imgEffect>
                  </a14:imgLayer>
                </a14:imgProps>
              </a:ext>
            </a:extLst>
          </a:blip>
          <a:stretch>
            <a:fillRect/>
          </a:stretch>
        </p:blipFill>
        <p:spPr>
          <a:xfrm>
            <a:off x="493669" y="2348719"/>
            <a:ext cx="1552806" cy="4666888"/>
          </a:xfrm>
          <a:prstGeom prst="rect">
            <a:avLst/>
          </a:prstGeom>
        </p:spPr>
      </p:pic>
      <p:pic>
        <p:nvPicPr>
          <p:cNvPr id="9" name="Picture 8"/>
          <p:cNvPicPr>
            <a:picLocks noChangeAspect="1"/>
          </p:cNvPicPr>
          <p:nvPr/>
        </p:nvPicPr>
        <p:blipFill>
          <a:blip r:embed="rId2">
            <a:extLst>
              <a:ext uri="{BEBA8EAE-BF5A-486C-A8C5-ECC9F3942E4B}">
                <a14:imgProps xmlns:a14="http://schemas.microsoft.com/office/drawing/2010/main">
                  <a14:imgLayer r:embed="rId3">
                    <a14:imgEffect>
                      <a14:backgroundRemoval t="0" b="95690" l="9217" r="89862">
                        <a14:foregroundMark x1="51613" y1="431" x2="51613" y2="431"/>
                        <a14:foregroundMark x1="50230" y1="3879" x2="50230" y2="3879"/>
                        <a14:foregroundMark x1="52995" y1="94397" x2="52995" y2="94397"/>
                        <a14:foregroundMark x1="52995" y1="95690" x2="52995" y2="95690"/>
                      </a14:backgroundRemoval>
                    </a14:imgEffect>
                  </a14:imgLayer>
                </a14:imgProps>
              </a:ext>
            </a:extLst>
          </a:blip>
          <a:stretch>
            <a:fillRect/>
          </a:stretch>
        </p:blipFill>
        <p:spPr>
          <a:xfrm>
            <a:off x="1220854" y="4236118"/>
            <a:ext cx="904453" cy="2718293"/>
          </a:xfrm>
          <a:prstGeom prst="rect">
            <a:avLst/>
          </a:prstGeom>
        </p:spPr>
      </p:pic>
      <p:pic>
        <p:nvPicPr>
          <p:cNvPr id="11" name="Picture 10"/>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937064" y="4717756"/>
            <a:ext cx="2508308" cy="2508308"/>
          </a:xfrm>
          <a:prstGeom prst="rect">
            <a:avLst/>
          </a:prstGeom>
        </p:spPr>
      </p:pic>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383001" y="4810626"/>
            <a:ext cx="2508308" cy="2508308"/>
          </a:xfrm>
          <a:prstGeom prst="rect">
            <a:avLst/>
          </a:prstGeom>
        </p:spPr>
      </p:pic>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backgroundRemoval t="7813" b="94271" l="9924" r="89695">
                        <a14:foregroundMark x1="38550" y1="14583" x2="39313" y2="13021"/>
                        <a14:foregroundMark x1="39313" y1="9896" x2="39313" y2="7813"/>
                        <a14:foregroundMark x1="39313" y1="7813" x2="39313" y2="7813"/>
                        <a14:foregroundMark x1="32443" y1="7813" x2="32443" y2="7813"/>
                        <a14:foregroundMark x1="50763" y1="91146" x2="50763" y2="91146"/>
                        <a14:foregroundMark x1="50382" y1="91146" x2="50382" y2="91146"/>
                        <a14:foregroundMark x1="45420" y1="92188" x2="45420" y2="92188"/>
                        <a14:foregroundMark x1="44656" y1="92188" x2="44656" y2="92188"/>
                        <a14:foregroundMark x1="40840" y1="94271" x2="40840" y2="94271"/>
                        <a14:foregroundMark x1="53435" y1="89583" x2="53435" y2="89583"/>
                      </a14:backgroundRemoval>
                    </a14:imgEffect>
                  </a14:imgLayer>
                </a14:imgProps>
              </a:ext>
            </a:extLst>
          </a:blip>
          <a:stretch>
            <a:fillRect/>
          </a:stretch>
        </p:blipFill>
        <p:spPr>
          <a:xfrm>
            <a:off x="11541940" y="5309179"/>
            <a:ext cx="586682" cy="429935"/>
          </a:xfrm>
          <a:prstGeom prst="rect">
            <a:avLst/>
          </a:prstGeom>
        </p:spPr>
      </p:pic>
      <p:pic>
        <p:nvPicPr>
          <p:cNvPr id="5" name="Picture 4"/>
          <p:cNvPicPr>
            <a:picLocks noChangeAspect="1"/>
          </p:cNvPicPr>
          <p:nvPr/>
        </p:nvPicPr>
        <p:blipFill>
          <a:blip r:embed="rId6">
            <a:extLst>
              <a:ext uri="{BEBA8EAE-BF5A-486C-A8C5-ECC9F3942E4B}">
                <a14:imgProps xmlns:a14="http://schemas.microsoft.com/office/drawing/2010/main">
                  <a14:imgLayer r:embed="rId7">
                    <a14:imgEffect>
                      <a14:backgroundRemoval t="7813" b="94271" l="9924" r="89695">
                        <a14:foregroundMark x1="38550" y1="14583" x2="39313" y2="13021"/>
                        <a14:foregroundMark x1="39313" y1="9896" x2="39313" y2="7813"/>
                        <a14:foregroundMark x1="39313" y1="7813" x2="39313" y2="7813"/>
                        <a14:foregroundMark x1="32443" y1="7813" x2="32443" y2="7813"/>
                        <a14:foregroundMark x1="50763" y1="91146" x2="50763" y2="91146"/>
                        <a14:foregroundMark x1="50382" y1="91146" x2="50382" y2="91146"/>
                        <a14:foregroundMark x1="45420" y1="92188" x2="45420" y2="92188"/>
                        <a14:foregroundMark x1="44656" y1="92188" x2="44656" y2="92188"/>
                        <a14:foregroundMark x1="40840" y1="94271" x2="40840" y2="94271"/>
                        <a14:foregroundMark x1="53435" y1="89583" x2="53435" y2="89583"/>
                      </a14:backgroundRemoval>
                    </a14:imgEffect>
                  </a14:imgLayer>
                </a14:imgProps>
              </a:ext>
            </a:extLst>
          </a:blip>
          <a:stretch>
            <a:fillRect/>
          </a:stretch>
        </p:blipFill>
        <p:spPr>
          <a:xfrm>
            <a:off x="11580228" y="5739114"/>
            <a:ext cx="586682" cy="429935"/>
          </a:xfrm>
          <a:prstGeom prst="rect">
            <a:avLst/>
          </a:prstGeom>
        </p:spPr>
      </p:pic>
      <p:pic>
        <p:nvPicPr>
          <p:cNvPr id="12" name="Picture 11"/>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2392262" y="4717756"/>
            <a:ext cx="2508308" cy="2508308"/>
          </a:xfrm>
          <a:prstGeom prst="rect">
            <a:avLst/>
          </a:prstGeom>
        </p:spPr>
      </p:pic>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3446127" y="4748169"/>
            <a:ext cx="2508308" cy="2508308"/>
          </a:xfrm>
          <a:prstGeom prst="rect">
            <a:avLst/>
          </a:prstGeom>
        </p:spPr>
      </p:pic>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3346615" y="4689990"/>
            <a:ext cx="2508308" cy="2508308"/>
          </a:xfrm>
          <a:prstGeom prst="rect">
            <a:avLst/>
          </a:prstGeom>
        </p:spPr>
      </p:pic>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638914" y="4659577"/>
            <a:ext cx="2508308" cy="2508308"/>
          </a:xfrm>
          <a:prstGeom prst="rect">
            <a:avLst/>
          </a:prstGeom>
        </p:spPr>
      </p:pic>
      <p:pic>
        <p:nvPicPr>
          <p:cNvPr id="16" name="Picture 15"/>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6184563" y="4725170"/>
            <a:ext cx="2508308" cy="2508308"/>
          </a:xfrm>
          <a:prstGeom prst="rect">
            <a:avLst/>
          </a:prstGeom>
        </p:spPr>
      </p:pic>
      <p:pic>
        <p:nvPicPr>
          <p:cNvPr id="17" name="Picture 16"/>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6893890" y="4699928"/>
            <a:ext cx="2508308" cy="2508308"/>
          </a:xfrm>
          <a:prstGeom prst="rect">
            <a:avLst/>
          </a:prstGeom>
        </p:spPr>
      </p:pic>
      <p:pic>
        <p:nvPicPr>
          <p:cNvPr id="18" name="Picture 17"/>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7776025" y="4725095"/>
            <a:ext cx="2508308" cy="2508308"/>
          </a:xfrm>
          <a:prstGeom prst="rect">
            <a:avLst/>
          </a:prstGeom>
        </p:spPr>
      </p:pic>
      <p:pic>
        <p:nvPicPr>
          <p:cNvPr id="19" name="Picture 18"/>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9060018" y="4682100"/>
            <a:ext cx="2508308" cy="2508308"/>
          </a:xfrm>
          <a:prstGeom prst="rect">
            <a:avLst/>
          </a:prstGeom>
        </p:spPr>
      </p:pic>
      <p:pic>
        <p:nvPicPr>
          <p:cNvPr id="20" name="Picture 19"/>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9831705" y="4699928"/>
            <a:ext cx="2508308" cy="2508308"/>
          </a:xfrm>
          <a:prstGeom prst="rect">
            <a:avLst/>
          </a:prstGeom>
        </p:spPr>
      </p:pic>
      <p:pic>
        <p:nvPicPr>
          <p:cNvPr id="21" name="Picture 20"/>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0000782" y="4639105"/>
            <a:ext cx="2508308" cy="2508308"/>
          </a:xfrm>
          <a:prstGeom prst="rect">
            <a:avLst/>
          </a:prstGeom>
        </p:spPr>
      </p:pic>
      <p:sp>
        <p:nvSpPr>
          <p:cNvPr id="24" name="TextBox 23"/>
          <p:cNvSpPr txBox="1"/>
          <p:nvPr/>
        </p:nvSpPr>
        <p:spPr>
          <a:xfrm>
            <a:off x="2670814" y="2140244"/>
            <a:ext cx="7027498" cy="1323439"/>
          </a:xfrm>
          <a:prstGeom prst="rect">
            <a:avLst/>
          </a:prstGeom>
          <a:noFill/>
          <a:ln>
            <a:noFill/>
          </a:ln>
        </p:spPr>
        <p:style>
          <a:lnRef idx="0">
            <a:scrgbClr r="0" g="0" b="0"/>
          </a:lnRef>
          <a:fillRef idx="0">
            <a:scrgbClr r="0" g="0" b="0"/>
          </a:fillRef>
          <a:effectRef idx="0">
            <a:scrgbClr r="0" g="0" b="0"/>
          </a:effectRef>
          <a:fontRef idx="minor">
            <a:schemeClr val="accent6"/>
          </a:fontRef>
        </p:style>
        <p:txBody>
          <a:bodyPr wrap="square" rtlCol="0">
            <a:spAutoFit/>
          </a:bodyPr>
          <a:lstStyle/>
          <a:p>
            <a:pPr algn="ctr"/>
            <a:r>
              <a:rPr lang="en-US" sz="8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KHỞI ĐỘNG</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alphaModFix amt="35000"/>
          </a:blip>
          <a:stretch>
            <a:fillRect/>
          </a:stretch>
        </p:blipFill>
        <p:spPr>
          <a:xfrm>
            <a:off x="-530" y="0"/>
            <a:ext cx="12255197" cy="6858000"/>
          </a:xfrm>
          <a:prstGeom prst="rect">
            <a:avLst/>
          </a:prstGeom>
        </p:spPr>
      </p:pic>
      <p:sp>
        <p:nvSpPr>
          <p:cNvPr id="5" name="TextBox 4"/>
          <p:cNvSpPr txBox="1"/>
          <p:nvPr/>
        </p:nvSpPr>
        <p:spPr>
          <a:xfrm>
            <a:off x="781842" y="454862"/>
            <a:ext cx="3961701" cy="6124754"/>
          </a:xfrm>
          <a:prstGeom prst="rect">
            <a:avLst/>
          </a:prstGeom>
          <a:noFill/>
          <a:ln>
            <a:noFill/>
          </a:ln>
        </p:spPr>
        <p:style>
          <a:lnRef idx="0">
            <a:scrgbClr r="0" g="0" b="0"/>
          </a:lnRef>
          <a:fillRef idx="0">
            <a:scrgbClr r="0" g="0" b="0"/>
          </a:fillRef>
          <a:effectRef idx="0">
            <a:scrgbClr r="0" g="0" b="0"/>
          </a:effectRef>
          <a:fontRef idx="minor">
            <a:schemeClr val="accent4"/>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Con chim chiền chiện</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Bay vút, vút cao</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Lòng đầy yêu mến</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Khúc hát ngọt ngào.</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Cánh đập trời xanh</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Cao hoài, cao vợi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Tiếng hót long lanh</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Như cành sương chói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ơi, chim nói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Chuyện chi, chuyện chi?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Lòng vui bối rối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Đời lên đến thì...</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p:cNvSpPr txBox="1"/>
          <p:nvPr/>
        </p:nvSpPr>
        <p:spPr>
          <a:xfrm>
            <a:off x="4924955" y="1060169"/>
            <a:ext cx="3896872"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Tiếng ngọc trong veo</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gieo từng chuỗi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Lòng chim vui nhiều</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Hát không biết mỏi.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bay, chim sà</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Lúa tròn bụng sữa</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Đồng quê chan chứa</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Những lời chim ca.</a:t>
            </a:r>
            <a:endPar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7" name="TextBox 6"/>
          <p:cNvSpPr txBox="1"/>
          <p:nvPr/>
        </p:nvSpPr>
        <p:spPr>
          <a:xfrm>
            <a:off x="8601512" y="1935933"/>
            <a:ext cx="3590488"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Bay cao, cao vút</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biến mất rồi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Chỉ còn tiếng hót</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Làm xanh da trời...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Con chim chiền chiện</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Hồn xanh quê nhà</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Sáng nay lại hót</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Tưng bừng lòng ta.</a:t>
            </a:r>
            <a:endPar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3" name="Rectangle 2"/>
          <p:cNvSpPr/>
          <p:nvPr/>
        </p:nvSpPr>
        <p:spPr>
          <a:xfrm>
            <a:off x="4148802" y="0"/>
            <a:ext cx="3956532" cy="584775"/>
          </a:xfrm>
          <a:prstGeom prst="rect">
            <a:avLst/>
          </a:prstGeom>
        </p:spPr>
        <p:txBody>
          <a:bodyPr wrap="none">
            <a:spAutoFit/>
          </a:bodyPr>
          <a:lstStyle/>
          <a:p>
            <a:r>
              <a:rPr lang="vi-VN" sz="3200" b="1" dirty="0">
                <a:solidFill>
                  <a:srgbClr val="00B0F0"/>
                </a:solidFill>
                <a:latin typeface="Times New Roman" panose="02020603050405020304" pitchFamily="18" charset="0"/>
              </a:rPr>
              <a:t>Con chim chiền chiện</a:t>
            </a:r>
            <a:endParaRPr lang="en-US" sz="3200" dirty="0">
              <a:solidFill>
                <a:srgbClr val="00B0F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E0FF84-42B0-2CF6-4825-40F64588C2F0}"/>
              </a:ext>
            </a:extLst>
          </p:cNvPr>
          <p:cNvSpPr txBox="1"/>
          <p:nvPr/>
        </p:nvSpPr>
        <p:spPr>
          <a:xfrm>
            <a:off x="176980" y="136628"/>
            <a:ext cx="7477433" cy="6124754"/>
          </a:xfrm>
          <a:prstGeom prst="rect">
            <a:avLst/>
          </a:prstGeom>
          <a:noFill/>
        </p:spPr>
        <p:txBody>
          <a:bodyPr wrap="square">
            <a:spAutoFit/>
          </a:bodyPr>
          <a:lstStyle/>
          <a:p>
            <a:pPr marL="0" marR="57150" algn="just">
              <a:spcBef>
                <a:spcPts val="0"/>
              </a:spcBef>
              <a:spcAft>
                <a:spcPts val="0"/>
              </a:spcAft>
            </a:pPr>
            <a:r>
              <a:rPr lang="en-US" sz="2800" b="1" dirty="0">
                <a:latin typeface="Times New Roman" panose="02020603050405020304" pitchFamily="18" charset="0"/>
                <a:ea typeface="MS Mincho" panose="02020609040205080304" pitchFamily="49" charset="-128"/>
                <a:cs typeface="Times New Roman" panose="02020603050405020304" pitchFamily="18" charset="0"/>
              </a:rPr>
              <a:t>I/ TRẢI NGHIỆM CÙNG VĂN BẢN:</a:t>
            </a:r>
          </a:p>
          <a:p>
            <a:pPr marL="0" marR="57150" algn="just">
              <a:spcBef>
                <a:spcPts val="0"/>
              </a:spcBef>
              <a:spcAft>
                <a:spcPts val="0"/>
              </a:spcAft>
            </a:pPr>
            <a:r>
              <a:rPr lang="en-US" sz="2800" b="1" dirty="0">
                <a:effectLst/>
                <a:latin typeface="Times New Roman" panose="02020603050405020304" pitchFamily="18" charset="0"/>
                <a:ea typeface="MS Mincho" panose="02020609040205080304" pitchFamily="49" charset="-128"/>
                <a:cs typeface="Times New Roman" panose="02020603050405020304" pitchFamily="18" charset="0"/>
              </a:rPr>
              <a:t>1. </a:t>
            </a:r>
            <a:r>
              <a:rPr lang="en-US" sz="2800" b="1" dirty="0" err="1">
                <a:effectLst/>
                <a:latin typeface="Times New Roman" panose="02020603050405020304" pitchFamily="18" charset="0"/>
                <a:ea typeface="MS Mincho" panose="02020609040205080304" pitchFamily="49" charset="-128"/>
                <a:cs typeface="Times New Roman" panose="02020603050405020304" pitchFamily="18" charset="0"/>
              </a:rPr>
              <a:t>Tác</a:t>
            </a:r>
            <a:r>
              <a:rPr lang="en-US"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effectLst/>
                <a:latin typeface="Times New Roman" panose="02020603050405020304" pitchFamily="18" charset="0"/>
                <a:ea typeface="MS Mincho" panose="02020609040205080304" pitchFamily="49" charset="-128"/>
                <a:cs typeface="Times New Roman" panose="02020603050405020304" pitchFamily="18" charset="0"/>
              </a:rPr>
              <a:t>giả</a:t>
            </a:r>
            <a:r>
              <a:rPr lang="en-US" sz="2800" b="1" dirty="0">
                <a:effectLst/>
                <a:latin typeface="Times New Roman" panose="02020603050405020304" pitchFamily="18" charset="0"/>
                <a:ea typeface="MS Mincho" panose="02020609040205080304" pitchFamily="49" charset="-128"/>
                <a:cs typeface="Times New Roman" panose="02020603050405020304" pitchFamily="18" charset="0"/>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lgn="just">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Huy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(1919-2005)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Hà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Tĩnh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lgn="just">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Huy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Mới</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lgn="just">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Huy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hàm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súc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lgn="just">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Lửa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thiêng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lgn="just">
              <a:spcBef>
                <a:spcPts val="0"/>
              </a:spcBef>
              <a:spcAft>
                <a:spcPts val="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lgn="just">
              <a:spcBef>
                <a:spcPts val="0"/>
              </a:spcBef>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Tác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phẩm</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lgn="just">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Xuất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xư</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In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bài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Phạm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Hô</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Nghiệp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chọn</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lgn="just">
              <a:spcBef>
                <a:spcPts val="0"/>
              </a:spcBef>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Thê</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loại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bốn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chư</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lgn="just">
              <a:spcBef>
                <a:spcPts val="0"/>
              </a:spcBef>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thức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biểu</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đạt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biểu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cảm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kết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hợp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a:t>
            </a:r>
            <a:r>
              <a:rPr lang="en-US" sz="2800" b="1" dirty="0">
                <a:effectLst/>
                <a:latin typeface="Times New Roman" panose="02020603050405020304" pitchFamily="18" charset="0"/>
                <a:ea typeface="MS Mincho" panose="02020609040205080304" pitchFamily="49" charset="-128"/>
                <a:cs typeface="Times New Roman" panose="02020603050405020304" pitchFamily="18" charset="0"/>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A0D74BE7-06F4-20B7-1B96-7F46ABD6DE16}"/>
              </a:ext>
            </a:extLst>
          </p:cNvPr>
          <p:cNvPicPr>
            <a:picLocks noChangeAspect="1"/>
          </p:cNvPicPr>
          <p:nvPr/>
        </p:nvPicPr>
        <p:blipFill>
          <a:blip r:embed="rId2"/>
          <a:stretch>
            <a:fillRect/>
          </a:stretch>
        </p:blipFill>
        <p:spPr>
          <a:xfrm>
            <a:off x="7949381" y="117987"/>
            <a:ext cx="4242619" cy="548639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9432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09232"/>
          </a:xfrm>
          <a:prstGeom prst="rect">
            <a:avLst/>
          </a:prstGeom>
        </p:spPr>
      </p:pic>
      <p:sp>
        <p:nvSpPr>
          <p:cNvPr id="6" name="TextBox 5"/>
          <p:cNvSpPr txBox="1"/>
          <p:nvPr/>
        </p:nvSpPr>
        <p:spPr>
          <a:xfrm>
            <a:off x="501445" y="119477"/>
            <a:ext cx="11356258" cy="1481175"/>
          </a:xfrm>
          <a:prstGeom prst="rect">
            <a:avLst/>
          </a:prstGeom>
          <a:noFill/>
        </p:spPr>
        <p:txBody>
          <a:bodyPr wrap="square">
            <a:spAutoFit/>
          </a:bodyPr>
          <a:lstStyle/>
          <a:p>
            <a:pPr algn="just">
              <a:lnSpc>
                <a:spcPct val="150000"/>
              </a:lnSpc>
            </a:pPr>
            <a:r>
              <a:rPr lang="en-US" sz="3200" b="1" dirty="0">
                <a:solidFill>
                  <a:srgbClr val="FF0000"/>
                </a:solidFill>
                <a:latin typeface="Times New Roman" panose="02020603050405020304" pitchFamily="18" charset="0"/>
                <a:cs typeface="Times New Roman" panose="02020603050405020304" pitchFamily="18" charset="0"/>
              </a:rPr>
              <a:t>II. </a:t>
            </a:r>
            <a:r>
              <a:rPr lang="en-US" sz="3200" b="1" dirty="0" err="1">
                <a:solidFill>
                  <a:srgbClr val="FF0000"/>
                </a:solidFill>
                <a:latin typeface="Times New Roman" panose="02020603050405020304" pitchFamily="18" charset="0"/>
                <a:cs typeface="Times New Roman" panose="02020603050405020304" pitchFamily="18" charset="0"/>
              </a:rPr>
              <a:t>Suy</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ngẫm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và</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phản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hồi</a:t>
            </a:r>
            <a:r>
              <a:rPr lang="en-US" sz="3200" b="1" dirty="0">
                <a:solidFill>
                  <a:srgbClr val="FF0000"/>
                </a:solidFill>
                <a:latin typeface="Times New Roman" panose="02020603050405020304" pitchFamily="18" charset="0"/>
                <a:cs typeface="Times New Roman" panose="02020603050405020304" pitchFamily="18" charset="0"/>
              </a:rPr>
              <a:t>:</a:t>
            </a:r>
          </a:p>
          <a:p>
            <a:pPr algn="just">
              <a:lnSpc>
                <a:spcPct val="150000"/>
              </a:lnSpc>
            </a:pPr>
            <a:r>
              <a:rPr lang="vi-VN" sz="3200" b="1" dirty="0">
                <a:solidFill>
                  <a:srgbClr val="FF0000"/>
                </a:solidFill>
                <a:latin typeface="Times New Roman" panose="02020603050405020304" pitchFamily="18" charset="0"/>
                <a:ea typeface="MS Mincho" panose="02020609040205080304" pitchFamily="49" charset="-128"/>
                <a:cs typeface="Times New Roman" panose="02020603050405020304" pitchFamily="18" charset="0"/>
              </a:rPr>
              <a:t>1. Gieo vần, ngắt nhịp</a:t>
            </a:r>
            <a:endPar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310841672"/>
              </p:ext>
            </p:extLst>
          </p:nvPr>
        </p:nvGraphicFramePr>
        <p:xfrm>
          <a:off x="2751590" y="1622810"/>
          <a:ext cx="7499758" cy="4543300"/>
        </p:xfrm>
        <a:graphic>
          <a:graphicData uri="http://schemas.openxmlformats.org/drawingml/2006/table">
            <a:tbl>
              <a:tblPr firstRow="1" firstCol="1" bandRow="1"/>
              <a:tblGrid>
                <a:gridCol w="2499336">
                  <a:extLst>
                    <a:ext uri="{9D8B030D-6E8A-4147-A177-3AD203B41FA5}">
                      <a16:colId xmlns:a16="http://schemas.microsoft.com/office/drawing/2014/main" val="20000"/>
                    </a:ext>
                  </a:extLst>
                </a:gridCol>
                <a:gridCol w="2499336">
                  <a:extLst>
                    <a:ext uri="{9D8B030D-6E8A-4147-A177-3AD203B41FA5}">
                      <a16:colId xmlns:a16="http://schemas.microsoft.com/office/drawing/2014/main" val="20001"/>
                    </a:ext>
                  </a:extLst>
                </a:gridCol>
                <a:gridCol w="2501086">
                  <a:extLst>
                    <a:ext uri="{9D8B030D-6E8A-4147-A177-3AD203B41FA5}">
                      <a16:colId xmlns:a16="http://schemas.microsoft.com/office/drawing/2014/main" val="20002"/>
                    </a:ext>
                  </a:extLst>
                </a:gridCol>
              </a:tblGrid>
              <a:tr h="663217">
                <a:tc>
                  <a:txBody>
                    <a:bodyPr/>
                    <a:lstStyle/>
                    <a:p>
                      <a:pPr algn="just">
                        <a:lnSpc>
                          <a:spcPct val="150000"/>
                        </a:lnSpc>
                      </a:pPr>
                      <a:r>
                        <a:rPr lang="vi-VN" sz="36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US" sz="36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50000"/>
                        </a:lnSpc>
                      </a:pPr>
                      <a:endParaRPr lang="en-US" sz="36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50000"/>
                        </a:lnSpc>
                      </a:pPr>
                      <a:endParaRPr lang="en-US" sz="3600" b="1" dirty="0">
                        <a:effectLst/>
                        <a:latin typeface=".VnTime" panose="020B7200000000000000"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pPr>
                      <a:r>
                        <a:rPr lang="en-US" sz="36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Biểu</a:t>
                      </a:r>
                      <a:r>
                        <a:rPr lang="en-US" sz="36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6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hiện</a:t>
                      </a:r>
                      <a:endParaRPr lang="en-US" sz="3600" b="1" dirty="0">
                        <a:effectLst/>
                        <a:latin typeface=".VnTime" panose="020B7200000000000000"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pPr>
                      <a:r>
                        <a:rPr lang="en-US" sz="36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Tác</a:t>
                      </a:r>
                      <a:r>
                        <a:rPr lang="en-US" sz="36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6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dụng</a:t>
                      </a:r>
                      <a:endParaRPr lang="en-US" sz="3600" b="1" dirty="0">
                        <a:effectLst/>
                        <a:latin typeface=".VnTime" panose="020B7200000000000000"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63217">
                <a:tc rowSpan="2">
                  <a:txBody>
                    <a:bodyPr/>
                    <a:lstStyle/>
                    <a:p>
                      <a:pPr algn="just">
                        <a:lnSpc>
                          <a:spcPct val="150000"/>
                        </a:lnSpc>
                      </a:pPr>
                      <a:r>
                        <a:rPr lang="en-US" sz="3600" b="1" i="1" kern="1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Nhịp</a:t>
                      </a:r>
                      <a:endParaRPr lang="en-US" sz="3600" b="1">
                        <a:effectLst/>
                        <a:latin typeface=".VnTime" panose="020B7200000000000000"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pPr>
                      <a:r>
                        <a:rPr lang="vi-VN" sz="36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US" sz="3600" b="1" dirty="0">
                        <a:effectLst/>
                        <a:latin typeface=".VnTime" panose="020B7200000000000000"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lnSpc>
                          <a:spcPct val="150000"/>
                        </a:lnSpc>
                      </a:pPr>
                      <a:r>
                        <a:rPr lang="vi-VN" sz="36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US" sz="3600" b="1" dirty="0">
                        <a:effectLst/>
                        <a:latin typeface=".VnTime" panose="020B7200000000000000"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63217">
                <a:tc vMerge="1">
                  <a:txBody>
                    <a:bodyPr/>
                    <a:lstStyle/>
                    <a:p>
                      <a:endParaRPr lang="en-US"/>
                    </a:p>
                  </a:txBody>
                  <a:tcPr/>
                </a:tc>
                <a:tc>
                  <a:txBody>
                    <a:bodyPr/>
                    <a:lstStyle/>
                    <a:p>
                      <a:pPr algn="just">
                        <a:lnSpc>
                          <a:spcPct val="150000"/>
                        </a:lnSpc>
                      </a:pPr>
                      <a:r>
                        <a:rPr lang="vi-VN" sz="36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US" sz="3600" b="1" dirty="0">
                        <a:effectLst/>
                        <a:latin typeface=".VnTime" panose="020B7200000000000000"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2"/>
                  </a:ext>
                </a:extLst>
              </a:tr>
              <a:tr h="663217">
                <a:tc>
                  <a:txBody>
                    <a:bodyPr/>
                    <a:lstStyle/>
                    <a:p>
                      <a:pPr algn="just">
                        <a:lnSpc>
                          <a:spcPct val="150000"/>
                        </a:lnSpc>
                      </a:pPr>
                      <a:r>
                        <a:rPr lang="en-US" sz="3600" b="1" i="1" kern="1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Vần</a:t>
                      </a:r>
                      <a:endParaRPr lang="en-US" sz="3600" b="1">
                        <a:effectLst/>
                        <a:latin typeface=".VnTime" panose="020B7200000000000000"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pPr>
                      <a:r>
                        <a:rPr lang="vi-VN" sz="3600" b="1" i="1" kern="1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US" sz="3600" b="1">
                        <a:effectLst/>
                        <a:latin typeface=".VnTime" panose="020B7200000000000000"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pPr>
                      <a:r>
                        <a:rPr lang="vi-VN" sz="36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US" sz="3600" b="1" dirty="0">
                        <a:effectLst/>
                        <a:latin typeface=".VnTime" panose="020B7200000000000000"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5" name="Picture 4"/>
          <p:cNvPicPr>
            <a:picLocks noChangeAspect="1"/>
          </p:cNvPicPr>
          <p:nvPr/>
        </p:nvPicPr>
        <p:blipFill>
          <a:blip r:embed="rId3"/>
          <a:stretch>
            <a:fillRect/>
          </a:stretch>
        </p:blipFill>
        <p:spPr>
          <a:xfrm>
            <a:off x="2818702" y="1716365"/>
            <a:ext cx="2474752" cy="2359253"/>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par>
                                <p:cTn id="17" presetID="53" presetClass="entr" presetSubtype="16"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alphaModFix amt="35000"/>
          </a:blip>
          <a:stretch>
            <a:fillRect/>
          </a:stretch>
        </p:blipFill>
        <p:spPr>
          <a:xfrm>
            <a:off x="0" y="24384"/>
            <a:ext cx="12192000" cy="6809232"/>
          </a:xfrm>
          <a:prstGeom prst="rect">
            <a:avLst/>
          </a:prstGeom>
        </p:spPr>
      </p:pic>
      <p:sp>
        <p:nvSpPr>
          <p:cNvPr id="6" name="TextBox 5"/>
          <p:cNvSpPr txBox="1"/>
          <p:nvPr/>
        </p:nvSpPr>
        <p:spPr>
          <a:xfrm>
            <a:off x="3767459" y="-50334"/>
            <a:ext cx="6323243" cy="986360"/>
          </a:xfrm>
          <a:prstGeom prst="rect">
            <a:avLst/>
          </a:prstGeom>
          <a:noFill/>
        </p:spPr>
        <p:txBody>
          <a:bodyPr wrap="square">
            <a:spAutoFit/>
          </a:bodyPr>
          <a:lstStyle/>
          <a:p>
            <a:pPr algn="just">
              <a:lnSpc>
                <a:spcPct val="150000"/>
              </a:lnSpc>
            </a:pPr>
            <a:r>
              <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1. </a:t>
            </a:r>
            <a:r>
              <a:rPr lang="en-US" sz="44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Gieo</a:t>
            </a:r>
            <a:r>
              <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4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vần</a:t>
            </a:r>
            <a:r>
              <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4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ngắt</a:t>
            </a:r>
            <a:r>
              <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4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nhịp</a:t>
            </a:r>
            <a:endPar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3" name="TextBox 12"/>
          <p:cNvSpPr txBox="1"/>
          <p:nvPr/>
        </p:nvSpPr>
        <p:spPr>
          <a:xfrm>
            <a:off x="1844152" y="859803"/>
            <a:ext cx="3961701" cy="3970318"/>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Con chim chiền chiện</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Bay vút, vút cao</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Lòng đầy yêu mến</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Khúc hát ngọt ngào.</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Cánh đập trời xanh</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Cao hoài, cao vợi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Tiếng hót long lanh</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Như cành sương chói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4" name="Straight Connector 13"/>
          <p:cNvCxnSpPr/>
          <p:nvPr/>
        </p:nvCxnSpPr>
        <p:spPr>
          <a:xfrm>
            <a:off x="3825002" y="1720465"/>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219284" y="2567753"/>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227673" y="3415041"/>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223997" y="4295885"/>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487732" y="4690168"/>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9083139" y="1712798"/>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9841446" y="2106424"/>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8650636" y="2962036"/>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929081" y="3701456"/>
            <a:ext cx="3896872" cy="18158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bay, chim sà</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Lúa tròn bụng sữa</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Đồng quê chan chứa</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Những lời chim ca.</a:t>
            </a:r>
            <a:endPar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cxnSp>
        <p:nvCxnSpPr>
          <p:cNvPr id="24" name="Straight Connector 23"/>
          <p:cNvCxnSpPr/>
          <p:nvPr/>
        </p:nvCxnSpPr>
        <p:spPr>
          <a:xfrm>
            <a:off x="9317002" y="4151058"/>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9414504" y="5432476"/>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9381976" y="4590522"/>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9488895" y="4993194"/>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6726820" y="1239705"/>
            <a:ext cx="6186880" cy="1815882"/>
          </a:xfrm>
          <a:prstGeom prst="rect">
            <a:avLst/>
          </a:prstGeom>
          <a:noFill/>
        </p:spPr>
        <p:txBody>
          <a:bodyPr wrap="square">
            <a:spAutoFit/>
          </a:bodyPr>
          <a:lstStyle/>
          <a:p>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ơi, chim nói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Chuyện chi, chuyện chi?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Lòng vui bối rối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Đời lên đến thì...</a:t>
            </a:r>
            <a:endParaRPr lang="en-US" dirty="0"/>
          </a:p>
        </p:txBody>
      </p:sp>
      <p:sp>
        <p:nvSpPr>
          <p:cNvPr id="30" name="TextBox 29"/>
          <p:cNvSpPr txBox="1"/>
          <p:nvPr/>
        </p:nvSpPr>
        <p:spPr>
          <a:xfrm>
            <a:off x="4487732" y="5084142"/>
            <a:ext cx="1988190" cy="584775"/>
          </a:xfrm>
          <a:prstGeom prst="rec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Vần</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chân</a:t>
            </a:r>
            <a:endPar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barn(inVertical)">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barn(inVertical)">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barn(inVertical)">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Effect transition="in" filter="fade">
                                      <p:cBhvr>
                                        <p:cTn id="59" dur="500"/>
                                        <p:tgtEl>
                                          <p:spTgt spid="23"/>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barn(inVertical)">
                                      <p:cBhvr>
                                        <p:cTn id="64" dur="500"/>
                                        <p:tgtEl>
                                          <p:spTgt spid="24"/>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barn(inVertical)">
                                      <p:cBhvr>
                                        <p:cTn id="69" dur="500"/>
                                        <p:tgtEl>
                                          <p:spTgt spid="25"/>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nodeType="click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barn(inVertical)">
                                      <p:cBhvr>
                                        <p:cTn id="74" dur="500"/>
                                        <p:tgtEl>
                                          <p:spTgt spid="26"/>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nodeType="click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barn(inVertical)">
                                      <p:cBhvr>
                                        <p:cTn id="79" dur="500"/>
                                        <p:tgtEl>
                                          <p:spTgt spid="27"/>
                                        </p:tgtEl>
                                      </p:cBhvr>
                                    </p:animEffect>
                                  </p:childTnLst>
                                </p:cTn>
                              </p:par>
                            </p:childTnLst>
                          </p:cTn>
                        </p:par>
                      </p:childTnLst>
                    </p:cTn>
                  </p:par>
                  <p:par>
                    <p:cTn id="80" fill="hold">
                      <p:stCondLst>
                        <p:cond delay="indefinite"/>
                      </p:stCondLst>
                      <p:childTnLst>
                        <p:par>
                          <p:cTn id="81" fill="hold">
                            <p:stCondLst>
                              <p:cond delay="0"/>
                            </p:stCondLst>
                            <p:childTnLst>
                              <p:par>
                                <p:cTn id="82" presetID="31" presetClass="entr" presetSubtype="0" fill="hold" grpId="0" nodeType="clickEffect">
                                  <p:stCondLst>
                                    <p:cond delay="0"/>
                                  </p:stCondLst>
                                  <p:childTnLst>
                                    <p:set>
                                      <p:cBhvr>
                                        <p:cTn id="83" dur="1" fill="hold">
                                          <p:stCondLst>
                                            <p:cond delay="0"/>
                                          </p:stCondLst>
                                        </p:cTn>
                                        <p:tgtEl>
                                          <p:spTgt spid="30"/>
                                        </p:tgtEl>
                                        <p:attrNameLst>
                                          <p:attrName>style.visibility</p:attrName>
                                        </p:attrNameLst>
                                      </p:cBhvr>
                                      <p:to>
                                        <p:strVal val="visible"/>
                                      </p:to>
                                    </p:set>
                                    <p:anim calcmode="lin" valueType="num">
                                      <p:cBhvr>
                                        <p:cTn id="84" dur="1000" fill="hold"/>
                                        <p:tgtEl>
                                          <p:spTgt spid="30"/>
                                        </p:tgtEl>
                                        <p:attrNameLst>
                                          <p:attrName>ppt_w</p:attrName>
                                        </p:attrNameLst>
                                      </p:cBhvr>
                                      <p:tavLst>
                                        <p:tav tm="0">
                                          <p:val>
                                            <p:fltVal val="0"/>
                                          </p:val>
                                        </p:tav>
                                        <p:tav tm="100000">
                                          <p:val>
                                            <p:strVal val="#ppt_w"/>
                                          </p:val>
                                        </p:tav>
                                      </p:tavLst>
                                    </p:anim>
                                    <p:anim calcmode="lin" valueType="num">
                                      <p:cBhvr>
                                        <p:cTn id="85" dur="1000" fill="hold"/>
                                        <p:tgtEl>
                                          <p:spTgt spid="30"/>
                                        </p:tgtEl>
                                        <p:attrNameLst>
                                          <p:attrName>ppt_h</p:attrName>
                                        </p:attrNameLst>
                                      </p:cBhvr>
                                      <p:tavLst>
                                        <p:tav tm="0">
                                          <p:val>
                                            <p:fltVal val="0"/>
                                          </p:val>
                                        </p:tav>
                                        <p:tav tm="100000">
                                          <p:val>
                                            <p:strVal val="#ppt_h"/>
                                          </p:val>
                                        </p:tav>
                                      </p:tavLst>
                                    </p:anim>
                                    <p:anim calcmode="lin" valueType="num">
                                      <p:cBhvr>
                                        <p:cTn id="86" dur="1000" fill="hold"/>
                                        <p:tgtEl>
                                          <p:spTgt spid="30"/>
                                        </p:tgtEl>
                                        <p:attrNameLst>
                                          <p:attrName>style.rotation</p:attrName>
                                        </p:attrNameLst>
                                      </p:cBhvr>
                                      <p:tavLst>
                                        <p:tav tm="0">
                                          <p:val>
                                            <p:fltVal val="90"/>
                                          </p:val>
                                        </p:tav>
                                        <p:tav tm="100000">
                                          <p:val>
                                            <p:fltVal val="0"/>
                                          </p:val>
                                        </p:tav>
                                      </p:tavLst>
                                    </p:anim>
                                    <p:animEffect transition="in" filter="fade">
                                      <p:cBhvr>
                                        <p:cTn id="87"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animBg="1"/>
      <p:bldP spid="23" grpId="0"/>
      <p:bldP spid="3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4384"/>
            <a:ext cx="12192000" cy="6809232"/>
          </a:xfrm>
          <a:prstGeom prst="rect">
            <a:avLst/>
          </a:prstGeom>
        </p:spPr>
      </p:pic>
      <p:sp>
        <p:nvSpPr>
          <p:cNvPr id="5" name="TextBox 4"/>
          <p:cNvSpPr txBox="1"/>
          <p:nvPr/>
        </p:nvSpPr>
        <p:spPr>
          <a:xfrm>
            <a:off x="929081" y="1433001"/>
            <a:ext cx="3961701" cy="3108543"/>
          </a:xfrm>
          <a:prstGeom prst="rect">
            <a:avLst/>
          </a:prstGeom>
          <a:noFill/>
          <a:ln>
            <a:noFill/>
          </a:ln>
        </p:spPr>
        <p:style>
          <a:lnRef idx="0">
            <a:scrgbClr r="0" g="0" b="0"/>
          </a:lnRef>
          <a:fillRef idx="0">
            <a:scrgbClr r="0" g="0" b="0"/>
          </a:fillRef>
          <a:effectRef idx="0">
            <a:scrgbClr r="0" g="0" b="0"/>
          </a:effectRef>
          <a:fontRef idx="minor">
            <a:schemeClr val="accent6"/>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Cánh đập trời xanh</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Cao hoài, cao vợi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Tiếng hót long lanh</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Như cành sương chói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p:cNvSpPr txBox="1"/>
          <p:nvPr/>
        </p:nvSpPr>
        <p:spPr>
          <a:xfrm>
            <a:off x="4980644" y="1863888"/>
            <a:ext cx="3896872" cy="26776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Tiếng ngọc trong veo</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gieo từng chuỗi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Lòng chim vui nhiều</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Hát không biết mỏi.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endPar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8" name="TextBox 7"/>
          <p:cNvSpPr txBox="1"/>
          <p:nvPr/>
        </p:nvSpPr>
        <p:spPr>
          <a:xfrm>
            <a:off x="3197008" y="446641"/>
            <a:ext cx="6323243" cy="1106805"/>
          </a:xfrm>
          <a:prstGeom prst="rect">
            <a:avLst/>
          </a:prstGeom>
          <a:noFill/>
        </p:spPr>
        <p:txBody>
          <a:bodyPr wrap="square">
            <a:spAutoFit/>
          </a:bodyPr>
          <a:lstStyle/>
          <a:p>
            <a:pPr algn="just">
              <a:lnSpc>
                <a:spcPct val="150000"/>
              </a:lnSpc>
            </a:pPr>
            <a:r>
              <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a. </a:t>
            </a:r>
            <a:r>
              <a:rPr lang="en-US" sz="44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Gieo</a:t>
            </a:r>
            <a:r>
              <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4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vần</a:t>
            </a:r>
            <a:r>
              <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4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ngắt</a:t>
            </a:r>
            <a:r>
              <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4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nhịp</a:t>
            </a:r>
            <a:endPar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endParaRPr>
          </a:p>
        </p:txBody>
      </p:sp>
      <p:cxnSp>
        <p:nvCxnSpPr>
          <p:cNvPr id="9" name="Straight Connector 8"/>
          <p:cNvCxnSpPr/>
          <p:nvPr/>
        </p:nvCxnSpPr>
        <p:spPr>
          <a:xfrm>
            <a:off x="3271328" y="3163372"/>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845200" y="3591210"/>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675548" y="2324472"/>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955805" y="2752311"/>
            <a:ext cx="66273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544723" y="3810828"/>
            <a:ext cx="1881407" cy="584775"/>
          </a:xfrm>
          <a:prstGeom prst="rect">
            <a:avLst/>
          </a:prstGeom>
          <a:solidFill>
            <a:schemeClr val="accent4">
              <a:lumMod val="75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Vần</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lưng</a:t>
            </a:r>
            <a:endPar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671716" y="1483336"/>
            <a:ext cx="3007376" cy="3108542"/>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arn(inVertic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Vertical)">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arn(inVertical)">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barn(inVertical)">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p:cTn id="48" dur="1000" fill="hold"/>
                                        <p:tgtEl>
                                          <p:spTgt spid="13"/>
                                        </p:tgtEl>
                                        <p:attrNameLst>
                                          <p:attrName>ppt_w</p:attrName>
                                        </p:attrNameLst>
                                      </p:cBhvr>
                                      <p:tavLst>
                                        <p:tav tm="0">
                                          <p:val>
                                            <p:fltVal val="0"/>
                                          </p:val>
                                        </p:tav>
                                        <p:tav tm="100000">
                                          <p:val>
                                            <p:strVal val="#ppt_w"/>
                                          </p:val>
                                        </p:tav>
                                      </p:tavLst>
                                    </p:anim>
                                    <p:anim calcmode="lin" valueType="num">
                                      <p:cBhvr>
                                        <p:cTn id="49" dur="1000" fill="hold"/>
                                        <p:tgtEl>
                                          <p:spTgt spid="13"/>
                                        </p:tgtEl>
                                        <p:attrNameLst>
                                          <p:attrName>ppt_h</p:attrName>
                                        </p:attrNameLst>
                                      </p:cBhvr>
                                      <p:tavLst>
                                        <p:tav tm="0">
                                          <p:val>
                                            <p:fltVal val="0"/>
                                          </p:val>
                                        </p:tav>
                                        <p:tav tm="100000">
                                          <p:val>
                                            <p:strVal val="#ppt_h"/>
                                          </p:val>
                                        </p:tav>
                                      </p:tavLst>
                                    </p:anim>
                                    <p:anim calcmode="lin" valueType="num">
                                      <p:cBhvr>
                                        <p:cTn id="50" dur="1000" fill="hold"/>
                                        <p:tgtEl>
                                          <p:spTgt spid="13"/>
                                        </p:tgtEl>
                                        <p:attrNameLst>
                                          <p:attrName>style.rotation</p:attrName>
                                        </p:attrNameLst>
                                      </p:cBhvr>
                                      <p:tavLst>
                                        <p:tav tm="0">
                                          <p:val>
                                            <p:fltVal val="90"/>
                                          </p:val>
                                        </p:tav>
                                        <p:tav tm="100000">
                                          <p:val>
                                            <p:fltVal val="0"/>
                                          </p:val>
                                        </p:tav>
                                      </p:tavLst>
                                    </p:anim>
                                    <p:animEffect transition="in" filter="fade">
                                      <p:cBhvr>
                                        <p:cTn id="51"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13"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0" y="0"/>
            <a:ext cx="12255197" cy="6858000"/>
          </a:xfrm>
          <a:prstGeom prst="rect">
            <a:avLst/>
          </a:prstGeom>
        </p:spPr>
      </p:pic>
      <p:sp>
        <p:nvSpPr>
          <p:cNvPr id="5" name="TextBox 4"/>
          <p:cNvSpPr txBox="1"/>
          <p:nvPr/>
        </p:nvSpPr>
        <p:spPr>
          <a:xfrm>
            <a:off x="115349" y="159391"/>
            <a:ext cx="3961701" cy="612475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Con chim chiền chiện</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Bay vút, vút cao</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Lòng đầy yêu mến</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Khúc hát ngọt ngào.</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Cánh đập trời xanh</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Cao hoài, cao vợi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Tiếng hót long lanh</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Như cành sương chói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ơi, chim nói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Chuyện chi, chuyện chi?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Lòng vui bối rối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Đời lên đến thì...</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p:cNvSpPr txBox="1"/>
          <p:nvPr/>
        </p:nvSpPr>
        <p:spPr>
          <a:xfrm>
            <a:off x="4668289" y="673014"/>
            <a:ext cx="3896872"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Tiếng ngọc trong veo</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gieo từng chuỗi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Lòng chim vui nhiều</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Hát không biết mỏi.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bay, chim sà</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Lúa tròn bụng sữa</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Đồng quê chan chứa</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Những lời chim ca.</a:t>
            </a:r>
            <a:endPar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7" name="TextBox 6"/>
          <p:cNvSpPr txBox="1"/>
          <p:nvPr/>
        </p:nvSpPr>
        <p:spPr>
          <a:xfrm>
            <a:off x="8486163" y="673014"/>
            <a:ext cx="3590488"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Bay cao, cao vút</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biến mất rồi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Chỉ còn tiếng hót</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Làm xanh da trời...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Con chim chiền chiện</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Hồn xanh quê nhà</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Sáng nay lại hót</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Tưng bừng lòng ta.</a:t>
            </a:r>
            <a:endPar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cxnSp>
        <p:nvCxnSpPr>
          <p:cNvPr id="8" name="Straight Connector 7"/>
          <p:cNvCxnSpPr/>
          <p:nvPr/>
        </p:nvCxnSpPr>
        <p:spPr>
          <a:xfrm flipV="1">
            <a:off x="1610686" y="240034"/>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1350627" y="673014"/>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564546" y="1136110"/>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1564545" y="1517209"/>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1610686" y="2361404"/>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1564544" y="2784836"/>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610683" y="3252831"/>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610683" y="3638579"/>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1430316" y="4508521"/>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1895902" y="4986693"/>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1476451" y="5373185"/>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191218" y="5760052"/>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6317167" y="783773"/>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6187137" y="1246869"/>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6323366" y="1693377"/>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6317166" y="2096051"/>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6151577" y="2942126"/>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6057107" y="3344490"/>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6187136" y="3746854"/>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6195780" y="4190875"/>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9710767" y="783773"/>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10135040" y="1183544"/>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9710766" y="1632955"/>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10021348" y="2086644"/>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9970825" y="2911299"/>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10005010" y="3319149"/>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9874980" y="3791467"/>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10190876" y="4242851"/>
            <a:ext cx="260059" cy="352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barn(inVertical)">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barn(inVertical)">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barn(inVertical)">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barn(inVertical)">
                                      <p:cBhvr>
                                        <p:cTn id="56" dur="5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barn(inVertical)">
                                      <p:cBhvr>
                                        <p:cTn id="61" dur="500"/>
                                        <p:tgtEl>
                                          <p:spTgt spid="15"/>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nodeType="click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barn(inVertical)">
                                      <p:cBhvr>
                                        <p:cTn id="66" dur="50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nodeType="click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barn(inVertical)">
                                      <p:cBhvr>
                                        <p:cTn id="71" dur="500"/>
                                        <p:tgtEl>
                                          <p:spTgt spid="17"/>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nodeType="clickEffect">
                                  <p:stCondLst>
                                    <p:cond delay="0"/>
                                  </p:stCondLst>
                                  <p:childTnLst>
                                    <p:set>
                                      <p:cBhvr>
                                        <p:cTn id="75" dur="1" fill="hold">
                                          <p:stCondLst>
                                            <p:cond delay="0"/>
                                          </p:stCondLst>
                                        </p:cTn>
                                        <p:tgtEl>
                                          <p:spTgt spid="18"/>
                                        </p:tgtEl>
                                        <p:attrNameLst>
                                          <p:attrName>style.visibility</p:attrName>
                                        </p:attrNameLst>
                                      </p:cBhvr>
                                      <p:to>
                                        <p:strVal val="visible"/>
                                      </p:to>
                                    </p:set>
                                    <p:animEffect transition="in" filter="barn(inVertical)">
                                      <p:cBhvr>
                                        <p:cTn id="76" dur="500"/>
                                        <p:tgtEl>
                                          <p:spTgt spid="18"/>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nodeType="click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barn(inVertical)">
                                      <p:cBhvr>
                                        <p:cTn id="81" dur="500"/>
                                        <p:tgtEl>
                                          <p:spTgt spid="19"/>
                                        </p:tgtEl>
                                      </p:cBhvr>
                                    </p:animEffect>
                                  </p:childTnLst>
                                </p:cTn>
                              </p:par>
                            </p:childTnLst>
                          </p:cTn>
                        </p:par>
                      </p:childTnLst>
                    </p:cTn>
                  </p:par>
                  <p:par>
                    <p:cTn id="82" fill="hold">
                      <p:stCondLst>
                        <p:cond delay="indefinite"/>
                      </p:stCondLst>
                      <p:childTnLst>
                        <p:par>
                          <p:cTn id="83" fill="hold">
                            <p:stCondLst>
                              <p:cond delay="0"/>
                            </p:stCondLst>
                            <p:childTnLst>
                              <p:par>
                                <p:cTn id="84" presetID="16" presetClass="entr" presetSubtype="21" fill="hold" nodeType="click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barn(inVertical)">
                                      <p:cBhvr>
                                        <p:cTn id="86" dur="5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nodeType="clickEffect">
                                  <p:stCondLst>
                                    <p:cond delay="0"/>
                                  </p:stCondLst>
                                  <p:childTnLst>
                                    <p:set>
                                      <p:cBhvr>
                                        <p:cTn id="90" dur="1" fill="hold">
                                          <p:stCondLst>
                                            <p:cond delay="0"/>
                                          </p:stCondLst>
                                        </p:cTn>
                                        <p:tgtEl>
                                          <p:spTgt spid="21"/>
                                        </p:tgtEl>
                                        <p:attrNameLst>
                                          <p:attrName>style.visibility</p:attrName>
                                        </p:attrNameLst>
                                      </p:cBhvr>
                                      <p:to>
                                        <p:strVal val="visible"/>
                                      </p:to>
                                    </p:set>
                                    <p:animEffect transition="in" filter="barn(inVertical)">
                                      <p:cBhvr>
                                        <p:cTn id="91" dur="500"/>
                                        <p:tgtEl>
                                          <p:spTgt spid="21"/>
                                        </p:tgtEl>
                                      </p:cBhvr>
                                    </p:animEffect>
                                  </p:childTnLst>
                                </p:cTn>
                              </p:par>
                            </p:childTnLst>
                          </p:cTn>
                        </p:par>
                      </p:childTnLst>
                    </p:cTn>
                  </p:par>
                  <p:par>
                    <p:cTn id="92" fill="hold">
                      <p:stCondLst>
                        <p:cond delay="indefinite"/>
                      </p:stCondLst>
                      <p:childTnLst>
                        <p:par>
                          <p:cTn id="93" fill="hold">
                            <p:stCondLst>
                              <p:cond delay="0"/>
                            </p:stCondLst>
                            <p:childTnLst>
                              <p:par>
                                <p:cTn id="94" presetID="16" presetClass="entr" presetSubtype="21" fill="hold" nodeType="clickEffect">
                                  <p:stCondLst>
                                    <p:cond delay="0"/>
                                  </p:stCondLst>
                                  <p:childTnLst>
                                    <p:set>
                                      <p:cBhvr>
                                        <p:cTn id="95" dur="1" fill="hold">
                                          <p:stCondLst>
                                            <p:cond delay="0"/>
                                          </p:stCondLst>
                                        </p:cTn>
                                        <p:tgtEl>
                                          <p:spTgt spid="22"/>
                                        </p:tgtEl>
                                        <p:attrNameLst>
                                          <p:attrName>style.visibility</p:attrName>
                                        </p:attrNameLst>
                                      </p:cBhvr>
                                      <p:to>
                                        <p:strVal val="visible"/>
                                      </p:to>
                                    </p:set>
                                    <p:animEffect transition="in" filter="barn(inVertical)">
                                      <p:cBhvr>
                                        <p:cTn id="96" dur="500"/>
                                        <p:tgtEl>
                                          <p:spTgt spid="22"/>
                                        </p:tgtEl>
                                      </p:cBhvr>
                                    </p:animEffect>
                                  </p:childTnLst>
                                </p:cTn>
                              </p:par>
                            </p:childTnLst>
                          </p:cTn>
                        </p:par>
                      </p:childTnLst>
                    </p:cTn>
                  </p:par>
                  <p:par>
                    <p:cTn id="97" fill="hold">
                      <p:stCondLst>
                        <p:cond delay="indefinite"/>
                      </p:stCondLst>
                      <p:childTnLst>
                        <p:par>
                          <p:cTn id="98" fill="hold">
                            <p:stCondLst>
                              <p:cond delay="0"/>
                            </p:stCondLst>
                            <p:childTnLst>
                              <p:par>
                                <p:cTn id="99" presetID="16" presetClass="entr" presetSubtype="21" fill="hold" nodeType="clickEffect">
                                  <p:stCondLst>
                                    <p:cond delay="0"/>
                                  </p:stCondLst>
                                  <p:childTnLst>
                                    <p:set>
                                      <p:cBhvr>
                                        <p:cTn id="100" dur="1" fill="hold">
                                          <p:stCondLst>
                                            <p:cond delay="0"/>
                                          </p:stCondLst>
                                        </p:cTn>
                                        <p:tgtEl>
                                          <p:spTgt spid="23"/>
                                        </p:tgtEl>
                                        <p:attrNameLst>
                                          <p:attrName>style.visibility</p:attrName>
                                        </p:attrNameLst>
                                      </p:cBhvr>
                                      <p:to>
                                        <p:strVal val="visible"/>
                                      </p:to>
                                    </p:set>
                                    <p:animEffect transition="in" filter="barn(inVertical)">
                                      <p:cBhvr>
                                        <p:cTn id="101" dur="500"/>
                                        <p:tgtEl>
                                          <p:spTgt spid="2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21" fill="hold" nodeType="clickEffect">
                                  <p:stCondLst>
                                    <p:cond delay="0"/>
                                  </p:stCondLst>
                                  <p:childTnLst>
                                    <p:set>
                                      <p:cBhvr>
                                        <p:cTn id="105" dur="1" fill="hold">
                                          <p:stCondLst>
                                            <p:cond delay="0"/>
                                          </p:stCondLst>
                                        </p:cTn>
                                        <p:tgtEl>
                                          <p:spTgt spid="24"/>
                                        </p:tgtEl>
                                        <p:attrNameLst>
                                          <p:attrName>style.visibility</p:attrName>
                                        </p:attrNameLst>
                                      </p:cBhvr>
                                      <p:to>
                                        <p:strVal val="visible"/>
                                      </p:to>
                                    </p:set>
                                    <p:animEffect transition="in" filter="barn(inVertical)">
                                      <p:cBhvr>
                                        <p:cTn id="106" dur="500"/>
                                        <p:tgtEl>
                                          <p:spTgt spid="24"/>
                                        </p:tgtEl>
                                      </p:cBhvr>
                                    </p:animEffect>
                                  </p:childTnLst>
                                </p:cTn>
                              </p:par>
                            </p:childTnLst>
                          </p:cTn>
                        </p:par>
                      </p:childTnLst>
                    </p:cTn>
                  </p:par>
                  <p:par>
                    <p:cTn id="107" fill="hold">
                      <p:stCondLst>
                        <p:cond delay="indefinite"/>
                      </p:stCondLst>
                      <p:childTnLst>
                        <p:par>
                          <p:cTn id="108" fill="hold">
                            <p:stCondLst>
                              <p:cond delay="0"/>
                            </p:stCondLst>
                            <p:childTnLst>
                              <p:par>
                                <p:cTn id="109" presetID="16" presetClass="entr" presetSubtype="21" fill="hold" nodeType="clickEffect">
                                  <p:stCondLst>
                                    <p:cond delay="0"/>
                                  </p:stCondLst>
                                  <p:childTnLst>
                                    <p:set>
                                      <p:cBhvr>
                                        <p:cTn id="110" dur="1" fill="hold">
                                          <p:stCondLst>
                                            <p:cond delay="0"/>
                                          </p:stCondLst>
                                        </p:cTn>
                                        <p:tgtEl>
                                          <p:spTgt spid="25"/>
                                        </p:tgtEl>
                                        <p:attrNameLst>
                                          <p:attrName>style.visibility</p:attrName>
                                        </p:attrNameLst>
                                      </p:cBhvr>
                                      <p:to>
                                        <p:strVal val="visible"/>
                                      </p:to>
                                    </p:set>
                                    <p:animEffect transition="in" filter="barn(inVertical)">
                                      <p:cBhvr>
                                        <p:cTn id="111" dur="500"/>
                                        <p:tgtEl>
                                          <p:spTgt spid="25"/>
                                        </p:tgtEl>
                                      </p:cBhvr>
                                    </p:animEffect>
                                  </p:childTnLst>
                                </p:cTn>
                              </p:par>
                            </p:childTnLst>
                          </p:cTn>
                        </p:par>
                      </p:childTnLst>
                    </p:cTn>
                  </p:par>
                  <p:par>
                    <p:cTn id="112" fill="hold">
                      <p:stCondLst>
                        <p:cond delay="indefinite"/>
                      </p:stCondLst>
                      <p:childTnLst>
                        <p:par>
                          <p:cTn id="113" fill="hold">
                            <p:stCondLst>
                              <p:cond delay="0"/>
                            </p:stCondLst>
                            <p:childTnLst>
                              <p:par>
                                <p:cTn id="114" presetID="16" presetClass="entr" presetSubtype="21" fill="hold" nodeType="clickEffect">
                                  <p:stCondLst>
                                    <p:cond delay="0"/>
                                  </p:stCondLst>
                                  <p:childTnLst>
                                    <p:set>
                                      <p:cBhvr>
                                        <p:cTn id="115" dur="1" fill="hold">
                                          <p:stCondLst>
                                            <p:cond delay="0"/>
                                          </p:stCondLst>
                                        </p:cTn>
                                        <p:tgtEl>
                                          <p:spTgt spid="26"/>
                                        </p:tgtEl>
                                        <p:attrNameLst>
                                          <p:attrName>style.visibility</p:attrName>
                                        </p:attrNameLst>
                                      </p:cBhvr>
                                      <p:to>
                                        <p:strVal val="visible"/>
                                      </p:to>
                                    </p:set>
                                    <p:animEffect transition="in" filter="barn(inVertical)">
                                      <p:cBhvr>
                                        <p:cTn id="116" dur="500"/>
                                        <p:tgtEl>
                                          <p:spTgt spid="26"/>
                                        </p:tgtEl>
                                      </p:cBhvr>
                                    </p:animEffect>
                                  </p:childTnLst>
                                </p:cTn>
                              </p:par>
                            </p:childTnLst>
                          </p:cTn>
                        </p:par>
                      </p:childTnLst>
                    </p:cTn>
                  </p:par>
                  <p:par>
                    <p:cTn id="117" fill="hold">
                      <p:stCondLst>
                        <p:cond delay="indefinite"/>
                      </p:stCondLst>
                      <p:childTnLst>
                        <p:par>
                          <p:cTn id="118" fill="hold">
                            <p:stCondLst>
                              <p:cond delay="0"/>
                            </p:stCondLst>
                            <p:childTnLst>
                              <p:par>
                                <p:cTn id="119" presetID="16" presetClass="entr" presetSubtype="21" fill="hold" nodeType="clickEffect">
                                  <p:stCondLst>
                                    <p:cond delay="0"/>
                                  </p:stCondLst>
                                  <p:childTnLst>
                                    <p:set>
                                      <p:cBhvr>
                                        <p:cTn id="120" dur="1" fill="hold">
                                          <p:stCondLst>
                                            <p:cond delay="0"/>
                                          </p:stCondLst>
                                        </p:cTn>
                                        <p:tgtEl>
                                          <p:spTgt spid="27"/>
                                        </p:tgtEl>
                                        <p:attrNameLst>
                                          <p:attrName>style.visibility</p:attrName>
                                        </p:attrNameLst>
                                      </p:cBhvr>
                                      <p:to>
                                        <p:strVal val="visible"/>
                                      </p:to>
                                    </p:set>
                                    <p:animEffect transition="in" filter="barn(inVertical)">
                                      <p:cBhvr>
                                        <p:cTn id="121" dur="500"/>
                                        <p:tgtEl>
                                          <p:spTgt spid="27"/>
                                        </p:tgtEl>
                                      </p:cBhvr>
                                    </p:animEffect>
                                  </p:childTnLst>
                                </p:cTn>
                              </p:par>
                            </p:childTnLst>
                          </p:cTn>
                        </p:par>
                      </p:childTnLst>
                    </p:cTn>
                  </p:par>
                  <p:par>
                    <p:cTn id="122" fill="hold">
                      <p:stCondLst>
                        <p:cond delay="indefinite"/>
                      </p:stCondLst>
                      <p:childTnLst>
                        <p:par>
                          <p:cTn id="123" fill="hold">
                            <p:stCondLst>
                              <p:cond delay="0"/>
                            </p:stCondLst>
                            <p:childTnLst>
                              <p:par>
                                <p:cTn id="124" presetID="16" presetClass="entr" presetSubtype="21" fill="hold" nodeType="clickEffect">
                                  <p:stCondLst>
                                    <p:cond delay="0"/>
                                  </p:stCondLst>
                                  <p:childTnLst>
                                    <p:set>
                                      <p:cBhvr>
                                        <p:cTn id="125" dur="1" fill="hold">
                                          <p:stCondLst>
                                            <p:cond delay="0"/>
                                          </p:stCondLst>
                                        </p:cTn>
                                        <p:tgtEl>
                                          <p:spTgt spid="28"/>
                                        </p:tgtEl>
                                        <p:attrNameLst>
                                          <p:attrName>style.visibility</p:attrName>
                                        </p:attrNameLst>
                                      </p:cBhvr>
                                      <p:to>
                                        <p:strVal val="visible"/>
                                      </p:to>
                                    </p:set>
                                    <p:animEffect transition="in" filter="barn(inVertical)">
                                      <p:cBhvr>
                                        <p:cTn id="126" dur="500"/>
                                        <p:tgtEl>
                                          <p:spTgt spid="28"/>
                                        </p:tgtEl>
                                      </p:cBhvr>
                                    </p:animEffect>
                                  </p:childTnLst>
                                </p:cTn>
                              </p:par>
                            </p:childTnLst>
                          </p:cTn>
                        </p:par>
                      </p:childTnLst>
                    </p:cTn>
                  </p:par>
                  <p:par>
                    <p:cTn id="127" fill="hold">
                      <p:stCondLst>
                        <p:cond delay="indefinite"/>
                      </p:stCondLst>
                      <p:childTnLst>
                        <p:par>
                          <p:cTn id="128" fill="hold">
                            <p:stCondLst>
                              <p:cond delay="0"/>
                            </p:stCondLst>
                            <p:childTnLst>
                              <p:par>
                                <p:cTn id="129" presetID="16" presetClass="entr" presetSubtype="21" fill="hold" nodeType="clickEffect">
                                  <p:stCondLst>
                                    <p:cond delay="0"/>
                                  </p:stCondLst>
                                  <p:childTnLst>
                                    <p:set>
                                      <p:cBhvr>
                                        <p:cTn id="130" dur="1" fill="hold">
                                          <p:stCondLst>
                                            <p:cond delay="0"/>
                                          </p:stCondLst>
                                        </p:cTn>
                                        <p:tgtEl>
                                          <p:spTgt spid="29"/>
                                        </p:tgtEl>
                                        <p:attrNameLst>
                                          <p:attrName>style.visibility</p:attrName>
                                        </p:attrNameLst>
                                      </p:cBhvr>
                                      <p:to>
                                        <p:strVal val="visible"/>
                                      </p:to>
                                    </p:set>
                                    <p:animEffect transition="in" filter="barn(inVertical)">
                                      <p:cBhvr>
                                        <p:cTn id="131" dur="500"/>
                                        <p:tgtEl>
                                          <p:spTgt spid="29"/>
                                        </p:tgtEl>
                                      </p:cBhvr>
                                    </p:animEffect>
                                  </p:childTnLst>
                                </p:cTn>
                              </p:par>
                            </p:childTnLst>
                          </p:cTn>
                        </p:par>
                      </p:childTnLst>
                    </p:cTn>
                  </p:par>
                  <p:par>
                    <p:cTn id="132" fill="hold">
                      <p:stCondLst>
                        <p:cond delay="indefinite"/>
                      </p:stCondLst>
                      <p:childTnLst>
                        <p:par>
                          <p:cTn id="133" fill="hold">
                            <p:stCondLst>
                              <p:cond delay="0"/>
                            </p:stCondLst>
                            <p:childTnLst>
                              <p:par>
                                <p:cTn id="134" presetID="16" presetClass="entr" presetSubtype="21" fill="hold" nodeType="clickEffect">
                                  <p:stCondLst>
                                    <p:cond delay="0"/>
                                  </p:stCondLst>
                                  <p:childTnLst>
                                    <p:set>
                                      <p:cBhvr>
                                        <p:cTn id="135" dur="1" fill="hold">
                                          <p:stCondLst>
                                            <p:cond delay="0"/>
                                          </p:stCondLst>
                                        </p:cTn>
                                        <p:tgtEl>
                                          <p:spTgt spid="30"/>
                                        </p:tgtEl>
                                        <p:attrNameLst>
                                          <p:attrName>style.visibility</p:attrName>
                                        </p:attrNameLst>
                                      </p:cBhvr>
                                      <p:to>
                                        <p:strVal val="visible"/>
                                      </p:to>
                                    </p:set>
                                    <p:animEffect transition="in" filter="barn(inVertical)">
                                      <p:cBhvr>
                                        <p:cTn id="136" dur="500"/>
                                        <p:tgtEl>
                                          <p:spTgt spid="30"/>
                                        </p:tgtEl>
                                      </p:cBhvr>
                                    </p:animEffect>
                                  </p:childTnLst>
                                </p:cTn>
                              </p:par>
                            </p:childTnLst>
                          </p:cTn>
                        </p:par>
                      </p:childTnLst>
                    </p:cTn>
                  </p:par>
                  <p:par>
                    <p:cTn id="137" fill="hold">
                      <p:stCondLst>
                        <p:cond delay="indefinite"/>
                      </p:stCondLst>
                      <p:childTnLst>
                        <p:par>
                          <p:cTn id="138" fill="hold">
                            <p:stCondLst>
                              <p:cond delay="0"/>
                            </p:stCondLst>
                            <p:childTnLst>
                              <p:par>
                                <p:cTn id="139" presetID="16" presetClass="entr" presetSubtype="21" fill="hold" nodeType="clickEffect">
                                  <p:stCondLst>
                                    <p:cond delay="0"/>
                                  </p:stCondLst>
                                  <p:childTnLst>
                                    <p:set>
                                      <p:cBhvr>
                                        <p:cTn id="140" dur="1" fill="hold">
                                          <p:stCondLst>
                                            <p:cond delay="0"/>
                                          </p:stCondLst>
                                        </p:cTn>
                                        <p:tgtEl>
                                          <p:spTgt spid="31"/>
                                        </p:tgtEl>
                                        <p:attrNameLst>
                                          <p:attrName>style.visibility</p:attrName>
                                        </p:attrNameLst>
                                      </p:cBhvr>
                                      <p:to>
                                        <p:strVal val="visible"/>
                                      </p:to>
                                    </p:set>
                                    <p:animEffect transition="in" filter="barn(inVertical)">
                                      <p:cBhvr>
                                        <p:cTn id="141" dur="500"/>
                                        <p:tgtEl>
                                          <p:spTgt spid="31"/>
                                        </p:tgtEl>
                                      </p:cBhvr>
                                    </p:animEffect>
                                  </p:childTnLst>
                                </p:cTn>
                              </p:par>
                            </p:childTnLst>
                          </p:cTn>
                        </p:par>
                      </p:childTnLst>
                    </p:cTn>
                  </p:par>
                  <p:par>
                    <p:cTn id="142" fill="hold">
                      <p:stCondLst>
                        <p:cond delay="indefinite"/>
                      </p:stCondLst>
                      <p:childTnLst>
                        <p:par>
                          <p:cTn id="143" fill="hold">
                            <p:stCondLst>
                              <p:cond delay="0"/>
                            </p:stCondLst>
                            <p:childTnLst>
                              <p:par>
                                <p:cTn id="144" presetID="16" presetClass="entr" presetSubtype="21" fill="hold" nodeType="clickEffect">
                                  <p:stCondLst>
                                    <p:cond delay="0"/>
                                  </p:stCondLst>
                                  <p:childTnLst>
                                    <p:set>
                                      <p:cBhvr>
                                        <p:cTn id="145" dur="1" fill="hold">
                                          <p:stCondLst>
                                            <p:cond delay="0"/>
                                          </p:stCondLst>
                                        </p:cTn>
                                        <p:tgtEl>
                                          <p:spTgt spid="32"/>
                                        </p:tgtEl>
                                        <p:attrNameLst>
                                          <p:attrName>style.visibility</p:attrName>
                                        </p:attrNameLst>
                                      </p:cBhvr>
                                      <p:to>
                                        <p:strVal val="visible"/>
                                      </p:to>
                                    </p:set>
                                    <p:animEffect transition="in" filter="barn(inVertical)">
                                      <p:cBhvr>
                                        <p:cTn id="146" dur="500"/>
                                        <p:tgtEl>
                                          <p:spTgt spid="32"/>
                                        </p:tgtEl>
                                      </p:cBhvr>
                                    </p:animEffect>
                                  </p:childTnLst>
                                </p:cTn>
                              </p:par>
                            </p:childTnLst>
                          </p:cTn>
                        </p:par>
                      </p:childTnLst>
                    </p:cTn>
                  </p:par>
                  <p:par>
                    <p:cTn id="147" fill="hold">
                      <p:stCondLst>
                        <p:cond delay="indefinite"/>
                      </p:stCondLst>
                      <p:childTnLst>
                        <p:par>
                          <p:cTn id="148" fill="hold">
                            <p:stCondLst>
                              <p:cond delay="0"/>
                            </p:stCondLst>
                            <p:childTnLst>
                              <p:par>
                                <p:cTn id="149" presetID="16" presetClass="entr" presetSubtype="21" fill="hold" nodeType="clickEffect">
                                  <p:stCondLst>
                                    <p:cond delay="0"/>
                                  </p:stCondLst>
                                  <p:childTnLst>
                                    <p:set>
                                      <p:cBhvr>
                                        <p:cTn id="150" dur="1" fill="hold">
                                          <p:stCondLst>
                                            <p:cond delay="0"/>
                                          </p:stCondLst>
                                        </p:cTn>
                                        <p:tgtEl>
                                          <p:spTgt spid="33"/>
                                        </p:tgtEl>
                                        <p:attrNameLst>
                                          <p:attrName>style.visibility</p:attrName>
                                        </p:attrNameLst>
                                      </p:cBhvr>
                                      <p:to>
                                        <p:strVal val="visible"/>
                                      </p:to>
                                    </p:set>
                                    <p:animEffect transition="in" filter="barn(inVertical)">
                                      <p:cBhvr>
                                        <p:cTn id="151" dur="500"/>
                                        <p:tgtEl>
                                          <p:spTgt spid="33"/>
                                        </p:tgtEl>
                                      </p:cBhvr>
                                    </p:animEffect>
                                  </p:childTnLst>
                                </p:cTn>
                              </p:par>
                            </p:childTnLst>
                          </p:cTn>
                        </p:par>
                      </p:childTnLst>
                    </p:cTn>
                  </p:par>
                  <p:par>
                    <p:cTn id="152" fill="hold">
                      <p:stCondLst>
                        <p:cond delay="indefinite"/>
                      </p:stCondLst>
                      <p:childTnLst>
                        <p:par>
                          <p:cTn id="153" fill="hold">
                            <p:stCondLst>
                              <p:cond delay="0"/>
                            </p:stCondLst>
                            <p:childTnLst>
                              <p:par>
                                <p:cTn id="154" presetID="16" presetClass="entr" presetSubtype="21" fill="hold" nodeType="clickEffect">
                                  <p:stCondLst>
                                    <p:cond delay="0"/>
                                  </p:stCondLst>
                                  <p:childTnLst>
                                    <p:set>
                                      <p:cBhvr>
                                        <p:cTn id="155" dur="1" fill="hold">
                                          <p:stCondLst>
                                            <p:cond delay="0"/>
                                          </p:stCondLst>
                                        </p:cTn>
                                        <p:tgtEl>
                                          <p:spTgt spid="34"/>
                                        </p:tgtEl>
                                        <p:attrNameLst>
                                          <p:attrName>style.visibility</p:attrName>
                                        </p:attrNameLst>
                                      </p:cBhvr>
                                      <p:to>
                                        <p:strVal val="visible"/>
                                      </p:to>
                                    </p:set>
                                    <p:animEffect transition="in" filter="barn(inVertical)">
                                      <p:cBhvr>
                                        <p:cTn id="156" dur="500"/>
                                        <p:tgtEl>
                                          <p:spTgt spid="34"/>
                                        </p:tgtEl>
                                      </p:cBhvr>
                                    </p:animEffect>
                                  </p:childTnLst>
                                </p:cTn>
                              </p:par>
                            </p:childTnLst>
                          </p:cTn>
                        </p:par>
                      </p:childTnLst>
                    </p:cTn>
                  </p:par>
                  <p:par>
                    <p:cTn id="157" fill="hold">
                      <p:stCondLst>
                        <p:cond delay="indefinite"/>
                      </p:stCondLst>
                      <p:childTnLst>
                        <p:par>
                          <p:cTn id="158" fill="hold">
                            <p:stCondLst>
                              <p:cond delay="0"/>
                            </p:stCondLst>
                            <p:childTnLst>
                              <p:par>
                                <p:cTn id="159" presetID="16" presetClass="entr" presetSubtype="21" fill="hold" nodeType="clickEffect">
                                  <p:stCondLst>
                                    <p:cond delay="0"/>
                                  </p:stCondLst>
                                  <p:childTnLst>
                                    <p:set>
                                      <p:cBhvr>
                                        <p:cTn id="160" dur="1" fill="hold">
                                          <p:stCondLst>
                                            <p:cond delay="0"/>
                                          </p:stCondLst>
                                        </p:cTn>
                                        <p:tgtEl>
                                          <p:spTgt spid="35"/>
                                        </p:tgtEl>
                                        <p:attrNameLst>
                                          <p:attrName>style.visibility</p:attrName>
                                        </p:attrNameLst>
                                      </p:cBhvr>
                                      <p:to>
                                        <p:strVal val="visible"/>
                                      </p:to>
                                    </p:set>
                                    <p:animEffect transition="in" filter="barn(inVertical)">
                                      <p:cBhvr>
                                        <p:cTn id="16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5349" y="159391"/>
            <a:ext cx="3961701" cy="612475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Con chim chiền chiện</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Bay vút, vút cao</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Lòng đầy yêu mến</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Khúc hát ngọt ngào.</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Cánh đập trời xanh</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Cao hoài, cao vợi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Tiếng hót long lanh</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Như cành sương chói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ơi, chim nói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Chuyện chi, chuyện chi?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Lòng vui bối rối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Đời lên đến thì...</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p:cNvSpPr txBox="1"/>
          <p:nvPr/>
        </p:nvSpPr>
        <p:spPr>
          <a:xfrm>
            <a:off x="4392064" y="577764"/>
            <a:ext cx="3896872"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Tiếng ngọc trong veo</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gieo từng chuỗi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Lòng chim vui nhiều</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Hát không biết mỏi.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bay, chim sà</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Lúa tròn bụng sữa</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Đồng quê chan chứa</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Những lời chim ca.</a:t>
            </a:r>
            <a:endPar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7" name="TextBox 6"/>
          <p:cNvSpPr txBox="1"/>
          <p:nvPr/>
        </p:nvSpPr>
        <p:spPr>
          <a:xfrm>
            <a:off x="8648088" y="673014"/>
            <a:ext cx="3590488"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Bay cao, cao vút</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Chim biến mất rồi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Chỉ còn tiếng hót</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Làm xanh da trời...</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Con chim chiền chiện</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Hồn xanh quê nhà</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Sáng nay lại hót</a:t>
            </a:r>
            <a:b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vi-VN" sz="2800" b="1" i="0" u="none" strike="noStrike" kern="1200" cap="none" spc="0" normalizeH="0" baseline="0" noProof="0" dirty="0">
                <a:ln>
                  <a:noFill/>
                </a:ln>
                <a:solidFill>
                  <a:srgbClr val="00264D"/>
                </a:solidFill>
                <a:effectLst/>
                <a:uLnTx/>
                <a:uFillTx/>
                <a:latin typeface="Times New Roman" panose="02020603050405020304" pitchFamily="18" charset="0"/>
                <a:ea typeface="+mn-ea"/>
                <a:cs typeface="+mn-cs"/>
              </a:rPr>
              <a:t>Tưng bừng lòng ta.</a:t>
            </a:r>
            <a:endPar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3" name="Text Box 2"/>
          <p:cNvSpPr txBox="1"/>
          <p:nvPr/>
        </p:nvSpPr>
        <p:spPr>
          <a:xfrm>
            <a:off x="803910" y="597535"/>
            <a:ext cx="1436370" cy="521970"/>
          </a:xfrm>
          <a:prstGeom prst="rect">
            <a:avLst/>
          </a:prstGeom>
          <a:noFill/>
        </p:spPr>
        <p:txBody>
          <a:bodyPr wrap="none" rtlCol="0" anchor="t">
            <a:spAutoFit/>
          </a:bodyPr>
          <a:lstStyle/>
          <a:p>
            <a:r>
              <a:rPr lang="vi-VN" sz="2800" b="1" noProof="0" dirty="0">
                <a:ln>
                  <a:noFill/>
                </a:ln>
                <a:solidFill>
                  <a:srgbClr val="FF0000"/>
                </a:solidFill>
                <a:effectLst/>
                <a:uLnTx/>
                <a:uFillTx/>
                <a:latin typeface="Times New Roman" panose="02020603050405020304" pitchFamily="18" charset="0"/>
                <a:sym typeface="+mn-ea"/>
              </a:rPr>
              <a:t>vút, vút </a:t>
            </a:r>
          </a:p>
        </p:txBody>
      </p:sp>
      <p:sp>
        <p:nvSpPr>
          <p:cNvPr id="4" name="Text Box 3"/>
          <p:cNvSpPr txBox="1"/>
          <p:nvPr/>
        </p:nvSpPr>
        <p:spPr>
          <a:xfrm>
            <a:off x="134620" y="2700020"/>
            <a:ext cx="2790190" cy="521970"/>
          </a:xfrm>
          <a:prstGeom prst="rect">
            <a:avLst/>
          </a:prstGeom>
          <a:noFill/>
        </p:spPr>
        <p:txBody>
          <a:bodyPr wrap="none" rtlCol="0" anchor="t">
            <a:spAutoFit/>
          </a:bodyPr>
          <a:lstStyle/>
          <a:p>
            <a:r>
              <a:rPr lang="vi-VN" sz="2800" b="1" noProof="0" dirty="0">
                <a:ln>
                  <a:noFill/>
                </a:ln>
                <a:solidFill>
                  <a:srgbClr val="FF0000"/>
                </a:solidFill>
                <a:effectLst/>
                <a:uLnTx/>
                <a:uFillTx/>
                <a:latin typeface="Times New Roman" panose="02020603050405020304" pitchFamily="18" charset="0"/>
                <a:sym typeface="+mn-ea"/>
              </a:rPr>
              <a:t>Cao</a:t>
            </a:r>
            <a:r>
              <a:rPr lang="vi-VN" sz="2800" b="1" noProof="0" dirty="0">
                <a:ln>
                  <a:noFill/>
                </a:ln>
                <a:solidFill>
                  <a:srgbClr val="00264D"/>
                </a:solidFill>
                <a:effectLst/>
                <a:uLnTx/>
                <a:uFillTx/>
                <a:latin typeface="Times New Roman" panose="02020603050405020304" pitchFamily="18" charset="0"/>
                <a:sym typeface="+mn-ea"/>
              </a:rPr>
              <a:t> hoài, </a:t>
            </a:r>
            <a:r>
              <a:rPr lang="vi-VN" sz="2800" b="1" noProof="0" dirty="0">
                <a:ln>
                  <a:noFill/>
                </a:ln>
                <a:solidFill>
                  <a:srgbClr val="FF0000"/>
                </a:solidFill>
                <a:effectLst/>
                <a:uLnTx/>
                <a:uFillTx/>
                <a:latin typeface="Times New Roman" panose="02020603050405020304" pitchFamily="18" charset="0"/>
                <a:sym typeface="+mn-ea"/>
              </a:rPr>
              <a:t>cao</a:t>
            </a:r>
            <a:r>
              <a:rPr lang="vi-VN" sz="2800" b="1" noProof="0" dirty="0">
                <a:ln>
                  <a:noFill/>
                </a:ln>
                <a:solidFill>
                  <a:srgbClr val="00264D"/>
                </a:solidFill>
                <a:effectLst/>
                <a:uLnTx/>
                <a:uFillTx/>
                <a:latin typeface="Times New Roman" panose="02020603050405020304" pitchFamily="18" charset="0"/>
                <a:sym typeface="+mn-ea"/>
              </a:rPr>
              <a:t> vợi</a:t>
            </a:r>
            <a:endParaRPr lang="en-US" sz="2800"/>
          </a:p>
        </p:txBody>
      </p:sp>
      <p:sp>
        <p:nvSpPr>
          <p:cNvPr id="36" name="Right Brace 35"/>
          <p:cNvSpPr/>
          <p:nvPr/>
        </p:nvSpPr>
        <p:spPr>
          <a:xfrm>
            <a:off x="3202940" y="673100"/>
            <a:ext cx="503555" cy="2548890"/>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Box 4"/>
          <p:cNvSpPr txBox="1"/>
          <p:nvPr/>
        </p:nvSpPr>
        <p:spPr>
          <a:xfrm>
            <a:off x="3634740" y="1532890"/>
            <a:ext cx="883285" cy="829945"/>
          </a:xfrm>
          <a:prstGeom prst="rect">
            <a:avLst/>
          </a:prstGeom>
          <a:solidFill>
            <a:schemeClr val="accent4"/>
          </a:solidFill>
        </p:spPr>
        <p:txBody>
          <a:bodyPr wrap="square">
            <a:spAutoFit/>
          </a:bodyPr>
          <a:lstStyle/>
          <a:p>
            <a:pPr algn="l"/>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điệp từ</a:t>
            </a:r>
          </a:p>
        </p:txBody>
      </p:sp>
      <p:sp>
        <p:nvSpPr>
          <p:cNvPr id="38" name="Text Box 37"/>
          <p:cNvSpPr txBox="1"/>
          <p:nvPr/>
        </p:nvSpPr>
        <p:spPr>
          <a:xfrm>
            <a:off x="92710" y="3136265"/>
            <a:ext cx="3404235" cy="953135"/>
          </a:xfrm>
          <a:prstGeom prst="rect">
            <a:avLst/>
          </a:prstGeom>
          <a:noFill/>
        </p:spPr>
        <p:txBody>
          <a:bodyPr wrap="none" rtlCol="0" anchor="t">
            <a:spAutoFit/>
          </a:bodyPr>
          <a:lstStyle/>
          <a:p>
            <a:r>
              <a:rPr lang="vi-VN" sz="2800" b="1" noProof="0" dirty="0">
                <a:ln>
                  <a:noFill/>
                </a:ln>
                <a:solidFill>
                  <a:srgbClr val="00B0F0"/>
                </a:solidFill>
                <a:effectLst/>
                <a:uLnTx/>
                <a:uFillTx/>
                <a:latin typeface="Times New Roman" panose="02020603050405020304" pitchFamily="18" charset="0"/>
                <a:sym typeface="+mn-ea"/>
              </a:rPr>
              <a:t>Tiếng hót long lanh</a:t>
            </a:r>
            <a:br>
              <a:rPr lang="vi-VN" sz="2800" b="1" noProof="0" dirty="0">
                <a:ln>
                  <a:noFill/>
                </a:ln>
                <a:solidFill>
                  <a:prstClr val="black"/>
                </a:solidFill>
                <a:effectLst/>
                <a:uLnTx/>
                <a:uFillTx/>
                <a:latin typeface="Times New Roman" panose="02020603050405020304" pitchFamily="18" charset="0"/>
                <a:sym typeface="+mn-ea"/>
              </a:rPr>
            </a:br>
            <a:r>
              <a:rPr lang="vi-VN" sz="2800" b="1" noProof="0" dirty="0">
                <a:ln>
                  <a:noFill/>
                </a:ln>
                <a:solidFill>
                  <a:srgbClr val="FF0000"/>
                </a:solidFill>
                <a:effectLst/>
                <a:uLnTx/>
                <a:uFillTx/>
                <a:latin typeface="Times New Roman" panose="02020603050405020304" pitchFamily="18" charset="0"/>
                <a:sym typeface="+mn-ea"/>
              </a:rPr>
              <a:t>Như </a:t>
            </a:r>
            <a:r>
              <a:rPr lang="vi-VN" sz="2800" b="1" noProof="0" dirty="0">
                <a:ln>
                  <a:noFill/>
                </a:ln>
                <a:solidFill>
                  <a:srgbClr val="00B0F0"/>
                </a:solidFill>
                <a:effectLst/>
                <a:uLnTx/>
                <a:uFillTx/>
                <a:latin typeface="Times New Roman" panose="02020603050405020304" pitchFamily="18" charset="0"/>
                <a:sym typeface="+mn-ea"/>
              </a:rPr>
              <a:t>cành sương chói</a:t>
            </a:r>
          </a:p>
        </p:txBody>
      </p:sp>
      <p:sp>
        <p:nvSpPr>
          <p:cNvPr id="39" name="Right Brace 38"/>
          <p:cNvSpPr/>
          <p:nvPr/>
        </p:nvSpPr>
        <p:spPr>
          <a:xfrm>
            <a:off x="3358515" y="3295015"/>
            <a:ext cx="191770" cy="896620"/>
          </a:xfrm>
          <a:prstGeom prst="rightBrace">
            <a:avLst>
              <a:gd name="adj1" fmla="val 86885"/>
              <a:gd name="adj2" fmla="val 48866"/>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TextBox 4"/>
          <p:cNvSpPr txBox="1"/>
          <p:nvPr/>
        </p:nvSpPr>
        <p:spPr>
          <a:xfrm>
            <a:off x="3706495" y="3221990"/>
            <a:ext cx="962660" cy="829945"/>
          </a:xfrm>
          <a:prstGeom prst="rect">
            <a:avLst/>
          </a:prstGeom>
          <a:solidFill>
            <a:schemeClr val="accent4"/>
          </a:solidFill>
        </p:spPr>
        <p:txBody>
          <a:bodyPr wrap="square">
            <a:spAutoFit/>
          </a:bodyPr>
          <a:lstStyle/>
          <a:p>
            <a:pPr algn="l"/>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so sánh</a:t>
            </a:r>
          </a:p>
        </p:txBody>
      </p:sp>
      <p:sp>
        <p:nvSpPr>
          <p:cNvPr id="41" name="Text Box 40"/>
          <p:cNvSpPr txBox="1"/>
          <p:nvPr/>
        </p:nvSpPr>
        <p:spPr>
          <a:xfrm>
            <a:off x="4371975" y="597535"/>
            <a:ext cx="3448050" cy="1383665"/>
          </a:xfrm>
          <a:prstGeom prst="rect">
            <a:avLst/>
          </a:prstGeom>
          <a:noFill/>
        </p:spPr>
        <p:txBody>
          <a:bodyPr wrap="none" rtlCol="0" anchor="t">
            <a:spAutoFit/>
          </a:bodyPr>
          <a:lstStyle/>
          <a:p>
            <a:r>
              <a:rPr lang="vi-VN" sz="2800" b="1" noProof="0" dirty="0">
                <a:ln>
                  <a:noFill/>
                </a:ln>
                <a:solidFill>
                  <a:srgbClr val="00B0F0"/>
                </a:solidFill>
                <a:effectLst/>
                <a:uLnTx/>
                <a:uFillTx/>
                <a:latin typeface="Times New Roman" panose="02020603050405020304" pitchFamily="18" charset="0"/>
                <a:sym typeface="+mn-ea"/>
              </a:rPr>
              <a:t>Tiếng ngọc trong veo</a:t>
            </a:r>
            <a:br>
              <a:rPr lang="vi-VN" sz="2800" b="1" noProof="0" dirty="0">
                <a:ln>
                  <a:noFill/>
                </a:ln>
                <a:solidFill>
                  <a:srgbClr val="00B0F0"/>
                </a:solidFill>
                <a:effectLst/>
                <a:uLnTx/>
                <a:uFillTx/>
                <a:latin typeface="Times New Roman" panose="02020603050405020304" pitchFamily="18" charset="0"/>
                <a:sym typeface="+mn-ea"/>
              </a:rPr>
            </a:br>
            <a:r>
              <a:rPr lang="vi-VN" sz="2800" b="1" noProof="0" dirty="0">
                <a:ln>
                  <a:noFill/>
                </a:ln>
                <a:solidFill>
                  <a:srgbClr val="00B0F0"/>
                </a:solidFill>
                <a:effectLst/>
                <a:uLnTx/>
                <a:uFillTx/>
                <a:latin typeface="Times New Roman" panose="02020603050405020304" pitchFamily="18" charset="0"/>
                <a:sym typeface="+mn-ea"/>
              </a:rPr>
              <a:t>Chim gieo từng chuỗi</a:t>
            </a:r>
            <a:br>
              <a:rPr lang="vi-VN" sz="2800" b="1" noProof="0" dirty="0">
                <a:ln>
                  <a:noFill/>
                </a:ln>
                <a:solidFill>
                  <a:prstClr val="black"/>
                </a:solidFill>
                <a:effectLst/>
                <a:uLnTx/>
                <a:uFillTx/>
                <a:latin typeface="Times New Roman" panose="02020603050405020304" pitchFamily="18" charset="0"/>
                <a:sym typeface="+mn-ea"/>
              </a:rPr>
            </a:br>
            <a:endParaRPr lang="en-US" sz="2800"/>
          </a:p>
        </p:txBody>
      </p:sp>
      <p:sp>
        <p:nvSpPr>
          <p:cNvPr id="42" name="Right Brace 41"/>
          <p:cNvSpPr/>
          <p:nvPr/>
        </p:nvSpPr>
        <p:spPr>
          <a:xfrm>
            <a:off x="7715250" y="715010"/>
            <a:ext cx="191770" cy="896620"/>
          </a:xfrm>
          <a:prstGeom prst="rightBrace">
            <a:avLst>
              <a:gd name="adj1" fmla="val 86885"/>
              <a:gd name="adj2" fmla="val 48866"/>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TextBox 4"/>
          <p:cNvSpPr txBox="1"/>
          <p:nvPr/>
        </p:nvSpPr>
        <p:spPr>
          <a:xfrm>
            <a:off x="8002270" y="767080"/>
            <a:ext cx="679450" cy="829945"/>
          </a:xfrm>
          <a:prstGeom prst="rect">
            <a:avLst/>
          </a:prstGeom>
          <a:solidFill>
            <a:schemeClr val="accent4"/>
          </a:solidFill>
        </p:spPr>
        <p:txBody>
          <a:bodyPr wrap="square">
            <a:spAutoFit/>
          </a:bodyPr>
          <a:lstStyle/>
          <a:p>
            <a:pPr algn="l"/>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ẩn dụ</a:t>
            </a:r>
          </a:p>
        </p:txBody>
      </p:sp>
      <p:sp>
        <p:nvSpPr>
          <p:cNvPr id="44" name="Text Box 43"/>
          <p:cNvSpPr txBox="1"/>
          <p:nvPr/>
        </p:nvSpPr>
        <p:spPr>
          <a:xfrm>
            <a:off x="105410" y="5297170"/>
            <a:ext cx="2623820" cy="521970"/>
          </a:xfrm>
          <a:prstGeom prst="rect">
            <a:avLst/>
          </a:prstGeom>
          <a:noFill/>
        </p:spPr>
        <p:txBody>
          <a:bodyPr wrap="none" rtlCol="0" anchor="t">
            <a:spAutoFit/>
          </a:bodyPr>
          <a:lstStyle/>
          <a:p>
            <a:r>
              <a:rPr lang="vi-VN" sz="2800" b="1" noProof="0" dirty="0">
                <a:ln>
                  <a:noFill/>
                </a:ln>
                <a:solidFill>
                  <a:srgbClr val="00B050"/>
                </a:solidFill>
                <a:effectLst/>
                <a:uLnTx/>
                <a:uFillTx/>
                <a:latin typeface="Times New Roman" panose="02020603050405020304" pitchFamily="18" charset="0"/>
                <a:sym typeface="+mn-ea"/>
              </a:rPr>
              <a:t>Lòng vui bối rối</a:t>
            </a:r>
          </a:p>
        </p:txBody>
      </p:sp>
      <p:sp>
        <p:nvSpPr>
          <p:cNvPr id="45" name="Text Box 44"/>
          <p:cNvSpPr txBox="1"/>
          <p:nvPr/>
        </p:nvSpPr>
        <p:spPr>
          <a:xfrm>
            <a:off x="100965" y="1012825"/>
            <a:ext cx="2978150" cy="953135"/>
          </a:xfrm>
          <a:prstGeom prst="rect">
            <a:avLst/>
          </a:prstGeom>
          <a:noFill/>
        </p:spPr>
        <p:txBody>
          <a:bodyPr wrap="none" rtlCol="0" anchor="t">
            <a:spAutoFit/>
          </a:bodyPr>
          <a:lstStyle/>
          <a:p>
            <a:r>
              <a:rPr lang="vi-VN" sz="2800" b="1" noProof="0" dirty="0">
                <a:ln>
                  <a:noFill/>
                </a:ln>
                <a:solidFill>
                  <a:srgbClr val="00B050"/>
                </a:solidFill>
                <a:effectLst/>
                <a:uLnTx/>
                <a:uFillTx/>
                <a:latin typeface="Times New Roman" panose="02020603050405020304" pitchFamily="18" charset="0"/>
                <a:sym typeface="+mn-ea"/>
              </a:rPr>
              <a:t>Lòng đầy yêu mến</a:t>
            </a:r>
            <a:br>
              <a:rPr lang="vi-VN" sz="2800" b="1" noProof="0" dirty="0">
                <a:ln>
                  <a:noFill/>
                </a:ln>
                <a:solidFill>
                  <a:srgbClr val="00B050"/>
                </a:solidFill>
                <a:effectLst/>
                <a:uLnTx/>
                <a:uFillTx/>
                <a:latin typeface="Times New Roman" panose="02020603050405020304" pitchFamily="18" charset="0"/>
                <a:sym typeface="+mn-ea"/>
              </a:rPr>
            </a:br>
            <a:endParaRPr lang="vi-VN" sz="2800" b="1" noProof="0" dirty="0">
              <a:ln>
                <a:noFill/>
              </a:ln>
              <a:solidFill>
                <a:srgbClr val="00B050"/>
              </a:solidFill>
              <a:effectLst/>
              <a:uLnTx/>
              <a:uFillTx/>
              <a:latin typeface="Times New Roman" panose="02020603050405020304" pitchFamily="18" charset="0"/>
              <a:sym typeface="+mn-ea"/>
            </a:endParaRPr>
          </a:p>
        </p:txBody>
      </p:sp>
      <p:sp>
        <p:nvSpPr>
          <p:cNvPr id="46" name="Text Box 45"/>
          <p:cNvSpPr txBox="1"/>
          <p:nvPr/>
        </p:nvSpPr>
        <p:spPr>
          <a:xfrm>
            <a:off x="8651240" y="4077335"/>
            <a:ext cx="3098800" cy="521970"/>
          </a:xfrm>
          <a:prstGeom prst="rect">
            <a:avLst/>
          </a:prstGeom>
          <a:noFill/>
        </p:spPr>
        <p:txBody>
          <a:bodyPr wrap="none" rtlCol="0" anchor="t">
            <a:spAutoFit/>
          </a:bodyPr>
          <a:lstStyle/>
          <a:p>
            <a:r>
              <a:rPr lang="vi-VN" sz="2800" b="1" noProof="0" dirty="0">
                <a:ln>
                  <a:noFill/>
                </a:ln>
                <a:solidFill>
                  <a:srgbClr val="00B050"/>
                </a:solidFill>
                <a:effectLst/>
                <a:uLnTx/>
                <a:uFillTx/>
                <a:latin typeface="Times New Roman" panose="02020603050405020304" pitchFamily="18" charset="0"/>
                <a:sym typeface="+mn-ea"/>
              </a:rPr>
              <a:t>Tưng bừng lòng ta.</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barn(inVertical)">
                                      <p:cBhvr>
                                        <p:cTn id="14" dur="500"/>
                                        <p:tgtEl>
                                          <p:spTgt spid="3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p:cTn id="19" dur="500" fill="hold"/>
                                        <p:tgtEl>
                                          <p:spTgt spid="39"/>
                                        </p:tgtEl>
                                        <p:attrNameLst>
                                          <p:attrName>ppt_w</p:attrName>
                                        </p:attrNameLst>
                                      </p:cBhvr>
                                      <p:tavLst>
                                        <p:tav tm="0">
                                          <p:val>
                                            <p:fltVal val="0"/>
                                          </p:val>
                                        </p:tav>
                                        <p:tav tm="100000">
                                          <p:val>
                                            <p:strVal val="#ppt_w"/>
                                          </p:val>
                                        </p:tav>
                                      </p:tavLst>
                                    </p:anim>
                                    <p:anim calcmode="lin" valueType="num">
                                      <p:cBhvr>
                                        <p:cTn id="20" dur="500" fill="hold"/>
                                        <p:tgtEl>
                                          <p:spTgt spid="39"/>
                                        </p:tgtEl>
                                        <p:attrNameLst>
                                          <p:attrName>ppt_h</p:attrName>
                                        </p:attrNameLst>
                                      </p:cBhvr>
                                      <p:tavLst>
                                        <p:tav tm="0">
                                          <p:val>
                                            <p:fltVal val="0"/>
                                          </p:val>
                                        </p:tav>
                                        <p:tav tm="100000">
                                          <p:val>
                                            <p:strVal val="#ppt_h"/>
                                          </p:val>
                                        </p:tav>
                                      </p:tavLst>
                                    </p:anim>
                                    <p:animEffect transition="in" filter="fade">
                                      <p:cBhvr>
                                        <p:cTn id="21" dur="500"/>
                                        <p:tgtEl>
                                          <p:spTgt spid="3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barn(inVertical)">
                                      <p:cBhvr>
                                        <p:cTn id="26" dur="500"/>
                                        <p:tgtEl>
                                          <p:spTgt spid="4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42"/>
                                        </p:tgtEl>
                                        <p:attrNameLst>
                                          <p:attrName>style.visibility</p:attrName>
                                        </p:attrNameLst>
                                      </p:cBhvr>
                                      <p:to>
                                        <p:strVal val="visible"/>
                                      </p:to>
                                    </p:set>
                                    <p:anim calcmode="lin" valueType="num">
                                      <p:cBhvr>
                                        <p:cTn id="31" dur="500" fill="hold"/>
                                        <p:tgtEl>
                                          <p:spTgt spid="42"/>
                                        </p:tgtEl>
                                        <p:attrNameLst>
                                          <p:attrName>ppt_w</p:attrName>
                                        </p:attrNameLst>
                                      </p:cBhvr>
                                      <p:tavLst>
                                        <p:tav tm="0">
                                          <p:val>
                                            <p:fltVal val="0"/>
                                          </p:val>
                                        </p:tav>
                                        <p:tav tm="100000">
                                          <p:val>
                                            <p:strVal val="#ppt_w"/>
                                          </p:val>
                                        </p:tav>
                                      </p:tavLst>
                                    </p:anim>
                                    <p:anim calcmode="lin" valueType="num">
                                      <p:cBhvr>
                                        <p:cTn id="32" dur="500" fill="hold"/>
                                        <p:tgtEl>
                                          <p:spTgt spid="42"/>
                                        </p:tgtEl>
                                        <p:attrNameLst>
                                          <p:attrName>ppt_h</p:attrName>
                                        </p:attrNameLst>
                                      </p:cBhvr>
                                      <p:tavLst>
                                        <p:tav tm="0">
                                          <p:val>
                                            <p:fltVal val="0"/>
                                          </p:val>
                                        </p:tav>
                                        <p:tav tm="100000">
                                          <p:val>
                                            <p:strVal val="#ppt_h"/>
                                          </p:val>
                                        </p:tav>
                                      </p:tavLst>
                                    </p:anim>
                                    <p:animEffect transition="in" filter="fade">
                                      <p:cBhvr>
                                        <p:cTn id="33" dur="500"/>
                                        <p:tgtEl>
                                          <p:spTgt spid="42"/>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barn(inVertical)">
                                      <p:cBhvr>
                                        <p:cTn id="38"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bldLvl="0" animBg="1"/>
      <p:bldP spid="37" grpId="0" bldLvl="0" animBg="1"/>
      <p:bldP spid="39" grpId="0" bldLvl="0" animBg="1"/>
      <p:bldP spid="40" grpId="0" bldLvl="0" animBg="1"/>
      <p:bldP spid="42" grpId="0" bldLvl="0" animBg="1"/>
      <p:bldP spid="43"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454392F-4A95-AAC8-99E7-BAF368638C06}"/>
              </a:ext>
            </a:extLst>
          </p:cNvPr>
          <p:cNvSpPr txBox="1"/>
          <p:nvPr/>
        </p:nvSpPr>
        <p:spPr>
          <a:xfrm>
            <a:off x="117987" y="46893"/>
            <a:ext cx="11887200" cy="1151084"/>
          </a:xfrm>
          <a:prstGeom prst="rect">
            <a:avLst/>
          </a:prstGeom>
          <a:noFill/>
        </p:spPr>
        <p:txBody>
          <a:bodyPr wrap="square">
            <a:spAutoFit/>
          </a:bodyPr>
          <a:lstStyle/>
          <a:p>
            <a:pPr marL="0" marR="57150" algn="just">
              <a:lnSpc>
                <a:spcPct val="115000"/>
              </a:lnSpc>
              <a:spcBef>
                <a:spcPts val="0"/>
              </a:spcBef>
              <a:spcAft>
                <a:spcPts val="0"/>
              </a:spcAft>
            </a:pPr>
            <a:r>
              <a:rPr lang="pt-BR"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a:t>
            </a:r>
            <a:r>
              <a:rPr lang="pt-BR"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nghệ</a:t>
            </a:r>
            <a: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3200" b="1"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US" sz="3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n-US" sz="3200" b="1" dirty="0" err="1">
                <a:solidFill>
                  <a:srgbClr val="FF0000"/>
                </a:solidFill>
                <a:effectLst/>
                <a:latin typeface="Times New Roman" panose="02020603050405020304" pitchFamily="18" charset="0"/>
                <a:ea typeface="SimSun" panose="02010600030101010101" pitchFamily="2" charset="-122"/>
              </a:rPr>
              <a:t>a.Tìm</a:t>
            </a:r>
            <a:r>
              <a:rPr lang="en-US" sz="3200" b="1" dirty="0">
                <a:solidFill>
                  <a:srgbClr val="FF0000"/>
                </a:solidFill>
                <a:effectLst/>
                <a:latin typeface="Times New Roman" panose="02020603050405020304" pitchFamily="18" charset="0"/>
                <a:ea typeface="SimSun" panose="02010600030101010101" pitchFamily="2" charset="-122"/>
              </a:rPr>
              <a:t> </a:t>
            </a:r>
            <a:r>
              <a:rPr lang="en-US" sz="3200" b="1" dirty="0" err="1">
                <a:solidFill>
                  <a:srgbClr val="FF0000"/>
                </a:solidFill>
                <a:effectLst/>
                <a:latin typeface="Times New Roman" panose="02020603050405020304" pitchFamily="18" charset="0"/>
                <a:ea typeface="SimSun" panose="02010600030101010101" pitchFamily="2" charset="-122"/>
              </a:rPr>
              <a:t>hiểu</a:t>
            </a:r>
            <a:r>
              <a:rPr lang="en-US" sz="3200" b="1" dirty="0">
                <a:solidFill>
                  <a:srgbClr val="FF0000"/>
                </a:solidFill>
                <a:effectLst/>
                <a:latin typeface="Times New Roman" panose="02020603050405020304" pitchFamily="18" charset="0"/>
                <a:ea typeface="SimSun" panose="02010600030101010101" pitchFamily="2" charset="-122"/>
              </a:rPr>
              <a:t> </a:t>
            </a:r>
            <a:r>
              <a:rPr lang="en-US" sz="3200" b="1" dirty="0" err="1">
                <a:solidFill>
                  <a:srgbClr val="FF0000"/>
                </a:solidFill>
                <a:effectLst/>
                <a:latin typeface="Times New Roman" panose="02020603050405020304" pitchFamily="18" charset="0"/>
                <a:ea typeface="SimSun" panose="02010600030101010101" pitchFamily="2" charset="-122"/>
              </a:rPr>
              <a:t>hình</a:t>
            </a:r>
            <a:r>
              <a:rPr lang="en-US" sz="3200" b="1" dirty="0">
                <a:solidFill>
                  <a:srgbClr val="FF0000"/>
                </a:solidFill>
                <a:effectLst/>
                <a:latin typeface="Times New Roman" panose="02020603050405020304" pitchFamily="18" charset="0"/>
                <a:ea typeface="SimSun" panose="02010600030101010101" pitchFamily="2" charset="-122"/>
              </a:rPr>
              <a:t> </a:t>
            </a:r>
            <a:r>
              <a:rPr lang="en-US" sz="3200" b="1" dirty="0" err="1">
                <a:solidFill>
                  <a:srgbClr val="FF0000"/>
                </a:solidFill>
                <a:effectLst/>
                <a:latin typeface="Times New Roman" panose="02020603050405020304" pitchFamily="18" charset="0"/>
                <a:ea typeface="SimSun" panose="02010600030101010101" pitchFamily="2" charset="-122"/>
              </a:rPr>
              <a:t>ảnh</a:t>
            </a:r>
            <a:r>
              <a:rPr lang="en-US" sz="3200" b="1" dirty="0">
                <a:solidFill>
                  <a:srgbClr val="FF0000"/>
                </a:solidFill>
                <a:effectLst/>
                <a:latin typeface="Times New Roman" panose="02020603050405020304" pitchFamily="18" charset="0"/>
                <a:ea typeface="SimSun" panose="02010600030101010101" pitchFamily="2" charset="-122"/>
              </a:rPr>
              <a:t> </a:t>
            </a:r>
            <a:r>
              <a:rPr lang="en-US" sz="3200" b="1" dirty="0" err="1">
                <a:solidFill>
                  <a:srgbClr val="FF0000"/>
                </a:solidFill>
                <a:effectLst/>
                <a:latin typeface="Times New Roman" panose="02020603050405020304" pitchFamily="18" charset="0"/>
                <a:ea typeface="SimSun" panose="02010600030101010101" pitchFamily="2" charset="-122"/>
              </a:rPr>
              <a:t>độc</a:t>
            </a:r>
            <a:r>
              <a:rPr lang="en-US" sz="3200" b="1" dirty="0">
                <a:solidFill>
                  <a:srgbClr val="FF0000"/>
                </a:solidFill>
                <a:effectLst/>
                <a:latin typeface="Times New Roman" panose="02020603050405020304" pitchFamily="18" charset="0"/>
                <a:ea typeface="SimSun" panose="02010600030101010101" pitchFamily="2" charset="-122"/>
              </a:rPr>
              <a:t> </a:t>
            </a:r>
            <a:r>
              <a:rPr lang="en-US" sz="3200" b="1" dirty="0" err="1">
                <a:solidFill>
                  <a:srgbClr val="FF0000"/>
                </a:solidFill>
                <a:effectLst/>
                <a:latin typeface="Times New Roman" panose="02020603050405020304" pitchFamily="18" charset="0"/>
                <a:ea typeface="SimSun" panose="02010600030101010101" pitchFamily="2" charset="-122"/>
              </a:rPr>
              <a:t>đáo</a:t>
            </a:r>
            <a:endParaRPr lang="en-US" sz="3200" dirty="0">
              <a:solidFill>
                <a:srgbClr val="FF0000"/>
              </a:solidFill>
            </a:endParaRPr>
          </a:p>
        </p:txBody>
      </p:sp>
      <p:graphicFrame>
        <p:nvGraphicFramePr>
          <p:cNvPr id="6" name="Table 5">
            <a:extLst>
              <a:ext uri="{FF2B5EF4-FFF2-40B4-BE49-F238E27FC236}">
                <a16:creationId xmlns:a16="http://schemas.microsoft.com/office/drawing/2014/main" id="{2D9A0BB1-A34C-0A24-2878-8D35B7751674}"/>
              </a:ext>
            </a:extLst>
          </p:cNvPr>
          <p:cNvGraphicFramePr>
            <a:graphicFrameLocks noGrp="1"/>
          </p:cNvGraphicFramePr>
          <p:nvPr>
            <p:extLst>
              <p:ext uri="{D42A27DB-BD31-4B8C-83A1-F6EECF244321}">
                <p14:modId xmlns:p14="http://schemas.microsoft.com/office/powerpoint/2010/main" val="4224253961"/>
              </p:ext>
            </p:extLst>
          </p:nvPr>
        </p:nvGraphicFramePr>
        <p:xfrm>
          <a:off x="117986" y="1129400"/>
          <a:ext cx="11887200" cy="3810508"/>
        </p:xfrm>
        <a:graphic>
          <a:graphicData uri="http://schemas.openxmlformats.org/drawingml/2006/table">
            <a:tbl>
              <a:tblPr firstRow="1" firstCol="1" bandRow="1">
                <a:tableStyleId>{5C22544A-7EE6-4342-B048-85BDC9FD1C3A}</a:tableStyleId>
              </a:tblPr>
              <a:tblGrid>
                <a:gridCol w="5943600">
                  <a:extLst>
                    <a:ext uri="{9D8B030D-6E8A-4147-A177-3AD203B41FA5}">
                      <a16:colId xmlns:a16="http://schemas.microsoft.com/office/drawing/2014/main" val="223580295"/>
                    </a:ext>
                  </a:extLst>
                </a:gridCol>
                <a:gridCol w="5943600">
                  <a:extLst>
                    <a:ext uri="{9D8B030D-6E8A-4147-A177-3AD203B41FA5}">
                      <a16:colId xmlns:a16="http://schemas.microsoft.com/office/drawing/2014/main" val="2411056373"/>
                    </a:ext>
                  </a:extLst>
                </a:gridCol>
              </a:tblGrid>
              <a:tr h="0">
                <a:tc>
                  <a:txBody>
                    <a:bodyPr/>
                    <a:lstStyle/>
                    <a:p>
                      <a:pPr marL="0" marR="57150" algn="ctr">
                        <a:lnSpc>
                          <a:spcPct val="115000"/>
                        </a:lnSpc>
                        <a:spcBef>
                          <a:spcPts val="0"/>
                        </a:spcBef>
                        <a:spcAft>
                          <a:spcPts val="0"/>
                        </a:spcAft>
                        <a:tabLst>
                          <a:tab pos="213360" algn="l"/>
                        </a:tabLst>
                      </a:pPr>
                      <a:r>
                        <a:rPr lang="en-US" sz="2800" dirty="0" err="1">
                          <a:solidFill>
                            <a:srgbClr val="FF0000"/>
                          </a:solidFill>
                          <a:effectLst/>
                        </a:rPr>
                        <a:t>Từ</a:t>
                      </a:r>
                      <a:r>
                        <a:rPr lang="en-US" sz="2800" dirty="0">
                          <a:solidFill>
                            <a:srgbClr val="FF0000"/>
                          </a:solidFill>
                          <a:effectLst/>
                        </a:rPr>
                        <a:t> </a:t>
                      </a:r>
                      <a:r>
                        <a:rPr lang="en-US" sz="2800" dirty="0" err="1">
                          <a:solidFill>
                            <a:srgbClr val="FF0000"/>
                          </a:solidFill>
                          <a:effectLst/>
                        </a:rPr>
                        <a:t>ngữ</a:t>
                      </a:r>
                      <a:r>
                        <a:rPr lang="en-US" sz="2800" dirty="0">
                          <a:solidFill>
                            <a:srgbClr val="FF0000"/>
                          </a:solidFill>
                          <a:effectLst/>
                        </a:rPr>
                        <a:t>, </a:t>
                      </a:r>
                      <a:r>
                        <a:rPr lang="en-US" sz="2800" dirty="0" err="1">
                          <a:solidFill>
                            <a:srgbClr val="FF0000"/>
                          </a:solidFill>
                          <a:effectLst/>
                        </a:rPr>
                        <a:t>hình</a:t>
                      </a:r>
                      <a:r>
                        <a:rPr lang="en-US" sz="2800" dirty="0">
                          <a:solidFill>
                            <a:srgbClr val="FF0000"/>
                          </a:solidFill>
                          <a:effectLst/>
                        </a:rPr>
                        <a:t> </a:t>
                      </a:r>
                      <a:r>
                        <a:rPr lang="en-US" sz="2800" dirty="0" err="1">
                          <a:solidFill>
                            <a:srgbClr val="FF0000"/>
                          </a:solidFill>
                          <a:effectLst/>
                        </a:rPr>
                        <a:t>ảnh</a:t>
                      </a:r>
                      <a:endParaRPr lang="en-US" sz="2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57150" algn="ctr">
                        <a:lnSpc>
                          <a:spcPct val="115000"/>
                        </a:lnSpc>
                        <a:spcBef>
                          <a:spcPts val="0"/>
                        </a:spcBef>
                        <a:spcAft>
                          <a:spcPts val="0"/>
                        </a:spcAft>
                        <a:tabLst>
                          <a:tab pos="213360" algn="l"/>
                        </a:tabLst>
                      </a:pPr>
                      <a:r>
                        <a:rPr lang="en-US" sz="2800" dirty="0" err="1">
                          <a:solidFill>
                            <a:srgbClr val="FF0000"/>
                          </a:solidFill>
                          <a:effectLst/>
                        </a:rPr>
                        <a:t>Tác</a:t>
                      </a:r>
                      <a:r>
                        <a:rPr lang="en-US" sz="2800" dirty="0">
                          <a:solidFill>
                            <a:srgbClr val="FF0000"/>
                          </a:solidFill>
                          <a:effectLst/>
                        </a:rPr>
                        <a:t> </a:t>
                      </a:r>
                      <a:r>
                        <a:rPr lang="en-US" sz="2800" dirty="0" err="1">
                          <a:solidFill>
                            <a:srgbClr val="FF0000"/>
                          </a:solidFill>
                          <a:effectLst/>
                        </a:rPr>
                        <a:t>dụng</a:t>
                      </a:r>
                      <a:endParaRPr lang="en-US" sz="2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94036986"/>
                  </a:ext>
                </a:extLst>
              </a:tr>
              <a:tr h="0">
                <a:tc>
                  <a:txBody>
                    <a:bodyPr/>
                    <a:lstStyle/>
                    <a:p>
                      <a:pPr marL="0" marR="57150">
                        <a:lnSpc>
                          <a:spcPct val="115000"/>
                        </a:lnSpc>
                        <a:spcBef>
                          <a:spcPts val="0"/>
                        </a:spcBef>
                        <a:spcAft>
                          <a:spcPts val="0"/>
                        </a:spcAft>
                        <a:tabLst>
                          <a:tab pos="213360" algn="l"/>
                        </a:tabLst>
                      </a:pPr>
                      <a:r>
                        <a:rPr lang="en-US" sz="2800" dirty="0" err="1">
                          <a:effectLst/>
                        </a:rPr>
                        <a:t>Cánh</a:t>
                      </a:r>
                      <a:r>
                        <a:rPr lang="en-US" sz="2800" dirty="0">
                          <a:effectLst/>
                        </a:rPr>
                        <a:t> </a:t>
                      </a:r>
                      <a:r>
                        <a:rPr lang="en-US" sz="2800" dirty="0" err="1">
                          <a:effectLst/>
                        </a:rPr>
                        <a:t>đồng</a:t>
                      </a:r>
                      <a:r>
                        <a:rPr lang="en-US" sz="2800" dirty="0">
                          <a:effectLst/>
                        </a:rPr>
                        <a:t> </a:t>
                      </a:r>
                      <a:r>
                        <a:rPr lang="en-US" sz="2800" dirty="0" err="1">
                          <a:effectLst/>
                        </a:rPr>
                        <a:t>chan</a:t>
                      </a:r>
                      <a:r>
                        <a:rPr lang="en-US" sz="2800" dirty="0">
                          <a:effectLst/>
                        </a:rPr>
                        <a:t> </a:t>
                      </a:r>
                      <a:r>
                        <a:rPr lang="en-US" sz="2800" dirty="0" err="1">
                          <a:effectLst/>
                        </a:rPr>
                        <a:t>chứa</a:t>
                      </a:r>
                      <a:r>
                        <a:rPr lang="en-US" sz="2800" dirty="0">
                          <a:effectLst/>
                        </a:rPr>
                        <a:t> “</a:t>
                      </a:r>
                      <a:r>
                        <a:rPr lang="en-US" sz="2800" dirty="0" err="1">
                          <a:effectLst/>
                        </a:rPr>
                        <a:t>Những</a:t>
                      </a:r>
                      <a:r>
                        <a:rPr lang="en-US" sz="2800" dirty="0">
                          <a:effectLst/>
                        </a:rPr>
                        <a:t> </a:t>
                      </a:r>
                      <a:r>
                        <a:rPr lang="en-US" sz="2800" dirty="0" err="1">
                          <a:effectLst/>
                        </a:rPr>
                        <a:t>lời</a:t>
                      </a:r>
                      <a:r>
                        <a:rPr lang="en-US" sz="2800" dirty="0">
                          <a:effectLst/>
                        </a:rPr>
                        <a:t> </a:t>
                      </a:r>
                      <a:r>
                        <a:rPr lang="en-US" sz="2800" dirty="0" err="1">
                          <a:effectLst/>
                        </a:rPr>
                        <a:t>chim</a:t>
                      </a:r>
                      <a:r>
                        <a:rPr lang="en-US" sz="2800" dirty="0">
                          <a:effectLst/>
                        </a:rPr>
                        <a:t> ca”</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57150">
                        <a:lnSpc>
                          <a:spcPct val="115000"/>
                        </a:lnSpc>
                        <a:spcBef>
                          <a:spcPts val="0"/>
                        </a:spcBef>
                        <a:spcAft>
                          <a:spcPts val="0"/>
                        </a:spcAft>
                        <a:tabLst>
                          <a:tab pos="213360" algn="l"/>
                        </a:tabLst>
                      </a:pPr>
                      <a:r>
                        <a:rPr lang="en-US" sz="2800" dirty="0" err="1">
                          <a:effectLst/>
                        </a:rPr>
                        <a:t>Vẻ</a:t>
                      </a:r>
                      <a:r>
                        <a:rPr lang="en-US" sz="2800" dirty="0">
                          <a:effectLst/>
                        </a:rPr>
                        <a:t> </a:t>
                      </a:r>
                      <a:r>
                        <a:rPr lang="en-US" sz="2800" dirty="0" err="1">
                          <a:effectLst/>
                        </a:rPr>
                        <a:t>đẹp</a:t>
                      </a:r>
                      <a:r>
                        <a:rPr lang="en-US" sz="2800" dirty="0">
                          <a:effectLst/>
                        </a:rPr>
                        <a:t> </a:t>
                      </a:r>
                      <a:r>
                        <a:rPr lang="en-US" sz="2800" dirty="0" err="1">
                          <a:effectLst/>
                        </a:rPr>
                        <a:t>của</a:t>
                      </a:r>
                      <a:r>
                        <a:rPr lang="en-US" sz="2800" dirty="0">
                          <a:effectLst/>
                        </a:rPr>
                        <a:t> </a:t>
                      </a:r>
                      <a:r>
                        <a:rPr lang="en-US" sz="2800" dirty="0" err="1">
                          <a:effectLst/>
                        </a:rPr>
                        <a:t>niềm</a:t>
                      </a:r>
                      <a:r>
                        <a:rPr lang="en-US" sz="2800" dirty="0">
                          <a:effectLst/>
                        </a:rPr>
                        <a:t> </a:t>
                      </a:r>
                      <a:r>
                        <a:rPr lang="en-US" sz="2800" dirty="0" err="1">
                          <a:effectLst/>
                        </a:rPr>
                        <a:t>vui</a:t>
                      </a:r>
                      <a:r>
                        <a:rPr lang="en-US" sz="2800" dirty="0">
                          <a:effectLst/>
                        </a:rPr>
                        <a:t> </a:t>
                      </a:r>
                      <a:r>
                        <a:rPr lang="en-US" sz="2800" dirty="0" err="1">
                          <a:effectLst/>
                        </a:rPr>
                        <a:t>và</a:t>
                      </a:r>
                      <a:r>
                        <a:rPr lang="en-US" sz="2800" dirty="0">
                          <a:effectLst/>
                        </a:rPr>
                        <a:t> </a:t>
                      </a:r>
                      <a:r>
                        <a:rPr lang="en-US" sz="2800" dirty="0" err="1">
                          <a:effectLst/>
                        </a:rPr>
                        <a:t>sự</a:t>
                      </a:r>
                      <a:r>
                        <a:rPr lang="en-US" sz="2800" dirty="0">
                          <a:effectLst/>
                        </a:rPr>
                        <a:t> </a:t>
                      </a:r>
                      <a:r>
                        <a:rPr lang="en-US" sz="2800" dirty="0" err="1">
                          <a:effectLst/>
                        </a:rPr>
                        <a:t>ấm</a:t>
                      </a:r>
                      <a:r>
                        <a:rPr lang="en-US" sz="2800" dirty="0">
                          <a:effectLst/>
                        </a:rPr>
                        <a:t> no </a:t>
                      </a:r>
                      <a:r>
                        <a:rPr lang="en-US" sz="2800" dirty="0" err="1">
                          <a:effectLst/>
                        </a:rPr>
                        <a:t>của</a:t>
                      </a:r>
                      <a:r>
                        <a:rPr lang="en-US" sz="2800" dirty="0">
                          <a:effectLst/>
                        </a:rPr>
                        <a:t> </a:t>
                      </a:r>
                      <a:r>
                        <a:rPr lang="en-US" sz="2800" dirty="0" err="1">
                          <a:effectLst/>
                        </a:rPr>
                        <a:t>đồng</a:t>
                      </a:r>
                      <a:r>
                        <a:rPr lang="en-US" sz="2800" dirty="0">
                          <a:effectLst/>
                        </a:rPr>
                        <a:t> </a:t>
                      </a:r>
                      <a:r>
                        <a:rPr lang="en-US" sz="2800" dirty="0" err="1">
                          <a:effectLst/>
                        </a:rPr>
                        <a:t>quê</a:t>
                      </a:r>
                      <a:r>
                        <a:rPr lang="en-US" sz="2800" dirty="0">
                          <a:effectLst/>
                        </a:rPr>
                        <a:t> </a:t>
                      </a:r>
                      <a:r>
                        <a:rPr lang="en-US" sz="2800" dirty="0" err="1">
                          <a:effectLst/>
                        </a:rPr>
                        <a:t>Việt</a:t>
                      </a:r>
                      <a:r>
                        <a:rPr lang="en-US" sz="2800" dirty="0">
                          <a:effectLst/>
                        </a:rPr>
                        <a:t> Nam.</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5189344"/>
                  </a:ext>
                </a:extLst>
              </a:tr>
              <a:tr h="0">
                <a:tc>
                  <a:txBody>
                    <a:bodyPr/>
                    <a:lstStyle/>
                    <a:p>
                      <a:pPr marL="0" marR="57150">
                        <a:lnSpc>
                          <a:spcPct val="115000"/>
                        </a:lnSpc>
                        <a:spcBef>
                          <a:spcPts val="0"/>
                        </a:spcBef>
                        <a:spcAft>
                          <a:spcPts val="0"/>
                        </a:spcAft>
                        <a:tabLst>
                          <a:tab pos="213360" algn="l"/>
                        </a:tabLst>
                      </a:pPr>
                      <a:r>
                        <a:rPr lang="en-US" sz="2800" dirty="0" err="1">
                          <a:effectLst/>
                        </a:rPr>
                        <a:t>Tiếng</a:t>
                      </a:r>
                      <a:r>
                        <a:rPr lang="en-US" sz="2800" dirty="0">
                          <a:effectLst/>
                        </a:rPr>
                        <a:t> </a:t>
                      </a:r>
                      <a:r>
                        <a:rPr lang="en-US" sz="2800" dirty="0" err="1">
                          <a:effectLst/>
                        </a:rPr>
                        <a:t>hót</a:t>
                      </a:r>
                      <a:r>
                        <a:rPr lang="en-US" sz="2800" dirty="0">
                          <a:effectLst/>
                        </a:rPr>
                        <a:t> “</a:t>
                      </a:r>
                      <a:r>
                        <a:rPr lang="en-US" sz="2800" dirty="0" err="1">
                          <a:effectLst/>
                        </a:rPr>
                        <a:t>Làm</a:t>
                      </a:r>
                      <a:r>
                        <a:rPr lang="en-US" sz="2800" dirty="0">
                          <a:effectLst/>
                        </a:rPr>
                        <a:t> </a:t>
                      </a:r>
                      <a:r>
                        <a:rPr lang="en-US" sz="2800" dirty="0" err="1">
                          <a:effectLst/>
                        </a:rPr>
                        <a:t>xanh</a:t>
                      </a:r>
                      <a:r>
                        <a:rPr lang="en-US" sz="2800" dirty="0">
                          <a:effectLst/>
                        </a:rPr>
                        <a:t> da </a:t>
                      </a:r>
                      <a:r>
                        <a:rPr lang="en-US" sz="2800" dirty="0" err="1">
                          <a:effectLst/>
                        </a:rPr>
                        <a:t>trời</a:t>
                      </a:r>
                      <a:r>
                        <a:rPr lang="en-US" sz="2800" dirty="0">
                          <a:effectLst/>
                        </a:rPr>
                        <a:t>”</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57150">
                        <a:lnSpc>
                          <a:spcPct val="115000"/>
                        </a:lnSpc>
                        <a:spcBef>
                          <a:spcPts val="0"/>
                        </a:spcBef>
                        <a:spcAft>
                          <a:spcPts val="0"/>
                        </a:spcAft>
                        <a:tabLst>
                          <a:tab pos="213360" algn="l"/>
                        </a:tabLst>
                      </a:pPr>
                      <a:r>
                        <a:rPr lang="en-US" sz="2800" dirty="0" err="1">
                          <a:effectLst/>
                        </a:rPr>
                        <a:t>Vẻ</a:t>
                      </a:r>
                      <a:r>
                        <a:rPr lang="en-US" sz="2800" dirty="0">
                          <a:effectLst/>
                        </a:rPr>
                        <a:t> </a:t>
                      </a:r>
                      <a:r>
                        <a:rPr lang="en-US" sz="2800" dirty="0" err="1">
                          <a:effectLst/>
                        </a:rPr>
                        <a:t>đẹp</a:t>
                      </a:r>
                      <a:r>
                        <a:rPr lang="en-US" sz="2800" dirty="0">
                          <a:effectLst/>
                        </a:rPr>
                        <a:t> </a:t>
                      </a:r>
                      <a:r>
                        <a:rPr lang="en-US" sz="2800" dirty="0" err="1">
                          <a:effectLst/>
                        </a:rPr>
                        <a:t>của</a:t>
                      </a:r>
                      <a:r>
                        <a:rPr lang="en-US" sz="2800" dirty="0">
                          <a:effectLst/>
                        </a:rPr>
                        <a:t> </a:t>
                      </a:r>
                      <a:r>
                        <a:rPr lang="en-US" sz="2800" dirty="0" err="1">
                          <a:effectLst/>
                        </a:rPr>
                        <a:t>không</a:t>
                      </a:r>
                      <a:r>
                        <a:rPr lang="en-US" sz="2800" dirty="0">
                          <a:effectLst/>
                        </a:rPr>
                        <a:t> </a:t>
                      </a:r>
                      <a:r>
                        <a:rPr lang="en-US" sz="2800" dirty="0" err="1">
                          <a:effectLst/>
                        </a:rPr>
                        <a:t>gian</a:t>
                      </a:r>
                      <a:r>
                        <a:rPr lang="en-US" sz="2800" dirty="0">
                          <a:effectLst/>
                        </a:rPr>
                        <a:t> </a:t>
                      </a:r>
                      <a:r>
                        <a:rPr lang="en-US" sz="2800" dirty="0" err="1">
                          <a:effectLst/>
                        </a:rPr>
                        <a:t>cao</a:t>
                      </a:r>
                      <a:r>
                        <a:rPr lang="en-US" sz="2800" dirty="0">
                          <a:effectLst/>
                        </a:rPr>
                        <a:t> </a:t>
                      </a:r>
                      <a:r>
                        <a:rPr lang="en-US" sz="2800" dirty="0" err="1">
                          <a:effectLst/>
                        </a:rPr>
                        <a:t>rộng</a:t>
                      </a:r>
                      <a:r>
                        <a:rPr lang="en-US" sz="2800" dirty="0">
                          <a:effectLst/>
                        </a:rPr>
                        <a:t> </a:t>
                      </a:r>
                      <a:r>
                        <a:rPr lang="en-US" sz="2800" dirty="0" err="1">
                          <a:effectLst/>
                        </a:rPr>
                        <a:t>tràn</a:t>
                      </a:r>
                      <a:r>
                        <a:rPr lang="en-US" sz="2800" dirty="0">
                          <a:effectLst/>
                        </a:rPr>
                        <a:t> </a:t>
                      </a:r>
                      <a:r>
                        <a:rPr lang="en-US" sz="2800" dirty="0" err="1">
                          <a:effectLst/>
                        </a:rPr>
                        <a:t>ngập</a:t>
                      </a:r>
                      <a:r>
                        <a:rPr lang="en-US" sz="2800" dirty="0">
                          <a:effectLst/>
                        </a:rPr>
                        <a:t> </a:t>
                      </a:r>
                      <a:r>
                        <a:rPr lang="en-US" sz="2800" dirty="0" err="1">
                          <a:effectLst/>
                        </a:rPr>
                        <a:t>sự</a:t>
                      </a:r>
                      <a:r>
                        <a:rPr lang="en-US" sz="2800" dirty="0">
                          <a:effectLst/>
                        </a:rPr>
                        <a:t> </a:t>
                      </a:r>
                      <a:r>
                        <a:rPr lang="en-US" sz="2800" dirty="0" err="1">
                          <a:effectLst/>
                        </a:rPr>
                        <a:t>thanh</a:t>
                      </a:r>
                      <a:r>
                        <a:rPr lang="en-US" sz="2800" dirty="0">
                          <a:effectLst/>
                        </a:rPr>
                        <a:t> </a:t>
                      </a:r>
                      <a:r>
                        <a:rPr lang="en-US" sz="2800" dirty="0" err="1">
                          <a:effectLst/>
                        </a:rPr>
                        <a:t>bình</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66427229"/>
                  </a:ext>
                </a:extLst>
              </a:tr>
              <a:tr h="0">
                <a:tc>
                  <a:txBody>
                    <a:bodyPr/>
                    <a:lstStyle/>
                    <a:p>
                      <a:pPr marL="0" marR="57150" indent="90170">
                        <a:lnSpc>
                          <a:spcPct val="115000"/>
                        </a:lnSpc>
                        <a:spcBef>
                          <a:spcPts val="0"/>
                        </a:spcBef>
                        <a:spcAft>
                          <a:spcPts val="0"/>
                        </a:spcAft>
                        <a:tabLst>
                          <a:tab pos="213360" algn="l"/>
                        </a:tabLst>
                      </a:pPr>
                      <a:r>
                        <a:rPr lang="en-US" sz="2800" dirty="0" err="1">
                          <a:effectLst/>
                        </a:rPr>
                        <a:t>Tiếng</a:t>
                      </a:r>
                      <a:r>
                        <a:rPr lang="en-US" sz="2800" dirty="0">
                          <a:effectLst/>
                        </a:rPr>
                        <a:t> </a:t>
                      </a:r>
                      <a:r>
                        <a:rPr lang="en-US" sz="2800" dirty="0" err="1">
                          <a:effectLst/>
                        </a:rPr>
                        <a:t>hót</a:t>
                      </a:r>
                      <a:r>
                        <a:rPr lang="en-US" sz="2800" dirty="0">
                          <a:effectLst/>
                        </a:rPr>
                        <a:t> long </a:t>
                      </a:r>
                      <a:r>
                        <a:rPr lang="en-US" sz="2800" dirty="0" err="1">
                          <a:effectLst/>
                        </a:rPr>
                        <a:t>lanh</a:t>
                      </a:r>
                      <a:r>
                        <a:rPr lang="en-US" sz="2800" dirty="0">
                          <a:effectLst/>
                        </a:rPr>
                        <a:t> “</a:t>
                      </a:r>
                      <a:r>
                        <a:rPr lang="en-US" sz="2800" dirty="0" err="1">
                          <a:effectLst/>
                        </a:rPr>
                        <a:t>Như</a:t>
                      </a:r>
                      <a:r>
                        <a:rPr lang="en-US" sz="2800" dirty="0">
                          <a:effectLst/>
                        </a:rPr>
                        <a:t> </a:t>
                      </a:r>
                      <a:r>
                        <a:rPr lang="en-US" sz="2800" dirty="0" err="1">
                          <a:effectLst/>
                        </a:rPr>
                        <a:t>cành</a:t>
                      </a:r>
                      <a:r>
                        <a:rPr lang="en-US" sz="2800" dirty="0">
                          <a:effectLst/>
                        </a:rPr>
                        <a:t> </a:t>
                      </a:r>
                      <a:r>
                        <a:rPr lang="en-US" sz="2800" dirty="0" err="1">
                          <a:effectLst/>
                        </a:rPr>
                        <a:t>sương</a:t>
                      </a:r>
                      <a:r>
                        <a:rPr lang="en-US" sz="2800" dirty="0">
                          <a:effectLst/>
                        </a:rPr>
                        <a:t> </a:t>
                      </a:r>
                      <a:r>
                        <a:rPr lang="en-US" sz="2800" dirty="0" err="1">
                          <a:effectLst/>
                        </a:rPr>
                        <a:t>chói</a:t>
                      </a:r>
                      <a:r>
                        <a:rPr lang="en-US" sz="2800" dirty="0">
                          <a:effectLst/>
                        </a:rPr>
                        <a:t>”, “</a:t>
                      </a:r>
                      <a:r>
                        <a:rPr lang="en-US" sz="2800" dirty="0" err="1">
                          <a:effectLst/>
                        </a:rPr>
                        <a:t>Hồn</a:t>
                      </a:r>
                      <a:r>
                        <a:rPr lang="en-US" sz="2800" dirty="0">
                          <a:effectLst/>
                        </a:rPr>
                        <a:t> </a:t>
                      </a:r>
                      <a:r>
                        <a:rPr lang="en-US" sz="2800" dirty="0" err="1">
                          <a:effectLst/>
                        </a:rPr>
                        <a:t>xanh</a:t>
                      </a:r>
                      <a:r>
                        <a:rPr lang="en-US" sz="2800" dirty="0">
                          <a:effectLst/>
                        </a:rPr>
                        <a:t> </a:t>
                      </a:r>
                      <a:r>
                        <a:rPr lang="en-US" sz="2800" dirty="0" err="1">
                          <a:effectLst/>
                        </a:rPr>
                        <a:t>quê</a:t>
                      </a:r>
                      <a:r>
                        <a:rPr lang="en-US" sz="2800" dirty="0">
                          <a:effectLst/>
                        </a:rPr>
                        <a:t> </a:t>
                      </a:r>
                      <a:r>
                        <a:rPr lang="en-US" sz="2800" dirty="0" err="1">
                          <a:effectLst/>
                        </a:rPr>
                        <a:t>nhà</a:t>
                      </a:r>
                      <a:r>
                        <a:rPr lang="en-US" sz="2800" dirty="0">
                          <a:effectLst/>
                        </a:rPr>
                        <a:t>”</a:t>
                      </a:r>
                    </a:p>
                    <a:p>
                      <a:pPr marL="0" marR="57150">
                        <a:lnSpc>
                          <a:spcPct val="115000"/>
                        </a:lnSpc>
                        <a:spcBef>
                          <a:spcPts val="0"/>
                        </a:spcBef>
                        <a:spcAft>
                          <a:spcPts val="0"/>
                        </a:spcAft>
                        <a:tabLst>
                          <a:tab pos="213360" algn="l"/>
                        </a:tabLst>
                      </a:pPr>
                      <a:r>
                        <a:rPr lang="en-US" sz="2800" dirty="0">
                          <a:effectLst/>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57150">
                        <a:lnSpc>
                          <a:spcPct val="115000"/>
                        </a:lnSpc>
                        <a:spcBef>
                          <a:spcPts val="0"/>
                        </a:spcBef>
                        <a:spcAft>
                          <a:spcPts val="0"/>
                        </a:spcAft>
                        <a:tabLst>
                          <a:tab pos="213360" algn="l"/>
                        </a:tabLst>
                      </a:pPr>
                      <a:r>
                        <a:rPr lang="en-US" sz="2800" dirty="0">
                          <a:effectLst/>
                        </a:rPr>
                        <a:t>- </a:t>
                      </a:r>
                      <a:r>
                        <a:rPr lang="en-US" sz="2800" dirty="0" err="1">
                          <a:effectLst/>
                        </a:rPr>
                        <a:t>Sự</a:t>
                      </a:r>
                      <a:r>
                        <a:rPr lang="en-US" sz="2800" dirty="0">
                          <a:effectLst/>
                        </a:rPr>
                        <a:t> </a:t>
                      </a:r>
                      <a:r>
                        <a:rPr lang="en-US" sz="2800" dirty="0" err="1">
                          <a:effectLst/>
                        </a:rPr>
                        <a:t>chuyển</a:t>
                      </a:r>
                      <a:r>
                        <a:rPr lang="en-US" sz="2800" dirty="0">
                          <a:effectLst/>
                        </a:rPr>
                        <a:t> </a:t>
                      </a:r>
                      <a:r>
                        <a:rPr lang="en-US" sz="2800" dirty="0" err="1">
                          <a:effectLst/>
                        </a:rPr>
                        <a:t>hóa</a:t>
                      </a:r>
                      <a:r>
                        <a:rPr lang="en-US" sz="2800" dirty="0">
                          <a:effectLst/>
                        </a:rPr>
                        <a:t> </a:t>
                      </a:r>
                      <a:r>
                        <a:rPr lang="en-US" sz="2800" dirty="0" err="1">
                          <a:effectLst/>
                        </a:rPr>
                        <a:t>của</a:t>
                      </a:r>
                      <a:r>
                        <a:rPr lang="en-US" sz="2800" dirty="0">
                          <a:effectLst/>
                        </a:rPr>
                        <a:t> </a:t>
                      </a:r>
                      <a:r>
                        <a:rPr lang="en-US" sz="2800" dirty="0" err="1">
                          <a:effectLst/>
                        </a:rPr>
                        <a:t>các</a:t>
                      </a:r>
                      <a:r>
                        <a:rPr lang="en-US" sz="2800" dirty="0">
                          <a:effectLst/>
                        </a:rPr>
                        <a:t> </a:t>
                      </a:r>
                      <a:r>
                        <a:rPr lang="en-US" sz="2800" dirty="0" err="1">
                          <a:effectLst/>
                        </a:rPr>
                        <a:t>cảm</a:t>
                      </a:r>
                      <a:r>
                        <a:rPr lang="en-US" sz="2800" dirty="0">
                          <a:effectLst/>
                        </a:rPr>
                        <a:t> </a:t>
                      </a:r>
                      <a:r>
                        <a:rPr lang="en-US" sz="2800" dirty="0" err="1">
                          <a:effectLst/>
                        </a:rPr>
                        <a:t>giác</a:t>
                      </a:r>
                      <a:r>
                        <a:rPr lang="en-US" sz="2800" dirty="0">
                          <a:effectLst/>
                        </a:rPr>
                        <a:t> </a:t>
                      </a:r>
                      <a:r>
                        <a:rPr lang="en-US" sz="2800" dirty="0" err="1">
                          <a:effectLst/>
                        </a:rPr>
                        <a:t>từ</a:t>
                      </a:r>
                      <a:r>
                        <a:rPr lang="en-US" sz="2800" dirty="0">
                          <a:effectLst/>
                        </a:rPr>
                        <a:t> </a:t>
                      </a:r>
                      <a:r>
                        <a:rPr lang="en-US" sz="2800" dirty="0" err="1">
                          <a:effectLst/>
                        </a:rPr>
                        <a:t>thị</a:t>
                      </a:r>
                      <a:r>
                        <a:rPr lang="en-US" sz="2800" dirty="0">
                          <a:effectLst/>
                        </a:rPr>
                        <a:t> </a:t>
                      </a:r>
                      <a:r>
                        <a:rPr lang="en-US" sz="2800" dirty="0" err="1">
                          <a:effectLst/>
                        </a:rPr>
                        <a:t>giác</a:t>
                      </a:r>
                      <a:r>
                        <a:rPr lang="en-US" sz="2800" dirty="0">
                          <a:effectLst/>
                        </a:rPr>
                        <a:t> sang </a:t>
                      </a:r>
                      <a:r>
                        <a:rPr lang="en-US" sz="2800" dirty="0" err="1">
                          <a:effectLst/>
                        </a:rPr>
                        <a:t>thính</a:t>
                      </a:r>
                      <a:r>
                        <a:rPr lang="en-US" sz="2800" dirty="0">
                          <a:effectLst/>
                        </a:rPr>
                        <a:t> </a:t>
                      </a:r>
                      <a:r>
                        <a:rPr lang="en-US" sz="2800" dirty="0" err="1">
                          <a:effectLst/>
                        </a:rPr>
                        <a:t>giác</a:t>
                      </a:r>
                      <a:r>
                        <a:rPr lang="en-US" sz="2800" dirty="0">
                          <a:effectLst/>
                        </a:rPr>
                        <a:t>.</a:t>
                      </a:r>
                    </a:p>
                    <a:p>
                      <a:pPr marL="0" marR="57150">
                        <a:lnSpc>
                          <a:spcPct val="115000"/>
                        </a:lnSpc>
                        <a:spcBef>
                          <a:spcPts val="0"/>
                        </a:spcBef>
                        <a:spcAft>
                          <a:spcPts val="0"/>
                        </a:spcAft>
                        <a:tabLst>
                          <a:tab pos="213360" algn="l"/>
                        </a:tabLst>
                      </a:pPr>
                      <a:r>
                        <a:rPr lang="en-US" sz="2800" dirty="0">
                          <a:effectLst/>
                        </a:rPr>
                        <a:t>- </a:t>
                      </a:r>
                      <a:r>
                        <a:rPr lang="en-US" sz="2800" dirty="0" err="1">
                          <a:effectLst/>
                        </a:rPr>
                        <a:t>Hình</a:t>
                      </a:r>
                      <a:r>
                        <a:rPr lang="en-US" sz="2800" dirty="0">
                          <a:effectLst/>
                        </a:rPr>
                        <a:t> </a:t>
                      </a:r>
                      <a:r>
                        <a:rPr lang="en-US" sz="2800" dirty="0" err="1">
                          <a:effectLst/>
                        </a:rPr>
                        <a:t>ảnh</a:t>
                      </a:r>
                      <a:r>
                        <a:rPr lang="en-US" sz="2800" dirty="0">
                          <a:effectLst/>
                        </a:rPr>
                        <a:t> </a:t>
                      </a:r>
                      <a:r>
                        <a:rPr lang="en-US" sz="2800" dirty="0" err="1">
                          <a:effectLst/>
                        </a:rPr>
                        <a:t>làng</a:t>
                      </a:r>
                      <a:r>
                        <a:rPr lang="en-US" sz="2800" dirty="0">
                          <a:effectLst/>
                        </a:rPr>
                        <a:t> </a:t>
                      </a:r>
                      <a:r>
                        <a:rPr lang="en-US" sz="2800" dirty="0" err="1">
                          <a:effectLst/>
                        </a:rPr>
                        <a:t>quê</a:t>
                      </a:r>
                      <a:r>
                        <a:rPr lang="en-US" sz="2800" dirty="0">
                          <a:effectLst/>
                        </a:rPr>
                        <a:t> </a:t>
                      </a:r>
                      <a:r>
                        <a:rPr lang="en-US" sz="2800" dirty="0" err="1">
                          <a:effectLst/>
                        </a:rPr>
                        <a:t>tràn</a:t>
                      </a:r>
                      <a:r>
                        <a:rPr lang="en-US" sz="2800" dirty="0">
                          <a:effectLst/>
                        </a:rPr>
                        <a:t> </a:t>
                      </a:r>
                      <a:r>
                        <a:rPr lang="en-US" sz="2800" dirty="0" err="1">
                          <a:effectLst/>
                        </a:rPr>
                        <a:t>đầy</a:t>
                      </a:r>
                      <a:r>
                        <a:rPr lang="en-US" sz="2800" dirty="0">
                          <a:effectLst/>
                        </a:rPr>
                        <a:t> </a:t>
                      </a:r>
                      <a:r>
                        <a:rPr lang="en-US" sz="2800" dirty="0" err="1">
                          <a:effectLst/>
                        </a:rPr>
                        <a:t>sức</a:t>
                      </a:r>
                      <a:r>
                        <a:rPr lang="en-US" sz="2800" dirty="0">
                          <a:effectLst/>
                        </a:rPr>
                        <a:t> </a:t>
                      </a:r>
                      <a:r>
                        <a:rPr lang="en-US" sz="2800" dirty="0" err="1">
                          <a:effectLst/>
                        </a:rPr>
                        <a:t>sống</a:t>
                      </a:r>
                      <a:r>
                        <a:rPr lang="en-US" sz="2800" dirty="0">
                          <a:effectLst/>
                        </a:rPr>
                        <a:t>.</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9185888"/>
                  </a:ext>
                </a:extLst>
              </a:tr>
            </a:tbl>
          </a:graphicData>
        </a:graphic>
      </p:graphicFrame>
      <p:sp>
        <p:nvSpPr>
          <p:cNvPr id="8" name="TextBox 7">
            <a:extLst>
              <a:ext uri="{FF2B5EF4-FFF2-40B4-BE49-F238E27FC236}">
                <a16:creationId xmlns:a16="http://schemas.microsoft.com/office/drawing/2014/main" id="{89F7882F-10C1-6AE2-9E70-AE0A7BDE92A0}"/>
              </a:ext>
            </a:extLst>
          </p:cNvPr>
          <p:cNvSpPr txBox="1"/>
          <p:nvPr/>
        </p:nvSpPr>
        <p:spPr>
          <a:xfrm>
            <a:off x="117986" y="4941564"/>
            <a:ext cx="11887199" cy="1815882"/>
          </a:xfrm>
          <a:prstGeom prst="rect">
            <a:avLst/>
          </a:prstGeom>
          <a:noFill/>
        </p:spPr>
        <p:txBody>
          <a:bodyPr wrap="square">
            <a:spAutoFit/>
          </a:bodyPr>
          <a:lstStyle/>
          <a:p>
            <a:pPr marL="342900" marR="57150" lvl="0" indent="-342900">
              <a:spcBef>
                <a:spcPts val="0"/>
              </a:spcBef>
              <a:spcAft>
                <a:spcPts val="0"/>
              </a:spcAft>
              <a:buClr>
                <a:srgbClr val="FF0000"/>
              </a:buClr>
              <a:buFont typeface="Wingdings" panose="05000000000000000000" pitchFamily="2" charset="2"/>
              <a:buChar char=""/>
              <a:tabLst>
                <a:tab pos="213360" algn="l"/>
              </a:tabLs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R="57150" lvl="0">
              <a:spcBef>
                <a:spcPts val="0"/>
              </a:spcBef>
              <a:spcAft>
                <a:spcPts val="0"/>
              </a:spcAft>
              <a:tabLst>
                <a:tab pos="213360" algn="l"/>
                <a:tab pos="394335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gọt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giũa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trau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chuốt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quê</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bao la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khoáng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R="57150" lvl="0">
              <a:spcBef>
                <a:spcPts val="0"/>
              </a:spcBef>
              <a:spcAft>
                <a:spcPts val="0"/>
              </a:spcAft>
              <a:tabLst>
                <a:tab pos="213360" algn="l"/>
                <a:tab pos="394335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gũi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thuộc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sức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23964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46E3F54-FC58-348B-1714-348A98972EAE}"/>
              </a:ext>
            </a:extLst>
          </p:cNvPr>
          <p:cNvSpPr txBox="1"/>
          <p:nvPr/>
        </p:nvSpPr>
        <p:spPr>
          <a:xfrm>
            <a:off x="173291" y="-40473"/>
            <a:ext cx="6098458" cy="613245"/>
          </a:xfrm>
          <a:prstGeom prst="rect">
            <a:avLst/>
          </a:prstGeom>
          <a:noFill/>
        </p:spPr>
        <p:txBody>
          <a:bodyPr wrap="square">
            <a:spAutoFit/>
          </a:bodyPr>
          <a:lstStyle/>
          <a:p>
            <a:pPr marL="0" marR="57150" algn="just">
              <a:lnSpc>
                <a:spcPct val="115000"/>
              </a:lnSpc>
              <a:spcBef>
                <a:spcPts val="0"/>
              </a:spcBef>
              <a:spcAft>
                <a:spcPts val="0"/>
              </a:spcAft>
            </a:pPr>
            <a:r>
              <a:rPr lang="en-US" sz="3200" b="1"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b. </a:t>
            </a:r>
            <a:r>
              <a:rPr lang="en-US" sz="3200" b="1"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Biện</a:t>
            </a:r>
            <a:r>
              <a:rPr lang="en-US" sz="3200" b="1"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pháp</a:t>
            </a:r>
            <a:r>
              <a:rPr lang="en-US" sz="3200" b="1"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tu</a:t>
            </a:r>
            <a:r>
              <a:rPr lang="en-US" sz="3200" b="1"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từ</a:t>
            </a:r>
            <a:r>
              <a:rPr lang="en-US" sz="3200" b="1"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a:t>
            </a:r>
          </a:p>
        </p:txBody>
      </p:sp>
      <p:sp>
        <p:nvSpPr>
          <p:cNvPr id="6" name="TextBox 5">
            <a:extLst>
              <a:ext uri="{FF2B5EF4-FFF2-40B4-BE49-F238E27FC236}">
                <a16:creationId xmlns:a16="http://schemas.microsoft.com/office/drawing/2014/main" id="{BA3CE79C-1050-BDEF-8059-31FD9A83A884}"/>
              </a:ext>
            </a:extLst>
          </p:cNvPr>
          <p:cNvSpPr txBox="1"/>
          <p:nvPr/>
        </p:nvSpPr>
        <p:spPr>
          <a:xfrm>
            <a:off x="368710" y="943897"/>
            <a:ext cx="2639961" cy="461665"/>
          </a:xfrm>
          <a:prstGeom prst="rect">
            <a:avLst/>
          </a:prstGeom>
          <a:noFill/>
        </p:spPr>
        <p:txBody>
          <a:bodyPr wrap="square" rtlCol="0">
            <a:spAutoFit/>
          </a:bodyPr>
          <a:lstStyle/>
          <a:p>
            <a:r>
              <a:rPr lang="en-US" sz="2400" b="1" dirty="0">
                <a:solidFill>
                  <a:srgbClr val="FF0000"/>
                </a:solidFill>
              </a:rPr>
              <a:t>PHIẾU HỌC TẬP</a:t>
            </a:r>
          </a:p>
        </p:txBody>
      </p:sp>
      <p:graphicFrame>
        <p:nvGraphicFramePr>
          <p:cNvPr id="8" name="Table 7">
            <a:extLst>
              <a:ext uri="{FF2B5EF4-FFF2-40B4-BE49-F238E27FC236}">
                <a16:creationId xmlns:a16="http://schemas.microsoft.com/office/drawing/2014/main" id="{FA168C08-636E-5EC1-4C5E-B93453048070}"/>
              </a:ext>
            </a:extLst>
          </p:cNvPr>
          <p:cNvGraphicFramePr>
            <a:graphicFrameLocks noGrp="1"/>
          </p:cNvGraphicFramePr>
          <p:nvPr>
            <p:extLst>
              <p:ext uri="{D42A27DB-BD31-4B8C-83A1-F6EECF244321}">
                <p14:modId xmlns:p14="http://schemas.microsoft.com/office/powerpoint/2010/main" val="1609789849"/>
              </p:ext>
            </p:extLst>
          </p:nvPr>
        </p:nvGraphicFramePr>
        <p:xfrm>
          <a:off x="173291" y="1417871"/>
          <a:ext cx="11905638" cy="2309495"/>
        </p:xfrm>
        <a:graphic>
          <a:graphicData uri="http://schemas.openxmlformats.org/drawingml/2006/table">
            <a:tbl>
              <a:tblPr firstRow="1" firstCol="1" bandRow="1">
                <a:tableStyleId>{5C22544A-7EE6-4342-B048-85BDC9FD1C3A}</a:tableStyleId>
              </a:tblPr>
              <a:tblGrid>
                <a:gridCol w="5952819">
                  <a:extLst>
                    <a:ext uri="{9D8B030D-6E8A-4147-A177-3AD203B41FA5}">
                      <a16:colId xmlns:a16="http://schemas.microsoft.com/office/drawing/2014/main" val="568182890"/>
                    </a:ext>
                  </a:extLst>
                </a:gridCol>
                <a:gridCol w="5952819">
                  <a:extLst>
                    <a:ext uri="{9D8B030D-6E8A-4147-A177-3AD203B41FA5}">
                      <a16:colId xmlns:a16="http://schemas.microsoft.com/office/drawing/2014/main" val="2512994919"/>
                    </a:ext>
                  </a:extLst>
                </a:gridCol>
              </a:tblGrid>
              <a:tr h="0">
                <a:tc>
                  <a:txBody>
                    <a:bodyPr/>
                    <a:lstStyle/>
                    <a:p>
                      <a:pPr marL="0" marR="57150" algn="ctr">
                        <a:lnSpc>
                          <a:spcPct val="115000"/>
                        </a:lnSpc>
                        <a:spcBef>
                          <a:spcPts val="0"/>
                        </a:spcBef>
                        <a:spcAft>
                          <a:spcPts val="0"/>
                        </a:spcAft>
                        <a:tabLst>
                          <a:tab pos="213360" algn="l"/>
                        </a:tabLst>
                      </a:pPr>
                      <a:r>
                        <a:rPr lang="en-US" sz="2800" dirty="0" err="1">
                          <a:effectLst/>
                        </a:rPr>
                        <a:t>Biện</a:t>
                      </a:r>
                      <a:r>
                        <a:rPr lang="en-US" sz="2800" dirty="0">
                          <a:effectLst/>
                        </a:rPr>
                        <a:t> </a:t>
                      </a:r>
                      <a:r>
                        <a:rPr lang="en-US" sz="2800" dirty="0" err="1">
                          <a:effectLst/>
                        </a:rPr>
                        <a:t>pháp</a:t>
                      </a:r>
                      <a:r>
                        <a:rPr lang="en-US" sz="2800" dirty="0">
                          <a:effectLst/>
                        </a:rPr>
                        <a:t> </a:t>
                      </a:r>
                      <a:r>
                        <a:rPr lang="en-US" sz="2800" dirty="0" err="1">
                          <a:effectLst/>
                        </a:rPr>
                        <a:t>tu</a:t>
                      </a:r>
                      <a:r>
                        <a:rPr lang="en-US" sz="2800" dirty="0">
                          <a:effectLst/>
                        </a:rPr>
                        <a:t> </a:t>
                      </a:r>
                      <a:r>
                        <a:rPr lang="en-US" sz="2800" dirty="0" err="1">
                          <a:effectLst/>
                        </a:rPr>
                        <a:t>từ</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57150" algn="ctr">
                        <a:lnSpc>
                          <a:spcPct val="115000"/>
                        </a:lnSpc>
                        <a:spcBef>
                          <a:spcPts val="0"/>
                        </a:spcBef>
                        <a:spcAft>
                          <a:spcPts val="0"/>
                        </a:spcAft>
                        <a:tabLst>
                          <a:tab pos="213360" algn="l"/>
                        </a:tabLst>
                      </a:pPr>
                      <a:r>
                        <a:rPr lang="en-US" sz="2800">
                          <a:effectLst/>
                        </a:rPr>
                        <a:t>Tác dụng</a:t>
                      </a:r>
                      <a:endParaRPr lang="en-US" sz="2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90976519"/>
                  </a:ext>
                </a:extLst>
              </a:tr>
              <a:tr h="0">
                <a:tc>
                  <a:txBody>
                    <a:bodyPr/>
                    <a:lstStyle/>
                    <a:p>
                      <a:pPr marL="0" marR="57150" algn="ctr">
                        <a:lnSpc>
                          <a:spcPct val="115000"/>
                        </a:lnSpc>
                        <a:spcBef>
                          <a:spcPts val="0"/>
                        </a:spcBef>
                        <a:spcAft>
                          <a:spcPts val="0"/>
                        </a:spcAft>
                        <a:tabLst>
                          <a:tab pos="213360" algn="l"/>
                        </a:tabLst>
                      </a:pPr>
                      <a:r>
                        <a:rPr lang="en-US" sz="2800" dirty="0">
                          <a:effectLst/>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57150">
                        <a:lnSpc>
                          <a:spcPct val="115000"/>
                        </a:lnSpc>
                        <a:spcBef>
                          <a:spcPts val="0"/>
                        </a:spcBef>
                        <a:spcAft>
                          <a:spcPts val="0"/>
                        </a:spcAft>
                        <a:tabLst>
                          <a:tab pos="213360" algn="l"/>
                        </a:tabLst>
                      </a:pPr>
                      <a:r>
                        <a:rPr lang="en-US" sz="2800">
                          <a:effectLst/>
                        </a:rPr>
                        <a:t> </a:t>
                      </a:r>
                      <a:endParaRPr lang="en-US" sz="2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85877461"/>
                  </a:ext>
                </a:extLst>
              </a:tr>
              <a:tr h="0">
                <a:tc>
                  <a:txBody>
                    <a:bodyPr/>
                    <a:lstStyle/>
                    <a:p>
                      <a:pPr marL="0" marR="57150">
                        <a:lnSpc>
                          <a:spcPct val="115000"/>
                        </a:lnSpc>
                        <a:spcBef>
                          <a:spcPts val="0"/>
                        </a:spcBef>
                        <a:spcAft>
                          <a:spcPts val="0"/>
                        </a:spcAft>
                        <a:tabLst>
                          <a:tab pos="213360" algn="l"/>
                        </a:tabLst>
                      </a:pPr>
                      <a:r>
                        <a:rPr lang="en-US" sz="2800">
                          <a:effectLst/>
                        </a:rPr>
                        <a:t> </a:t>
                      </a:r>
                      <a:endParaRPr lang="en-US" sz="2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57150">
                        <a:lnSpc>
                          <a:spcPct val="115000"/>
                        </a:lnSpc>
                        <a:spcBef>
                          <a:spcPts val="0"/>
                        </a:spcBef>
                        <a:spcAft>
                          <a:spcPts val="0"/>
                        </a:spcAft>
                        <a:tabLst>
                          <a:tab pos="213360" algn="l"/>
                        </a:tabLst>
                      </a:pPr>
                      <a:r>
                        <a:rPr lang="en-US" sz="2800" dirty="0">
                          <a:effectLst/>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44442116"/>
                  </a:ext>
                </a:extLst>
              </a:tr>
              <a:tr h="0">
                <a:tc>
                  <a:txBody>
                    <a:bodyPr/>
                    <a:lstStyle/>
                    <a:p>
                      <a:pPr marL="0" marR="57150">
                        <a:lnSpc>
                          <a:spcPct val="115000"/>
                        </a:lnSpc>
                        <a:spcBef>
                          <a:spcPts val="0"/>
                        </a:spcBef>
                        <a:spcAft>
                          <a:spcPts val="0"/>
                        </a:spcAft>
                        <a:tabLst>
                          <a:tab pos="213360" algn="l"/>
                        </a:tabLst>
                      </a:pPr>
                      <a:r>
                        <a:rPr lang="en-US" sz="2800">
                          <a:effectLst/>
                        </a:rPr>
                        <a:t> </a:t>
                      </a:r>
                      <a:endParaRPr lang="en-US" sz="2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57150">
                        <a:lnSpc>
                          <a:spcPct val="115000"/>
                        </a:lnSpc>
                        <a:spcBef>
                          <a:spcPts val="0"/>
                        </a:spcBef>
                        <a:spcAft>
                          <a:spcPts val="0"/>
                        </a:spcAft>
                        <a:tabLst>
                          <a:tab pos="213360" algn="l"/>
                        </a:tabLst>
                      </a:pPr>
                      <a:r>
                        <a:rPr lang="en-US" sz="2800" dirty="0">
                          <a:effectLst/>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855364"/>
                  </a:ext>
                </a:extLst>
              </a:tr>
              <a:tr h="0">
                <a:tc>
                  <a:txBody>
                    <a:bodyPr/>
                    <a:lstStyle/>
                    <a:p>
                      <a:pPr marL="0" marR="57150">
                        <a:lnSpc>
                          <a:spcPct val="115000"/>
                        </a:lnSpc>
                        <a:spcBef>
                          <a:spcPts val="0"/>
                        </a:spcBef>
                        <a:spcAft>
                          <a:spcPts val="0"/>
                        </a:spcAft>
                        <a:tabLst>
                          <a:tab pos="213360" algn="l"/>
                        </a:tabLst>
                      </a:pPr>
                      <a:r>
                        <a:rPr lang="en-US" sz="2800">
                          <a:effectLst/>
                        </a:rPr>
                        <a:t> </a:t>
                      </a:r>
                      <a:endParaRPr lang="en-US" sz="2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57150">
                        <a:lnSpc>
                          <a:spcPct val="115000"/>
                        </a:lnSpc>
                        <a:spcBef>
                          <a:spcPts val="0"/>
                        </a:spcBef>
                        <a:spcAft>
                          <a:spcPts val="0"/>
                        </a:spcAft>
                        <a:tabLst>
                          <a:tab pos="213360" algn="l"/>
                        </a:tabLst>
                      </a:pPr>
                      <a:r>
                        <a:rPr lang="en-US" sz="2800" dirty="0">
                          <a:effectLst/>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89317917"/>
                  </a:ext>
                </a:extLst>
              </a:tr>
            </a:tbl>
          </a:graphicData>
        </a:graphic>
      </p:graphicFrame>
    </p:spTree>
    <p:extLst>
      <p:ext uri="{BB962C8B-B14F-4D97-AF65-F5344CB8AC3E}">
        <p14:creationId xmlns:p14="http://schemas.microsoft.com/office/powerpoint/2010/main" val="31152430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F76EDCF-EEE2-8F57-53BE-B1AA371E94F2}"/>
              </a:ext>
            </a:extLst>
          </p:cNvPr>
          <p:cNvGraphicFramePr>
            <a:graphicFrameLocks noGrp="1"/>
          </p:cNvGraphicFramePr>
          <p:nvPr>
            <p:extLst>
              <p:ext uri="{D42A27DB-BD31-4B8C-83A1-F6EECF244321}">
                <p14:modId xmlns:p14="http://schemas.microsoft.com/office/powerpoint/2010/main" val="4216996334"/>
              </p:ext>
            </p:extLst>
          </p:nvPr>
        </p:nvGraphicFramePr>
        <p:xfrm>
          <a:off x="173290" y="147467"/>
          <a:ext cx="11861394" cy="5744591"/>
        </p:xfrm>
        <a:graphic>
          <a:graphicData uri="http://schemas.openxmlformats.org/drawingml/2006/table">
            <a:tbl>
              <a:tblPr firstRow="1" firstCol="1" bandRow="1">
                <a:tableStyleId>{5C22544A-7EE6-4342-B048-85BDC9FD1C3A}</a:tableStyleId>
              </a:tblPr>
              <a:tblGrid>
                <a:gridCol w="5930697">
                  <a:extLst>
                    <a:ext uri="{9D8B030D-6E8A-4147-A177-3AD203B41FA5}">
                      <a16:colId xmlns:a16="http://schemas.microsoft.com/office/drawing/2014/main" val="1126495028"/>
                    </a:ext>
                  </a:extLst>
                </a:gridCol>
                <a:gridCol w="5930697">
                  <a:extLst>
                    <a:ext uri="{9D8B030D-6E8A-4147-A177-3AD203B41FA5}">
                      <a16:colId xmlns:a16="http://schemas.microsoft.com/office/drawing/2014/main" val="2666869781"/>
                    </a:ext>
                  </a:extLst>
                </a:gridCol>
              </a:tblGrid>
              <a:tr h="0">
                <a:tc>
                  <a:txBody>
                    <a:bodyPr/>
                    <a:lstStyle/>
                    <a:p>
                      <a:pPr marL="0" marR="57150" algn="ctr">
                        <a:lnSpc>
                          <a:spcPct val="115000"/>
                        </a:lnSpc>
                        <a:spcBef>
                          <a:spcPts val="0"/>
                        </a:spcBef>
                        <a:spcAft>
                          <a:spcPts val="0"/>
                        </a:spcAft>
                        <a:tabLst>
                          <a:tab pos="213360" algn="l"/>
                        </a:tabLst>
                      </a:pPr>
                      <a:r>
                        <a:rPr lang="en-US" sz="2800" dirty="0" err="1">
                          <a:effectLst/>
                        </a:rPr>
                        <a:t>Biện</a:t>
                      </a:r>
                      <a:r>
                        <a:rPr lang="en-US" sz="2800" dirty="0">
                          <a:effectLst/>
                        </a:rPr>
                        <a:t> </a:t>
                      </a:r>
                      <a:r>
                        <a:rPr lang="en-US" sz="2800" dirty="0" err="1">
                          <a:effectLst/>
                        </a:rPr>
                        <a:t>pháp</a:t>
                      </a:r>
                      <a:r>
                        <a:rPr lang="en-US" sz="2800" dirty="0">
                          <a:effectLst/>
                        </a:rPr>
                        <a:t> </a:t>
                      </a:r>
                      <a:r>
                        <a:rPr lang="en-US" sz="2800" dirty="0" err="1">
                          <a:effectLst/>
                        </a:rPr>
                        <a:t>tu</a:t>
                      </a:r>
                      <a:r>
                        <a:rPr lang="en-US" sz="2800" dirty="0">
                          <a:effectLst/>
                        </a:rPr>
                        <a:t> </a:t>
                      </a:r>
                      <a:r>
                        <a:rPr lang="en-US" sz="2800" dirty="0" err="1">
                          <a:effectLst/>
                        </a:rPr>
                        <a:t>từ</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57150" algn="ctr">
                        <a:lnSpc>
                          <a:spcPct val="115000"/>
                        </a:lnSpc>
                        <a:spcBef>
                          <a:spcPts val="0"/>
                        </a:spcBef>
                        <a:spcAft>
                          <a:spcPts val="0"/>
                        </a:spcAft>
                        <a:tabLst>
                          <a:tab pos="213360" algn="l"/>
                        </a:tabLst>
                      </a:pPr>
                      <a:r>
                        <a:rPr lang="en-US" sz="2800">
                          <a:effectLst/>
                        </a:rPr>
                        <a:t>Tác dụng</a:t>
                      </a:r>
                      <a:endParaRPr lang="en-US" sz="2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13607262"/>
                  </a:ext>
                </a:extLst>
              </a:tr>
              <a:tr h="0">
                <a:tc>
                  <a:txBody>
                    <a:bodyPr/>
                    <a:lstStyle/>
                    <a:p>
                      <a:pPr marL="0" marR="57150">
                        <a:lnSpc>
                          <a:spcPct val="115000"/>
                        </a:lnSpc>
                        <a:spcBef>
                          <a:spcPts val="0"/>
                        </a:spcBef>
                        <a:spcAft>
                          <a:spcPts val="0"/>
                        </a:spcAft>
                        <a:tabLst>
                          <a:tab pos="213360" algn="l"/>
                        </a:tabLst>
                      </a:pPr>
                      <a:r>
                        <a:rPr lang="en-US" sz="2800" dirty="0" err="1">
                          <a:effectLst/>
                        </a:rPr>
                        <a:t>Điệp</a:t>
                      </a:r>
                      <a:r>
                        <a:rPr lang="en-US" sz="2800" dirty="0">
                          <a:effectLst/>
                        </a:rPr>
                        <a:t> </a:t>
                      </a:r>
                      <a:r>
                        <a:rPr lang="en-US" sz="2800" dirty="0" err="1">
                          <a:effectLst/>
                        </a:rPr>
                        <a:t>từ</a:t>
                      </a:r>
                      <a:r>
                        <a:rPr lang="en-US" sz="2800" dirty="0">
                          <a:effectLst/>
                        </a:rPr>
                        <a:t> “</a:t>
                      </a:r>
                      <a:r>
                        <a:rPr lang="en-US" sz="2800" dirty="0" err="1">
                          <a:effectLst/>
                        </a:rPr>
                        <a:t>cao</a:t>
                      </a:r>
                      <a:r>
                        <a:rPr lang="en-US" sz="2800" dirty="0">
                          <a:effectLst/>
                        </a:rPr>
                        <a:t> </a:t>
                      </a:r>
                      <a:r>
                        <a:rPr lang="en-US" sz="2800" dirty="0" err="1">
                          <a:effectLst/>
                        </a:rPr>
                        <a:t>hoài</a:t>
                      </a:r>
                      <a:r>
                        <a:rPr lang="en-US" sz="2800" dirty="0">
                          <a:effectLst/>
                        </a:rPr>
                        <a:t>’ – “</a:t>
                      </a:r>
                      <a:r>
                        <a:rPr lang="en-US" sz="2800" dirty="0" err="1">
                          <a:effectLst/>
                        </a:rPr>
                        <a:t>cao</a:t>
                      </a:r>
                      <a:r>
                        <a:rPr lang="en-US" sz="2800" dirty="0">
                          <a:effectLst/>
                        </a:rPr>
                        <a:t> </a:t>
                      </a:r>
                      <a:r>
                        <a:rPr lang="en-US" sz="2800" dirty="0" err="1">
                          <a:effectLst/>
                        </a:rPr>
                        <a:t>vợi</a:t>
                      </a:r>
                      <a:r>
                        <a:rPr lang="en-US" sz="2800" dirty="0">
                          <a:effectLst/>
                        </a:rPr>
                        <a:t>”</a:t>
                      </a:r>
                    </a:p>
                    <a:p>
                      <a:pPr marL="0" marR="57150" algn="ctr">
                        <a:lnSpc>
                          <a:spcPct val="115000"/>
                        </a:lnSpc>
                        <a:spcBef>
                          <a:spcPts val="0"/>
                        </a:spcBef>
                        <a:spcAft>
                          <a:spcPts val="0"/>
                        </a:spcAft>
                        <a:tabLst>
                          <a:tab pos="213360" algn="l"/>
                        </a:tabLst>
                      </a:pPr>
                      <a:r>
                        <a:rPr lang="en-US" sz="2800" dirty="0">
                          <a:effectLst/>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57150">
                        <a:lnSpc>
                          <a:spcPct val="115000"/>
                        </a:lnSpc>
                        <a:spcBef>
                          <a:spcPts val="0"/>
                        </a:spcBef>
                        <a:spcAft>
                          <a:spcPts val="0"/>
                        </a:spcAft>
                        <a:tabLst>
                          <a:tab pos="213360" algn="l"/>
                        </a:tabLst>
                      </a:pPr>
                      <a:r>
                        <a:rPr lang="en-US" sz="2800">
                          <a:effectLst/>
                        </a:rPr>
                        <a:t>Nhấn mạnh hình ảnh cánh chim chao liệng trên bầu trời cao rộng.</a:t>
                      </a:r>
                      <a:endParaRPr lang="en-US" sz="2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49031943"/>
                  </a:ext>
                </a:extLst>
              </a:tr>
              <a:tr h="0">
                <a:tc>
                  <a:txBody>
                    <a:bodyPr/>
                    <a:lstStyle/>
                    <a:p>
                      <a:pPr marL="0" marR="57150">
                        <a:lnSpc>
                          <a:spcPct val="115000"/>
                        </a:lnSpc>
                        <a:spcBef>
                          <a:spcPts val="0"/>
                        </a:spcBef>
                        <a:spcAft>
                          <a:spcPts val="0"/>
                        </a:spcAft>
                        <a:tabLst>
                          <a:tab pos="213360" algn="l"/>
                        </a:tabLst>
                      </a:pPr>
                      <a:r>
                        <a:rPr lang="en-US" sz="2800" dirty="0">
                          <a:effectLst/>
                        </a:rPr>
                        <a:t>So </a:t>
                      </a:r>
                      <a:r>
                        <a:rPr lang="en-US" sz="2800" dirty="0" err="1">
                          <a:effectLst/>
                        </a:rPr>
                        <a:t>sánh</a:t>
                      </a:r>
                      <a:r>
                        <a:rPr lang="en-US" sz="2800" dirty="0">
                          <a:effectLst/>
                        </a:rPr>
                        <a:t> “</a:t>
                      </a:r>
                      <a:r>
                        <a:rPr lang="en-US" sz="2800" dirty="0" err="1">
                          <a:effectLst/>
                        </a:rPr>
                        <a:t>Tiếng</a:t>
                      </a:r>
                      <a:r>
                        <a:rPr lang="en-US" sz="2800" dirty="0">
                          <a:effectLst/>
                        </a:rPr>
                        <a:t> </a:t>
                      </a:r>
                      <a:r>
                        <a:rPr lang="en-US" sz="2800" dirty="0" err="1">
                          <a:effectLst/>
                        </a:rPr>
                        <a:t>hót</a:t>
                      </a:r>
                      <a:r>
                        <a:rPr lang="en-US" sz="2800" dirty="0">
                          <a:effectLst/>
                        </a:rPr>
                        <a:t> long </a:t>
                      </a:r>
                      <a:r>
                        <a:rPr lang="en-US" sz="2800" dirty="0" err="1">
                          <a:effectLst/>
                        </a:rPr>
                        <a:t>lanh</a:t>
                      </a:r>
                      <a:r>
                        <a:rPr lang="en-US" sz="2800" dirty="0">
                          <a:effectLst/>
                        </a:rPr>
                        <a:t>” </a:t>
                      </a:r>
                      <a:r>
                        <a:rPr lang="en-US" sz="2800" dirty="0" err="1">
                          <a:effectLst/>
                        </a:rPr>
                        <a:t>với</a:t>
                      </a:r>
                      <a:r>
                        <a:rPr lang="en-US" sz="2800" dirty="0">
                          <a:effectLst/>
                        </a:rPr>
                        <a:t> “</a:t>
                      </a:r>
                      <a:r>
                        <a:rPr lang="en-US" sz="2800" dirty="0" err="1">
                          <a:effectLst/>
                        </a:rPr>
                        <a:t>Cành</a:t>
                      </a:r>
                      <a:r>
                        <a:rPr lang="en-US" sz="2800" dirty="0">
                          <a:effectLst/>
                        </a:rPr>
                        <a:t> </a:t>
                      </a:r>
                      <a:r>
                        <a:rPr lang="en-US" sz="2800" dirty="0" err="1">
                          <a:effectLst/>
                        </a:rPr>
                        <a:t>sương</a:t>
                      </a:r>
                      <a:r>
                        <a:rPr lang="en-US" sz="2800" dirty="0">
                          <a:effectLst/>
                        </a:rPr>
                        <a:t> </a:t>
                      </a:r>
                      <a:r>
                        <a:rPr lang="en-US" sz="2800" dirty="0" err="1">
                          <a:effectLst/>
                        </a:rPr>
                        <a:t>chói</a:t>
                      </a:r>
                      <a:r>
                        <a:rPr lang="en-US" sz="2800" dirty="0">
                          <a:effectLst/>
                        </a:rPr>
                        <a:t>”</a:t>
                      </a:r>
                    </a:p>
                    <a:p>
                      <a:pPr marL="0" marR="57150">
                        <a:lnSpc>
                          <a:spcPct val="115000"/>
                        </a:lnSpc>
                        <a:spcBef>
                          <a:spcPts val="0"/>
                        </a:spcBef>
                        <a:spcAft>
                          <a:spcPts val="0"/>
                        </a:spcAft>
                        <a:tabLst>
                          <a:tab pos="213360" algn="l"/>
                        </a:tabLst>
                      </a:pPr>
                      <a:r>
                        <a:rPr lang="en-US" sz="2800" dirty="0">
                          <a:effectLst/>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57150">
                        <a:lnSpc>
                          <a:spcPct val="115000"/>
                        </a:lnSpc>
                        <a:spcBef>
                          <a:spcPts val="0"/>
                        </a:spcBef>
                        <a:spcAft>
                          <a:spcPts val="0"/>
                        </a:spcAft>
                        <a:tabLst>
                          <a:tab pos="213360" algn="l"/>
                        </a:tabLst>
                      </a:pPr>
                      <a:r>
                        <a:rPr lang="en-US" sz="2800" dirty="0" err="1">
                          <a:effectLst/>
                        </a:rPr>
                        <a:t>Thể</a:t>
                      </a:r>
                      <a:r>
                        <a:rPr lang="en-US" sz="2800" dirty="0">
                          <a:effectLst/>
                        </a:rPr>
                        <a:t> </a:t>
                      </a:r>
                      <a:r>
                        <a:rPr lang="en-US" sz="2800" dirty="0" err="1">
                          <a:effectLst/>
                        </a:rPr>
                        <a:t>hiện</a:t>
                      </a:r>
                      <a:r>
                        <a:rPr lang="en-US" sz="2800" dirty="0">
                          <a:effectLst/>
                        </a:rPr>
                        <a:t> </a:t>
                      </a:r>
                      <a:r>
                        <a:rPr lang="en-US" sz="2800" dirty="0" err="1">
                          <a:effectLst/>
                        </a:rPr>
                        <a:t>sự</a:t>
                      </a:r>
                      <a:r>
                        <a:rPr lang="en-US" sz="2800" dirty="0">
                          <a:effectLst/>
                        </a:rPr>
                        <a:t> </a:t>
                      </a:r>
                      <a:r>
                        <a:rPr lang="en-US" sz="2800" dirty="0" err="1">
                          <a:effectLst/>
                        </a:rPr>
                        <a:t>trong</a:t>
                      </a:r>
                      <a:r>
                        <a:rPr lang="en-US" sz="2800" dirty="0">
                          <a:effectLst/>
                        </a:rPr>
                        <a:t> </a:t>
                      </a:r>
                      <a:r>
                        <a:rPr lang="en-US" sz="2800" dirty="0" err="1">
                          <a:effectLst/>
                        </a:rPr>
                        <a:t>trẻo</a:t>
                      </a:r>
                      <a:r>
                        <a:rPr lang="en-US" sz="2800" dirty="0">
                          <a:effectLst/>
                        </a:rPr>
                        <a:t>, </a:t>
                      </a:r>
                      <a:r>
                        <a:rPr lang="en-US" sz="2800" dirty="0" err="1">
                          <a:effectLst/>
                        </a:rPr>
                        <a:t>tràn</a:t>
                      </a:r>
                      <a:r>
                        <a:rPr lang="en-US" sz="2800" dirty="0">
                          <a:effectLst/>
                        </a:rPr>
                        <a:t> </a:t>
                      </a:r>
                      <a:r>
                        <a:rPr lang="en-US" sz="2800" dirty="0" err="1">
                          <a:effectLst/>
                        </a:rPr>
                        <a:t>đầy</a:t>
                      </a:r>
                      <a:r>
                        <a:rPr lang="en-US" sz="2800" dirty="0">
                          <a:effectLst/>
                        </a:rPr>
                        <a:t> </a:t>
                      </a:r>
                      <a:r>
                        <a:rPr lang="en-US" sz="2800" dirty="0" err="1">
                          <a:effectLst/>
                        </a:rPr>
                        <a:t>sức</a:t>
                      </a:r>
                      <a:r>
                        <a:rPr lang="en-US" sz="2800" dirty="0">
                          <a:effectLst/>
                        </a:rPr>
                        <a:t> </a:t>
                      </a:r>
                      <a:r>
                        <a:rPr lang="en-US" sz="2800" dirty="0" err="1">
                          <a:effectLst/>
                        </a:rPr>
                        <a:t>sống</a:t>
                      </a:r>
                      <a:r>
                        <a:rPr lang="en-US" sz="2800" dirty="0">
                          <a:effectLst/>
                        </a:rPr>
                        <a:t> </a:t>
                      </a:r>
                      <a:r>
                        <a:rPr lang="en-US" sz="2800" dirty="0" err="1">
                          <a:effectLst/>
                        </a:rPr>
                        <a:t>của</a:t>
                      </a:r>
                      <a:r>
                        <a:rPr lang="en-US" sz="2800" dirty="0">
                          <a:effectLst/>
                        </a:rPr>
                        <a:t> </a:t>
                      </a:r>
                      <a:r>
                        <a:rPr lang="en-US" sz="2800" dirty="0" err="1">
                          <a:effectLst/>
                        </a:rPr>
                        <a:t>tiếng</a:t>
                      </a:r>
                      <a:r>
                        <a:rPr lang="en-US" sz="2800" dirty="0">
                          <a:effectLst/>
                        </a:rPr>
                        <a:t> </a:t>
                      </a:r>
                      <a:r>
                        <a:rPr lang="en-US" sz="2800" dirty="0" err="1">
                          <a:effectLst/>
                        </a:rPr>
                        <a:t>chim</a:t>
                      </a:r>
                      <a:r>
                        <a:rPr lang="en-US" sz="2800" dirty="0">
                          <a:effectLst/>
                        </a:rPr>
                        <a:t>.</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82939093"/>
                  </a:ext>
                </a:extLst>
              </a:tr>
              <a:tr h="0">
                <a:tc>
                  <a:txBody>
                    <a:bodyPr/>
                    <a:lstStyle/>
                    <a:p>
                      <a:pPr marL="0" marR="57150">
                        <a:lnSpc>
                          <a:spcPct val="115000"/>
                        </a:lnSpc>
                        <a:spcBef>
                          <a:spcPts val="0"/>
                        </a:spcBef>
                        <a:spcAft>
                          <a:spcPts val="0"/>
                        </a:spcAft>
                        <a:tabLst>
                          <a:tab pos="213360" algn="l"/>
                        </a:tabLst>
                      </a:pPr>
                      <a:r>
                        <a:rPr lang="en-US" sz="2800">
                          <a:effectLst/>
                        </a:rPr>
                        <a:t>Nhân hóa:</a:t>
                      </a:r>
                    </a:p>
                    <a:p>
                      <a:pPr marL="342900" marR="57150" lvl="0" indent="-342900">
                        <a:lnSpc>
                          <a:spcPct val="115000"/>
                        </a:lnSpc>
                        <a:spcBef>
                          <a:spcPts val="0"/>
                        </a:spcBef>
                        <a:spcAft>
                          <a:spcPts val="0"/>
                        </a:spcAft>
                        <a:buFont typeface="Times New Roman" panose="02020603050405020304" pitchFamily="18" charset="0"/>
                        <a:buChar char="-"/>
                        <a:tabLst>
                          <a:tab pos="213360" algn="l"/>
                          <a:tab pos="238125" algn="l"/>
                          <a:tab pos="457200" algn="l"/>
                        </a:tabLst>
                      </a:pPr>
                      <a:r>
                        <a:rPr lang="en-US" sz="2800">
                          <a:effectLst/>
                        </a:rPr>
                        <a:t>Chim ơi chim nói</a:t>
                      </a:r>
                    </a:p>
                    <a:p>
                      <a:pPr marL="342900" marR="57150" lvl="0" indent="-342900">
                        <a:lnSpc>
                          <a:spcPct val="115000"/>
                        </a:lnSpc>
                        <a:spcBef>
                          <a:spcPts val="0"/>
                        </a:spcBef>
                        <a:spcAft>
                          <a:spcPts val="0"/>
                        </a:spcAft>
                        <a:buFont typeface="Times New Roman" panose="02020603050405020304" pitchFamily="18" charset="0"/>
                        <a:buChar char="-"/>
                        <a:tabLst>
                          <a:tab pos="213360" algn="l"/>
                          <a:tab pos="238125" algn="l"/>
                          <a:tab pos="457200" algn="l"/>
                        </a:tabLst>
                      </a:pPr>
                      <a:r>
                        <a:rPr lang="en-US" sz="2800">
                          <a:effectLst/>
                        </a:rPr>
                        <a:t>Lòng chim vui nhiều</a:t>
                      </a:r>
                      <a:endParaRPr lang="en-US" sz="2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57150">
                        <a:lnSpc>
                          <a:spcPct val="115000"/>
                        </a:lnSpc>
                        <a:spcBef>
                          <a:spcPts val="0"/>
                        </a:spcBef>
                        <a:spcAft>
                          <a:spcPts val="0"/>
                        </a:spcAft>
                        <a:tabLst>
                          <a:tab pos="213360" algn="l"/>
                        </a:tabLst>
                      </a:pPr>
                      <a:r>
                        <a:rPr lang="en-US" sz="2800" dirty="0" err="1">
                          <a:effectLst/>
                        </a:rPr>
                        <a:t>Nhân</a:t>
                      </a:r>
                      <a:r>
                        <a:rPr lang="en-US" sz="2800" dirty="0">
                          <a:effectLst/>
                        </a:rPr>
                        <a:t> </a:t>
                      </a:r>
                      <a:r>
                        <a:rPr lang="en-US" sz="2800" dirty="0" err="1">
                          <a:effectLst/>
                        </a:rPr>
                        <a:t>cách</a:t>
                      </a:r>
                      <a:r>
                        <a:rPr lang="en-US" sz="2800" dirty="0">
                          <a:effectLst/>
                        </a:rPr>
                        <a:t> </a:t>
                      </a:r>
                      <a:r>
                        <a:rPr lang="en-US" sz="2800" dirty="0" err="1">
                          <a:effectLst/>
                        </a:rPr>
                        <a:t>hóa</a:t>
                      </a:r>
                      <a:r>
                        <a:rPr lang="en-US" sz="2800" dirty="0">
                          <a:effectLst/>
                        </a:rPr>
                        <a:t> </a:t>
                      </a:r>
                      <a:r>
                        <a:rPr lang="en-US" sz="2800" dirty="0" err="1">
                          <a:effectLst/>
                        </a:rPr>
                        <a:t>chim</a:t>
                      </a:r>
                      <a:r>
                        <a:rPr lang="en-US" sz="2800" dirty="0">
                          <a:effectLst/>
                        </a:rPr>
                        <a:t> </a:t>
                      </a:r>
                      <a:r>
                        <a:rPr lang="en-US" sz="2800" dirty="0" err="1">
                          <a:effectLst/>
                        </a:rPr>
                        <a:t>chiền</a:t>
                      </a:r>
                      <a:r>
                        <a:rPr lang="en-US" sz="2800" dirty="0">
                          <a:effectLst/>
                        </a:rPr>
                        <a:t> </a:t>
                      </a:r>
                      <a:r>
                        <a:rPr lang="en-US" sz="2800" dirty="0" err="1">
                          <a:effectLst/>
                        </a:rPr>
                        <a:t>chiện</a:t>
                      </a:r>
                      <a:r>
                        <a:rPr lang="en-US" sz="2800" dirty="0">
                          <a:effectLst/>
                        </a:rPr>
                        <a:t> </a:t>
                      </a:r>
                      <a:r>
                        <a:rPr lang="en-US" sz="2800" dirty="0" err="1">
                          <a:effectLst/>
                        </a:rPr>
                        <a:t>như</a:t>
                      </a:r>
                      <a:r>
                        <a:rPr lang="en-US" sz="2800" dirty="0">
                          <a:effectLst/>
                        </a:rPr>
                        <a:t> </a:t>
                      </a:r>
                      <a:r>
                        <a:rPr lang="en-US" sz="2800" dirty="0" err="1">
                          <a:effectLst/>
                        </a:rPr>
                        <a:t>một</a:t>
                      </a:r>
                      <a:r>
                        <a:rPr lang="en-US" sz="2800" dirty="0">
                          <a:effectLst/>
                        </a:rPr>
                        <a:t> con </a:t>
                      </a:r>
                      <a:r>
                        <a:rPr lang="en-US" sz="2800" dirty="0" err="1">
                          <a:effectLst/>
                        </a:rPr>
                        <a:t>người</a:t>
                      </a:r>
                      <a:r>
                        <a:rPr lang="en-US" sz="2800" dirty="0">
                          <a:effectLst/>
                        </a:rPr>
                        <a:t>.</a:t>
                      </a:r>
                    </a:p>
                    <a:p>
                      <a:pPr marL="0" marR="57150">
                        <a:lnSpc>
                          <a:spcPct val="115000"/>
                        </a:lnSpc>
                        <a:spcBef>
                          <a:spcPts val="0"/>
                        </a:spcBef>
                        <a:spcAft>
                          <a:spcPts val="0"/>
                        </a:spcAft>
                        <a:tabLst>
                          <a:tab pos="213360" algn="l"/>
                        </a:tabLst>
                      </a:pPr>
                      <a:r>
                        <a:rPr lang="en-US" sz="2800" dirty="0">
                          <a:effectLst/>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85216718"/>
                  </a:ext>
                </a:extLst>
              </a:tr>
              <a:tr h="0">
                <a:tc>
                  <a:txBody>
                    <a:bodyPr/>
                    <a:lstStyle/>
                    <a:p>
                      <a:pPr marL="0" marR="57150">
                        <a:lnSpc>
                          <a:spcPct val="115000"/>
                        </a:lnSpc>
                        <a:spcBef>
                          <a:spcPts val="0"/>
                        </a:spcBef>
                        <a:spcAft>
                          <a:spcPts val="0"/>
                        </a:spcAft>
                        <a:tabLst>
                          <a:tab pos="213360" algn="l"/>
                        </a:tabLst>
                      </a:pPr>
                      <a:r>
                        <a:rPr lang="en-US" sz="2800" dirty="0" err="1">
                          <a:effectLst/>
                        </a:rPr>
                        <a:t>Ẩn</a:t>
                      </a:r>
                      <a:r>
                        <a:rPr lang="en-US" sz="2800" dirty="0">
                          <a:effectLst/>
                        </a:rPr>
                        <a:t> </a:t>
                      </a:r>
                      <a:r>
                        <a:rPr lang="en-US" sz="2800" dirty="0" err="1">
                          <a:effectLst/>
                        </a:rPr>
                        <a:t>dụ</a:t>
                      </a:r>
                      <a:r>
                        <a:rPr lang="en-US" sz="2800" dirty="0">
                          <a:effectLst/>
                        </a:rPr>
                        <a:t>: “</a:t>
                      </a:r>
                      <a:r>
                        <a:rPr lang="en-US" sz="2800" dirty="0" err="1">
                          <a:effectLst/>
                        </a:rPr>
                        <a:t>Tiếng</a:t>
                      </a:r>
                      <a:r>
                        <a:rPr lang="en-US" sz="2800" dirty="0">
                          <a:effectLst/>
                        </a:rPr>
                        <a:t> </a:t>
                      </a:r>
                      <a:r>
                        <a:rPr lang="en-US" sz="2800" dirty="0" err="1">
                          <a:effectLst/>
                        </a:rPr>
                        <a:t>ngọc</a:t>
                      </a:r>
                      <a:r>
                        <a:rPr lang="en-US" sz="2800" dirty="0">
                          <a:effectLst/>
                        </a:rPr>
                        <a:t> </a:t>
                      </a:r>
                      <a:r>
                        <a:rPr lang="en-US" sz="2800" dirty="0" err="1">
                          <a:effectLst/>
                        </a:rPr>
                        <a:t>trong</a:t>
                      </a:r>
                      <a:r>
                        <a:rPr lang="en-US" sz="2800" dirty="0">
                          <a:effectLst/>
                        </a:rPr>
                        <a:t> </a:t>
                      </a:r>
                      <a:r>
                        <a:rPr lang="en-US" sz="2800" dirty="0" err="1">
                          <a:effectLst/>
                        </a:rPr>
                        <a:t>veo</a:t>
                      </a:r>
                      <a:r>
                        <a:rPr lang="en-US" sz="2800" dirty="0">
                          <a:effectLst/>
                        </a:rPr>
                        <a:t>/ </a:t>
                      </a:r>
                      <a:r>
                        <a:rPr lang="en-US" sz="2800" dirty="0" err="1">
                          <a:effectLst/>
                        </a:rPr>
                        <a:t>Chim</a:t>
                      </a:r>
                      <a:r>
                        <a:rPr lang="en-US" sz="2800" dirty="0">
                          <a:effectLst/>
                        </a:rPr>
                        <a:t> </a:t>
                      </a:r>
                      <a:r>
                        <a:rPr lang="en-US" sz="2800" dirty="0" err="1">
                          <a:effectLst/>
                        </a:rPr>
                        <a:t>reo</a:t>
                      </a:r>
                      <a:r>
                        <a:rPr lang="en-US" sz="2800" dirty="0">
                          <a:effectLst/>
                        </a:rPr>
                        <a:t> </a:t>
                      </a:r>
                      <a:r>
                        <a:rPr lang="en-US" sz="2800" dirty="0" err="1">
                          <a:effectLst/>
                        </a:rPr>
                        <a:t>từng</a:t>
                      </a:r>
                      <a:r>
                        <a:rPr lang="en-US" sz="2800" dirty="0">
                          <a:effectLst/>
                        </a:rPr>
                        <a:t> </a:t>
                      </a:r>
                      <a:r>
                        <a:rPr lang="en-US" sz="2800" dirty="0" err="1">
                          <a:effectLst/>
                        </a:rPr>
                        <a:t>chuỗi</a:t>
                      </a:r>
                      <a:r>
                        <a:rPr lang="en-US" sz="2800" dirty="0">
                          <a:effectLst/>
                        </a:rPr>
                        <a:t>.”</a:t>
                      </a:r>
                    </a:p>
                    <a:p>
                      <a:pPr marL="0" marR="57150">
                        <a:lnSpc>
                          <a:spcPct val="115000"/>
                        </a:lnSpc>
                        <a:spcBef>
                          <a:spcPts val="0"/>
                        </a:spcBef>
                        <a:spcAft>
                          <a:spcPts val="0"/>
                        </a:spcAft>
                        <a:tabLst>
                          <a:tab pos="213360" algn="l"/>
                        </a:tabLst>
                      </a:pPr>
                      <a:r>
                        <a:rPr lang="en-US" sz="2800" dirty="0">
                          <a:effectLst/>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57150">
                        <a:lnSpc>
                          <a:spcPct val="115000"/>
                        </a:lnSpc>
                        <a:spcBef>
                          <a:spcPts val="0"/>
                        </a:spcBef>
                        <a:spcAft>
                          <a:spcPts val="0"/>
                        </a:spcAft>
                        <a:tabLst>
                          <a:tab pos="213360" algn="l"/>
                        </a:tabLst>
                      </a:pPr>
                      <a:r>
                        <a:rPr lang="en-US" sz="2800" dirty="0" err="1">
                          <a:effectLst/>
                        </a:rPr>
                        <a:t>Tiếng</a:t>
                      </a:r>
                      <a:r>
                        <a:rPr lang="en-US" sz="2800" dirty="0">
                          <a:effectLst/>
                        </a:rPr>
                        <a:t> </a:t>
                      </a:r>
                      <a:r>
                        <a:rPr lang="en-US" sz="2800" dirty="0" err="1">
                          <a:effectLst/>
                        </a:rPr>
                        <a:t>chim</a:t>
                      </a:r>
                      <a:r>
                        <a:rPr lang="en-US" sz="2800" dirty="0">
                          <a:effectLst/>
                        </a:rPr>
                        <a:t> </a:t>
                      </a:r>
                      <a:r>
                        <a:rPr lang="en-US" sz="2800" dirty="0" err="1">
                          <a:effectLst/>
                        </a:rPr>
                        <a:t>chiền</a:t>
                      </a:r>
                      <a:r>
                        <a:rPr lang="en-US" sz="2800" dirty="0">
                          <a:effectLst/>
                        </a:rPr>
                        <a:t> </a:t>
                      </a:r>
                      <a:r>
                        <a:rPr lang="en-US" sz="2800" dirty="0" err="1">
                          <a:effectLst/>
                        </a:rPr>
                        <a:t>chiện</a:t>
                      </a:r>
                      <a:r>
                        <a:rPr lang="en-US" sz="2800" dirty="0">
                          <a:effectLst/>
                        </a:rPr>
                        <a:t> </a:t>
                      </a:r>
                      <a:r>
                        <a:rPr lang="en-US" sz="2800" dirty="0" err="1">
                          <a:effectLst/>
                        </a:rPr>
                        <a:t>cất</a:t>
                      </a:r>
                      <a:r>
                        <a:rPr lang="en-US" sz="2800" dirty="0">
                          <a:effectLst/>
                        </a:rPr>
                        <a:t> </a:t>
                      </a:r>
                      <a:r>
                        <a:rPr lang="en-US" sz="2800" dirty="0" err="1">
                          <a:effectLst/>
                        </a:rPr>
                        <a:t>lên</a:t>
                      </a:r>
                      <a:r>
                        <a:rPr lang="en-US" sz="2800" dirty="0">
                          <a:effectLst/>
                        </a:rPr>
                        <a:t> </a:t>
                      </a:r>
                      <a:r>
                        <a:rPr lang="en-US" sz="2800" dirty="0" err="1">
                          <a:effectLst/>
                        </a:rPr>
                        <a:t>từng</a:t>
                      </a:r>
                      <a:r>
                        <a:rPr lang="en-US" sz="2800" dirty="0">
                          <a:effectLst/>
                        </a:rPr>
                        <a:t> </a:t>
                      </a:r>
                      <a:r>
                        <a:rPr lang="en-US" sz="2800" dirty="0" err="1">
                          <a:effectLst/>
                        </a:rPr>
                        <a:t>thanh</a:t>
                      </a:r>
                      <a:r>
                        <a:rPr lang="en-US" sz="2800" dirty="0">
                          <a:effectLst/>
                        </a:rPr>
                        <a:t> </a:t>
                      </a:r>
                      <a:r>
                        <a:rPr lang="en-US" sz="2800" dirty="0" err="1">
                          <a:effectLst/>
                        </a:rPr>
                        <a:t>âm</a:t>
                      </a:r>
                      <a:r>
                        <a:rPr lang="en-US" sz="2800" dirty="0">
                          <a:effectLst/>
                        </a:rPr>
                        <a:t> </a:t>
                      </a:r>
                      <a:r>
                        <a:rPr lang="en-US" sz="2800" dirty="0" err="1">
                          <a:effectLst/>
                        </a:rPr>
                        <a:t>uyển</a:t>
                      </a:r>
                      <a:r>
                        <a:rPr lang="en-US" sz="2800" dirty="0">
                          <a:effectLst/>
                        </a:rPr>
                        <a:t> </a:t>
                      </a:r>
                      <a:r>
                        <a:rPr lang="en-US" sz="2800" dirty="0" err="1">
                          <a:effectLst/>
                        </a:rPr>
                        <a:t>chuyển</a:t>
                      </a:r>
                      <a:r>
                        <a:rPr lang="en-US" sz="2800" dirty="0">
                          <a:effectLst/>
                        </a:rPr>
                        <a:t>, </a:t>
                      </a:r>
                      <a:r>
                        <a:rPr lang="en-US" sz="2800" dirty="0" err="1">
                          <a:effectLst/>
                        </a:rPr>
                        <a:t>trải</a:t>
                      </a:r>
                      <a:r>
                        <a:rPr lang="en-US" sz="2800" dirty="0">
                          <a:effectLst/>
                        </a:rPr>
                        <a:t> </a:t>
                      </a:r>
                      <a:r>
                        <a:rPr lang="en-US" sz="2800" dirty="0" err="1">
                          <a:effectLst/>
                        </a:rPr>
                        <a:t>dài</a:t>
                      </a:r>
                      <a:r>
                        <a:rPr lang="en-US" sz="2800" dirty="0">
                          <a:effectLst/>
                        </a:rPr>
                        <a:t> </a:t>
                      </a:r>
                      <a:r>
                        <a:rPr lang="en-US" sz="2800" dirty="0" err="1">
                          <a:effectLst/>
                        </a:rPr>
                        <a:t>trên</a:t>
                      </a:r>
                      <a:r>
                        <a:rPr lang="en-US" sz="2800" dirty="0">
                          <a:effectLst/>
                        </a:rPr>
                        <a:t> </a:t>
                      </a:r>
                      <a:r>
                        <a:rPr lang="en-US" sz="2800" dirty="0" err="1">
                          <a:effectLst/>
                        </a:rPr>
                        <a:t>nền</a:t>
                      </a:r>
                      <a:r>
                        <a:rPr lang="en-US" sz="2800" dirty="0">
                          <a:effectLst/>
                        </a:rPr>
                        <a:t> </a:t>
                      </a:r>
                      <a:r>
                        <a:rPr lang="en-US" sz="2800" dirty="0" err="1">
                          <a:effectLst/>
                        </a:rPr>
                        <a:t>trời</a:t>
                      </a:r>
                      <a:r>
                        <a:rPr lang="en-US" sz="2800" dirty="0">
                          <a:effectLst/>
                        </a:rPr>
                        <a:t> </a:t>
                      </a:r>
                      <a:r>
                        <a:rPr lang="en-US" sz="2800" dirty="0" err="1">
                          <a:effectLst/>
                        </a:rPr>
                        <a:t>xanh</a:t>
                      </a:r>
                      <a:r>
                        <a:rPr lang="en-US" sz="2800" dirty="0">
                          <a:effectLst/>
                        </a:rPr>
                        <a:t>.</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05381365"/>
                  </a:ext>
                </a:extLst>
              </a:tr>
            </a:tbl>
          </a:graphicData>
        </a:graphic>
      </p:graphicFrame>
    </p:spTree>
    <p:extLst>
      <p:ext uri="{BB962C8B-B14F-4D97-AF65-F5344CB8AC3E}">
        <p14:creationId xmlns:p14="http://schemas.microsoft.com/office/powerpoint/2010/main" val="3389103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descr="Text&#10;&#10;Description automatically generated with low confidence"/>
          <p:cNvPicPr>
            <a:picLocks noChangeAspect="1"/>
          </p:cNvPicPr>
          <p:nvPr/>
        </p:nvPicPr>
        <p:blipFill>
          <a:blip r:embed="rId4">
            <a:extLst>
              <a:ext uri="{BEBA8EAE-BF5A-486C-A8C5-ECC9F3942E4B}">
                <a14:imgProps xmlns:a14="http://schemas.microsoft.com/office/drawing/2010/main">
                  <a14:imgLayer r:embed="rId5">
                    <a14:imgEffect>
                      <a14:backgroundRemoval t="2717" b="89946" l="8260" r="99558">
                        <a14:foregroundMark x1="34956" y1="5707" x2="40855" y2="9239"/>
                        <a14:foregroundMark x1="8407" y1="23913" x2="8407" y2="35326"/>
                        <a14:foregroundMark x1="89823" y1="12500" x2="99558" y2="13587"/>
                        <a14:foregroundMark x1="90560" y1="4891" x2="93215" y2="5163"/>
                        <a14:foregroundMark x1="85841" y1="13315" x2="90118" y2="25000"/>
                        <a14:foregroundMark x1="90118" y1="25000" x2="91888" y2="26630"/>
                        <a14:foregroundMark x1="91445" y1="20380" x2="97198" y2="25000"/>
                        <a14:foregroundMark x1="87021" y1="16848" x2="90560" y2="22283"/>
                        <a14:foregroundMark x1="87758" y1="5707" x2="87758" y2="19565"/>
                        <a14:foregroundMark x1="35398" y1="2717" x2="40118" y2="4076"/>
                        <a14:foregroundMark x1="9292" y1="68478" x2="14749" y2="73913"/>
                        <a14:foregroundMark x1="11357" y1="84783" x2="16077" y2="83696"/>
                        <a14:foregroundMark x1="80973" y1="75543" x2="83923" y2="62500"/>
                        <a14:foregroundMark x1="83923" y1="62500" x2="83923" y2="62500"/>
                      </a14:backgroundRemoval>
                    </a14:imgEffect>
                  </a14:imgLayer>
                </a14:imgProps>
              </a:ext>
            </a:extLst>
          </a:blip>
          <a:stretch>
            <a:fillRect/>
          </a:stretch>
        </p:blipFill>
        <p:spPr>
          <a:xfrm>
            <a:off x="1930190" y="954494"/>
            <a:ext cx="8331619" cy="44975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4384"/>
            <a:ext cx="12192000" cy="6809232"/>
          </a:xfrm>
          <a:prstGeom prst="rect">
            <a:avLst/>
          </a:prstGeom>
        </p:spPr>
      </p:pic>
      <p:sp>
        <p:nvSpPr>
          <p:cNvPr id="6" name="TextBox 5"/>
          <p:cNvSpPr txBox="1"/>
          <p:nvPr/>
        </p:nvSpPr>
        <p:spPr>
          <a:xfrm>
            <a:off x="2832682" y="255232"/>
            <a:ext cx="9216750" cy="2002023"/>
          </a:xfrm>
          <a:prstGeom prst="rect">
            <a:avLst/>
          </a:prstGeom>
          <a:noFill/>
        </p:spPr>
        <p:txBody>
          <a:bodyPr wrap="square">
            <a:spAutoFit/>
          </a:bodyPr>
          <a:lstStyle/>
          <a:p>
            <a:pPr algn="just">
              <a:lnSpc>
                <a:spcPct val="150000"/>
              </a:lnSpc>
            </a:pPr>
            <a:r>
              <a:rPr lang="en-US" sz="4400" b="1" dirty="0">
                <a:solidFill>
                  <a:srgbClr val="FF0000"/>
                </a:solidFill>
                <a:latin typeface="Times New Roman" panose="02020603050405020304" pitchFamily="18" charset="0"/>
                <a:ea typeface="MS Mincho" panose="02020609040205080304" pitchFamily="49" charset="-128"/>
                <a:cs typeface="Times New Roman" panose="02020603050405020304" pitchFamily="18" charset="0"/>
              </a:rPr>
              <a:t>3</a:t>
            </a:r>
            <a:r>
              <a:rPr lang="en-US" sz="3200" b="1" dirty="0">
                <a:solidFill>
                  <a:srgbClr val="FF0000"/>
                </a:solidFill>
                <a:latin typeface="Times New Roman" panose="02020603050405020304" pitchFamily="18" charset="0"/>
                <a:ea typeface="MS Mincho" panose="02020609040205080304" pitchFamily="49" charset="-128"/>
                <a:cs typeface="Times New Roman" panose="02020603050405020304" pitchFamily="18" charset="0"/>
              </a:rPr>
              <a:t>. </a:t>
            </a:r>
            <a:r>
              <a:rPr lang="pt-BR" sz="3200" b="1" dirty="0">
                <a:solidFill>
                  <a:srgbClr val="FF0000"/>
                </a:solidFill>
              </a:rPr>
              <a:t>Tìm hiểu </a:t>
            </a:r>
            <a:r>
              <a:rPr lang="en-US" sz="3200" b="1" dirty="0" err="1">
                <a:solidFill>
                  <a:srgbClr val="FF0000"/>
                </a:solidFill>
              </a:rPr>
              <a:t>tình</a:t>
            </a:r>
            <a:r>
              <a:rPr lang="en-US" sz="3200" b="1" dirty="0">
                <a:solidFill>
                  <a:srgbClr val="FF0000"/>
                </a:solidFill>
              </a:rPr>
              <a:t> </a:t>
            </a:r>
            <a:r>
              <a:rPr lang="en-US" sz="3200" b="1" dirty="0" err="1">
                <a:solidFill>
                  <a:srgbClr val="FF0000"/>
                </a:solidFill>
              </a:rPr>
              <a:t>cảm</a:t>
            </a:r>
            <a:r>
              <a:rPr lang="en-US" sz="3200" b="1" dirty="0">
                <a:solidFill>
                  <a:srgbClr val="FF0000"/>
                </a:solidFill>
              </a:rPr>
              <a:t>, </a:t>
            </a:r>
            <a:r>
              <a:rPr lang="en-US" sz="3200" b="1" dirty="0" err="1">
                <a:solidFill>
                  <a:srgbClr val="FF0000"/>
                </a:solidFill>
              </a:rPr>
              <a:t>cảm</a:t>
            </a:r>
            <a:r>
              <a:rPr lang="en-US" sz="3200" b="1" dirty="0">
                <a:solidFill>
                  <a:srgbClr val="FF0000"/>
                </a:solidFill>
              </a:rPr>
              <a:t> </a:t>
            </a:r>
            <a:r>
              <a:rPr lang="en-US" sz="3200" b="1" dirty="0" err="1">
                <a:solidFill>
                  <a:srgbClr val="FF0000"/>
                </a:solidFill>
              </a:rPr>
              <a:t>xúc</a:t>
            </a:r>
            <a:r>
              <a:rPr lang="en-US" sz="3200" b="1" dirty="0">
                <a:solidFill>
                  <a:srgbClr val="FF0000"/>
                </a:solidFill>
              </a:rPr>
              <a:t> </a:t>
            </a:r>
            <a:r>
              <a:rPr lang="en-US" sz="3200" b="1" dirty="0" err="1">
                <a:solidFill>
                  <a:srgbClr val="FF0000"/>
                </a:solidFill>
              </a:rPr>
              <a:t>của</a:t>
            </a:r>
            <a:r>
              <a:rPr lang="en-US" sz="3200" b="1" dirty="0">
                <a:solidFill>
                  <a:srgbClr val="FF0000"/>
                </a:solidFill>
              </a:rPr>
              <a:t> </a:t>
            </a:r>
            <a:r>
              <a:rPr lang="en-US" sz="3200" b="1" dirty="0" err="1">
                <a:solidFill>
                  <a:srgbClr val="FF0000"/>
                </a:solidFill>
              </a:rPr>
              <a:t>nhà</a:t>
            </a:r>
            <a:r>
              <a:rPr lang="en-US" sz="3200" b="1" dirty="0">
                <a:solidFill>
                  <a:srgbClr val="FF0000"/>
                </a:solidFill>
              </a:rPr>
              <a:t> </a:t>
            </a:r>
            <a:r>
              <a:rPr lang="en-US" sz="3200" b="1" dirty="0" err="1">
                <a:solidFill>
                  <a:srgbClr val="FF0000"/>
                </a:solidFill>
              </a:rPr>
              <a:t>thơ</a:t>
            </a:r>
            <a:r>
              <a:rPr lang="en-US" sz="3200" b="1" dirty="0">
                <a:solidFill>
                  <a:srgbClr val="FF0000"/>
                </a:solidFill>
              </a:rPr>
              <a:t> </a:t>
            </a:r>
            <a:endParaRPr lang="en-US" sz="3200" dirty="0">
              <a:solidFill>
                <a:srgbClr val="FF0000"/>
              </a:solidFill>
            </a:endParaRPr>
          </a:p>
          <a:p>
            <a:pPr lvl="0" algn="just">
              <a:lnSpc>
                <a:spcPct val="150000"/>
              </a:lnSpc>
            </a:pPr>
            <a:r>
              <a:rPr lang="en-US" sz="44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4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xúc</a:t>
            </a:r>
            <a:r>
              <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4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4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tác</a:t>
            </a:r>
            <a:r>
              <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4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giả</a:t>
            </a:r>
            <a:endParaRPr lang="en-US" sz="4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3465" b="95545" l="2400" r="95600">
                        <a14:foregroundMark x1="4400" y1="34158" x2="4400" y2="34158"/>
                        <a14:foregroundMark x1="4400" y1="34158" x2="4400" y2="33663"/>
                        <a14:foregroundMark x1="4800" y1="31683" x2="5200" y2="30693"/>
                        <a14:foregroundMark x1="6800" y1="23762" x2="7200" y2="23267"/>
                        <a14:foregroundMark x1="8000" y1="19307" x2="8000" y2="19307"/>
                        <a14:foregroundMark x1="8800" y1="18812" x2="10400" y2="18812"/>
                        <a14:foregroundMark x1="18000" y1="16832" x2="20400" y2="16832"/>
                        <a14:foregroundMark x1="34000" y1="16337" x2="38800" y2="17822"/>
                        <a14:foregroundMark x1="48000" y1="17822" x2="52000" y2="19802"/>
                        <a14:foregroundMark x1="65600" y1="15347" x2="66000" y2="15347"/>
                        <a14:foregroundMark x1="73600" y1="14851" x2="75200" y2="15347"/>
                        <a14:foregroundMark x1="82800" y1="15842" x2="87600" y2="18317"/>
                        <a14:foregroundMark x1="89600" y1="16337" x2="89600" y2="16337"/>
                        <a14:foregroundMark x1="90800" y1="14851" x2="91600" y2="14851"/>
                        <a14:foregroundMark x1="93200" y1="16337" x2="94000" y2="17822"/>
                        <a14:foregroundMark x1="94400" y1="17822" x2="94800" y2="20297"/>
                        <a14:foregroundMark x1="91600" y1="45545" x2="92000" y2="48515"/>
                        <a14:foregroundMark x1="95600" y1="62871" x2="95600" y2="62871"/>
                        <a14:foregroundMark x1="94800" y1="67822" x2="94000" y2="75743"/>
                        <a14:foregroundMark x1="93600" y1="78713" x2="93600" y2="84158"/>
                        <a14:foregroundMark x1="93200" y1="88614" x2="93200" y2="90099"/>
                        <a14:foregroundMark x1="92000" y1="91584" x2="78000" y2="91584"/>
                        <a14:foregroundMark x1="73600" y1="91089" x2="52800" y2="89109"/>
                        <a14:foregroundMark x1="49200" y1="89109" x2="47200" y2="89604"/>
                        <a14:foregroundMark x1="44000" y1="89604" x2="27200" y2="86634"/>
                        <a14:foregroundMark x1="22800" y1="86634" x2="22000" y2="86634"/>
                        <a14:foregroundMark x1="19600" y1="86634" x2="15600" y2="87129"/>
                        <a14:foregroundMark x1="12400" y1="87129" x2="12400" y2="87129"/>
                        <a14:foregroundMark x1="11600" y1="87129" x2="10800" y2="87129"/>
                        <a14:foregroundMark x1="8400" y1="87129" x2="8400" y2="87129"/>
                        <a14:foregroundMark x1="5600" y1="86139" x2="5600" y2="86139"/>
                        <a14:foregroundMark x1="4000" y1="83663" x2="3200" y2="67822"/>
                        <a14:foregroundMark x1="2400" y1="56931" x2="3200" y2="50495"/>
                        <a14:foregroundMark x1="3200" y1="44059" x2="4400" y2="38614"/>
                        <a14:foregroundMark x1="5600" y1="22772" x2="6400" y2="21287"/>
                        <a14:foregroundMark x1="9200" y1="17327" x2="10400" y2="16832"/>
                        <a14:foregroundMark x1="13200" y1="15347" x2="16000" y2="13861"/>
                        <a14:foregroundMark x1="18400" y1="11386" x2="26400" y2="9406"/>
                        <a14:foregroundMark x1="45600" y1="15347" x2="51600" y2="17327"/>
                        <a14:foregroundMark x1="63600" y1="15842" x2="65600" y2="16337"/>
                        <a14:foregroundMark x1="68000" y1="16832" x2="70000" y2="18812"/>
                        <a14:foregroundMark x1="10400" y1="91584" x2="10400" y2="91584"/>
                        <a14:foregroundMark x1="8800" y1="92079" x2="6400" y2="95545"/>
                        <a14:foregroundMark x1="3200" y1="95545" x2="3200" y2="95545"/>
                        <a14:foregroundMark x1="3200" y1="95545" x2="3200" y2="95545"/>
                        <a14:foregroundMark x1="54800" y1="5446" x2="55200" y2="5446"/>
                        <a14:foregroundMark x1="55200" y1="5446" x2="55200" y2="5446"/>
                        <a14:foregroundMark x1="55600" y1="5446" x2="55600" y2="5446"/>
                        <a14:foregroundMark x1="58000" y1="3960" x2="58400" y2="3465"/>
                        <a14:foregroundMark x1="58800" y1="3465" x2="59200" y2="3465"/>
                        <a14:foregroundMark x1="64800" y1="4950" x2="65200" y2="4950"/>
                        <a14:foregroundMark x1="66000" y1="5446" x2="66000" y2="5446"/>
                        <a14:foregroundMark x1="67200" y1="4950" x2="67200" y2="4950"/>
                        <a14:foregroundMark x1="73200" y1="3960" x2="73200" y2="3960"/>
                        <a14:foregroundMark x1="75200" y1="3960" x2="75600" y2="3960"/>
                        <a14:foregroundMark x1="82400" y1="3960" x2="82400" y2="3960"/>
                        <a14:foregroundMark x1="82800" y1="3960" x2="82800" y2="3960"/>
                        <a14:foregroundMark x1="47200" y1="4950" x2="47200" y2="4950"/>
                        <a14:foregroundMark x1="47200" y1="4950" x2="47200" y2="4950"/>
                        <a14:foregroundMark x1="38000" y1="5941" x2="38000" y2="5941"/>
                        <a14:foregroundMark x1="38000" y1="5941" x2="38000" y2="5941"/>
                      </a14:backgroundRemoval>
                    </a14:imgEffect>
                  </a14:imgLayer>
                </a14:imgProps>
              </a:ext>
            </a:extLst>
          </a:blip>
          <a:stretch>
            <a:fillRect/>
          </a:stretch>
        </p:blipFill>
        <p:spPr>
          <a:xfrm>
            <a:off x="2630137" y="1241621"/>
            <a:ext cx="6186879" cy="4475368"/>
          </a:xfrm>
          <a:prstGeom prst="rect">
            <a:avLst/>
          </a:prstGeom>
        </p:spPr>
      </p:pic>
      <p:sp>
        <p:nvSpPr>
          <p:cNvPr id="9" name="TextBox 8"/>
          <p:cNvSpPr txBox="1"/>
          <p:nvPr/>
        </p:nvSpPr>
        <p:spPr>
          <a:xfrm>
            <a:off x="3342484" y="2686007"/>
            <a:ext cx="4601892" cy="19389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Tác</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giả</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đã</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thể</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hiện</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tình</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mình</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như</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thế</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nào</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a:t>
            </a:r>
            <a:endParaRPr kumimoji="0" lang="vi-VN" sz="4000" b="1" i="0" u="none" strike="noStrike" kern="1200" cap="none" spc="0" normalizeH="0" baseline="0" noProof="0" dirty="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par>
                                <p:cTn id="17" presetID="53" presetClass="entr" presetSubtype="16"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ACECD8-96E2-97CA-8078-59CE5D24D08D}"/>
              </a:ext>
            </a:extLst>
          </p:cNvPr>
          <p:cNvSpPr txBox="1"/>
          <p:nvPr/>
        </p:nvSpPr>
        <p:spPr>
          <a:xfrm>
            <a:off x="206477" y="166078"/>
            <a:ext cx="11857704" cy="6186309"/>
          </a:xfrm>
          <a:prstGeom prst="rect">
            <a:avLst/>
          </a:prstGeom>
          <a:noFill/>
        </p:spPr>
        <p:txBody>
          <a:bodyPr wrap="square">
            <a:spAutoFit/>
          </a:bodyPr>
          <a:lstStyle/>
          <a:p>
            <a:pPr marL="342900" marR="57150" lvl="0" indent="-342900">
              <a:spcBef>
                <a:spcPts val="0"/>
              </a:spcBef>
              <a:spcAft>
                <a:spcPts val="0"/>
              </a:spcAft>
              <a:buFont typeface="Times New Roman" panose="02020603050405020304" pitchFamily="18" charset="0"/>
              <a:buChar char="-"/>
              <a:tabLst>
                <a:tab pos="228600" algn="l"/>
                <a:tab pos="457200" algn="l"/>
              </a:tabLst>
            </a:pPr>
            <a:r>
              <a:rPr lang="en-US" sz="3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spcBef>
                <a:spcPts val="0"/>
              </a:spcBef>
              <a:spcAft>
                <a:spcPts val="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36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effectLst/>
                <a:latin typeface="Times New Roman" panose="02020603050405020304" pitchFamily="18" charset="0"/>
                <a:ea typeface="Calibri" panose="020F0502020204030204" pitchFamily="34" charset="0"/>
                <a:cs typeface="Times New Roman" panose="02020603050405020304" pitchFamily="18" charset="0"/>
              </a:rPr>
              <a:t>vui</a:t>
            </a:r>
            <a:r>
              <a:rPr lang="en-US" sz="36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effectLst/>
                <a:latin typeface="Times New Roman" panose="02020603050405020304" pitchFamily="18" charset="0"/>
                <a:ea typeface="Calibri" panose="020F0502020204030204" pitchFamily="34" charset="0"/>
                <a:cs typeface="Times New Roman" panose="02020603050405020304" pitchFamily="18" charset="0"/>
              </a:rPr>
              <a:t>bối</a:t>
            </a:r>
            <a:r>
              <a:rPr lang="en-US" sz="36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effectLst/>
                <a:latin typeface="Times New Roman" panose="02020603050405020304" pitchFamily="18" charset="0"/>
                <a:ea typeface="Calibri" panose="020F0502020204030204" pitchFamily="34" charset="0"/>
                <a:cs typeface="Times New Roman" panose="02020603050405020304" pitchFamily="18" charset="0"/>
              </a:rPr>
              <a:t>rối</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spcBef>
                <a:spcPts val="0"/>
              </a:spcBef>
              <a:spcAft>
                <a:spcPts val="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36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effectLst/>
                <a:latin typeface="Times New Roman" panose="02020603050405020304" pitchFamily="18" charset="0"/>
                <a:ea typeface="Calibri" panose="020F0502020204030204" pitchFamily="34" charset="0"/>
                <a:cs typeface="Times New Roman" panose="02020603050405020304" pitchFamily="18" charset="0"/>
              </a:rPr>
              <a:t>đầy</a:t>
            </a:r>
            <a:r>
              <a:rPr lang="en-US" sz="36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36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effectLst/>
                <a:latin typeface="Times New Roman" panose="02020603050405020304" pitchFamily="18" charset="0"/>
                <a:ea typeface="Calibri" panose="020F0502020204030204" pitchFamily="34" charset="0"/>
                <a:cs typeface="Times New Roman" panose="02020603050405020304" pitchFamily="18" charset="0"/>
              </a:rPr>
              <a:t>mến</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spcBef>
                <a:spcPts val="0"/>
              </a:spcBef>
              <a:spcAft>
                <a:spcPts val="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effectLst/>
                <a:latin typeface="Times New Roman" panose="02020603050405020304" pitchFamily="18" charset="0"/>
                <a:ea typeface="Calibri" panose="020F0502020204030204" pitchFamily="34" charset="0"/>
                <a:cs typeface="Times New Roman" panose="02020603050405020304" pitchFamily="18" charset="0"/>
              </a:rPr>
              <a:t>Tưng</a:t>
            </a:r>
            <a:r>
              <a:rPr lang="en-US" sz="36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effectLst/>
                <a:latin typeface="Times New Roman" panose="02020603050405020304" pitchFamily="18" charset="0"/>
                <a:ea typeface="Calibri" panose="020F0502020204030204" pitchFamily="34" charset="0"/>
                <a:cs typeface="Times New Roman" panose="02020603050405020304" pitchFamily="18" charset="0"/>
              </a:rPr>
              <a:t>bừng</a:t>
            </a:r>
            <a:r>
              <a:rPr lang="en-US" sz="36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3600" i="1" dirty="0">
                <a:effectLst/>
                <a:latin typeface="Times New Roman" panose="02020603050405020304" pitchFamily="18" charset="0"/>
                <a:ea typeface="Calibri" panose="020F0502020204030204" pitchFamily="34" charset="0"/>
                <a:cs typeface="Times New Roman" panose="02020603050405020304" pitchFamily="18" charset="0"/>
              </a:rPr>
              <a:t> ta</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spcBef>
                <a:spcPts val="0"/>
              </a:spcBef>
              <a:spcAft>
                <a:spcPts val="0"/>
              </a:spcAft>
              <a:buFont typeface="Times New Roman" panose="02020603050405020304" pitchFamily="18" charset="0"/>
              <a:buChar char="-"/>
              <a:tabLst>
                <a:tab pos="228600" algn="l"/>
                <a:tab pos="457200" algn="l"/>
              </a:tabLst>
            </a:pP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xúc</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vui</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vẻ</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hạnh</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phúc</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lắng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nghe</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hót</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chim</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chiền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chiện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spcBef>
                <a:spcPts val="0"/>
              </a:spcBef>
              <a:spcAft>
                <a:spcPts val="0"/>
              </a:spcAft>
              <a:buFont typeface="Times New Roman" panose="02020603050405020304" pitchFamily="18" charset="0"/>
              <a:buChar char="-"/>
              <a:tabLst>
                <a:tab pos="228600" algn="l"/>
                <a:tab pos="457200" algn="l"/>
              </a:tabLst>
            </a:pP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giao</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tinh</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thiên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nhiên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spcBef>
                <a:spcPts val="0"/>
              </a:spcBef>
              <a:spcAft>
                <a:spcPts val="0"/>
              </a:spcAft>
              <a:buFont typeface="Times New Roman" panose="02020603050405020304" pitchFamily="18" charset="0"/>
              <a:buChar char="-"/>
              <a:tabLst>
                <a:tab pos="228600" algn="l"/>
                <a:tab pos="457200" algn="l"/>
              </a:tabLst>
            </a:pP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quý</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thiên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nhiên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vẻ</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đẹp</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trẻo</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hót</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chim</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chiền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chiện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spcBef>
                <a:spcPts val="0"/>
              </a:spcBef>
              <a:spcAft>
                <a:spcPts val="0"/>
              </a:spcAft>
              <a:buFont typeface="Times New Roman" panose="02020603050405020304" pitchFamily="18" charset="0"/>
              <a:buChar char="-"/>
              <a:tabLst>
                <a:tab pos="228600" algn="l"/>
                <a:tab pos="457200" algn="l"/>
              </a:tabLst>
            </a:pP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Nâng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niu</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trân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vẻ</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đẹp</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hót</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chim</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chiền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chiện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khung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cảnh</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thiên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nhiên</a:t>
            </a:r>
            <a:r>
              <a:rPr lang="en-US" sz="3600" dirty="0">
                <a:effectLst/>
                <a:latin typeface="Calibri" panose="020F0502020204030204" pitchFamily="34"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09033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4384"/>
            <a:ext cx="12192000" cy="6809232"/>
          </a:xfrm>
          <a:prstGeom prst="rect">
            <a:avLst/>
          </a:prstGeom>
        </p:spPr>
      </p:pic>
      <p:sp>
        <p:nvSpPr>
          <p:cNvPr id="6" name="TextBox 5"/>
          <p:cNvSpPr txBox="1"/>
          <p:nvPr/>
        </p:nvSpPr>
        <p:spPr>
          <a:xfrm>
            <a:off x="2969702" y="263512"/>
            <a:ext cx="6252595" cy="98636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lang="en-US" sz="4400" b="1" noProof="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4</a:t>
            </a:r>
            <a:r>
              <a:rPr kumimoji="0" lang="en-US" sz="4400" b="1" i="0" u="none" strike="noStrike" kern="1200" cap="none" spc="0" normalizeH="0" baseline="0" noProof="0" dirty="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en-US" sz="4400" b="1" i="0" u="none" strike="noStrike" kern="1200" cap="none" spc="0" normalizeH="0" baseline="0" noProof="0" dirty="0" err="1">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Thông</a:t>
            </a:r>
            <a:r>
              <a:rPr kumimoji="0" lang="en-US" sz="4400" b="1" i="0" u="none" strike="noStrike" kern="1200" cap="none" spc="0" normalizeH="0" baseline="0" noProof="0" dirty="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en-US" sz="4400" b="1" i="0" u="none" strike="noStrike" kern="1200" cap="none" spc="0" normalizeH="0" baseline="0" noProof="0" dirty="0" err="1">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điệp</a:t>
            </a:r>
            <a:r>
              <a:rPr kumimoji="0" lang="en-US" sz="4400" b="1" i="0" u="none" strike="noStrike" kern="1200" cap="none" spc="0" normalizeH="0" baseline="0" noProof="0" dirty="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en-US" sz="4400" b="1" i="0" u="none" strike="noStrike" kern="1200" cap="none" spc="0" normalizeH="0" baseline="0" noProof="0" dirty="0" err="1">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của</a:t>
            </a:r>
            <a:r>
              <a:rPr kumimoji="0" lang="en-US" sz="4400" b="1" i="0" u="none" strike="noStrike" kern="1200" cap="none" spc="0" normalizeH="0" baseline="0" noProof="0" dirty="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en-US" sz="4400" b="1" i="0" u="none" strike="noStrike" kern="1200" cap="none" spc="0" normalizeH="0" baseline="0" noProof="0" dirty="0" err="1">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tác</a:t>
            </a:r>
            <a:r>
              <a:rPr kumimoji="0" lang="en-US" sz="4400" b="1" i="0" u="none" strike="noStrike" kern="1200" cap="none" spc="0" normalizeH="0" baseline="0" noProof="0" dirty="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en-US" sz="4400" b="1" i="0" u="none" strike="noStrike" kern="1200" cap="none" spc="0" normalizeH="0" baseline="0" noProof="0" dirty="0" err="1">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giả</a:t>
            </a:r>
            <a:endParaRPr kumimoji="0" lang="en-US" sz="4400" b="1" i="0" u="none" strike="noStrike" kern="1200" cap="none" spc="0" normalizeH="0" baseline="0" noProof="0" dirty="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3465" b="95545" l="2400" r="95600">
                        <a14:foregroundMark x1="4400" y1="34158" x2="4400" y2="34158"/>
                        <a14:foregroundMark x1="4400" y1="34158" x2="4400" y2="33663"/>
                        <a14:foregroundMark x1="4800" y1="31683" x2="5200" y2="30693"/>
                        <a14:foregroundMark x1="6800" y1="23762" x2="7200" y2="23267"/>
                        <a14:foregroundMark x1="8000" y1="19307" x2="8000" y2="19307"/>
                        <a14:foregroundMark x1="8800" y1="18812" x2="10400" y2="18812"/>
                        <a14:foregroundMark x1="18000" y1="16832" x2="20400" y2="16832"/>
                        <a14:foregroundMark x1="34000" y1="16337" x2="38800" y2="17822"/>
                        <a14:foregroundMark x1="48000" y1="17822" x2="52000" y2="19802"/>
                        <a14:foregroundMark x1="65600" y1="15347" x2="66000" y2="15347"/>
                        <a14:foregroundMark x1="73600" y1="14851" x2="75200" y2="15347"/>
                        <a14:foregroundMark x1="82800" y1="15842" x2="87600" y2="18317"/>
                        <a14:foregroundMark x1="89600" y1="16337" x2="89600" y2="16337"/>
                        <a14:foregroundMark x1="90800" y1="14851" x2="91600" y2="14851"/>
                        <a14:foregroundMark x1="93200" y1="16337" x2="94000" y2="17822"/>
                        <a14:foregroundMark x1="94400" y1="17822" x2="94800" y2="20297"/>
                        <a14:foregroundMark x1="91600" y1="45545" x2="92000" y2="48515"/>
                        <a14:foregroundMark x1="95600" y1="62871" x2="95600" y2="62871"/>
                        <a14:foregroundMark x1="94800" y1="67822" x2="94000" y2="75743"/>
                        <a14:foregroundMark x1="93600" y1="78713" x2="93600" y2="84158"/>
                        <a14:foregroundMark x1="93200" y1="88614" x2="93200" y2="90099"/>
                        <a14:foregroundMark x1="92000" y1="91584" x2="78000" y2="91584"/>
                        <a14:foregroundMark x1="73600" y1="91089" x2="52800" y2="89109"/>
                        <a14:foregroundMark x1="49200" y1="89109" x2="47200" y2="89604"/>
                        <a14:foregroundMark x1="44000" y1="89604" x2="27200" y2="86634"/>
                        <a14:foregroundMark x1="22800" y1="86634" x2="22000" y2="86634"/>
                        <a14:foregroundMark x1="19600" y1="86634" x2="15600" y2="87129"/>
                        <a14:foregroundMark x1="12400" y1="87129" x2="12400" y2="87129"/>
                        <a14:foregroundMark x1="11600" y1="87129" x2="10800" y2="87129"/>
                        <a14:foregroundMark x1="8400" y1="87129" x2="8400" y2="87129"/>
                        <a14:foregroundMark x1="5600" y1="86139" x2="5600" y2="86139"/>
                        <a14:foregroundMark x1="4000" y1="83663" x2="3200" y2="67822"/>
                        <a14:foregroundMark x1="2400" y1="56931" x2="3200" y2="50495"/>
                        <a14:foregroundMark x1="3200" y1="44059" x2="4400" y2="38614"/>
                        <a14:foregroundMark x1="5600" y1="22772" x2="6400" y2="21287"/>
                        <a14:foregroundMark x1="9200" y1="17327" x2="10400" y2="16832"/>
                        <a14:foregroundMark x1="13200" y1="15347" x2="16000" y2="13861"/>
                        <a14:foregroundMark x1="18400" y1="11386" x2="26400" y2="9406"/>
                        <a14:foregroundMark x1="45600" y1="15347" x2="51600" y2="17327"/>
                        <a14:foregroundMark x1="63600" y1="15842" x2="65600" y2="16337"/>
                        <a14:foregroundMark x1="68000" y1="16832" x2="70000" y2="18812"/>
                        <a14:foregroundMark x1="10400" y1="91584" x2="10400" y2="91584"/>
                        <a14:foregroundMark x1="8800" y1="92079" x2="6400" y2="95545"/>
                        <a14:foregroundMark x1="3200" y1="95545" x2="3200" y2="95545"/>
                        <a14:foregroundMark x1="3200" y1="95545" x2="3200" y2="95545"/>
                        <a14:foregroundMark x1="54800" y1="5446" x2="55200" y2="5446"/>
                        <a14:foregroundMark x1="55200" y1="5446" x2="55200" y2="5446"/>
                        <a14:foregroundMark x1="55600" y1="5446" x2="55600" y2="5446"/>
                        <a14:foregroundMark x1="58000" y1="3960" x2="58400" y2="3465"/>
                        <a14:foregroundMark x1="58800" y1="3465" x2="59200" y2="3465"/>
                        <a14:foregroundMark x1="64800" y1="4950" x2="65200" y2="4950"/>
                        <a14:foregroundMark x1="66000" y1="5446" x2="66000" y2="5446"/>
                        <a14:foregroundMark x1="67200" y1="4950" x2="67200" y2="4950"/>
                        <a14:foregroundMark x1="73200" y1="3960" x2="73200" y2="3960"/>
                        <a14:foregroundMark x1="75200" y1="3960" x2="75600" y2="3960"/>
                        <a14:foregroundMark x1="82400" y1="3960" x2="82400" y2="3960"/>
                        <a14:foregroundMark x1="82800" y1="3960" x2="82800" y2="3960"/>
                        <a14:foregroundMark x1="47200" y1="4950" x2="47200" y2="4950"/>
                        <a14:foregroundMark x1="47200" y1="4950" x2="47200" y2="4950"/>
                        <a14:foregroundMark x1="38000" y1="5941" x2="38000" y2="5941"/>
                        <a14:foregroundMark x1="38000" y1="5941" x2="38000" y2="5941"/>
                      </a14:backgroundRemoval>
                    </a14:imgEffect>
                  </a14:imgLayer>
                </a14:imgProps>
              </a:ext>
            </a:extLst>
          </a:blip>
          <a:stretch>
            <a:fillRect/>
          </a:stretch>
        </p:blipFill>
        <p:spPr>
          <a:xfrm>
            <a:off x="578234" y="1384180"/>
            <a:ext cx="5448461" cy="4714616"/>
          </a:xfrm>
          <a:prstGeom prst="rect">
            <a:avLst/>
          </a:prstGeom>
        </p:spPr>
      </p:pic>
      <p:sp>
        <p:nvSpPr>
          <p:cNvPr id="9" name="TextBox 8"/>
          <p:cNvSpPr txBox="1"/>
          <p:nvPr/>
        </p:nvSpPr>
        <p:spPr>
          <a:xfrm>
            <a:off x="1067233" y="2594665"/>
            <a:ext cx="4324088" cy="2554545"/>
          </a:xfrm>
          <a:prstGeom prst="rect">
            <a:avLst/>
          </a:prstGeom>
          <a:noFill/>
        </p:spPr>
        <p:txBody>
          <a:bodyPr wrap="square">
            <a:spAutoFit/>
          </a:bodyPr>
          <a:lstStyle/>
          <a:p>
            <a:pPr lvl="0" algn="just">
              <a:defRPr/>
            </a:pP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a:t>
            </a:r>
            <a:r>
              <a:rPr lang="vi-VN"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on người hãy mở rộng lòng mình để hoà mình vào tự nhiên</a:t>
            </a:r>
            <a:endParaRPr kumimoji="0" lang="vi-VN" sz="4000" b="1" i="0" u="none" strike="noStrike" kern="1200" cap="none" spc="0" normalizeH="0" baseline="0" noProof="0" dirty="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backgroundRemoval t="3465" b="95545" l="2400" r="95600">
                        <a14:foregroundMark x1="4400" y1="34158" x2="4400" y2="34158"/>
                        <a14:foregroundMark x1="4400" y1="34158" x2="4400" y2="33663"/>
                        <a14:foregroundMark x1="4800" y1="31683" x2="5200" y2="30693"/>
                        <a14:foregroundMark x1="6800" y1="23762" x2="7200" y2="23267"/>
                        <a14:foregroundMark x1="8000" y1="19307" x2="8000" y2="19307"/>
                        <a14:foregroundMark x1="8800" y1="18812" x2="10400" y2="18812"/>
                        <a14:foregroundMark x1="18000" y1="16832" x2="20400" y2="16832"/>
                        <a14:foregroundMark x1="34000" y1="16337" x2="38800" y2="17822"/>
                        <a14:foregroundMark x1="48000" y1="17822" x2="52000" y2="19802"/>
                        <a14:foregroundMark x1="65600" y1="15347" x2="66000" y2="15347"/>
                        <a14:foregroundMark x1="73600" y1="14851" x2="75200" y2="15347"/>
                        <a14:foregroundMark x1="82800" y1="15842" x2="87600" y2="18317"/>
                        <a14:foregroundMark x1="89600" y1="16337" x2="89600" y2="16337"/>
                        <a14:foregroundMark x1="90800" y1="14851" x2="91600" y2="14851"/>
                        <a14:foregroundMark x1="93200" y1="16337" x2="94000" y2="17822"/>
                        <a14:foregroundMark x1="94400" y1="17822" x2="94800" y2="20297"/>
                        <a14:foregroundMark x1="91600" y1="45545" x2="92000" y2="48515"/>
                        <a14:foregroundMark x1="95600" y1="62871" x2="95600" y2="62871"/>
                        <a14:foregroundMark x1="94800" y1="67822" x2="94000" y2="75743"/>
                        <a14:foregroundMark x1="93600" y1="78713" x2="93600" y2="84158"/>
                        <a14:foregroundMark x1="93200" y1="88614" x2="93200" y2="90099"/>
                        <a14:foregroundMark x1="92000" y1="91584" x2="78000" y2="91584"/>
                        <a14:foregroundMark x1="73600" y1="91089" x2="52800" y2="89109"/>
                        <a14:foregroundMark x1="49200" y1="89109" x2="47200" y2="89604"/>
                        <a14:foregroundMark x1="44000" y1="89604" x2="27200" y2="86634"/>
                        <a14:foregroundMark x1="22800" y1="86634" x2="22000" y2="86634"/>
                        <a14:foregroundMark x1="19600" y1="86634" x2="15600" y2="87129"/>
                        <a14:foregroundMark x1="12400" y1="87129" x2="12400" y2="87129"/>
                        <a14:foregroundMark x1="11600" y1="87129" x2="10800" y2="87129"/>
                        <a14:foregroundMark x1="8400" y1="87129" x2="8400" y2="87129"/>
                        <a14:foregroundMark x1="5600" y1="86139" x2="5600" y2="86139"/>
                        <a14:foregroundMark x1="4000" y1="83663" x2="3200" y2="67822"/>
                        <a14:foregroundMark x1="2400" y1="56931" x2="3200" y2="50495"/>
                        <a14:foregroundMark x1="3200" y1="44059" x2="4400" y2="38614"/>
                        <a14:foregroundMark x1="5600" y1="22772" x2="6400" y2="21287"/>
                        <a14:foregroundMark x1="9200" y1="17327" x2="10400" y2="16832"/>
                        <a14:foregroundMark x1="13200" y1="15347" x2="16000" y2="13861"/>
                        <a14:foregroundMark x1="18400" y1="11386" x2="26400" y2="9406"/>
                        <a14:foregroundMark x1="45600" y1="15347" x2="51600" y2="17327"/>
                        <a14:foregroundMark x1="63600" y1="15842" x2="65600" y2="16337"/>
                        <a14:foregroundMark x1="68000" y1="16832" x2="70000" y2="18812"/>
                        <a14:foregroundMark x1="10400" y1="91584" x2="10400" y2="91584"/>
                        <a14:foregroundMark x1="8800" y1="92079" x2="6400" y2="95545"/>
                        <a14:foregroundMark x1="3200" y1="95545" x2="3200" y2="95545"/>
                        <a14:foregroundMark x1="3200" y1="95545" x2="3200" y2="95545"/>
                        <a14:foregroundMark x1="54800" y1="5446" x2="55200" y2="5446"/>
                        <a14:foregroundMark x1="55200" y1="5446" x2="55200" y2="5446"/>
                        <a14:foregroundMark x1="55600" y1="5446" x2="55600" y2="5446"/>
                        <a14:foregroundMark x1="58000" y1="3960" x2="58400" y2="3465"/>
                        <a14:foregroundMark x1="58800" y1="3465" x2="59200" y2="3465"/>
                        <a14:foregroundMark x1="64800" y1="4950" x2="65200" y2="4950"/>
                        <a14:foregroundMark x1="66000" y1="5446" x2="66000" y2="5446"/>
                        <a14:foregroundMark x1="67200" y1="4950" x2="67200" y2="4950"/>
                        <a14:foregroundMark x1="73200" y1="3960" x2="73200" y2="3960"/>
                        <a14:foregroundMark x1="75200" y1="3960" x2="75600" y2="3960"/>
                        <a14:foregroundMark x1="82400" y1="3960" x2="82400" y2="3960"/>
                        <a14:foregroundMark x1="82800" y1="3960" x2="82800" y2="3960"/>
                        <a14:foregroundMark x1="47200" y1="4950" x2="47200" y2="4950"/>
                        <a14:foregroundMark x1="47200" y1="4950" x2="47200" y2="4950"/>
                        <a14:foregroundMark x1="38000" y1="5941" x2="38000" y2="5941"/>
                        <a14:foregroundMark x1="38000" y1="5941" x2="38000" y2="5941"/>
                      </a14:backgroundRemoval>
                    </a14:imgEffect>
                  </a14:imgLayer>
                </a14:imgProps>
              </a:ext>
            </a:extLst>
          </a:blip>
          <a:stretch>
            <a:fillRect/>
          </a:stretch>
        </p:blipFill>
        <p:spPr>
          <a:xfrm>
            <a:off x="6378426" y="1543574"/>
            <a:ext cx="5448461" cy="4009980"/>
          </a:xfrm>
          <a:prstGeom prst="rect">
            <a:avLst/>
          </a:prstGeom>
        </p:spPr>
      </p:pic>
      <p:sp>
        <p:nvSpPr>
          <p:cNvPr id="8" name="TextBox 7"/>
          <p:cNvSpPr txBox="1"/>
          <p:nvPr/>
        </p:nvSpPr>
        <p:spPr>
          <a:xfrm>
            <a:off x="6940612" y="2594665"/>
            <a:ext cx="4324088" cy="2554545"/>
          </a:xfrm>
          <a:prstGeom prst="rect">
            <a:avLst/>
          </a:prstGeom>
          <a:noFill/>
        </p:spPr>
        <p:txBody>
          <a:bodyPr wrap="square">
            <a:spAutoFit/>
          </a:bodyPr>
          <a:lstStyle/>
          <a:p>
            <a:pPr lvl="0" algn="just">
              <a:defRPr/>
            </a:pP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Hãy</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trận</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trọng</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gìn</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giữ</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những</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vẻ</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đẹp</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tuyệt</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diệu</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thiên</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4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nhiên</a:t>
            </a:r>
            <a:r>
              <a:rPr lang="en-US" sz="4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a:t>
            </a:r>
            <a:endParaRPr kumimoji="0" lang="vi-VN" sz="4000" b="1" i="0" u="none" strike="noStrike" kern="1200" cap="none" spc="0" normalizeH="0" baseline="0" noProof="0" dirty="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par>
                                <p:cTn id="17" presetID="53" presetClass="entr" presetSubtype="16"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par>
                                <p:cTn id="29" presetID="53" presetClass="entr" presetSubtype="16"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4384"/>
            <a:ext cx="12192000" cy="6809232"/>
          </a:xfrm>
          <a:prstGeom prst="rect">
            <a:avLst/>
          </a:prstGeom>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0" b="95690" l="9217" r="89862">
                        <a14:foregroundMark x1="51613" y1="431" x2="51613" y2="431"/>
                        <a14:foregroundMark x1="50230" y1="3879" x2="50230" y2="3879"/>
                        <a14:foregroundMark x1="52995" y1="94397" x2="52995" y2="94397"/>
                        <a14:foregroundMark x1="52995" y1="95690" x2="52995" y2="95690"/>
                      </a14:backgroundRemoval>
                    </a14:imgEffect>
                  </a14:imgLayer>
                </a14:imgProps>
              </a:ext>
            </a:extLst>
          </a:blip>
          <a:stretch>
            <a:fillRect/>
          </a:stretch>
        </p:blipFill>
        <p:spPr>
          <a:xfrm>
            <a:off x="471355" y="3640126"/>
            <a:ext cx="1012371" cy="3042635"/>
          </a:xfrm>
          <a:prstGeom prst="rect">
            <a:avLst/>
          </a:prstGeom>
        </p:spPr>
      </p:pic>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ackgroundRemoval t="0" b="95690" l="9217" r="89862">
                        <a14:foregroundMark x1="51613" y1="431" x2="51613" y2="431"/>
                        <a14:foregroundMark x1="50230" y1="3879" x2="50230" y2="3879"/>
                        <a14:foregroundMark x1="52995" y1="94397" x2="52995" y2="94397"/>
                        <a14:foregroundMark x1="52995" y1="95690" x2="52995" y2="95690"/>
                      </a14:backgroundRemoval>
                    </a14:imgEffect>
                  </a14:imgLayer>
                </a14:imgProps>
              </a:ext>
            </a:extLst>
          </a:blip>
          <a:stretch>
            <a:fillRect/>
          </a:stretch>
        </p:blipFill>
        <p:spPr>
          <a:xfrm>
            <a:off x="1220854" y="4236118"/>
            <a:ext cx="904453" cy="2718293"/>
          </a:xfrm>
          <a:prstGeom prst="rect">
            <a:avLst/>
          </a:prstGeom>
        </p:spPr>
      </p:pic>
      <p:pic>
        <p:nvPicPr>
          <p:cNvPr id="11" name="Picture 10"/>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937064" y="4717756"/>
            <a:ext cx="2508308" cy="2508308"/>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383001" y="4810626"/>
            <a:ext cx="2508308" cy="2508308"/>
          </a:xfrm>
          <a:prstGeom prst="rect">
            <a:avLst/>
          </a:prstGeom>
        </p:spPr>
      </p:pic>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ackgroundRemoval t="7813" b="94271" l="9924" r="89695">
                        <a14:foregroundMark x1="38550" y1="14583" x2="39313" y2="13021"/>
                        <a14:foregroundMark x1="39313" y1="9896" x2="39313" y2="7813"/>
                        <a14:foregroundMark x1="39313" y1="7813" x2="39313" y2="7813"/>
                        <a14:foregroundMark x1="32443" y1="7813" x2="32443" y2="7813"/>
                        <a14:foregroundMark x1="50763" y1="91146" x2="50763" y2="91146"/>
                        <a14:foregroundMark x1="50382" y1="91146" x2="50382" y2="91146"/>
                        <a14:foregroundMark x1="45420" y1="92188" x2="45420" y2="92188"/>
                        <a14:foregroundMark x1="44656" y1="92188" x2="44656" y2="92188"/>
                        <a14:foregroundMark x1="40840" y1="94271" x2="40840" y2="94271"/>
                        <a14:foregroundMark x1="53435" y1="89583" x2="53435" y2="89583"/>
                      </a14:backgroundRemoval>
                    </a14:imgEffect>
                  </a14:imgLayer>
                </a14:imgProps>
              </a:ext>
            </a:extLst>
          </a:blip>
          <a:stretch>
            <a:fillRect/>
          </a:stretch>
        </p:blipFill>
        <p:spPr>
          <a:xfrm>
            <a:off x="11541940" y="5309179"/>
            <a:ext cx="586682" cy="429935"/>
          </a:xfrm>
          <a:prstGeom prst="rect">
            <a:avLst/>
          </a:prstGeom>
        </p:spPr>
      </p:pic>
      <p:pic>
        <p:nvPicPr>
          <p:cNvPr id="5" name="Picture 4"/>
          <p:cNvPicPr>
            <a:picLocks noChangeAspect="1"/>
          </p:cNvPicPr>
          <p:nvPr/>
        </p:nvPicPr>
        <p:blipFill>
          <a:blip r:embed="rId7">
            <a:extLst>
              <a:ext uri="{BEBA8EAE-BF5A-486C-A8C5-ECC9F3942E4B}">
                <a14:imgProps xmlns:a14="http://schemas.microsoft.com/office/drawing/2010/main">
                  <a14:imgLayer r:embed="rId8">
                    <a14:imgEffect>
                      <a14:backgroundRemoval t="7813" b="94271" l="9924" r="89695">
                        <a14:foregroundMark x1="38550" y1="14583" x2="39313" y2="13021"/>
                        <a14:foregroundMark x1="39313" y1="9896" x2="39313" y2="7813"/>
                        <a14:foregroundMark x1="39313" y1="7813" x2="39313" y2="7813"/>
                        <a14:foregroundMark x1="32443" y1="7813" x2="32443" y2="7813"/>
                        <a14:foregroundMark x1="50763" y1="91146" x2="50763" y2="91146"/>
                        <a14:foregroundMark x1="50382" y1="91146" x2="50382" y2="91146"/>
                        <a14:foregroundMark x1="45420" y1="92188" x2="45420" y2="92188"/>
                        <a14:foregroundMark x1="44656" y1="92188" x2="44656" y2="92188"/>
                        <a14:foregroundMark x1="40840" y1="94271" x2="40840" y2="94271"/>
                        <a14:foregroundMark x1="53435" y1="89583" x2="53435" y2="89583"/>
                      </a14:backgroundRemoval>
                    </a14:imgEffect>
                  </a14:imgLayer>
                </a14:imgProps>
              </a:ext>
            </a:extLst>
          </a:blip>
          <a:stretch>
            <a:fillRect/>
          </a:stretch>
        </p:blipFill>
        <p:spPr>
          <a:xfrm>
            <a:off x="11580228" y="5739114"/>
            <a:ext cx="586682" cy="429935"/>
          </a:xfrm>
          <a:prstGeom prst="rect">
            <a:avLst/>
          </a:prstGeom>
        </p:spPr>
      </p:pic>
      <p:pic>
        <p:nvPicPr>
          <p:cNvPr id="12" name="Picture 11"/>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2392262" y="4717756"/>
            <a:ext cx="2508308" cy="2508308"/>
          </a:xfrm>
          <a:prstGeom prst="rect">
            <a:avLst/>
          </a:prstGeom>
        </p:spPr>
      </p:pic>
      <p:pic>
        <p:nvPicPr>
          <p:cNvPr id="13" name="Picture 12"/>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3446127" y="4748169"/>
            <a:ext cx="2508308" cy="2508308"/>
          </a:xfrm>
          <a:prstGeom prst="rect">
            <a:avLst/>
          </a:prstGeom>
        </p:spPr>
      </p:pic>
      <p:pic>
        <p:nvPicPr>
          <p:cNvPr id="14" name="Picture 13"/>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3346615" y="4689990"/>
            <a:ext cx="2508308" cy="2508308"/>
          </a:xfrm>
          <a:prstGeom prst="rect">
            <a:avLst/>
          </a:prstGeom>
        </p:spPr>
      </p:pic>
      <p:pic>
        <p:nvPicPr>
          <p:cNvPr id="15" name="Picture 14"/>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4638914" y="4659577"/>
            <a:ext cx="2508308" cy="2508308"/>
          </a:xfrm>
          <a:prstGeom prst="rect">
            <a:avLst/>
          </a:prstGeom>
        </p:spPr>
      </p:pic>
      <p:pic>
        <p:nvPicPr>
          <p:cNvPr id="16" name="Picture 15"/>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6184563" y="4725170"/>
            <a:ext cx="2508308" cy="2508308"/>
          </a:xfrm>
          <a:prstGeom prst="rect">
            <a:avLst/>
          </a:prstGeom>
        </p:spPr>
      </p:pic>
      <p:pic>
        <p:nvPicPr>
          <p:cNvPr id="17" name="Picture 16"/>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6893890" y="4699928"/>
            <a:ext cx="2508308" cy="2508308"/>
          </a:xfrm>
          <a:prstGeom prst="rect">
            <a:avLst/>
          </a:prstGeom>
        </p:spPr>
      </p:pic>
      <p:pic>
        <p:nvPicPr>
          <p:cNvPr id="18" name="Picture 17"/>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7776025" y="4725095"/>
            <a:ext cx="2508308" cy="2508308"/>
          </a:xfrm>
          <a:prstGeom prst="rect">
            <a:avLst/>
          </a:prstGeom>
        </p:spPr>
      </p:pic>
      <p:pic>
        <p:nvPicPr>
          <p:cNvPr id="19" name="Picture 18"/>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9060018" y="4682100"/>
            <a:ext cx="2508308" cy="2508308"/>
          </a:xfrm>
          <a:prstGeom prst="rect">
            <a:avLst/>
          </a:prstGeom>
        </p:spPr>
      </p:pic>
      <p:pic>
        <p:nvPicPr>
          <p:cNvPr id="20" name="Picture 19"/>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9831705" y="4699928"/>
            <a:ext cx="2508308" cy="2508308"/>
          </a:xfrm>
          <a:prstGeom prst="rect">
            <a:avLst/>
          </a:prstGeom>
        </p:spPr>
      </p:pic>
      <p:pic>
        <p:nvPicPr>
          <p:cNvPr id="21" name="Picture 20"/>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0000782" y="4639105"/>
            <a:ext cx="2508308" cy="2508308"/>
          </a:xfrm>
          <a:prstGeom prst="rect">
            <a:avLst/>
          </a:prstGeom>
        </p:spPr>
      </p:pic>
      <p:sp>
        <p:nvSpPr>
          <p:cNvPr id="24" name="TextBox 23"/>
          <p:cNvSpPr txBox="1"/>
          <p:nvPr/>
        </p:nvSpPr>
        <p:spPr>
          <a:xfrm>
            <a:off x="1799303" y="1686999"/>
            <a:ext cx="9365225" cy="1323439"/>
          </a:xfrm>
          <a:prstGeom prst="rect">
            <a:avLst/>
          </a:prstGeom>
          <a:noFill/>
          <a:ln>
            <a:noFill/>
          </a:ln>
        </p:spPr>
        <p:style>
          <a:lnRef idx="0">
            <a:scrgbClr r="0" g="0" b="0"/>
          </a:lnRef>
          <a:fillRef idx="0">
            <a:scrgbClr r="0" g="0" b="0"/>
          </a:fillRef>
          <a:effectRef idx="0">
            <a:scrgbClr r="0" g="0" b="0"/>
          </a:effectRef>
          <a:fontRef idx="minor">
            <a:schemeClr val="accent6"/>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80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Times New Roman" panose="02020603050405020304" pitchFamily="18" charset="0"/>
                <a:ea typeface="+mn-ea"/>
                <a:cs typeface="Times New Roman" panose="02020603050405020304" pitchFamily="18" charset="0"/>
              </a:rPr>
              <a:t>III/LUYỆN</a:t>
            </a:r>
            <a:r>
              <a:rPr kumimoji="0" lang="en-US" sz="8000" b="1" i="0" u="none" strike="noStrike" kern="1200" cap="none" spc="0" normalizeH="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Times New Roman" panose="02020603050405020304" pitchFamily="18" charset="0"/>
                <a:ea typeface="+mn-ea"/>
                <a:cs typeface="Times New Roman" panose="02020603050405020304" pitchFamily="18" charset="0"/>
              </a:rPr>
              <a:t> TẬP</a:t>
            </a:r>
            <a:endParaRPr kumimoji="0" lang="en-US" sz="80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4075CB8-4928-58D5-65EA-9BDFA621BA95}"/>
              </a:ext>
            </a:extLst>
          </p:cNvPr>
          <p:cNvSpPr txBox="1"/>
          <p:nvPr/>
        </p:nvSpPr>
        <p:spPr>
          <a:xfrm>
            <a:off x="206477" y="81111"/>
            <a:ext cx="11798710" cy="6502678"/>
          </a:xfrm>
          <a:prstGeom prst="rect">
            <a:avLst/>
          </a:prstGeom>
          <a:noFill/>
        </p:spPr>
        <p:txBody>
          <a:bodyPr wrap="square">
            <a:spAutoFit/>
          </a:bodyPr>
          <a:lstStyle/>
          <a:p>
            <a:pPr marL="342900" marR="57150" lvl="0" indent="-342900">
              <a:lnSpc>
                <a:spcPct val="115000"/>
              </a:lnSpc>
              <a:spcBef>
                <a:spcPts val="0"/>
              </a:spcBef>
              <a:spcAft>
                <a:spcPts val="0"/>
              </a:spcAft>
              <a:buFont typeface="+mj-lt"/>
              <a:buAutoNum type="arabicPeriod"/>
            </a:pP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Bài thơ </a:t>
            </a:r>
            <a:r>
              <a:rPr lang="vi-VN" sz="28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Con chim chiền chiện</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được viết theo thể thơ nào?</a:t>
            </a:r>
            <a:endParaRPr lang="en-US" sz="2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lnSpc>
                <a:spcPct val="115000"/>
              </a:lnSpc>
              <a:spcBef>
                <a:spcPts val="0"/>
              </a:spcBef>
              <a:spcAft>
                <a:spcPts val="0"/>
              </a:spcAft>
              <a:buFont typeface="+mj-lt"/>
              <a:buAutoNum type="alphaUcPeriod"/>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Thơ bốn chữ.</a:t>
            </a:r>
            <a:r>
              <a:rPr lang="en-US" sz="2800" dirty="0">
                <a:latin typeface="Calibri" panose="020F0502020204030204" pitchFamily="34" charset="0"/>
                <a:ea typeface="Times New Roman" panose="02020603050405020304" pitchFamily="18" charset="0"/>
                <a:cs typeface="Times New Roman" panose="02020603050405020304" pitchFamily="18" charset="0"/>
              </a:rPr>
              <a:t>		B/</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Thơ năm chữ.</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R="57150" lvl="0">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Thơ tự do.</a:t>
            </a:r>
            <a:r>
              <a:rPr lang="en-US" sz="2800" dirty="0">
                <a:latin typeface="Calibri" panose="020F0502020204030204" pitchFamily="34" charset="0"/>
                <a:ea typeface="Times New Roman" panose="02020603050405020304" pitchFamily="18" charset="0"/>
                <a:cs typeface="Times New Roman" panose="02020603050405020304" pitchFamily="18" charset="0"/>
              </a:rPr>
              <a:t>		D/</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Thơ lục bát.</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R="57150" lvl="0">
              <a:lnSpc>
                <a:spcPct val="115000"/>
              </a:lnSpc>
              <a:spcBef>
                <a:spcPts val="0"/>
              </a:spcBef>
              <a:spcAft>
                <a:spcPts val="0"/>
              </a:spcAft>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Chim chiền chiện trong bài thư </a:t>
            </a:r>
            <a:r>
              <a:rPr lang="vi-VN" sz="28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Con chim chiền chiện</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đang bay lượn giữa khung cảnh thiên nhiên như thế nào?</a:t>
            </a:r>
            <a:endParaRPr lang="en-US" sz="2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lnSpc>
                <a:spcPct val="115000"/>
              </a:lnSpc>
              <a:spcBef>
                <a:spcPts val="0"/>
              </a:spcBef>
              <a:spcAft>
                <a:spcPts val="0"/>
              </a:spcAft>
              <a:buFont typeface="+mj-lt"/>
              <a:buAutoNum type="alphaUcPeriod"/>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Trên bãi ngô xanh mướt.</a:t>
            </a:r>
            <a:r>
              <a:rPr lang="en-US" sz="2800" dirty="0">
                <a:latin typeface="Calibri" panose="020F0502020204030204" pitchFamily="34" charset="0"/>
                <a:ea typeface="Times New Roman" panose="02020603050405020304" pitchFamily="18" charset="0"/>
                <a:cs typeface="Times New Roman" panose="02020603050405020304" pitchFamily="18" charset="0"/>
              </a:rPr>
              <a:t>		B/</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Trên cánh đồng lúa bao la.</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R="57150" lvl="0">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Trên vườn hoa nở rộ.</a:t>
            </a:r>
            <a:r>
              <a:rPr lang="en-US" sz="2800" dirty="0">
                <a:latin typeface="Calibri" panose="020F0502020204030204" pitchFamily="34" charset="0"/>
                <a:ea typeface="Times New Roman" panose="02020603050405020304" pitchFamily="18" charset="0"/>
                <a:cs typeface="Times New Roman" panose="02020603050405020304" pitchFamily="18" charset="0"/>
              </a:rPr>
              <a:t>			D/</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Trên biển cả mênh mông.</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R="57150" lvl="0">
              <a:lnSpc>
                <a:spcPct val="115000"/>
              </a:lnSpc>
              <a:spcBef>
                <a:spcPts val="0"/>
              </a:spcBef>
              <a:spcAft>
                <a:spcPts val="0"/>
              </a:spcAft>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Tiếng hót chim chiền chiện trong bài thơ</a:t>
            </a:r>
            <a:r>
              <a:rPr lang="vi-VN" sz="28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Con chim chiền chiện</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gợi cho ta những cảm giác gì?</a:t>
            </a:r>
            <a:endParaRPr lang="en-US" sz="2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lnSpc>
                <a:spcPct val="115000"/>
              </a:lnSpc>
              <a:spcBef>
                <a:spcPts val="0"/>
              </a:spcBef>
              <a:spcAft>
                <a:spcPts val="0"/>
              </a:spcAft>
              <a:buFont typeface="+mj-lt"/>
              <a:buAutoNum type="alphaUcPeriod"/>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Gợi cho ta cảm giác xao xuyến, bâng khuâng.</a:t>
            </a:r>
            <a:r>
              <a:rPr lang="en-US" sz="2800" dirty="0">
                <a:latin typeface="Calibri" panose="020F0502020204030204" pitchFamily="34" charset="0"/>
                <a:ea typeface="Times New Roman" panose="02020603050405020304" pitchFamily="18" charset="0"/>
                <a:cs typeface="Times New Roman" panose="02020603050405020304" pitchFamily="18" charset="0"/>
              </a:rPr>
              <a:t>		B/</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Gợi cho ta cảm giác buồn man mác.</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R="57150" lvl="0">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Gợi cho ta cảm giác sôi nổi, tự hào.</a:t>
            </a:r>
            <a:r>
              <a:rPr lang="en-US" sz="2800" dirty="0">
                <a:latin typeface="Calibri" panose="020F0502020204030204" pitchFamily="34" charset="0"/>
                <a:ea typeface="Times New Roman" panose="02020603050405020304" pitchFamily="18" charset="0"/>
                <a:cs typeface="Times New Roman" panose="02020603050405020304" pitchFamily="18" charset="0"/>
              </a:rPr>
              <a:t>			D/</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Gợi cho ta cảm giác thanh bình, hạnh phúc, tự do.</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15352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A0DB2CA-0827-D4B6-ED28-89B3B97BD21B}"/>
              </a:ext>
            </a:extLst>
          </p:cNvPr>
          <p:cNvSpPr txBox="1"/>
          <p:nvPr/>
        </p:nvSpPr>
        <p:spPr>
          <a:xfrm>
            <a:off x="117987" y="95335"/>
            <a:ext cx="11901948" cy="4520597"/>
          </a:xfrm>
          <a:prstGeom prst="rect">
            <a:avLst/>
          </a:prstGeom>
          <a:noFill/>
        </p:spPr>
        <p:txBody>
          <a:bodyPr wrap="square">
            <a:spAutoFit/>
          </a:bodyPr>
          <a:lstStyle/>
          <a:p>
            <a:pPr marR="57150" lvl="0">
              <a:lnSpc>
                <a:spcPct val="115000"/>
              </a:lnSpc>
              <a:spcBef>
                <a:spcPts val="0"/>
              </a:spcBef>
              <a:spcAft>
                <a:spcPts val="0"/>
              </a:spcAft>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Từ ngữ, hình ảnh nói không có trong bài thơ </a:t>
            </a:r>
            <a:r>
              <a:rPr lang="vi-VN" sz="28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Con chim chiền chiện</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lnSpc>
                <a:spcPct val="115000"/>
              </a:lnSpc>
              <a:spcBef>
                <a:spcPts val="0"/>
              </a:spcBef>
              <a:spcAft>
                <a:spcPts val="0"/>
              </a:spcAft>
              <a:buFont typeface="+mj-lt"/>
              <a:buAutoNum type="alphaUcPeriod"/>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Bay vút, vút cao/Cánh đập trời xanh.</a:t>
            </a:r>
            <a:r>
              <a:rPr lang="en-US" sz="2800" dirty="0">
                <a:latin typeface="Calibri" panose="020F0502020204030204" pitchFamily="34" charset="0"/>
                <a:ea typeface="Times New Roman" panose="02020603050405020304" pitchFamily="18" charset="0"/>
                <a:cs typeface="Times New Roman" panose="02020603050405020304" pitchFamily="18" charset="0"/>
              </a:rPr>
              <a:t>B/</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Cao hoài, cao vợi/Chim bay, bay xa.</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R="57150" lvl="0">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Bay cao, cao vút.</a:t>
            </a:r>
            <a:r>
              <a:rPr lang="en-US" sz="2800" dirty="0">
                <a:latin typeface="Calibri" panose="020F0502020204030204" pitchFamily="34" charset="0"/>
                <a:ea typeface="Times New Roman" panose="02020603050405020304" pitchFamily="18" charset="0"/>
                <a:cs typeface="Times New Roman" panose="02020603050405020304" pitchFamily="18" charset="0"/>
              </a:rPr>
              <a:t>			D/</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Chim biến mất rồi.</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R="57150" lvl="0">
              <a:lnSpc>
                <a:spcPct val="115000"/>
              </a:lnSpc>
              <a:spcBef>
                <a:spcPts val="0"/>
              </a:spcBef>
              <a:spcAft>
                <a:spcPts val="0"/>
              </a:spcAft>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5/</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Những động từ diễn tả hành động của chim chiền chiện là:</a:t>
            </a:r>
            <a:endParaRPr lang="en-US" sz="2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lnSpc>
                <a:spcPct val="115000"/>
              </a:lnSpc>
              <a:spcBef>
                <a:spcPts val="0"/>
              </a:spcBef>
              <a:spcAft>
                <a:spcPts val="0"/>
              </a:spcAft>
              <a:buFont typeface="+mj-lt"/>
              <a:buAutoNum type="alphaUcPeriod"/>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Bay vút, cao hoài, đập.</a:t>
            </a:r>
            <a:r>
              <a:rPr lang="en-US" sz="2800" dirty="0">
                <a:latin typeface="Calibri" panose="020F0502020204030204" pitchFamily="34" charset="0"/>
                <a:ea typeface="Times New Roman" panose="02020603050405020304" pitchFamily="18" charset="0"/>
                <a:cs typeface="Times New Roman" panose="02020603050405020304" pitchFamily="18" charset="0"/>
              </a:rPr>
              <a:t>			B/</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Bay vút, cao vợi.</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R="57150" lvl="0">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Bay vút, vút cao, đập.</a:t>
            </a:r>
            <a:r>
              <a:rPr lang="en-US" sz="2800" dirty="0">
                <a:latin typeface="Calibri" panose="020F0502020204030204" pitchFamily="34" charset="0"/>
                <a:ea typeface="Times New Roman" panose="02020603050405020304" pitchFamily="18" charset="0"/>
                <a:cs typeface="Times New Roman" panose="02020603050405020304" pitchFamily="18" charset="0"/>
              </a:rPr>
              <a:t>			D/</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Cao hoài, cao vợi.</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R="57150" lvl="0">
              <a:lnSpc>
                <a:spcPct val="115000"/>
              </a:lnSpc>
              <a:spcBef>
                <a:spcPts val="0"/>
              </a:spcBef>
              <a:spcAft>
                <a:spcPts val="0"/>
              </a:spcAft>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Những tính từ miêu tả độ cao của chim chiền chiện bay trên không là:</a:t>
            </a:r>
            <a:endParaRPr lang="en-US" sz="2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indent="0">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Bay vút, cao hoài, đập.</a:t>
            </a:r>
            <a:r>
              <a:rPr lang="en-US" sz="2800" dirty="0">
                <a:latin typeface="Calibri" panose="020F0502020204030204" pitchFamily="34"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Bay vút, cao vợi.</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lnSpc>
                <a:spcPct val="115000"/>
              </a:lnSpc>
              <a:spcBef>
                <a:spcPts val="0"/>
              </a:spcBef>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 Bay vút, vút cao, đập.</a:t>
            </a:r>
            <a:r>
              <a:rPr lang="en-US" sz="2800" dirty="0">
                <a:latin typeface="Calibri" panose="020F0502020204030204" pitchFamily="34" charset="0"/>
                <a:ea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D. Cao hoài, cao vợi.</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1380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A88B16C-93F5-2B86-470D-33BFC9F96DE7}"/>
              </a:ext>
            </a:extLst>
          </p:cNvPr>
          <p:cNvSpPr txBox="1"/>
          <p:nvPr/>
        </p:nvSpPr>
        <p:spPr>
          <a:xfrm>
            <a:off x="103238" y="95370"/>
            <a:ext cx="12270659" cy="7417415"/>
          </a:xfrm>
          <a:prstGeom prst="rect">
            <a:avLst/>
          </a:prstGeom>
          <a:noFill/>
        </p:spPr>
        <p:txBody>
          <a:bodyPr wrap="square">
            <a:spAutoFit/>
          </a:bodyPr>
          <a:lstStyle/>
          <a:p>
            <a:pPr marL="0" marR="57150">
              <a:spcBef>
                <a:spcPts val="0"/>
              </a:spcBef>
              <a:spcAft>
                <a:spcPts val="0"/>
              </a:spcAft>
            </a:pP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 Trong khổ hai của bài thơ </a:t>
            </a:r>
            <a:r>
              <a:rPr lang="vi-VN" sz="28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Con chim chiền chiện</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tác giả đã sử dụng những biện pháp tu từ nào?</a:t>
            </a:r>
            <a:endParaRPr lang="en-US" sz="2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spcBef>
                <a:spcPts val="0"/>
              </a:spcBef>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A. Nhân hóa, so sánh, nói quá.</a:t>
            </a:r>
            <a:r>
              <a:rPr lang="en-US" sz="2800" dirty="0">
                <a:latin typeface="Calibri" panose="020F0502020204030204" pitchFamily="34" charset="0"/>
                <a:ea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B. Nhân hóa, ẩn dụ, hoán dụ.</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spcBef>
                <a:spcPts val="0"/>
              </a:spcBef>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 Nhân hóa, điệp ngữ.</a:t>
            </a:r>
            <a:r>
              <a:rPr lang="en-US" sz="2800" dirty="0">
                <a:latin typeface="Calibri" panose="020F0502020204030204" pitchFamily="34" charset="0"/>
                <a:ea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D. Nhân hóa, so sánh.</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spcBef>
                <a:spcPts val="0"/>
              </a:spcBef>
              <a:spcAft>
                <a:spcPts val="0"/>
              </a:spcAft>
            </a:pP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 Khổ 1 và khổ 2 của bài thơ </a:t>
            </a:r>
            <a:r>
              <a:rPr lang="vi-VN" sz="28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Con chim chiền chiện </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được ngắt nhịp như thế nào?</a:t>
            </a:r>
            <a:endParaRPr lang="en-US" sz="2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spcBef>
                <a:spcPts val="0"/>
              </a:spcBef>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A. Nhịp 1/3.</a:t>
            </a:r>
            <a:r>
              <a:rPr lang="en-US" sz="2800" dirty="0">
                <a:latin typeface="Calibri" panose="020F0502020204030204" pitchFamily="34" charset="0"/>
                <a:ea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B. Nhịp 3/1.</a:t>
            </a:r>
            <a:r>
              <a:rPr lang="en-US" sz="2800" dirty="0">
                <a:latin typeface="Calibri" panose="020F0502020204030204" pitchFamily="34" charset="0"/>
                <a:ea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 Nhịp 2/2.</a:t>
            </a:r>
            <a:r>
              <a:rPr lang="en-US" sz="2800" dirty="0">
                <a:latin typeface="Calibri" panose="020F0502020204030204" pitchFamily="34" charset="0"/>
                <a:ea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D. Nhịp tự do.</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spcBef>
                <a:spcPts val="0"/>
              </a:spcBef>
              <a:spcAft>
                <a:spcPts val="0"/>
              </a:spcAft>
            </a:pP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9. Thông điệp mà tác giả gửi đến qua bài thơ </a:t>
            </a:r>
            <a:r>
              <a:rPr lang="vi-VN" sz="28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Con chim chiền chiện</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là gì?</a:t>
            </a:r>
            <a:endParaRPr lang="en-US" sz="2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spcBef>
                <a:spcPts val="0"/>
              </a:spcBef>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A. Ca ngợi cuộc sống tự do của con chim chiền chiện, đồng thời mong muốn một cuộc sống thanh bình, ấm no, hạnh phúc, yêu đời, yêu cuộc sống hơn cho mọi người...</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spcBef>
                <a:spcPts val="0"/>
              </a:spcBef>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B. Ca ngợi cuộc sống tự do của con chim chiền chiện, được tự do hát ca giữa không gian cao rộng, thanh bình.</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indent="0">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Mong muốn mọi người có một cuộc sống ấm no, hạnh phúc, vui vẻ, thanh bình như con chim chiền chiện.</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indent="0">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D.</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Mong muốn mọi người luôn luôn có niềm tin yêu vào cuộc sống, luôn vui vẻ, hạnh phúc.</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9800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5A28345-2ACD-87A6-91BD-A2E8C7CEA655}"/>
              </a:ext>
            </a:extLst>
          </p:cNvPr>
          <p:cNvSpPr txBox="1"/>
          <p:nvPr/>
        </p:nvSpPr>
        <p:spPr>
          <a:xfrm>
            <a:off x="162232" y="68794"/>
            <a:ext cx="11857703" cy="6502678"/>
          </a:xfrm>
          <a:prstGeom prst="rect">
            <a:avLst/>
          </a:prstGeom>
          <a:noFill/>
        </p:spPr>
        <p:txBody>
          <a:bodyPr wrap="square">
            <a:spAutoFit/>
          </a:bodyPr>
          <a:lstStyle/>
          <a:p>
            <a:pPr marL="0" marR="57150">
              <a:lnSpc>
                <a:spcPct val="115000"/>
              </a:lnSpc>
              <a:spcBef>
                <a:spcPts val="0"/>
              </a:spcBef>
              <a:spcAft>
                <a:spcPts val="0"/>
              </a:spcAft>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10. </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Ý nào không đúng khi nói về yêu cầu đọc bài thơ bốn chữ, năm chữ?</a:t>
            </a:r>
            <a:endParaRPr lang="en-US" sz="2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lnSpc>
                <a:spcPct val="115000"/>
              </a:lnSpc>
              <a:spcBef>
                <a:spcPts val="0"/>
              </a:spcBef>
              <a:spcAft>
                <a:spcPts val="0"/>
              </a:spcAft>
              <a:buFont typeface="+mj-lt"/>
              <a:buAutoNum type="alphaUcPeriod"/>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Tìm và nhận xét hiệu quả của những từ ngữ, hình ảnh, biện pháp tu từ, vần và nhịp được sử dụng.</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lnSpc>
                <a:spcPct val="115000"/>
              </a:lnSpc>
              <a:spcBef>
                <a:spcPts val="0"/>
              </a:spcBef>
              <a:spcAft>
                <a:spcPts val="0"/>
              </a:spcAft>
              <a:buFont typeface="+mj-lt"/>
              <a:buAutoNum type="alphaUcPeriod"/>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Tìm và nhận xét về các nhân vật, sự kiện, hình ảnh, biện pháp tu từ được sử dụng trong bài thơ.</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lnSpc>
                <a:spcPct val="115000"/>
              </a:lnSpc>
              <a:spcBef>
                <a:spcPts val="0"/>
              </a:spcBef>
              <a:spcAft>
                <a:spcPts val="0"/>
              </a:spcAft>
              <a:buFont typeface="+mj-lt"/>
              <a:buAutoNum type="alphaUcPeriod"/>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Xác định được tình cảm, cảm xúc của tác giả thể hiện qua bài thơ.</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lnSpc>
                <a:spcPct val="115000"/>
              </a:lnSpc>
              <a:spcBef>
                <a:spcPts val="0"/>
              </a:spcBef>
              <a:spcAft>
                <a:spcPts val="0"/>
              </a:spcAft>
              <a:buFont typeface="+mj-lt"/>
              <a:buAutoNum type="alphaUcPeriod"/>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Xác định được chủ đề, thông điệp mà tác giả muốn gửi đến người đọc.</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57150">
              <a:lnSpc>
                <a:spcPct val="115000"/>
              </a:lnSpc>
              <a:spcBef>
                <a:spcPts val="0"/>
              </a:spcBef>
              <a:spcAft>
                <a:spcPts val="0"/>
              </a:spcAft>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11. </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Vần được gieo ở tiếng thứ tư trong thơ bốn chữ thì được gọi là vần gì?</a:t>
            </a:r>
            <a:endParaRPr lang="en-US" sz="2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lnSpc>
                <a:spcPct val="115000"/>
              </a:lnSpc>
              <a:spcBef>
                <a:spcPts val="0"/>
              </a:spcBef>
              <a:spcAft>
                <a:spcPts val="0"/>
              </a:spcAft>
              <a:buFont typeface="+mj-lt"/>
              <a:buAutoNum type="alphaUcPeriod"/>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Gọi là vần lưng.</a:t>
            </a:r>
            <a:r>
              <a:rPr lang="en-US" sz="2800" dirty="0">
                <a:latin typeface="Calibri" panose="020F0502020204030204" pitchFamily="34" charset="0"/>
                <a:ea typeface="Times New Roman" panose="02020603050405020304" pitchFamily="18" charset="0"/>
                <a:cs typeface="Times New Roman" panose="02020603050405020304" pitchFamily="18" charset="0"/>
              </a:rPr>
              <a:t>			B/</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Gọi là vần chân.</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R="57150" lvl="0">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 </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Gọi là vần liền.</a:t>
            </a:r>
            <a:r>
              <a:rPr lang="en-US" sz="2800" dirty="0">
                <a:latin typeface="Calibri" panose="020F0502020204030204" pitchFamily="34" charset="0"/>
                <a:ea typeface="Times New Roman" panose="02020603050405020304" pitchFamily="18" charset="0"/>
                <a:cs typeface="Times New Roman" panose="02020603050405020304" pitchFamily="18" charset="0"/>
              </a:rPr>
              <a:t>			D/</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Gọi là vần cách.</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lnSpc>
                <a:spcPct val="115000"/>
              </a:lnSpc>
              <a:spcBef>
                <a:spcPts val="0"/>
              </a:spcBef>
              <a:spcAft>
                <a:spcPts val="0"/>
              </a:spcAft>
              <a:buFont typeface="+mj-lt"/>
              <a:buAutoNum type="arabicPeriod" startAt="12"/>
            </a:pP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Vần được gieo cách câu trong thơ bốn chữ thì được gọi là vần gì?</a:t>
            </a:r>
            <a:endParaRPr lang="en-US" sz="2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57150" lvl="0" indent="-342900">
              <a:lnSpc>
                <a:spcPct val="115000"/>
              </a:lnSpc>
              <a:spcBef>
                <a:spcPts val="0"/>
              </a:spcBef>
              <a:spcAft>
                <a:spcPts val="0"/>
              </a:spcAft>
              <a:buFont typeface="+mj-lt"/>
              <a:buAutoNum type="alphaUcPeriod"/>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Gọi là vần cách.</a:t>
            </a:r>
            <a:r>
              <a:rPr lang="en-US" sz="2800" dirty="0">
                <a:latin typeface="Calibri" panose="020F0502020204030204" pitchFamily="34" charset="0"/>
                <a:ea typeface="Times New Roman" panose="02020603050405020304" pitchFamily="18" charset="0"/>
                <a:cs typeface="Times New Roman" panose="02020603050405020304" pitchFamily="18" charset="0"/>
              </a:rPr>
              <a:t>		B/</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Gọi là vần chân.</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R="57150" lvl="0">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Gọi là vần liền.</a:t>
            </a:r>
            <a:r>
              <a:rPr lang="en-US" sz="2800" dirty="0">
                <a:latin typeface="Calibri" panose="020F0502020204030204" pitchFamily="34" charset="0"/>
                <a:ea typeface="Times New Roman" panose="02020603050405020304" pitchFamily="18" charset="0"/>
                <a:cs typeface="Times New Roman" panose="02020603050405020304" pitchFamily="18" charset="0"/>
              </a:rPr>
              <a:t>		D/</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Gọi là vần lưng.</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8485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4"/>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5"/>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7">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p:cNvPicPr>
            <a:picLocks noChangeAspect="1"/>
          </p:cNvPicPr>
          <p:nvPr/>
        </p:nvPicPr>
        <p:blipFill>
          <a:blip r:embed="rId11"/>
          <a:stretch>
            <a:fillRect/>
          </a:stretch>
        </p:blipFill>
        <p:spPr>
          <a:xfrm>
            <a:off x="2015478" y="973406"/>
            <a:ext cx="8126672" cy="5096698"/>
          </a:xfrm>
          <a:prstGeom prst="rect">
            <a:avLst/>
          </a:prstGeom>
          <a:solidFill>
            <a:srgbClr val="000000">
              <a:shade val="95000"/>
            </a:srgbClr>
          </a:solidFill>
          <a:ln w="444500" cap="sq">
            <a:solidFill>
              <a:srgbClr val="000000"/>
            </a:solidFill>
            <a:miter lim="800000"/>
            <a:headEnd/>
            <a:tailEnd/>
          </a:ln>
          <a:effectLst>
            <a:outerShdw blurRad="254000" dist="190500" dir="2700000" sy="90000" algn="bl" rotWithShape="0">
              <a:srgbClr val="000000">
                <a:alpha val="40000"/>
              </a:srgbClr>
            </a:outerShdw>
          </a:effectLst>
        </p:spPr>
      </p:pic>
      <p:pic>
        <p:nvPicPr>
          <p:cNvPr id="38" name="Picture 37"/>
          <p:cNvPicPr>
            <a:picLocks noChangeAspect="1"/>
          </p:cNvPicPr>
          <p:nvPr/>
        </p:nvPicPr>
        <p:blipFill>
          <a:blip r:embed="rId12"/>
          <a:stretch>
            <a:fillRect/>
          </a:stretch>
        </p:blipFill>
        <p:spPr>
          <a:xfrm>
            <a:off x="2093629" y="1066586"/>
            <a:ext cx="8004742" cy="4974767"/>
          </a:xfrm>
          <a:prstGeom prst="rect">
            <a:avLst/>
          </a:prstGeom>
          <a:solidFill>
            <a:srgbClr val="000000">
              <a:shade val="95000"/>
            </a:srgbClr>
          </a:solidFill>
          <a:ln w="444500" cap="sq">
            <a:solidFill>
              <a:srgbClr val="000000"/>
            </a:solidFill>
            <a:miter lim="800000"/>
            <a:headEnd/>
            <a:tailEnd/>
          </a:ln>
          <a:effectLst>
            <a:outerShdw blurRad="254000" dist="190500" dir="2700000" sy="90000" algn="b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nodeType="clickEffect">
                                  <p:stCondLst>
                                    <p:cond delay="0"/>
                                  </p:stCondLst>
                                  <p:childTnLst>
                                    <p:set>
                                      <p:cBhvr>
                                        <p:cTn id="73" dur="1" fill="hold">
                                          <p:stCondLst>
                                            <p:cond delay="0"/>
                                          </p:stCondLst>
                                        </p:cTn>
                                        <p:tgtEl>
                                          <p:spTgt spid="38"/>
                                        </p:tgtEl>
                                        <p:attrNameLst>
                                          <p:attrName>style.visibility</p:attrName>
                                        </p:attrNameLst>
                                      </p:cBhvr>
                                      <p:to>
                                        <p:strVal val="visible"/>
                                      </p:to>
                                    </p:set>
                                    <p:anim calcmode="lin" valueType="num">
                                      <p:cBhvr>
                                        <p:cTn id="74" dur="500" fill="hold"/>
                                        <p:tgtEl>
                                          <p:spTgt spid="38"/>
                                        </p:tgtEl>
                                        <p:attrNameLst>
                                          <p:attrName>ppt_w</p:attrName>
                                        </p:attrNameLst>
                                      </p:cBhvr>
                                      <p:tavLst>
                                        <p:tav tm="0">
                                          <p:val>
                                            <p:fltVal val="0"/>
                                          </p:val>
                                        </p:tav>
                                        <p:tav tm="100000">
                                          <p:val>
                                            <p:strVal val="#ppt_w"/>
                                          </p:val>
                                        </p:tav>
                                      </p:tavLst>
                                    </p:anim>
                                    <p:anim calcmode="lin" valueType="num">
                                      <p:cBhvr>
                                        <p:cTn id="75" dur="500" fill="hold"/>
                                        <p:tgtEl>
                                          <p:spTgt spid="38"/>
                                        </p:tgtEl>
                                        <p:attrNameLst>
                                          <p:attrName>ppt_h</p:attrName>
                                        </p:attrNameLst>
                                      </p:cBhvr>
                                      <p:tavLst>
                                        <p:tav tm="0">
                                          <p:val>
                                            <p:fltVal val="0"/>
                                          </p:val>
                                        </p:tav>
                                        <p:tav tm="100000">
                                          <p:val>
                                            <p:strVal val="#ppt_h"/>
                                          </p:val>
                                        </p:tav>
                                      </p:tavLst>
                                    </p:anim>
                                    <p:animEffect transition="in" filter="fade">
                                      <p:cBhvr>
                                        <p:cTn id="76" dur="500"/>
                                        <p:tgtEl>
                                          <p:spTgt spid="38"/>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xit" presetSubtype="4" fill="hold" nodeType="clickEffect">
                                  <p:stCondLst>
                                    <p:cond delay="0"/>
                                  </p:stCondLst>
                                  <p:childTnLst>
                                    <p:anim calcmode="lin" valueType="num">
                                      <p:cBhvr additive="base">
                                        <p:cTn id="80" dur="500"/>
                                        <p:tgtEl>
                                          <p:spTgt spid="38"/>
                                        </p:tgtEl>
                                        <p:attrNameLst>
                                          <p:attrName>ppt_x</p:attrName>
                                        </p:attrNameLst>
                                      </p:cBhvr>
                                      <p:tavLst>
                                        <p:tav tm="0">
                                          <p:val>
                                            <p:strVal val="ppt_x"/>
                                          </p:val>
                                        </p:tav>
                                        <p:tav tm="100000">
                                          <p:val>
                                            <p:strVal val="ppt_x"/>
                                          </p:val>
                                        </p:tav>
                                      </p:tavLst>
                                    </p:anim>
                                    <p:anim calcmode="lin" valueType="num">
                                      <p:cBhvr additive="base">
                                        <p:cTn id="81" dur="500"/>
                                        <p:tgtEl>
                                          <p:spTgt spid="38"/>
                                        </p:tgtEl>
                                        <p:attrNameLst>
                                          <p:attrName>ppt_y</p:attrName>
                                        </p:attrNameLst>
                                      </p:cBhvr>
                                      <p:tavLst>
                                        <p:tav tm="0">
                                          <p:val>
                                            <p:strVal val="ppt_y"/>
                                          </p:val>
                                        </p:tav>
                                        <p:tav tm="100000">
                                          <p:val>
                                            <p:strVal val="1+ppt_h/2"/>
                                          </p:val>
                                        </p:tav>
                                      </p:tavLst>
                                    </p:anim>
                                    <p:set>
                                      <p:cBhvr>
                                        <p:cTn id="82" dur="1" fill="hold">
                                          <p:stCondLst>
                                            <p:cond delay="499"/>
                                          </p:stCondLst>
                                        </p:cTn>
                                        <p:tgtEl>
                                          <p:spTgt spid="38"/>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nodeType="clickEffect">
                                  <p:stCondLst>
                                    <p:cond delay="0"/>
                                  </p:stCondLst>
                                  <p:childTnLst>
                                    <p:set>
                                      <p:cBhvr>
                                        <p:cTn id="86" dur="1" fill="hold">
                                          <p:stCondLst>
                                            <p:cond delay="0"/>
                                          </p:stCondLst>
                                        </p:cTn>
                                        <p:tgtEl>
                                          <p:spTgt spid="32"/>
                                        </p:tgtEl>
                                        <p:attrNameLst>
                                          <p:attrName>style.visibility</p:attrName>
                                        </p:attrNameLst>
                                      </p:cBhvr>
                                      <p:to>
                                        <p:strVal val="visible"/>
                                      </p:to>
                                    </p:set>
                                    <p:anim calcmode="lin" valueType="num">
                                      <p:cBhvr>
                                        <p:cTn id="87" dur="500" fill="hold"/>
                                        <p:tgtEl>
                                          <p:spTgt spid="32"/>
                                        </p:tgtEl>
                                        <p:attrNameLst>
                                          <p:attrName>ppt_w</p:attrName>
                                        </p:attrNameLst>
                                      </p:cBhvr>
                                      <p:tavLst>
                                        <p:tav tm="0">
                                          <p:val>
                                            <p:fltVal val="0"/>
                                          </p:val>
                                        </p:tav>
                                        <p:tav tm="100000">
                                          <p:val>
                                            <p:strVal val="#ppt_w"/>
                                          </p:val>
                                        </p:tav>
                                      </p:tavLst>
                                    </p:anim>
                                    <p:anim calcmode="lin" valueType="num">
                                      <p:cBhvr>
                                        <p:cTn id="88" dur="500" fill="hold"/>
                                        <p:tgtEl>
                                          <p:spTgt spid="32"/>
                                        </p:tgtEl>
                                        <p:attrNameLst>
                                          <p:attrName>ppt_h</p:attrName>
                                        </p:attrNameLst>
                                      </p:cBhvr>
                                      <p:tavLst>
                                        <p:tav tm="0">
                                          <p:val>
                                            <p:fltVal val="0"/>
                                          </p:val>
                                        </p:tav>
                                        <p:tav tm="100000">
                                          <p:val>
                                            <p:strVal val="#ppt_h"/>
                                          </p:val>
                                        </p:tav>
                                      </p:tavLst>
                                    </p:anim>
                                    <p:animEffect transition="in" filter="fade">
                                      <p:cBhvr>
                                        <p:cTn id="8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5</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5"/>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6"/>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p:cNvPicPr>
            <a:picLocks noChangeAspect="1"/>
          </p:cNvPicPr>
          <p:nvPr/>
        </p:nvPicPr>
        <p:blipFill rotWithShape="1">
          <a:blip r:embed="rId12">
            <a:extLst>
              <a:ext uri="{28A0092B-C50C-407E-A947-70E740481C1C}">
                <a14:useLocalDpi xmlns:a14="http://schemas.microsoft.com/office/drawing/2010/main" val="0"/>
              </a:ext>
            </a:extLst>
          </a:blip>
          <a:srcRect l="9213" r="9236"/>
          <a:stretch>
            <a:fillRect/>
          </a:stretch>
        </p:blipFill>
        <p:spPr>
          <a:xfrm>
            <a:off x="896282" y="482326"/>
            <a:ext cx="10277553" cy="5816523"/>
          </a:xfrm>
          <a:prstGeom prst="rect">
            <a:avLst/>
          </a:prstGeom>
        </p:spPr>
      </p:pic>
      <p:pic>
        <p:nvPicPr>
          <p:cNvPr id="32" name="Picture 31" descr="A bird perched on a branch&#10;&#10;Description automatically generated with medium confidence"/>
          <p:cNvPicPr>
            <a:picLocks noChangeAspect="1"/>
          </p:cNvPicPr>
          <p:nvPr/>
        </p:nvPicPr>
        <p:blipFill rotWithShape="1">
          <a:blip r:embed="rId13">
            <a:extLst>
              <a:ext uri="{28A0092B-C50C-407E-A947-70E740481C1C}">
                <a14:useLocalDpi xmlns:a14="http://schemas.microsoft.com/office/drawing/2010/main" val="0"/>
              </a:ext>
            </a:extLst>
          </a:blip>
          <a:srcRect l="9651" r="9642"/>
          <a:stretch>
            <a:fillRect/>
          </a:stretch>
        </p:blipFill>
        <p:spPr>
          <a:xfrm>
            <a:off x="919817" y="453605"/>
            <a:ext cx="10247284" cy="586014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32"/>
                                        </p:tgtEl>
                                        <p:attrNameLst>
                                          <p:attrName>style.visibility</p:attrName>
                                        </p:attrNameLst>
                                      </p:cBhvr>
                                      <p:to>
                                        <p:strVal val="visible"/>
                                      </p:to>
                                    </p:set>
                                    <p:anim calcmode="lin" valueType="num">
                                      <p:cBhvr additive="base">
                                        <p:cTn id="74" dur="500" fill="hold"/>
                                        <p:tgtEl>
                                          <p:spTgt spid="32"/>
                                        </p:tgtEl>
                                        <p:attrNameLst>
                                          <p:attrName>ppt_x</p:attrName>
                                        </p:attrNameLst>
                                      </p:cBhvr>
                                      <p:tavLst>
                                        <p:tav tm="0">
                                          <p:val>
                                            <p:strVal val="#ppt_x"/>
                                          </p:val>
                                        </p:tav>
                                        <p:tav tm="100000">
                                          <p:val>
                                            <p:strVal val="#ppt_x"/>
                                          </p:val>
                                        </p:tav>
                                      </p:tavLst>
                                    </p:anim>
                                    <p:anim calcmode="lin" valueType="num">
                                      <p:cBhvr additive="base">
                                        <p:cTn id="75"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6</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5"/>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6"/>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diagram&#10;&#10;Description automatically generated"/>
          <p:cNvPicPr>
            <a:picLocks noChangeAspect="1"/>
          </p:cNvPicPr>
          <p:nvPr/>
        </p:nvPicPr>
        <p:blipFill rotWithShape="1">
          <a:blip r:embed="rId12">
            <a:extLst>
              <a:ext uri="{28A0092B-C50C-407E-A947-70E740481C1C}">
                <a14:useLocalDpi xmlns:a14="http://schemas.microsoft.com/office/drawing/2010/main" val="0"/>
              </a:ext>
            </a:extLst>
          </a:blip>
          <a:srcRect l="9673" r="9236"/>
          <a:stretch>
            <a:fillRect/>
          </a:stretch>
        </p:blipFill>
        <p:spPr>
          <a:xfrm>
            <a:off x="913501" y="559151"/>
            <a:ext cx="9798738" cy="5577030"/>
          </a:xfrm>
          <a:prstGeom prst="rect">
            <a:avLst/>
          </a:prstGeom>
        </p:spPr>
      </p:pic>
      <p:pic>
        <p:nvPicPr>
          <p:cNvPr id="11" name="Picture 10" descr="A group of penguins&#10;&#10;Description automatically generated"/>
          <p:cNvPicPr>
            <a:picLocks noChangeAspect="1"/>
          </p:cNvPicPr>
          <p:nvPr/>
        </p:nvPicPr>
        <p:blipFill rotWithShape="1">
          <a:blip r:embed="rId13">
            <a:extLst>
              <a:ext uri="{28A0092B-C50C-407E-A947-70E740481C1C}">
                <a14:useLocalDpi xmlns:a14="http://schemas.microsoft.com/office/drawing/2010/main" val="0"/>
              </a:ext>
            </a:extLst>
          </a:blip>
          <a:srcRect l="9379" r="9379"/>
          <a:stretch>
            <a:fillRect/>
          </a:stretch>
        </p:blipFill>
        <p:spPr>
          <a:xfrm>
            <a:off x="919817" y="549003"/>
            <a:ext cx="10121021" cy="5749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Effect transition="in" filter="barn(inVertical)">
                                      <p:cBhvr>
                                        <p:cTn id="7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5"/>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6"/>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with medium confidence"/>
          <p:cNvPicPr>
            <a:picLocks noChangeAspect="1"/>
          </p:cNvPicPr>
          <p:nvPr/>
        </p:nvPicPr>
        <p:blipFill rotWithShape="1">
          <a:blip r:embed="rId12">
            <a:extLst>
              <a:ext uri="{28A0092B-C50C-407E-A947-70E740481C1C}">
                <a14:useLocalDpi xmlns:a14="http://schemas.microsoft.com/office/drawing/2010/main" val="0"/>
              </a:ext>
            </a:extLst>
          </a:blip>
          <a:srcRect l="9672" r="9109"/>
          <a:stretch>
            <a:fillRect/>
          </a:stretch>
        </p:blipFill>
        <p:spPr>
          <a:xfrm>
            <a:off x="1179296" y="615461"/>
            <a:ext cx="9902279" cy="5627077"/>
          </a:xfrm>
          <a:prstGeom prst="rect">
            <a:avLst/>
          </a:prstGeom>
        </p:spPr>
      </p:pic>
      <p:pic>
        <p:nvPicPr>
          <p:cNvPr id="12" name="Picture 11" descr="A bird with a long beak&#10;&#10;Description automatically generated with low confidence"/>
          <p:cNvPicPr>
            <a:picLocks noChangeAspect="1"/>
          </p:cNvPicPr>
          <p:nvPr/>
        </p:nvPicPr>
        <p:blipFill rotWithShape="1">
          <a:blip r:embed="rId13">
            <a:extLst>
              <a:ext uri="{28A0092B-C50C-407E-A947-70E740481C1C}">
                <a14:useLocalDpi xmlns:a14="http://schemas.microsoft.com/office/drawing/2010/main" val="0"/>
              </a:ext>
            </a:extLst>
          </a:blip>
          <a:srcRect l="9402" r="9379"/>
          <a:stretch>
            <a:fillRect/>
          </a:stretch>
        </p:blipFill>
        <p:spPr>
          <a:xfrm>
            <a:off x="1179296" y="582826"/>
            <a:ext cx="9902279" cy="56270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6" presetClass="entr" presetSubtype="16" fill="hold"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circle(in)">
                                      <p:cBhvr>
                                        <p:cTn id="7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8</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5"/>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6"/>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text, clipart&#10;&#10;Description automatically generated"/>
          <p:cNvPicPr>
            <a:picLocks noChangeAspect="1"/>
          </p:cNvPicPr>
          <p:nvPr/>
        </p:nvPicPr>
        <p:blipFill rotWithShape="1">
          <a:blip r:embed="rId12">
            <a:extLst>
              <a:ext uri="{28A0092B-C50C-407E-A947-70E740481C1C}">
                <a14:useLocalDpi xmlns:a14="http://schemas.microsoft.com/office/drawing/2010/main" val="0"/>
              </a:ext>
            </a:extLst>
          </a:blip>
          <a:srcRect l="9673" r="9785"/>
          <a:stretch>
            <a:fillRect/>
          </a:stretch>
        </p:blipFill>
        <p:spPr>
          <a:xfrm>
            <a:off x="1179296" y="615461"/>
            <a:ext cx="9819722" cy="5627077"/>
          </a:xfrm>
          <a:prstGeom prst="rect">
            <a:avLst/>
          </a:prstGeom>
        </p:spPr>
      </p:pic>
      <p:pic>
        <p:nvPicPr>
          <p:cNvPr id="11" name="Picture 10" descr="A picture containing text&#10;&#10;Description automatically generated"/>
          <p:cNvPicPr>
            <a:picLocks noChangeAspect="1"/>
          </p:cNvPicPr>
          <p:nvPr/>
        </p:nvPicPr>
        <p:blipFill rotWithShape="1">
          <a:blip r:embed="rId13">
            <a:extLst>
              <a:ext uri="{28A0092B-C50C-407E-A947-70E740481C1C}">
                <a14:useLocalDpi xmlns:a14="http://schemas.microsoft.com/office/drawing/2010/main" val="0"/>
              </a:ext>
            </a:extLst>
          </a:blip>
          <a:srcRect l="9402" r="9379"/>
          <a:stretch>
            <a:fillRect/>
          </a:stretch>
        </p:blipFill>
        <p:spPr>
          <a:xfrm>
            <a:off x="1163686" y="613834"/>
            <a:ext cx="9902279" cy="56270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 calcmode="lin" valueType="num">
                                      <p:cBhvr>
                                        <p:cTn id="74" dur="500" fill="hold"/>
                                        <p:tgtEl>
                                          <p:spTgt spid="11"/>
                                        </p:tgtEl>
                                        <p:attrNameLst>
                                          <p:attrName>ppt_w</p:attrName>
                                        </p:attrNameLst>
                                      </p:cBhvr>
                                      <p:tavLst>
                                        <p:tav tm="0">
                                          <p:val>
                                            <p:fltVal val="0"/>
                                          </p:val>
                                        </p:tav>
                                        <p:tav tm="100000">
                                          <p:val>
                                            <p:strVal val="#ppt_w"/>
                                          </p:val>
                                        </p:tav>
                                      </p:tavLst>
                                    </p:anim>
                                    <p:anim calcmode="lin" valueType="num">
                                      <p:cBhvr>
                                        <p:cTn id="75" dur="500" fill="hold"/>
                                        <p:tgtEl>
                                          <p:spTgt spid="11"/>
                                        </p:tgtEl>
                                        <p:attrNameLst>
                                          <p:attrName>ppt_h</p:attrName>
                                        </p:attrNameLst>
                                      </p:cBhvr>
                                      <p:tavLst>
                                        <p:tav tm="0">
                                          <p:val>
                                            <p:fltVal val="0"/>
                                          </p:val>
                                        </p:tav>
                                        <p:tav tm="100000">
                                          <p:val>
                                            <p:strVal val="#ppt_h"/>
                                          </p:val>
                                        </p:tav>
                                      </p:tavLst>
                                    </p:anim>
                                    <p:animEffect transition="in" filter="fade">
                                      <p:cBhvr>
                                        <p:cTn id="7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2025/4/4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SimSun" panose="02010600030101010101" pitchFamily="2" charset="-122"/>
                <a:cs typeface="+mn-cs"/>
              </a:rPr>
              <a:t>9</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SimSun" panose="02010600030101010101" pitchFamily="2" charset="-122"/>
              <a:cs typeface="+mn-cs"/>
            </a:endParaRPr>
          </a:p>
        </p:txBody>
      </p:sp>
      <p:pic>
        <p:nvPicPr>
          <p:cNvPr id="8" name="图片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8" y="0"/>
            <a:ext cx="12288688" cy="6858000"/>
          </a:xfrm>
          <a:prstGeom prst="rect">
            <a:avLst/>
          </a:prstGeom>
        </p:spPr>
      </p:pic>
      <p:pic>
        <p:nvPicPr>
          <p:cNvPr id="13" name="图形 12"/>
          <p:cNvPicPr>
            <a:picLocks noChangeAspect="1"/>
          </p:cNvPicPr>
          <p:nvPr userDrawn="1"/>
        </p:nvPicPr>
        <p:blipFill>
          <a:blip r:embed="rId5"/>
          <a:stretch>
            <a:fillRect/>
          </a:stretch>
        </p:blipFill>
        <p:spPr>
          <a:xfrm>
            <a:off x="0" y="139622"/>
            <a:ext cx="1123156" cy="826939"/>
          </a:xfrm>
          <a:prstGeom prst="rect">
            <a:avLst/>
          </a:prstGeom>
        </p:spPr>
      </p:pic>
      <p:sp>
        <p:nvSpPr>
          <p:cNvPr id="14" name="Copyright Notice"/>
          <p:cNvSpPr/>
          <p:nvPr userDrawn="1"/>
        </p:nvSpPr>
        <p:spPr bwMode="auto">
          <a:xfrm>
            <a:off x="1192982" y="465520"/>
            <a:ext cx="3451390" cy="433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72000" tIns="32400" rIns="72000" bIns="32400" rtlCol="0" anchor="t">
            <a:sp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0" i="0" u="none" strike="noStrike" kern="1200" cap="small" spc="0" normalizeH="0" baseline="0" noProof="0" dirty="0">
                <a:ln>
                  <a:noFill/>
                </a:ln>
                <a:solidFill>
                  <a:srgbClr val="68C5CD"/>
                </a:solidFill>
                <a:effectLst/>
                <a:uLnTx/>
                <a:uFillTx/>
                <a:latin typeface="Microsoft YaHei" panose="020B0503020204020204" charset="-122"/>
                <a:ea typeface="Microsoft YaHei" panose="020B0503020204020204" charset="-122"/>
                <a:cs typeface="+mn-cs"/>
              </a:rPr>
              <a:t>防火灾</a:t>
            </a:r>
          </a:p>
        </p:txBody>
      </p:sp>
      <p:pic>
        <p:nvPicPr>
          <p:cNvPr id="10" name="图片 9"/>
          <p:cNvPicPr>
            <a:picLocks noChangeAspect="1"/>
          </p:cNvPicPr>
          <p:nvPr userDrawn="1"/>
        </p:nvPicPr>
        <p:blipFill>
          <a:blip r:embed="rId6"/>
          <a:stretch>
            <a:fillRect/>
          </a:stretch>
        </p:blipFill>
        <p:spPr>
          <a:xfrm>
            <a:off x="8544272" y="188640"/>
            <a:ext cx="1512168" cy="753657"/>
          </a:xfrm>
          <a:prstGeom prst="rect">
            <a:avLst/>
          </a:prstGeom>
        </p:spPr>
      </p:pic>
      <p:pic>
        <p:nvPicPr>
          <p:cNvPr id="1030" name="Picture 6" descr="F:\未标题-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96" t="6754" r="24208" b="21990"/>
          <a:stretch>
            <a:fillRect/>
          </a:stretch>
        </p:blipFill>
        <p:spPr bwMode="auto">
          <a:xfrm>
            <a:off x="293216" y="4217004"/>
            <a:ext cx="2033390" cy="242082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未标题-1.png"/>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40" y="942254"/>
            <a:ext cx="1465335" cy="13605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669110" y="206549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8119855" y="653614"/>
            <a:ext cx="759498" cy="7051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285851" y="623178"/>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9213974" y="1023282"/>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788794" y="79541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561847" y="2947941"/>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descr="F:\未标题-1.png"/>
          <p:cNvPicPr>
            <a:picLocks noChangeAspect="1" noChangeArrowheads="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4666979" y="5532354"/>
            <a:ext cx="825540" cy="7664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F:\未标题-1.png"/>
          <p:cNvPicPr>
            <a:picLocks noChangeAspect="1" noChangeArrowheads="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1393721" y="4300901"/>
            <a:ext cx="603073" cy="5599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10940227" y="3668174"/>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1" descr="F:\未标题-1.png"/>
          <p:cNvPicPr>
            <a:picLocks noChangeAspect="1" noChangeArrowheads="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21948" t="33508" r="27866" b="19895"/>
          <a:stretch>
            <a:fillRect/>
          </a:stretch>
        </p:blipFill>
        <p:spPr bwMode="auto">
          <a:xfrm>
            <a:off x="6364880" y="4960748"/>
            <a:ext cx="453368" cy="4209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p:cNvPicPr>
            <a:picLocks noChangeAspect="1"/>
          </p:cNvPicPr>
          <p:nvPr/>
        </p:nvPicPr>
        <p:blipFill rotWithShape="1">
          <a:blip r:embed="rId12">
            <a:extLst>
              <a:ext uri="{28A0092B-C50C-407E-A947-70E740481C1C}">
                <a14:useLocalDpi xmlns:a14="http://schemas.microsoft.com/office/drawing/2010/main" val="0"/>
              </a:ext>
            </a:extLst>
          </a:blip>
          <a:srcRect l="9673" r="9236"/>
          <a:stretch>
            <a:fillRect/>
          </a:stretch>
        </p:blipFill>
        <p:spPr>
          <a:xfrm>
            <a:off x="1179296" y="615461"/>
            <a:ext cx="9886669" cy="5627077"/>
          </a:xfrm>
          <a:prstGeom prst="rect">
            <a:avLst/>
          </a:prstGeom>
        </p:spPr>
      </p:pic>
      <p:pic>
        <p:nvPicPr>
          <p:cNvPr id="12" name="Picture 11" descr="A bird walking on sand&#10;&#10;Description automatically generated with low confidence"/>
          <p:cNvPicPr>
            <a:picLocks noChangeAspect="1"/>
          </p:cNvPicPr>
          <p:nvPr/>
        </p:nvPicPr>
        <p:blipFill rotWithShape="1">
          <a:blip r:embed="rId13">
            <a:extLst>
              <a:ext uri="{28A0092B-C50C-407E-A947-70E740481C1C}">
                <a14:useLocalDpi xmlns:a14="http://schemas.microsoft.com/office/drawing/2010/main" val="0"/>
              </a:ext>
            </a:extLst>
          </a:blip>
          <a:srcRect l="9402" r="9379"/>
          <a:stretch>
            <a:fillRect/>
          </a:stretch>
        </p:blipFill>
        <p:spPr>
          <a:xfrm>
            <a:off x="1182126" y="592748"/>
            <a:ext cx="9902279" cy="56270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10"/>
                                        </p:tgtEl>
                                        <p:attrNameLst>
                                          <p:attrName>r</p:attrName>
                                        </p:attrNameLst>
                                      </p:cBhvr>
                                    </p:animRot>
                                    <p:animRot by="-240000">
                                      <p:cBhvr>
                                        <p:cTn id="7" dur="100" fill="hold">
                                          <p:stCondLst>
                                            <p:cond delay="100"/>
                                          </p:stCondLst>
                                        </p:cTn>
                                        <p:tgtEl>
                                          <p:spTgt spid="10"/>
                                        </p:tgtEl>
                                        <p:attrNameLst>
                                          <p:attrName>r</p:attrName>
                                        </p:attrNameLst>
                                      </p:cBhvr>
                                    </p:animRot>
                                    <p:animRot by="240000">
                                      <p:cBhvr>
                                        <p:cTn id="8" dur="100" fill="hold">
                                          <p:stCondLst>
                                            <p:cond delay="200"/>
                                          </p:stCondLst>
                                        </p:cTn>
                                        <p:tgtEl>
                                          <p:spTgt spid="10"/>
                                        </p:tgtEl>
                                        <p:attrNameLst>
                                          <p:attrName>r</p:attrName>
                                        </p:attrNameLst>
                                      </p:cBhvr>
                                    </p:animRot>
                                    <p:animRot by="-240000">
                                      <p:cBhvr>
                                        <p:cTn id="9" dur="100" fill="hold">
                                          <p:stCondLst>
                                            <p:cond delay="300"/>
                                          </p:stCondLst>
                                        </p:cTn>
                                        <p:tgtEl>
                                          <p:spTgt spid="10"/>
                                        </p:tgtEl>
                                        <p:attrNameLst>
                                          <p:attrName>r</p:attrName>
                                        </p:attrNameLst>
                                      </p:cBhvr>
                                    </p:animRot>
                                    <p:animRot by="120000">
                                      <p:cBhvr>
                                        <p:cTn id="10" dur="100" fill="hold">
                                          <p:stCondLst>
                                            <p:cond delay="400"/>
                                          </p:stCondLst>
                                        </p:cTn>
                                        <p:tgtEl>
                                          <p:spTgt spid="10"/>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500"/>
                                        <p:tgtEl>
                                          <p:spTgt spid="21"/>
                                        </p:tgtEl>
                                      </p:cBhvr>
                                    </p:animEffect>
                                    <p:anim calcmode="lin" valueType="num">
                                      <p:cBhvr>
                                        <p:cTn id="19" dur="1500" fill="hold"/>
                                        <p:tgtEl>
                                          <p:spTgt spid="21"/>
                                        </p:tgtEl>
                                        <p:attrNameLst>
                                          <p:attrName>ppt_x</p:attrName>
                                        </p:attrNameLst>
                                      </p:cBhvr>
                                      <p:tavLst>
                                        <p:tav tm="0">
                                          <p:val>
                                            <p:strVal val="#ppt_x"/>
                                          </p:val>
                                        </p:tav>
                                        <p:tav tm="100000">
                                          <p:val>
                                            <p:strVal val="#ppt_x"/>
                                          </p:val>
                                        </p:tav>
                                      </p:tavLst>
                                    </p:anim>
                                    <p:anim calcmode="lin" valueType="num">
                                      <p:cBhvr>
                                        <p:cTn id="20" dur="15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250"/>
                                        <p:tgtEl>
                                          <p:spTgt spid="20"/>
                                        </p:tgtEl>
                                      </p:cBhvr>
                                    </p:animEffect>
                                    <p:anim calcmode="lin" valueType="num">
                                      <p:cBhvr>
                                        <p:cTn id="29" dur="2250" fill="hold"/>
                                        <p:tgtEl>
                                          <p:spTgt spid="20"/>
                                        </p:tgtEl>
                                        <p:attrNameLst>
                                          <p:attrName>ppt_x</p:attrName>
                                        </p:attrNameLst>
                                      </p:cBhvr>
                                      <p:tavLst>
                                        <p:tav tm="0">
                                          <p:val>
                                            <p:strVal val="#ppt_x"/>
                                          </p:val>
                                        </p:tav>
                                        <p:tav tm="100000">
                                          <p:val>
                                            <p:strVal val="#ppt_x"/>
                                          </p:val>
                                        </p:tav>
                                      </p:tavLst>
                                    </p:anim>
                                    <p:anim calcmode="lin" valueType="num">
                                      <p:cBhvr>
                                        <p:cTn id="30" dur="2250" fill="hold"/>
                                        <p:tgtEl>
                                          <p:spTgt spid="20"/>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500"/>
                                        <p:tgtEl>
                                          <p:spTgt spid="22"/>
                                        </p:tgtEl>
                                      </p:cBhvr>
                                    </p:animEffect>
                                    <p:anim calcmode="lin" valueType="num">
                                      <p:cBhvr>
                                        <p:cTn id="34" dur="1500" fill="hold"/>
                                        <p:tgtEl>
                                          <p:spTgt spid="22"/>
                                        </p:tgtEl>
                                        <p:attrNameLst>
                                          <p:attrName>ppt_x</p:attrName>
                                        </p:attrNameLst>
                                      </p:cBhvr>
                                      <p:tavLst>
                                        <p:tav tm="0">
                                          <p:val>
                                            <p:strVal val="#ppt_x"/>
                                          </p:val>
                                        </p:tav>
                                        <p:tav tm="100000">
                                          <p:val>
                                            <p:strVal val="#ppt_x"/>
                                          </p:val>
                                        </p:tav>
                                      </p:tavLst>
                                    </p:anim>
                                    <p:anim calcmode="lin" valueType="num">
                                      <p:cBhvr>
                                        <p:cTn id="35" dur="1500" fill="hold"/>
                                        <p:tgtEl>
                                          <p:spTgt spid="2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35"/>
                                        </p:tgtEl>
                                        <p:attrNameLst>
                                          <p:attrName>style.visibility</p:attrName>
                                        </p:attrNameLst>
                                      </p:cBhvr>
                                      <p:to>
                                        <p:strVal val="visible"/>
                                      </p:to>
                                    </p:set>
                                    <p:animEffect transition="in" filter="fade">
                                      <p:cBhvr>
                                        <p:cTn id="38" dur="1000"/>
                                        <p:tgtEl>
                                          <p:spTgt spid="1035"/>
                                        </p:tgtEl>
                                      </p:cBhvr>
                                    </p:animEffect>
                                    <p:anim calcmode="lin" valueType="num">
                                      <p:cBhvr>
                                        <p:cTn id="39" dur="1000" fill="hold"/>
                                        <p:tgtEl>
                                          <p:spTgt spid="1035"/>
                                        </p:tgtEl>
                                        <p:attrNameLst>
                                          <p:attrName>ppt_x</p:attrName>
                                        </p:attrNameLst>
                                      </p:cBhvr>
                                      <p:tavLst>
                                        <p:tav tm="0">
                                          <p:val>
                                            <p:strVal val="#ppt_x"/>
                                          </p:val>
                                        </p:tav>
                                        <p:tav tm="100000">
                                          <p:val>
                                            <p:strVal val="#ppt_x"/>
                                          </p:val>
                                        </p:tav>
                                      </p:tavLst>
                                    </p:anim>
                                    <p:anim calcmode="lin" valueType="num">
                                      <p:cBhvr>
                                        <p:cTn id="40" dur="1000" fill="hold"/>
                                        <p:tgtEl>
                                          <p:spTgt spid="103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2250"/>
                                        <p:tgtEl>
                                          <p:spTgt spid="23"/>
                                        </p:tgtEl>
                                      </p:cBhvr>
                                    </p:animEffect>
                                    <p:anim calcmode="lin" valueType="num">
                                      <p:cBhvr>
                                        <p:cTn id="44" dur="2250" fill="hold"/>
                                        <p:tgtEl>
                                          <p:spTgt spid="23"/>
                                        </p:tgtEl>
                                        <p:attrNameLst>
                                          <p:attrName>ppt_x</p:attrName>
                                        </p:attrNameLst>
                                      </p:cBhvr>
                                      <p:tavLst>
                                        <p:tav tm="0">
                                          <p:val>
                                            <p:strVal val="#ppt_x"/>
                                          </p:val>
                                        </p:tav>
                                        <p:tav tm="100000">
                                          <p:val>
                                            <p:strVal val="#ppt_x"/>
                                          </p:val>
                                        </p:tav>
                                      </p:tavLst>
                                    </p:anim>
                                    <p:anim calcmode="lin" valueType="num">
                                      <p:cBhvr>
                                        <p:cTn id="45" dur="225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500"/>
                                        <p:tgtEl>
                                          <p:spTgt spid="26"/>
                                        </p:tgtEl>
                                      </p:cBhvr>
                                    </p:animEffect>
                                    <p:anim calcmode="lin" valueType="num">
                                      <p:cBhvr>
                                        <p:cTn id="54" dur="1500" fill="hold"/>
                                        <p:tgtEl>
                                          <p:spTgt spid="26"/>
                                        </p:tgtEl>
                                        <p:attrNameLst>
                                          <p:attrName>ppt_x</p:attrName>
                                        </p:attrNameLst>
                                      </p:cBhvr>
                                      <p:tavLst>
                                        <p:tav tm="0">
                                          <p:val>
                                            <p:strVal val="#ppt_x"/>
                                          </p:val>
                                        </p:tav>
                                        <p:tav tm="100000">
                                          <p:val>
                                            <p:strVal val="#ppt_x"/>
                                          </p:val>
                                        </p:tav>
                                      </p:tavLst>
                                    </p:anim>
                                    <p:anim calcmode="lin" valueType="num">
                                      <p:cBhvr>
                                        <p:cTn id="55" dur="1500" fill="hold"/>
                                        <p:tgtEl>
                                          <p:spTgt spid="2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250"/>
                                        <p:tgtEl>
                                          <p:spTgt spid="25"/>
                                        </p:tgtEl>
                                      </p:cBhvr>
                                    </p:animEffect>
                                    <p:anim calcmode="lin" valueType="num">
                                      <p:cBhvr>
                                        <p:cTn id="59" dur="2250" fill="hold"/>
                                        <p:tgtEl>
                                          <p:spTgt spid="25"/>
                                        </p:tgtEl>
                                        <p:attrNameLst>
                                          <p:attrName>ppt_x</p:attrName>
                                        </p:attrNameLst>
                                      </p:cBhvr>
                                      <p:tavLst>
                                        <p:tav tm="0">
                                          <p:val>
                                            <p:strVal val="#ppt_x"/>
                                          </p:val>
                                        </p:tav>
                                        <p:tav tm="100000">
                                          <p:val>
                                            <p:strVal val="#ppt_x"/>
                                          </p:val>
                                        </p:tav>
                                      </p:tavLst>
                                    </p:anim>
                                    <p:anim calcmode="lin" valueType="num">
                                      <p:cBhvr>
                                        <p:cTn id="60" dur="2250" fill="hold"/>
                                        <p:tgtEl>
                                          <p:spTgt spid="2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500"/>
                                        <p:tgtEl>
                                          <p:spTgt spid="27"/>
                                        </p:tgtEl>
                                      </p:cBhvr>
                                    </p:animEffect>
                                    <p:anim calcmode="lin" valueType="num">
                                      <p:cBhvr>
                                        <p:cTn id="64" dur="1500" fill="hold"/>
                                        <p:tgtEl>
                                          <p:spTgt spid="27"/>
                                        </p:tgtEl>
                                        <p:attrNameLst>
                                          <p:attrName>ppt_x</p:attrName>
                                        </p:attrNameLst>
                                      </p:cBhvr>
                                      <p:tavLst>
                                        <p:tav tm="0">
                                          <p:val>
                                            <p:strVal val="#ppt_x"/>
                                          </p:val>
                                        </p:tav>
                                        <p:tav tm="100000">
                                          <p:val>
                                            <p:strVal val="#ppt_x"/>
                                          </p:val>
                                        </p:tav>
                                      </p:tavLst>
                                    </p:anim>
                                    <p:anim calcmode="lin" valueType="num">
                                      <p:cBhvr>
                                        <p:cTn id="65" dur="1500" fill="hold"/>
                                        <p:tgtEl>
                                          <p:spTgt spid="27"/>
                                        </p:tgtEl>
                                        <p:attrNameLst>
                                          <p:attrName>ppt_y</p:attrName>
                                        </p:attrNameLst>
                                      </p:cBhvr>
                                      <p:tavLst>
                                        <p:tav tm="0">
                                          <p:val>
                                            <p:strVal val="#ppt_y+.1"/>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1030"/>
                                        </p:tgtEl>
                                        <p:attrNameLst>
                                          <p:attrName>style.visibility</p:attrName>
                                        </p:attrNameLst>
                                      </p:cBhvr>
                                      <p:to>
                                        <p:strVal val="visible"/>
                                      </p:to>
                                    </p:set>
                                    <p:anim calcmode="lin" valueType="num">
                                      <p:cBhvr additive="base">
                                        <p:cTn id="68" dur="2000" fill="hold"/>
                                        <p:tgtEl>
                                          <p:spTgt spid="1030"/>
                                        </p:tgtEl>
                                        <p:attrNameLst>
                                          <p:attrName>ppt_x</p:attrName>
                                        </p:attrNameLst>
                                      </p:cBhvr>
                                      <p:tavLst>
                                        <p:tav tm="0">
                                          <p:val>
                                            <p:strVal val="0-#ppt_w/2"/>
                                          </p:val>
                                        </p:tav>
                                        <p:tav tm="100000">
                                          <p:val>
                                            <p:strVal val="#ppt_x"/>
                                          </p:val>
                                        </p:tav>
                                      </p:tavLst>
                                    </p:anim>
                                    <p:anim calcmode="lin" valueType="num">
                                      <p:cBhvr additive="base">
                                        <p:cTn id="69" dur="2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3" presetClass="entr" presetSubtype="0" fill="hold"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100"/>
                                        <p:tgtEl>
                                          <p:spTgt spid="12"/>
                                        </p:tgtEl>
                                      </p:cBhvr>
                                    </p:animEffect>
                                    <p:anim calcmode="lin" valueType="num">
                                      <p:cBhvr>
                                        <p:cTn id="75" dur="400" fill="hold"/>
                                        <p:tgtEl>
                                          <p:spTgt spid="12"/>
                                        </p:tgtEl>
                                        <p:attrNameLst>
                                          <p:attrName>ppt_x</p:attrName>
                                        </p:attrNameLst>
                                      </p:cBhvr>
                                      <p:tavLst>
                                        <p:tav tm="0">
                                          <p:val>
                                            <p:strVal val="#ppt_x"/>
                                          </p:val>
                                        </p:tav>
                                        <p:tav tm="100000">
                                          <p:val>
                                            <p:strVal val="#ppt_x"/>
                                          </p:val>
                                        </p:tav>
                                      </p:tavLst>
                                    </p:anim>
                                    <p:anim calcmode="lin" valueType="num">
                                      <p:cBhvr>
                                        <p:cTn id="76" dur="400" fill="hold"/>
                                        <p:tgtEl>
                                          <p:spTgt spid="12"/>
                                        </p:tgtEl>
                                        <p:attrNameLst>
                                          <p:attrName>ppt_y</p:attrName>
                                        </p:attrNameLst>
                                      </p:cBhvr>
                                      <p:tavLst>
                                        <p:tav tm="0">
                                          <p:val>
                                            <p:strVal val="#ppt_y+0.31"/>
                                          </p:val>
                                        </p:tav>
                                        <p:tav tm="100000">
                                          <p:val>
                                            <p:strVal val="#ppt_y+0.31"/>
                                          </p:val>
                                        </p:tav>
                                      </p:tavLst>
                                    </p:anim>
                                    <p:anim calcmode="lin" valueType="num">
                                      <p:cBhvr>
                                        <p:cTn id="77"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8"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TotalTime>
  <Words>2177</Words>
  <Application>Microsoft Office PowerPoint</Application>
  <PresentationFormat>Widescreen</PresentationFormat>
  <Paragraphs>219</Paragraphs>
  <Slides>37</Slides>
  <Notes>16</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37</vt:i4>
      </vt:variant>
    </vt:vector>
  </HeadingPairs>
  <TitlesOfParts>
    <vt:vector size="48" baseType="lpstr">
      <vt:lpstr>等线</vt:lpstr>
      <vt:lpstr>Microsoft YaHei</vt:lpstr>
      <vt:lpstr>.VnTime</vt:lpstr>
      <vt:lpstr>Arial</vt:lpstr>
      <vt:lpstr>Calibri</vt:lpstr>
      <vt:lpstr>Calibri Light</vt:lpstr>
      <vt:lpstr>Times New Roman</vt:lpstr>
      <vt:lpstr>Wingdings</vt:lpstr>
      <vt:lpstr>Office Theme</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HP</cp:lastModifiedBy>
  <cp:revision>48</cp:revision>
  <dcterms:created xsi:type="dcterms:W3CDTF">2022-07-18T15:58:00Z</dcterms:created>
  <dcterms:modified xsi:type="dcterms:W3CDTF">2025-04-04T09:18:33Z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21EDC6D092B442F89182238C40EBDAA1</vt:lpwstr>
  </property>
  <property fmtid="{D5CDD505-2E9C-101B-9397-08002B2CF9AE}" pid="3" name="KSOProductBuildVer">
    <vt:lpwstr>1033-11.2.0.11306</vt:lpwstr>
  </property>
</Properties>
</file>