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58" r:id="rId2"/>
    <p:sldId id="259" r:id="rId3"/>
    <p:sldId id="260" r:id="rId4"/>
    <p:sldId id="256" r:id="rId5"/>
    <p:sldId id="257" r:id="rId6"/>
    <p:sldId id="261" r:id="rId7"/>
    <p:sldId id="262" r:id="rId8"/>
    <p:sldId id="263" r:id="rId9"/>
    <p:sldId id="264" r:id="rId10"/>
    <p:sldId id="265" r:id="rId11"/>
    <p:sldId id="266" r:id="rId12"/>
    <p:sldId id="267" r:id="rId13"/>
    <p:sldId id="268" r:id="rId14"/>
    <p:sldId id="287"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9144000" cy="5143500" type="screen16x9"/>
  <p:notesSz cx="6858000" cy="9144000"/>
  <p:embeddedFontLst>
    <p:embeddedFont>
      <p:font typeface="Inter" panose="020B0604020202020204" charset="0"/>
      <p:regular r:id="rId35"/>
      <p:bold r:id="rId36"/>
    </p:embeddedFont>
    <p:embeddedFont>
      <p:font typeface="Inria Sans" panose="020B0604020202020204" charset="0"/>
      <p:regular r:id="rId37"/>
      <p:bold r:id="rId38"/>
      <p:italic r:id="rId39"/>
      <p:boldItalic r:id="rId40"/>
    </p:embeddedFont>
    <p:embeddedFont>
      <p:font typeface="Tenor Sans" panose="020B0604020202020204" charset="0"/>
      <p:regular r:id="rId41"/>
    </p:embeddedFont>
    <p:embeddedFont>
      <p:font typeface="Bebas Neue" panose="020B0604020202020204" charset="0"/>
      <p:regular r:id="rId42"/>
    </p:embeddedFont>
    <p:embeddedFont>
      <p:font typeface="Anek Tamil" panose="020B0604020202020204" charset="0"/>
      <p:regular r:id="rId43"/>
      <p:bold r:id="rId44"/>
    </p:embeddedFont>
    <p:embeddedFont>
      <p:font typeface="Anaheim" panose="020B0604020202020204" charset="0"/>
      <p:regular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gSeBHXaTAHMLPZiq9wIFXFiogLg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8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0" name="Google Shape;39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1" name="Google Shape;49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6" name="Google Shape;50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8" name="Google Shape;52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5" name="Google Shape;53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7" name="Google Shape;54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9" name="Google Shape;55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1" name="Google Shape;57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2" name="Google Shape;582;p1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0" name="Google Shape;590;p1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9" name="Google Shape;59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7" name="Google Shape;40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5" name="Google Shape;61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2" name="Google Shape;64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9" name="Google Shape;659;p2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6" name="Google Shape;666;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3" name="Google Shape;683;p2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0" name="Google Shape;690;p2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9" name="Google Shape;699;p2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8" name="Google Shape;708;p2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2" name="Google Shape;722;p2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0" name="Google Shape;730;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9" name="Google Shape;4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7" name="Google Shape;74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6" name="Google Shape;766;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2" name="Google Shape;3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8" name="Google Shape;36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p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5" name="Google Shape;44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2" name="Google Shape;46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4" name="Google Shape;48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33"/>
          <p:cNvGrpSpPr/>
          <p:nvPr/>
        </p:nvGrpSpPr>
        <p:grpSpPr>
          <a:xfrm>
            <a:off x="-3974325" y="-5351103"/>
            <a:ext cx="19425764" cy="16382383"/>
            <a:chOff x="-3974325" y="-5351103"/>
            <a:chExt cx="19425764" cy="16382383"/>
          </a:xfrm>
        </p:grpSpPr>
        <p:sp>
          <p:nvSpPr>
            <p:cNvPr id="10" name="Google Shape;10;p33"/>
            <p:cNvSpPr/>
            <p:nvPr/>
          </p:nvSpPr>
          <p:spPr>
            <a:xfrm rot="-10211247" flipH="1">
              <a:off x="-3169825" y="-3460894"/>
              <a:ext cx="8068740" cy="5171821"/>
            </a:xfrm>
            <a:custGeom>
              <a:avLst/>
              <a:gdLst/>
              <a:ahLst/>
              <a:cxnLst/>
              <a:rect l="l" t="t" r="r" b="b"/>
              <a:pathLst>
                <a:path w="92882" h="59534" extrusionOk="0">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8FC4C0">
                <a:alpha val="2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33"/>
            <p:cNvSpPr/>
            <p:nvPr/>
          </p:nvSpPr>
          <p:spPr>
            <a:xfrm rot="-8797528" flipH="1">
              <a:off x="5792579" y="-3558119"/>
              <a:ext cx="8068995" cy="5171767"/>
            </a:xfrm>
            <a:custGeom>
              <a:avLst/>
              <a:gdLst/>
              <a:ahLst/>
              <a:cxnLst/>
              <a:rect l="l" t="t" r="r" b="b"/>
              <a:pathLst>
                <a:path w="92882" h="59534" extrusionOk="0">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C4E8E6">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33"/>
            <p:cNvSpPr/>
            <p:nvPr/>
          </p:nvSpPr>
          <p:spPr>
            <a:xfrm rot="3466380" flipH="1">
              <a:off x="-3669816" y="3653457"/>
              <a:ext cx="8068991" cy="5171772"/>
            </a:xfrm>
            <a:custGeom>
              <a:avLst/>
              <a:gdLst/>
              <a:ahLst/>
              <a:cxnLst/>
              <a:rect l="l" t="t" r="r" b="b"/>
              <a:pathLst>
                <a:path w="92882" h="59534" extrusionOk="0">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C4E8E6">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33"/>
            <p:cNvSpPr/>
            <p:nvPr/>
          </p:nvSpPr>
          <p:spPr>
            <a:xfrm rot="8877307" flipH="1">
              <a:off x="6625336" y="2853840"/>
              <a:ext cx="8068785" cy="5171767"/>
            </a:xfrm>
            <a:custGeom>
              <a:avLst/>
              <a:gdLst/>
              <a:ahLst/>
              <a:cxnLst/>
              <a:rect l="l" t="t" r="r" b="b"/>
              <a:pathLst>
                <a:path w="92882" h="59534" extrusionOk="0">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8FC4C0">
                <a:alpha val="2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 name="Google Shape;14;p33"/>
          <p:cNvGrpSpPr/>
          <p:nvPr/>
        </p:nvGrpSpPr>
        <p:grpSpPr>
          <a:xfrm>
            <a:off x="-2283066" y="-802900"/>
            <a:ext cx="6654955" cy="6630277"/>
            <a:chOff x="-2283066" y="-802900"/>
            <a:chExt cx="6654955" cy="6630277"/>
          </a:xfrm>
        </p:grpSpPr>
        <p:sp>
          <p:nvSpPr>
            <p:cNvPr id="15" name="Google Shape;15;p33"/>
            <p:cNvSpPr/>
            <p:nvPr/>
          </p:nvSpPr>
          <p:spPr>
            <a:xfrm>
              <a:off x="-404300" y="-802900"/>
              <a:ext cx="2537700" cy="2605425"/>
            </a:xfrm>
            <a:custGeom>
              <a:avLst/>
              <a:gdLst/>
              <a:ahLst/>
              <a:cxnLst/>
              <a:rect l="l" t="t" r="r" b="b"/>
              <a:pathLst>
                <a:path w="101508" h="104217" extrusionOk="0">
                  <a:moveTo>
                    <a:pt x="101073" y="0"/>
                  </a:moveTo>
                  <a:cubicBezTo>
                    <a:pt x="102218" y="9162"/>
                    <a:pt x="101160" y="19144"/>
                    <a:pt x="97030" y="27402"/>
                  </a:cubicBezTo>
                  <a:cubicBezTo>
                    <a:pt x="90974" y="39512"/>
                    <a:pt x="77982" y="48277"/>
                    <a:pt x="65136" y="52558"/>
                  </a:cubicBezTo>
                  <a:cubicBezTo>
                    <a:pt x="57460" y="55116"/>
                    <a:pt x="47816" y="55823"/>
                    <a:pt x="40878" y="51659"/>
                  </a:cubicBezTo>
                  <a:cubicBezTo>
                    <a:pt x="37353" y="49543"/>
                    <a:pt x="34954" y="41369"/>
                    <a:pt x="38632" y="39531"/>
                  </a:cubicBezTo>
                  <a:cubicBezTo>
                    <a:pt x="43537" y="37080"/>
                    <a:pt x="48969" y="47598"/>
                    <a:pt x="48066" y="53007"/>
                  </a:cubicBezTo>
                  <a:cubicBezTo>
                    <a:pt x="47393" y="57038"/>
                    <a:pt x="44436" y="60350"/>
                    <a:pt x="42226" y="63788"/>
                  </a:cubicBezTo>
                  <a:cubicBezTo>
                    <a:pt x="37343" y="71384"/>
                    <a:pt x="30747" y="77740"/>
                    <a:pt x="24706" y="84452"/>
                  </a:cubicBezTo>
                  <a:cubicBezTo>
                    <a:pt x="17651" y="92291"/>
                    <a:pt x="10342" y="102150"/>
                    <a:pt x="0" y="104217"/>
                  </a:cubicBezTo>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3"/>
            <p:cNvSpPr/>
            <p:nvPr/>
          </p:nvSpPr>
          <p:spPr>
            <a:xfrm rot="636525">
              <a:off x="-2234827" y="4100380"/>
              <a:ext cx="6558477" cy="1132967"/>
            </a:xfrm>
            <a:custGeom>
              <a:avLst/>
              <a:gdLst/>
              <a:ahLst/>
              <a:cxnLst/>
              <a:rect l="l" t="t" r="r" b="b"/>
              <a:pathLst>
                <a:path w="262341" h="45319" extrusionOk="0">
                  <a:moveTo>
                    <a:pt x="0" y="1296"/>
                  </a:moveTo>
                  <a:cubicBezTo>
                    <a:pt x="29266" y="-1366"/>
                    <a:pt x="59151" y="435"/>
                    <a:pt x="88046" y="5788"/>
                  </a:cubicBezTo>
                  <a:cubicBezTo>
                    <a:pt x="108500" y="9577"/>
                    <a:pt x="126001" y="23942"/>
                    <a:pt x="146443" y="27799"/>
                  </a:cubicBezTo>
                  <a:cubicBezTo>
                    <a:pt x="168585" y="31977"/>
                    <a:pt x="191324" y="32006"/>
                    <a:pt x="213825" y="33190"/>
                  </a:cubicBezTo>
                  <a:cubicBezTo>
                    <a:pt x="230472" y="34066"/>
                    <a:pt x="250554" y="33532"/>
                    <a:pt x="262341" y="45319"/>
                  </a:cubicBezTo>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33"/>
          <p:cNvGrpSpPr/>
          <p:nvPr/>
        </p:nvGrpSpPr>
        <p:grpSpPr>
          <a:xfrm>
            <a:off x="474040" y="3837677"/>
            <a:ext cx="478370" cy="926734"/>
            <a:chOff x="3171490" y="3766755"/>
            <a:chExt cx="658459" cy="1275614"/>
          </a:xfrm>
        </p:grpSpPr>
        <p:sp>
          <p:nvSpPr>
            <p:cNvPr id="18" name="Google Shape;18;p33"/>
            <p:cNvSpPr/>
            <p:nvPr/>
          </p:nvSpPr>
          <p:spPr>
            <a:xfrm>
              <a:off x="3171490" y="3769744"/>
              <a:ext cx="656422" cy="1270456"/>
            </a:xfrm>
            <a:custGeom>
              <a:avLst/>
              <a:gdLst/>
              <a:ahLst/>
              <a:cxnLst/>
              <a:rect l="l" t="t" r="r" b="b"/>
              <a:pathLst>
                <a:path w="6623" h="12818" extrusionOk="0">
                  <a:moveTo>
                    <a:pt x="2895" y="1477"/>
                  </a:moveTo>
                  <a:lnTo>
                    <a:pt x="2895" y="1487"/>
                  </a:lnTo>
                  <a:lnTo>
                    <a:pt x="2885" y="1487"/>
                  </a:lnTo>
                  <a:cubicBezTo>
                    <a:pt x="2885" y="1487"/>
                    <a:pt x="2895" y="1487"/>
                    <a:pt x="2895" y="1477"/>
                  </a:cubicBezTo>
                  <a:close/>
                  <a:moveTo>
                    <a:pt x="3926" y="2508"/>
                  </a:moveTo>
                  <a:lnTo>
                    <a:pt x="3926" y="2519"/>
                  </a:lnTo>
                  <a:cubicBezTo>
                    <a:pt x="3926" y="2519"/>
                    <a:pt x="3915" y="2519"/>
                    <a:pt x="3915" y="2508"/>
                  </a:cubicBezTo>
                  <a:close/>
                  <a:moveTo>
                    <a:pt x="3770" y="3424"/>
                  </a:moveTo>
                  <a:lnTo>
                    <a:pt x="3770" y="3445"/>
                  </a:lnTo>
                  <a:cubicBezTo>
                    <a:pt x="3770" y="3435"/>
                    <a:pt x="3760" y="3435"/>
                    <a:pt x="3760" y="3435"/>
                  </a:cubicBezTo>
                  <a:cubicBezTo>
                    <a:pt x="3760" y="3424"/>
                    <a:pt x="3770" y="3424"/>
                    <a:pt x="3770" y="3424"/>
                  </a:cubicBezTo>
                  <a:close/>
                  <a:moveTo>
                    <a:pt x="1542" y="10713"/>
                  </a:moveTo>
                  <a:cubicBezTo>
                    <a:pt x="1552" y="10733"/>
                    <a:pt x="1562" y="10765"/>
                    <a:pt x="1573" y="10786"/>
                  </a:cubicBezTo>
                  <a:cubicBezTo>
                    <a:pt x="1552" y="10765"/>
                    <a:pt x="1552" y="10744"/>
                    <a:pt x="1542" y="10713"/>
                  </a:cubicBezTo>
                  <a:close/>
                  <a:moveTo>
                    <a:pt x="4241" y="1"/>
                  </a:moveTo>
                  <a:cubicBezTo>
                    <a:pt x="4199" y="1"/>
                    <a:pt x="4155" y="9"/>
                    <a:pt x="4114" y="9"/>
                  </a:cubicBezTo>
                  <a:cubicBezTo>
                    <a:pt x="4105" y="8"/>
                    <a:pt x="4097" y="7"/>
                    <a:pt x="4089" y="7"/>
                  </a:cubicBezTo>
                  <a:cubicBezTo>
                    <a:pt x="4018" y="7"/>
                    <a:pt x="3962" y="46"/>
                    <a:pt x="3905" y="92"/>
                  </a:cubicBezTo>
                  <a:cubicBezTo>
                    <a:pt x="3832" y="176"/>
                    <a:pt x="3760" y="270"/>
                    <a:pt x="3635" y="280"/>
                  </a:cubicBezTo>
                  <a:cubicBezTo>
                    <a:pt x="3572" y="290"/>
                    <a:pt x="3541" y="342"/>
                    <a:pt x="3520" y="395"/>
                  </a:cubicBezTo>
                  <a:cubicBezTo>
                    <a:pt x="3332" y="696"/>
                    <a:pt x="3156" y="1008"/>
                    <a:pt x="3031" y="1353"/>
                  </a:cubicBezTo>
                  <a:cubicBezTo>
                    <a:pt x="2937" y="1353"/>
                    <a:pt x="2853" y="1300"/>
                    <a:pt x="2781" y="1258"/>
                  </a:cubicBezTo>
                  <a:cubicBezTo>
                    <a:pt x="2751" y="1240"/>
                    <a:pt x="2723" y="1232"/>
                    <a:pt x="2697" y="1232"/>
                  </a:cubicBezTo>
                  <a:cubicBezTo>
                    <a:pt x="2651" y="1232"/>
                    <a:pt x="2609" y="1257"/>
                    <a:pt x="2562" y="1290"/>
                  </a:cubicBezTo>
                  <a:cubicBezTo>
                    <a:pt x="2416" y="1353"/>
                    <a:pt x="2385" y="1477"/>
                    <a:pt x="2364" y="1623"/>
                  </a:cubicBezTo>
                  <a:cubicBezTo>
                    <a:pt x="2344" y="1769"/>
                    <a:pt x="2302" y="1915"/>
                    <a:pt x="2198" y="2029"/>
                  </a:cubicBezTo>
                  <a:cubicBezTo>
                    <a:pt x="2145" y="2081"/>
                    <a:pt x="2115" y="2165"/>
                    <a:pt x="2083" y="2227"/>
                  </a:cubicBezTo>
                  <a:cubicBezTo>
                    <a:pt x="2010" y="2258"/>
                    <a:pt x="1958" y="2310"/>
                    <a:pt x="1948" y="2404"/>
                  </a:cubicBezTo>
                  <a:lnTo>
                    <a:pt x="1948" y="2539"/>
                  </a:lnTo>
                  <a:cubicBezTo>
                    <a:pt x="1969" y="2737"/>
                    <a:pt x="1937" y="2903"/>
                    <a:pt x="1708" y="2977"/>
                  </a:cubicBezTo>
                  <a:cubicBezTo>
                    <a:pt x="1698" y="2977"/>
                    <a:pt x="1687" y="3008"/>
                    <a:pt x="1666" y="3018"/>
                  </a:cubicBezTo>
                  <a:cubicBezTo>
                    <a:pt x="1594" y="3143"/>
                    <a:pt x="1594" y="3268"/>
                    <a:pt x="1677" y="3382"/>
                  </a:cubicBezTo>
                  <a:cubicBezTo>
                    <a:pt x="1677" y="3466"/>
                    <a:pt x="1687" y="3539"/>
                    <a:pt x="1677" y="3611"/>
                  </a:cubicBezTo>
                  <a:cubicBezTo>
                    <a:pt x="1625" y="3903"/>
                    <a:pt x="1729" y="4153"/>
                    <a:pt x="1886" y="4382"/>
                  </a:cubicBezTo>
                  <a:cubicBezTo>
                    <a:pt x="1886" y="4403"/>
                    <a:pt x="1896" y="4424"/>
                    <a:pt x="1906" y="4444"/>
                  </a:cubicBezTo>
                  <a:lnTo>
                    <a:pt x="1906" y="4455"/>
                  </a:lnTo>
                  <a:cubicBezTo>
                    <a:pt x="1916" y="4465"/>
                    <a:pt x="1927" y="4486"/>
                    <a:pt x="1937" y="4497"/>
                  </a:cubicBezTo>
                  <a:cubicBezTo>
                    <a:pt x="1937" y="4518"/>
                    <a:pt x="1948" y="4518"/>
                    <a:pt x="1948" y="4518"/>
                  </a:cubicBezTo>
                  <a:lnTo>
                    <a:pt x="1948" y="4580"/>
                  </a:lnTo>
                  <a:cubicBezTo>
                    <a:pt x="1854" y="4694"/>
                    <a:pt x="1865" y="4809"/>
                    <a:pt x="1948" y="4923"/>
                  </a:cubicBezTo>
                  <a:cubicBezTo>
                    <a:pt x="1948" y="4944"/>
                    <a:pt x="1948" y="4965"/>
                    <a:pt x="1958" y="4986"/>
                  </a:cubicBezTo>
                  <a:lnTo>
                    <a:pt x="1958" y="5194"/>
                  </a:lnTo>
                  <a:cubicBezTo>
                    <a:pt x="1937" y="5215"/>
                    <a:pt x="1918" y="5222"/>
                    <a:pt x="1898" y="5222"/>
                  </a:cubicBezTo>
                  <a:cubicBezTo>
                    <a:pt x="1854" y="5222"/>
                    <a:pt x="1812" y="5183"/>
                    <a:pt x="1771" y="5183"/>
                  </a:cubicBezTo>
                  <a:cubicBezTo>
                    <a:pt x="1768" y="5183"/>
                    <a:pt x="1764" y="5184"/>
                    <a:pt x="1761" y="5184"/>
                  </a:cubicBezTo>
                  <a:cubicBezTo>
                    <a:pt x="1729" y="5142"/>
                    <a:pt x="1698" y="5101"/>
                    <a:pt x="1677" y="5059"/>
                  </a:cubicBezTo>
                  <a:cubicBezTo>
                    <a:pt x="1646" y="4965"/>
                    <a:pt x="1573" y="4923"/>
                    <a:pt x="1490" y="4903"/>
                  </a:cubicBezTo>
                  <a:cubicBezTo>
                    <a:pt x="1407" y="4788"/>
                    <a:pt x="1386" y="4653"/>
                    <a:pt x="1344" y="4518"/>
                  </a:cubicBezTo>
                  <a:cubicBezTo>
                    <a:pt x="1333" y="4382"/>
                    <a:pt x="1292" y="4257"/>
                    <a:pt x="1125" y="4236"/>
                  </a:cubicBezTo>
                  <a:cubicBezTo>
                    <a:pt x="958" y="4060"/>
                    <a:pt x="729" y="3986"/>
                    <a:pt x="542" y="3841"/>
                  </a:cubicBezTo>
                  <a:cubicBezTo>
                    <a:pt x="522" y="3820"/>
                    <a:pt x="492" y="3800"/>
                    <a:pt x="466" y="3800"/>
                  </a:cubicBezTo>
                  <a:cubicBezTo>
                    <a:pt x="452" y="3800"/>
                    <a:pt x="438" y="3805"/>
                    <a:pt x="428" y="3820"/>
                  </a:cubicBezTo>
                  <a:cubicBezTo>
                    <a:pt x="386" y="3872"/>
                    <a:pt x="355" y="3935"/>
                    <a:pt x="345" y="3997"/>
                  </a:cubicBezTo>
                  <a:cubicBezTo>
                    <a:pt x="334" y="4143"/>
                    <a:pt x="261" y="4247"/>
                    <a:pt x="136" y="4320"/>
                  </a:cubicBezTo>
                  <a:cubicBezTo>
                    <a:pt x="32" y="4372"/>
                    <a:pt x="1" y="4455"/>
                    <a:pt x="1" y="4569"/>
                  </a:cubicBezTo>
                  <a:cubicBezTo>
                    <a:pt x="1" y="4736"/>
                    <a:pt x="74" y="5069"/>
                    <a:pt x="167" y="5298"/>
                  </a:cubicBezTo>
                  <a:cubicBezTo>
                    <a:pt x="199" y="5351"/>
                    <a:pt x="188" y="5402"/>
                    <a:pt x="167" y="5455"/>
                  </a:cubicBezTo>
                  <a:cubicBezTo>
                    <a:pt x="95" y="5684"/>
                    <a:pt x="220" y="5892"/>
                    <a:pt x="261" y="6100"/>
                  </a:cubicBezTo>
                  <a:cubicBezTo>
                    <a:pt x="271" y="6163"/>
                    <a:pt x="324" y="6194"/>
                    <a:pt x="386" y="6194"/>
                  </a:cubicBezTo>
                  <a:cubicBezTo>
                    <a:pt x="490" y="6194"/>
                    <a:pt x="584" y="6215"/>
                    <a:pt x="667" y="6277"/>
                  </a:cubicBezTo>
                  <a:cubicBezTo>
                    <a:pt x="678" y="6298"/>
                    <a:pt x="678" y="6319"/>
                    <a:pt x="688" y="6339"/>
                  </a:cubicBezTo>
                  <a:cubicBezTo>
                    <a:pt x="699" y="6360"/>
                    <a:pt x="719" y="6381"/>
                    <a:pt x="740" y="6402"/>
                  </a:cubicBezTo>
                  <a:cubicBezTo>
                    <a:pt x="761" y="6434"/>
                    <a:pt x="782" y="6454"/>
                    <a:pt x="803" y="6485"/>
                  </a:cubicBezTo>
                  <a:lnTo>
                    <a:pt x="865" y="6548"/>
                  </a:lnTo>
                  <a:cubicBezTo>
                    <a:pt x="865" y="6569"/>
                    <a:pt x="875" y="6589"/>
                    <a:pt x="875" y="6610"/>
                  </a:cubicBezTo>
                  <a:cubicBezTo>
                    <a:pt x="854" y="6850"/>
                    <a:pt x="1011" y="6943"/>
                    <a:pt x="1198" y="7027"/>
                  </a:cubicBezTo>
                  <a:cubicBezTo>
                    <a:pt x="1396" y="7142"/>
                    <a:pt x="1562" y="7308"/>
                    <a:pt x="1719" y="7475"/>
                  </a:cubicBezTo>
                  <a:cubicBezTo>
                    <a:pt x="1750" y="7516"/>
                    <a:pt x="1802" y="7558"/>
                    <a:pt x="1812" y="7610"/>
                  </a:cubicBezTo>
                  <a:cubicBezTo>
                    <a:pt x="1854" y="7808"/>
                    <a:pt x="1990" y="7933"/>
                    <a:pt x="2094" y="8089"/>
                  </a:cubicBezTo>
                  <a:cubicBezTo>
                    <a:pt x="2073" y="8193"/>
                    <a:pt x="2094" y="8276"/>
                    <a:pt x="2219" y="8308"/>
                  </a:cubicBezTo>
                  <a:cubicBezTo>
                    <a:pt x="2240" y="8318"/>
                    <a:pt x="2250" y="8339"/>
                    <a:pt x="2270" y="8359"/>
                  </a:cubicBezTo>
                  <a:cubicBezTo>
                    <a:pt x="2281" y="8380"/>
                    <a:pt x="2281" y="8401"/>
                    <a:pt x="2291" y="8422"/>
                  </a:cubicBezTo>
                  <a:cubicBezTo>
                    <a:pt x="2177" y="8537"/>
                    <a:pt x="2177" y="8683"/>
                    <a:pt x="2156" y="8818"/>
                  </a:cubicBezTo>
                  <a:cubicBezTo>
                    <a:pt x="2031" y="9109"/>
                    <a:pt x="1875" y="9380"/>
                    <a:pt x="1875" y="9692"/>
                  </a:cubicBezTo>
                  <a:cubicBezTo>
                    <a:pt x="1812" y="9870"/>
                    <a:pt x="1740" y="10046"/>
                    <a:pt x="1740" y="10234"/>
                  </a:cubicBezTo>
                  <a:cubicBezTo>
                    <a:pt x="1615" y="10369"/>
                    <a:pt x="1636" y="10557"/>
                    <a:pt x="1542" y="10713"/>
                  </a:cubicBezTo>
                  <a:cubicBezTo>
                    <a:pt x="1469" y="10942"/>
                    <a:pt x="1365" y="11161"/>
                    <a:pt x="1344" y="11411"/>
                  </a:cubicBezTo>
                  <a:cubicBezTo>
                    <a:pt x="1344" y="11515"/>
                    <a:pt x="1312" y="11629"/>
                    <a:pt x="1292" y="11733"/>
                  </a:cubicBezTo>
                  <a:cubicBezTo>
                    <a:pt x="1219" y="11994"/>
                    <a:pt x="1136" y="12264"/>
                    <a:pt x="1073" y="12524"/>
                  </a:cubicBezTo>
                  <a:lnTo>
                    <a:pt x="1011" y="12712"/>
                  </a:lnTo>
                  <a:cubicBezTo>
                    <a:pt x="983" y="12777"/>
                    <a:pt x="1013" y="12817"/>
                    <a:pt x="1079" y="12817"/>
                  </a:cubicBezTo>
                  <a:cubicBezTo>
                    <a:pt x="1087" y="12817"/>
                    <a:pt x="1095" y="12817"/>
                    <a:pt x="1104" y="12816"/>
                  </a:cubicBezTo>
                  <a:cubicBezTo>
                    <a:pt x="1261" y="12795"/>
                    <a:pt x="1386" y="12732"/>
                    <a:pt x="1417" y="12566"/>
                  </a:cubicBezTo>
                  <a:cubicBezTo>
                    <a:pt x="1448" y="12420"/>
                    <a:pt x="1573" y="12295"/>
                    <a:pt x="1573" y="12139"/>
                  </a:cubicBezTo>
                  <a:cubicBezTo>
                    <a:pt x="1646" y="12129"/>
                    <a:pt x="1698" y="12098"/>
                    <a:pt x="1729" y="12035"/>
                  </a:cubicBezTo>
                  <a:cubicBezTo>
                    <a:pt x="1761" y="11952"/>
                    <a:pt x="1781" y="11869"/>
                    <a:pt x="1802" y="11785"/>
                  </a:cubicBezTo>
                  <a:cubicBezTo>
                    <a:pt x="1823" y="11733"/>
                    <a:pt x="1823" y="11660"/>
                    <a:pt x="1854" y="11629"/>
                  </a:cubicBezTo>
                  <a:cubicBezTo>
                    <a:pt x="1979" y="11462"/>
                    <a:pt x="2020" y="11275"/>
                    <a:pt x="2052" y="11077"/>
                  </a:cubicBezTo>
                  <a:cubicBezTo>
                    <a:pt x="2052" y="11046"/>
                    <a:pt x="2073" y="11025"/>
                    <a:pt x="2094" y="10994"/>
                  </a:cubicBezTo>
                  <a:cubicBezTo>
                    <a:pt x="2291" y="10775"/>
                    <a:pt x="2344" y="10494"/>
                    <a:pt x="2406" y="10234"/>
                  </a:cubicBezTo>
                  <a:cubicBezTo>
                    <a:pt x="2489" y="9921"/>
                    <a:pt x="2573" y="9609"/>
                    <a:pt x="2614" y="9296"/>
                  </a:cubicBezTo>
                  <a:cubicBezTo>
                    <a:pt x="2645" y="9005"/>
                    <a:pt x="2749" y="8724"/>
                    <a:pt x="2999" y="8537"/>
                  </a:cubicBezTo>
                  <a:cubicBezTo>
                    <a:pt x="3124" y="8443"/>
                    <a:pt x="3166" y="8308"/>
                    <a:pt x="3166" y="8151"/>
                  </a:cubicBezTo>
                  <a:cubicBezTo>
                    <a:pt x="3260" y="8130"/>
                    <a:pt x="3343" y="8109"/>
                    <a:pt x="3436" y="8089"/>
                  </a:cubicBezTo>
                  <a:lnTo>
                    <a:pt x="3635" y="8089"/>
                  </a:lnTo>
                  <a:cubicBezTo>
                    <a:pt x="3694" y="8096"/>
                    <a:pt x="3754" y="8119"/>
                    <a:pt x="3811" y="8119"/>
                  </a:cubicBezTo>
                  <a:cubicBezTo>
                    <a:pt x="3843" y="8119"/>
                    <a:pt x="3875" y="8111"/>
                    <a:pt x="3905" y="8089"/>
                  </a:cubicBezTo>
                  <a:cubicBezTo>
                    <a:pt x="3976" y="8124"/>
                    <a:pt x="4047" y="8143"/>
                    <a:pt x="4120" y="8143"/>
                  </a:cubicBezTo>
                  <a:cubicBezTo>
                    <a:pt x="4176" y="8143"/>
                    <a:pt x="4232" y="8132"/>
                    <a:pt x="4290" y="8109"/>
                  </a:cubicBezTo>
                  <a:cubicBezTo>
                    <a:pt x="4343" y="8099"/>
                    <a:pt x="4394" y="8099"/>
                    <a:pt x="4447" y="8089"/>
                  </a:cubicBezTo>
                  <a:cubicBezTo>
                    <a:pt x="4471" y="8087"/>
                    <a:pt x="4496" y="8086"/>
                    <a:pt x="4520" y="8086"/>
                  </a:cubicBezTo>
                  <a:cubicBezTo>
                    <a:pt x="4669" y="8086"/>
                    <a:pt x="4809" y="8117"/>
                    <a:pt x="4926" y="8224"/>
                  </a:cubicBezTo>
                  <a:cubicBezTo>
                    <a:pt x="4947" y="8224"/>
                    <a:pt x="4967" y="8234"/>
                    <a:pt x="4988" y="8234"/>
                  </a:cubicBezTo>
                  <a:cubicBezTo>
                    <a:pt x="5036" y="8255"/>
                    <a:pt x="5067" y="8267"/>
                    <a:pt x="5094" y="8267"/>
                  </a:cubicBezTo>
                  <a:cubicBezTo>
                    <a:pt x="5138" y="8267"/>
                    <a:pt x="5171" y="8235"/>
                    <a:pt x="5248" y="8151"/>
                  </a:cubicBezTo>
                  <a:cubicBezTo>
                    <a:pt x="5259" y="8099"/>
                    <a:pt x="5248" y="8047"/>
                    <a:pt x="5197" y="8016"/>
                  </a:cubicBezTo>
                  <a:lnTo>
                    <a:pt x="5134" y="7954"/>
                  </a:lnTo>
                  <a:cubicBezTo>
                    <a:pt x="5134" y="7839"/>
                    <a:pt x="5051" y="7735"/>
                    <a:pt x="5123" y="7621"/>
                  </a:cubicBezTo>
                  <a:cubicBezTo>
                    <a:pt x="5176" y="7610"/>
                    <a:pt x="5227" y="7600"/>
                    <a:pt x="5280" y="7558"/>
                  </a:cubicBezTo>
                  <a:cubicBezTo>
                    <a:pt x="5685" y="7183"/>
                    <a:pt x="6039" y="6756"/>
                    <a:pt x="6300" y="6267"/>
                  </a:cubicBezTo>
                  <a:cubicBezTo>
                    <a:pt x="6321" y="6225"/>
                    <a:pt x="6321" y="6173"/>
                    <a:pt x="6331" y="6131"/>
                  </a:cubicBezTo>
                  <a:cubicBezTo>
                    <a:pt x="6342" y="6110"/>
                    <a:pt x="6342" y="6090"/>
                    <a:pt x="6342" y="6069"/>
                  </a:cubicBezTo>
                  <a:cubicBezTo>
                    <a:pt x="6446" y="5975"/>
                    <a:pt x="6384" y="5840"/>
                    <a:pt x="6404" y="5736"/>
                  </a:cubicBezTo>
                  <a:cubicBezTo>
                    <a:pt x="6488" y="5559"/>
                    <a:pt x="6550" y="5382"/>
                    <a:pt x="6539" y="5194"/>
                  </a:cubicBezTo>
                  <a:cubicBezTo>
                    <a:pt x="6539" y="5173"/>
                    <a:pt x="6550" y="5152"/>
                    <a:pt x="6539" y="5132"/>
                  </a:cubicBezTo>
                  <a:cubicBezTo>
                    <a:pt x="6623" y="4976"/>
                    <a:pt x="6613" y="4955"/>
                    <a:pt x="6467" y="4851"/>
                  </a:cubicBezTo>
                  <a:cubicBezTo>
                    <a:pt x="6426" y="4830"/>
                    <a:pt x="6381" y="4810"/>
                    <a:pt x="6331" y="4810"/>
                  </a:cubicBezTo>
                  <a:cubicBezTo>
                    <a:pt x="6304" y="4810"/>
                    <a:pt x="6277" y="4816"/>
                    <a:pt x="6248" y="4830"/>
                  </a:cubicBezTo>
                  <a:cubicBezTo>
                    <a:pt x="6196" y="4851"/>
                    <a:pt x="6123" y="4861"/>
                    <a:pt x="6060" y="4872"/>
                  </a:cubicBezTo>
                  <a:cubicBezTo>
                    <a:pt x="5925" y="4965"/>
                    <a:pt x="5905" y="5142"/>
                    <a:pt x="5790" y="5257"/>
                  </a:cubicBezTo>
                  <a:cubicBezTo>
                    <a:pt x="5675" y="5277"/>
                    <a:pt x="5561" y="5298"/>
                    <a:pt x="5436" y="5330"/>
                  </a:cubicBezTo>
                  <a:cubicBezTo>
                    <a:pt x="5394" y="5340"/>
                    <a:pt x="5352" y="5351"/>
                    <a:pt x="5331" y="5392"/>
                  </a:cubicBezTo>
                  <a:cubicBezTo>
                    <a:pt x="5290" y="5496"/>
                    <a:pt x="5176" y="5517"/>
                    <a:pt x="5113" y="5590"/>
                  </a:cubicBezTo>
                  <a:cubicBezTo>
                    <a:pt x="4986" y="5616"/>
                    <a:pt x="4904" y="5633"/>
                    <a:pt x="4856" y="5633"/>
                  </a:cubicBezTo>
                  <a:cubicBezTo>
                    <a:pt x="4749" y="5633"/>
                    <a:pt x="4799" y="5552"/>
                    <a:pt x="4863" y="5309"/>
                  </a:cubicBezTo>
                  <a:cubicBezTo>
                    <a:pt x="4873" y="5267"/>
                    <a:pt x="4894" y="5226"/>
                    <a:pt x="4915" y="5184"/>
                  </a:cubicBezTo>
                  <a:lnTo>
                    <a:pt x="4915" y="4726"/>
                  </a:lnTo>
                  <a:cubicBezTo>
                    <a:pt x="4967" y="4653"/>
                    <a:pt x="5009" y="4590"/>
                    <a:pt x="5061" y="4518"/>
                  </a:cubicBezTo>
                  <a:cubicBezTo>
                    <a:pt x="5134" y="4476"/>
                    <a:pt x="5186" y="4414"/>
                    <a:pt x="5207" y="4320"/>
                  </a:cubicBezTo>
                  <a:cubicBezTo>
                    <a:pt x="5259" y="4289"/>
                    <a:pt x="5301" y="4247"/>
                    <a:pt x="5321" y="4185"/>
                  </a:cubicBezTo>
                  <a:lnTo>
                    <a:pt x="5321" y="3851"/>
                  </a:lnTo>
                  <a:cubicBezTo>
                    <a:pt x="5394" y="3789"/>
                    <a:pt x="5394" y="3716"/>
                    <a:pt x="5384" y="3643"/>
                  </a:cubicBezTo>
                  <a:cubicBezTo>
                    <a:pt x="5477" y="3382"/>
                    <a:pt x="5467" y="3112"/>
                    <a:pt x="5456" y="2852"/>
                  </a:cubicBezTo>
                  <a:cubicBezTo>
                    <a:pt x="5436" y="2591"/>
                    <a:pt x="5415" y="2341"/>
                    <a:pt x="5394" y="2091"/>
                  </a:cubicBezTo>
                  <a:cubicBezTo>
                    <a:pt x="5394" y="2071"/>
                    <a:pt x="5405" y="2050"/>
                    <a:pt x="5394" y="2029"/>
                  </a:cubicBezTo>
                  <a:cubicBezTo>
                    <a:pt x="5436" y="1998"/>
                    <a:pt x="5436" y="1977"/>
                    <a:pt x="5394" y="1956"/>
                  </a:cubicBezTo>
                  <a:cubicBezTo>
                    <a:pt x="5394" y="1936"/>
                    <a:pt x="5394" y="1915"/>
                    <a:pt x="5384" y="1894"/>
                  </a:cubicBezTo>
                  <a:lnTo>
                    <a:pt x="5384" y="1748"/>
                  </a:lnTo>
                  <a:cubicBezTo>
                    <a:pt x="5394" y="1727"/>
                    <a:pt x="5394" y="1707"/>
                    <a:pt x="5384" y="1686"/>
                  </a:cubicBezTo>
                  <a:lnTo>
                    <a:pt x="5384" y="1623"/>
                  </a:lnTo>
                  <a:cubicBezTo>
                    <a:pt x="5352" y="1550"/>
                    <a:pt x="5331" y="1467"/>
                    <a:pt x="5269" y="1415"/>
                  </a:cubicBezTo>
                  <a:cubicBezTo>
                    <a:pt x="5269" y="1321"/>
                    <a:pt x="5217" y="1279"/>
                    <a:pt x="5123" y="1279"/>
                  </a:cubicBezTo>
                  <a:cubicBezTo>
                    <a:pt x="5019" y="1228"/>
                    <a:pt x="4947" y="1144"/>
                    <a:pt x="4905" y="1040"/>
                  </a:cubicBezTo>
                  <a:cubicBezTo>
                    <a:pt x="4873" y="988"/>
                    <a:pt x="4853" y="915"/>
                    <a:pt x="4780" y="884"/>
                  </a:cubicBezTo>
                  <a:lnTo>
                    <a:pt x="4593" y="603"/>
                  </a:lnTo>
                  <a:cubicBezTo>
                    <a:pt x="4582" y="405"/>
                    <a:pt x="4468" y="238"/>
                    <a:pt x="4384" y="71"/>
                  </a:cubicBezTo>
                  <a:cubicBezTo>
                    <a:pt x="4344" y="14"/>
                    <a:pt x="4293" y="1"/>
                    <a:pt x="4241"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 name="Google Shape;19;p33"/>
            <p:cNvPicPr preferRelativeResize="0"/>
            <p:nvPr/>
          </p:nvPicPr>
          <p:blipFill rotWithShape="1">
            <a:blip r:embed="rId2">
              <a:alphaModFix/>
            </a:blip>
            <a:srcRect/>
            <a:stretch/>
          </p:blipFill>
          <p:spPr>
            <a:xfrm>
              <a:off x="3173525" y="3766755"/>
              <a:ext cx="656424" cy="1275614"/>
            </a:xfrm>
            <a:prstGeom prst="rect">
              <a:avLst/>
            </a:prstGeom>
            <a:noFill/>
            <a:ln>
              <a:noFill/>
            </a:ln>
          </p:spPr>
        </p:pic>
      </p:grpSp>
      <p:grpSp>
        <p:nvGrpSpPr>
          <p:cNvPr id="20" name="Google Shape;20;p33"/>
          <p:cNvGrpSpPr/>
          <p:nvPr/>
        </p:nvGrpSpPr>
        <p:grpSpPr>
          <a:xfrm>
            <a:off x="-276532" y="748573"/>
            <a:ext cx="1282401" cy="2657968"/>
            <a:chOff x="-276532" y="748573"/>
            <a:chExt cx="1282401" cy="2657968"/>
          </a:xfrm>
        </p:grpSpPr>
        <p:grpSp>
          <p:nvGrpSpPr>
            <p:cNvPr id="21" name="Google Shape;21;p33"/>
            <p:cNvGrpSpPr/>
            <p:nvPr/>
          </p:nvGrpSpPr>
          <p:grpSpPr>
            <a:xfrm rot="2052010">
              <a:off x="177412" y="1720472"/>
              <a:ext cx="374513" cy="1730429"/>
              <a:chOff x="7590201" y="-177406"/>
              <a:chExt cx="374503" cy="1730385"/>
            </a:xfrm>
          </p:grpSpPr>
          <p:sp>
            <p:nvSpPr>
              <p:cNvPr id="22" name="Google Shape;22;p33"/>
              <p:cNvSpPr/>
              <p:nvPr/>
            </p:nvSpPr>
            <p:spPr>
              <a:xfrm>
                <a:off x="7590201" y="-174512"/>
                <a:ext cx="374503" cy="1724590"/>
              </a:xfrm>
              <a:custGeom>
                <a:avLst/>
                <a:gdLst/>
                <a:ahLst/>
                <a:cxnLst/>
                <a:rect l="l" t="t" r="r" b="b"/>
                <a:pathLst>
                  <a:path w="5249" h="24170" extrusionOk="0">
                    <a:moveTo>
                      <a:pt x="2853" y="1127"/>
                    </a:moveTo>
                    <a:cubicBezTo>
                      <a:pt x="2853" y="1138"/>
                      <a:pt x="2874" y="1169"/>
                      <a:pt x="2895" y="1190"/>
                    </a:cubicBezTo>
                    <a:cubicBezTo>
                      <a:pt x="2892" y="1193"/>
                      <a:pt x="2889" y="1194"/>
                      <a:pt x="2886" y="1194"/>
                    </a:cubicBezTo>
                    <a:cubicBezTo>
                      <a:pt x="2879" y="1194"/>
                      <a:pt x="2871" y="1187"/>
                      <a:pt x="2864" y="1180"/>
                    </a:cubicBezTo>
                    <a:cubicBezTo>
                      <a:pt x="2853" y="1169"/>
                      <a:pt x="2853" y="1138"/>
                      <a:pt x="2853" y="1127"/>
                    </a:cubicBezTo>
                    <a:close/>
                    <a:moveTo>
                      <a:pt x="3348" y="1794"/>
                    </a:moveTo>
                    <a:cubicBezTo>
                      <a:pt x="3353" y="1794"/>
                      <a:pt x="3358" y="1799"/>
                      <a:pt x="3353" y="1815"/>
                    </a:cubicBezTo>
                    <a:cubicBezTo>
                      <a:pt x="3353" y="1805"/>
                      <a:pt x="3343" y="1805"/>
                      <a:pt x="3343" y="1805"/>
                    </a:cubicBezTo>
                    <a:cubicBezTo>
                      <a:pt x="3338" y="1799"/>
                      <a:pt x="3343" y="1794"/>
                      <a:pt x="3348" y="1794"/>
                    </a:cubicBezTo>
                    <a:close/>
                    <a:moveTo>
                      <a:pt x="2499" y="4667"/>
                    </a:moveTo>
                    <a:cubicBezTo>
                      <a:pt x="2510" y="4667"/>
                      <a:pt x="2510" y="4678"/>
                      <a:pt x="2510" y="4678"/>
                    </a:cubicBezTo>
                    <a:lnTo>
                      <a:pt x="2499" y="4667"/>
                    </a:lnTo>
                    <a:close/>
                    <a:moveTo>
                      <a:pt x="1218" y="8314"/>
                    </a:moveTo>
                    <a:cubicBezTo>
                      <a:pt x="1219" y="8314"/>
                      <a:pt x="1219" y="8317"/>
                      <a:pt x="1219" y="8322"/>
                    </a:cubicBezTo>
                    <a:lnTo>
                      <a:pt x="1208" y="8322"/>
                    </a:lnTo>
                    <a:cubicBezTo>
                      <a:pt x="1214" y="8317"/>
                      <a:pt x="1216" y="8314"/>
                      <a:pt x="1218" y="8314"/>
                    </a:cubicBezTo>
                    <a:close/>
                    <a:moveTo>
                      <a:pt x="3790" y="9290"/>
                    </a:moveTo>
                    <a:cubicBezTo>
                      <a:pt x="3801" y="9290"/>
                      <a:pt x="3801" y="9301"/>
                      <a:pt x="3801" y="9301"/>
                    </a:cubicBezTo>
                    <a:cubicBezTo>
                      <a:pt x="3801" y="9301"/>
                      <a:pt x="3790" y="9301"/>
                      <a:pt x="3780" y="9311"/>
                    </a:cubicBezTo>
                    <a:cubicBezTo>
                      <a:pt x="3790" y="9301"/>
                      <a:pt x="3790" y="9290"/>
                      <a:pt x="3790" y="9290"/>
                    </a:cubicBezTo>
                    <a:close/>
                    <a:moveTo>
                      <a:pt x="1708" y="9988"/>
                    </a:moveTo>
                    <a:lnTo>
                      <a:pt x="1708" y="9998"/>
                    </a:lnTo>
                    <a:cubicBezTo>
                      <a:pt x="1698" y="9998"/>
                      <a:pt x="1688" y="10009"/>
                      <a:pt x="1687" y="10019"/>
                    </a:cubicBezTo>
                    <a:lnTo>
                      <a:pt x="1687" y="10019"/>
                    </a:lnTo>
                    <a:cubicBezTo>
                      <a:pt x="1688" y="10009"/>
                      <a:pt x="1698" y="9998"/>
                      <a:pt x="1708" y="9988"/>
                    </a:cubicBezTo>
                    <a:close/>
                    <a:moveTo>
                      <a:pt x="254" y="12222"/>
                    </a:moveTo>
                    <a:cubicBezTo>
                      <a:pt x="268" y="12222"/>
                      <a:pt x="249" y="12252"/>
                      <a:pt x="243" y="12252"/>
                    </a:cubicBezTo>
                    <a:cubicBezTo>
                      <a:pt x="241" y="12252"/>
                      <a:pt x="240" y="12250"/>
                      <a:pt x="240" y="12247"/>
                    </a:cubicBezTo>
                    <a:cubicBezTo>
                      <a:pt x="240" y="12237"/>
                      <a:pt x="229" y="12237"/>
                      <a:pt x="229" y="12227"/>
                    </a:cubicBezTo>
                    <a:lnTo>
                      <a:pt x="240" y="12227"/>
                    </a:lnTo>
                    <a:cubicBezTo>
                      <a:pt x="246" y="12224"/>
                      <a:pt x="251" y="12222"/>
                      <a:pt x="254" y="12222"/>
                    </a:cubicBezTo>
                    <a:close/>
                    <a:moveTo>
                      <a:pt x="1760" y="15069"/>
                    </a:moveTo>
                    <a:cubicBezTo>
                      <a:pt x="1750" y="15100"/>
                      <a:pt x="1740" y="15121"/>
                      <a:pt x="1729" y="15142"/>
                    </a:cubicBezTo>
                    <a:cubicBezTo>
                      <a:pt x="1722" y="15165"/>
                      <a:pt x="1709" y="15182"/>
                      <a:pt x="1690" y="15182"/>
                    </a:cubicBezTo>
                    <a:cubicBezTo>
                      <a:pt x="1683" y="15182"/>
                      <a:pt x="1675" y="15179"/>
                      <a:pt x="1666" y="15174"/>
                    </a:cubicBezTo>
                    <a:cubicBezTo>
                      <a:pt x="1698" y="15132"/>
                      <a:pt x="1729" y="15100"/>
                      <a:pt x="1760" y="15069"/>
                    </a:cubicBezTo>
                    <a:close/>
                    <a:moveTo>
                      <a:pt x="1531" y="15850"/>
                    </a:moveTo>
                    <a:cubicBezTo>
                      <a:pt x="1531" y="15861"/>
                      <a:pt x="1531" y="15861"/>
                      <a:pt x="1521" y="15861"/>
                    </a:cubicBezTo>
                    <a:lnTo>
                      <a:pt x="1521" y="15850"/>
                    </a:lnTo>
                    <a:close/>
                    <a:moveTo>
                      <a:pt x="1416" y="18214"/>
                    </a:moveTo>
                    <a:cubicBezTo>
                      <a:pt x="1416" y="18224"/>
                      <a:pt x="1406" y="18224"/>
                      <a:pt x="1406" y="18224"/>
                    </a:cubicBezTo>
                    <a:cubicBezTo>
                      <a:pt x="1406" y="18214"/>
                      <a:pt x="1416" y="18214"/>
                      <a:pt x="1416" y="18214"/>
                    </a:cubicBezTo>
                    <a:close/>
                    <a:moveTo>
                      <a:pt x="2406" y="18859"/>
                    </a:moveTo>
                    <a:lnTo>
                      <a:pt x="2406" y="18911"/>
                    </a:lnTo>
                    <a:cubicBezTo>
                      <a:pt x="2458" y="19078"/>
                      <a:pt x="2385" y="19265"/>
                      <a:pt x="2489" y="19422"/>
                    </a:cubicBezTo>
                    <a:cubicBezTo>
                      <a:pt x="2478" y="19443"/>
                      <a:pt x="2478" y="19473"/>
                      <a:pt x="2478" y="19494"/>
                    </a:cubicBezTo>
                    <a:cubicBezTo>
                      <a:pt x="2468" y="19515"/>
                      <a:pt x="2489" y="19547"/>
                      <a:pt x="2499" y="19577"/>
                    </a:cubicBezTo>
                    <a:lnTo>
                      <a:pt x="2499" y="19619"/>
                    </a:lnTo>
                    <a:cubicBezTo>
                      <a:pt x="2489" y="19630"/>
                      <a:pt x="2468" y="19630"/>
                      <a:pt x="2437" y="19640"/>
                    </a:cubicBezTo>
                    <a:cubicBezTo>
                      <a:pt x="2395" y="19702"/>
                      <a:pt x="2395" y="19755"/>
                      <a:pt x="2448" y="19817"/>
                    </a:cubicBezTo>
                    <a:cubicBezTo>
                      <a:pt x="2427" y="19838"/>
                      <a:pt x="2427" y="19859"/>
                      <a:pt x="2427" y="19880"/>
                    </a:cubicBezTo>
                    <a:cubicBezTo>
                      <a:pt x="2416" y="19901"/>
                      <a:pt x="2395" y="19911"/>
                      <a:pt x="2385" y="19931"/>
                    </a:cubicBezTo>
                    <a:cubicBezTo>
                      <a:pt x="2385" y="19931"/>
                      <a:pt x="2385" y="19921"/>
                      <a:pt x="2374" y="19921"/>
                    </a:cubicBezTo>
                    <a:cubicBezTo>
                      <a:pt x="2281" y="19702"/>
                      <a:pt x="2291" y="19453"/>
                      <a:pt x="2187" y="19234"/>
                    </a:cubicBezTo>
                    <a:cubicBezTo>
                      <a:pt x="2187" y="19213"/>
                      <a:pt x="2187" y="19203"/>
                      <a:pt x="2198" y="19182"/>
                    </a:cubicBezTo>
                    <a:cubicBezTo>
                      <a:pt x="2198" y="19161"/>
                      <a:pt x="2187" y="19130"/>
                      <a:pt x="2177" y="19109"/>
                    </a:cubicBezTo>
                    <a:cubicBezTo>
                      <a:pt x="2323" y="19089"/>
                      <a:pt x="2323" y="18932"/>
                      <a:pt x="2406" y="18859"/>
                    </a:cubicBezTo>
                    <a:close/>
                    <a:moveTo>
                      <a:pt x="1865" y="19577"/>
                    </a:moveTo>
                    <a:cubicBezTo>
                      <a:pt x="1865" y="19598"/>
                      <a:pt x="1875" y="19609"/>
                      <a:pt x="1875" y="19630"/>
                    </a:cubicBezTo>
                    <a:cubicBezTo>
                      <a:pt x="1979" y="20026"/>
                      <a:pt x="2020" y="20442"/>
                      <a:pt x="2020" y="20859"/>
                    </a:cubicBezTo>
                    <a:cubicBezTo>
                      <a:pt x="2020" y="21014"/>
                      <a:pt x="1999" y="21171"/>
                      <a:pt x="2062" y="21317"/>
                    </a:cubicBezTo>
                    <a:cubicBezTo>
                      <a:pt x="2062" y="21327"/>
                      <a:pt x="2052" y="21338"/>
                      <a:pt x="2052" y="21348"/>
                    </a:cubicBezTo>
                    <a:cubicBezTo>
                      <a:pt x="2052" y="21368"/>
                      <a:pt x="2052" y="21379"/>
                      <a:pt x="2041" y="21389"/>
                    </a:cubicBezTo>
                    <a:cubicBezTo>
                      <a:pt x="2015" y="21404"/>
                      <a:pt x="1989" y="21410"/>
                      <a:pt x="1962" y="21410"/>
                    </a:cubicBezTo>
                    <a:cubicBezTo>
                      <a:pt x="1916" y="21410"/>
                      <a:pt x="1869" y="21392"/>
                      <a:pt x="1823" y="21379"/>
                    </a:cubicBezTo>
                    <a:lnTo>
                      <a:pt x="1823" y="21358"/>
                    </a:lnTo>
                    <a:cubicBezTo>
                      <a:pt x="1740" y="21077"/>
                      <a:pt x="1687" y="20785"/>
                      <a:pt x="1583" y="20505"/>
                    </a:cubicBezTo>
                    <a:cubicBezTo>
                      <a:pt x="1573" y="20463"/>
                      <a:pt x="1552" y="20442"/>
                      <a:pt x="1521" y="20410"/>
                    </a:cubicBezTo>
                    <a:cubicBezTo>
                      <a:pt x="1521" y="20317"/>
                      <a:pt x="1562" y="20234"/>
                      <a:pt x="1635" y="20161"/>
                    </a:cubicBezTo>
                    <a:cubicBezTo>
                      <a:pt x="1645" y="20151"/>
                      <a:pt x="1645" y="20130"/>
                      <a:pt x="1645" y="20109"/>
                    </a:cubicBezTo>
                    <a:cubicBezTo>
                      <a:pt x="1687" y="20067"/>
                      <a:pt x="1677" y="20005"/>
                      <a:pt x="1698" y="19952"/>
                    </a:cubicBezTo>
                    <a:cubicBezTo>
                      <a:pt x="1719" y="19817"/>
                      <a:pt x="1760" y="19682"/>
                      <a:pt x="1865" y="19577"/>
                    </a:cubicBezTo>
                    <a:close/>
                    <a:moveTo>
                      <a:pt x="2531" y="23670"/>
                    </a:moveTo>
                    <a:cubicBezTo>
                      <a:pt x="2531" y="23691"/>
                      <a:pt x="2510" y="23711"/>
                      <a:pt x="2499" y="23711"/>
                    </a:cubicBezTo>
                    <a:cubicBezTo>
                      <a:pt x="2510" y="23701"/>
                      <a:pt x="2520" y="23691"/>
                      <a:pt x="2531" y="23670"/>
                    </a:cubicBezTo>
                    <a:close/>
                    <a:moveTo>
                      <a:pt x="2416" y="23805"/>
                    </a:moveTo>
                    <a:cubicBezTo>
                      <a:pt x="2416" y="23826"/>
                      <a:pt x="2406" y="23836"/>
                      <a:pt x="2406" y="23846"/>
                    </a:cubicBezTo>
                    <a:cubicBezTo>
                      <a:pt x="2395" y="23836"/>
                      <a:pt x="2395" y="23836"/>
                      <a:pt x="2395" y="23826"/>
                    </a:cubicBezTo>
                    <a:cubicBezTo>
                      <a:pt x="2395" y="23816"/>
                      <a:pt x="2406" y="23816"/>
                      <a:pt x="2416" y="23805"/>
                    </a:cubicBezTo>
                    <a:close/>
                    <a:moveTo>
                      <a:pt x="3389" y="1"/>
                    </a:moveTo>
                    <a:cubicBezTo>
                      <a:pt x="3353" y="1"/>
                      <a:pt x="3310" y="5"/>
                      <a:pt x="3260" y="14"/>
                    </a:cubicBezTo>
                    <a:cubicBezTo>
                      <a:pt x="3093" y="34"/>
                      <a:pt x="3010" y="118"/>
                      <a:pt x="2978" y="274"/>
                    </a:cubicBezTo>
                    <a:cubicBezTo>
                      <a:pt x="2916" y="555"/>
                      <a:pt x="2864" y="836"/>
                      <a:pt x="2853" y="1127"/>
                    </a:cubicBezTo>
                    <a:cubicBezTo>
                      <a:pt x="2791" y="1169"/>
                      <a:pt x="2802" y="1242"/>
                      <a:pt x="2802" y="1305"/>
                    </a:cubicBezTo>
                    <a:cubicBezTo>
                      <a:pt x="2781" y="1388"/>
                      <a:pt x="2749" y="1471"/>
                      <a:pt x="2739" y="1555"/>
                    </a:cubicBezTo>
                    <a:cubicBezTo>
                      <a:pt x="2718" y="1721"/>
                      <a:pt x="2666" y="1888"/>
                      <a:pt x="2593" y="2034"/>
                    </a:cubicBezTo>
                    <a:cubicBezTo>
                      <a:pt x="2520" y="2169"/>
                      <a:pt x="2489" y="2314"/>
                      <a:pt x="2458" y="2460"/>
                    </a:cubicBezTo>
                    <a:cubicBezTo>
                      <a:pt x="2458" y="2481"/>
                      <a:pt x="2448" y="2502"/>
                      <a:pt x="2448" y="2523"/>
                    </a:cubicBezTo>
                    <a:cubicBezTo>
                      <a:pt x="2385" y="2564"/>
                      <a:pt x="2395" y="2627"/>
                      <a:pt x="2395" y="2689"/>
                    </a:cubicBezTo>
                    <a:cubicBezTo>
                      <a:pt x="2249" y="2971"/>
                      <a:pt x="2208" y="3262"/>
                      <a:pt x="2219" y="3564"/>
                    </a:cubicBezTo>
                    <a:cubicBezTo>
                      <a:pt x="2198" y="3679"/>
                      <a:pt x="2166" y="3793"/>
                      <a:pt x="2166" y="3908"/>
                    </a:cubicBezTo>
                    <a:cubicBezTo>
                      <a:pt x="2156" y="4188"/>
                      <a:pt x="2156" y="4480"/>
                      <a:pt x="2156" y="4772"/>
                    </a:cubicBezTo>
                    <a:cubicBezTo>
                      <a:pt x="2156" y="4917"/>
                      <a:pt x="2166" y="5053"/>
                      <a:pt x="2229" y="5188"/>
                    </a:cubicBezTo>
                    <a:cubicBezTo>
                      <a:pt x="2260" y="5271"/>
                      <a:pt x="2249" y="5334"/>
                      <a:pt x="2239" y="5417"/>
                    </a:cubicBezTo>
                    <a:cubicBezTo>
                      <a:pt x="2208" y="5595"/>
                      <a:pt x="2187" y="5782"/>
                      <a:pt x="2270" y="5949"/>
                    </a:cubicBezTo>
                    <a:cubicBezTo>
                      <a:pt x="2281" y="6042"/>
                      <a:pt x="2270" y="6115"/>
                      <a:pt x="2249" y="6198"/>
                    </a:cubicBezTo>
                    <a:cubicBezTo>
                      <a:pt x="2219" y="6323"/>
                      <a:pt x="2187" y="6458"/>
                      <a:pt x="2281" y="6583"/>
                    </a:cubicBezTo>
                    <a:cubicBezTo>
                      <a:pt x="2312" y="6823"/>
                      <a:pt x="2344" y="7073"/>
                      <a:pt x="2385" y="7312"/>
                    </a:cubicBezTo>
                    <a:cubicBezTo>
                      <a:pt x="2323" y="7448"/>
                      <a:pt x="2281" y="7583"/>
                      <a:pt x="2270" y="7729"/>
                    </a:cubicBezTo>
                    <a:cubicBezTo>
                      <a:pt x="2198" y="7791"/>
                      <a:pt x="2229" y="7885"/>
                      <a:pt x="2208" y="7968"/>
                    </a:cubicBezTo>
                    <a:cubicBezTo>
                      <a:pt x="2166" y="7989"/>
                      <a:pt x="2135" y="8010"/>
                      <a:pt x="2094" y="8031"/>
                    </a:cubicBezTo>
                    <a:cubicBezTo>
                      <a:pt x="2031" y="7978"/>
                      <a:pt x="1999" y="7895"/>
                      <a:pt x="1989" y="7812"/>
                    </a:cubicBezTo>
                    <a:cubicBezTo>
                      <a:pt x="1969" y="7687"/>
                      <a:pt x="1948" y="7573"/>
                      <a:pt x="1927" y="7448"/>
                    </a:cubicBezTo>
                    <a:cubicBezTo>
                      <a:pt x="1937" y="7385"/>
                      <a:pt x="1937" y="7323"/>
                      <a:pt x="1875" y="7270"/>
                    </a:cubicBezTo>
                    <a:cubicBezTo>
                      <a:pt x="1875" y="7208"/>
                      <a:pt x="1875" y="7145"/>
                      <a:pt x="1812" y="7104"/>
                    </a:cubicBezTo>
                    <a:lnTo>
                      <a:pt x="1687" y="6698"/>
                    </a:lnTo>
                    <a:cubicBezTo>
                      <a:pt x="1698" y="6636"/>
                      <a:pt x="1708" y="6562"/>
                      <a:pt x="1635" y="6521"/>
                    </a:cubicBezTo>
                    <a:cubicBezTo>
                      <a:pt x="1645" y="6437"/>
                      <a:pt x="1583" y="6375"/>
                      <a:pt x="1573" y="6292"/>
                    </a:cubicBezTo>
                    <a:cubicBezTo>
                      <a:pt x="1531" y="6219"/>
                      <a:pt x="1541" y="6115"/>
                      <a:pt x="1469" y="6053"/>
                    </a:cubicBezTo>
                    <a:cubicBezTo>
                      <a:pt x="1469" y="6042"/>
                      <a:pt x="1469" y="6021"/>
                      <a:pt x="1458" y="6000"/>
                    </a:cubicBezTo>
                    <a:lnTo>
                      <a:pt x="1458" y="5886"/>
                    </a:lnTo>
                    <a:cubicBezTo>
                      <a:pt x="1511" y="5595"/>
                      <a:pt x="1396" y="5334"/>
                      <a:pt x="1302" y="5063"/>
                    </a:cubicBezTo>
                    <a:cubicBezTo>
                      <a:pt x="1291" y="4782"/>
                      <a:pt x="1167" y="4522"/>
                      <a:pt x="1115" y="4251"/>
                    </a:cubicBezTo>
                    <a:cubicBezTo>
                      <a:pt x="1094" y="4116"/>
                      <a:pt x="1052" y="3991"/>
                      <a:pt x="1052" y="3855"/>
                    </a:cubicBezTo>
                    <a:cubicBezTo>
                      <a:pt x="1062" y="3793"/>
                      <a:pt x="1062" y="3720"/>
                      <a:pt x="1000" y="3689"/>
                    </a:cubicBezTo>
                    <a:lnTo>
                      <a:pt x="990" y="3679"/>
                    </a:lnTo>
                    <a:cubicBezTo>
                      <a:pt x="990" y="3647"/>
                      <a:pt x="969" y="3626"/>
                      <a:pt x="948" y="3616"/>
                    </a:cubicBezTo>
                    <a:cubicBezTo>
                      <a:pt x="948" y="3554"/>
                      <a:pt x="948" y="3491"/>
                      <a:pt x="886" y="3450"/>
                    </a:cubicBezTo>
                    <a:cubicBezTo>
                      <a:pt x="886" y="3429"/>
                      <a:pt x="886" y="3408"/>
                      <a:pt x="875" y="3387"/>
                    </a:cubicBezTo>
                    <a:cubicBezTo>
                      <a:pt x="836" y="3318"/>
                      <a:pt x="797" y="3240"/>
                      <a:pt x="715" y="3240"/>
                    </a:cubicBezTo>
                    <a:cubicBezTo>
                      <a:pt x="709" y="3240"/>
                      <a:pt x="704" y="3241"/>
                      <a:pt x="698" y="3241"/>
                    </a:cubicBezTo>
                    <a:cubicBezTo>
                      <a:pt x="583" y="3251"/>
                      <a:pt x="594" y="3356"/>
                      <a:pt x="594" y="3439"/>
                    </a:cubicBezTo>
                    <a:cubicBezTo>
                      <a:pt x="583" y="3460"/>
                      <a:pt x="583" y="3480"/>
                      <a:pt x="583" y="3491"/>
                    </a:cubicBezTo>
                    <a:cubicBezTo>
                      <a:pt x="521" y="3595"/>
                      <a:pt x="500" y="3700"/>
                      <a:pt x="469" y="3814"/>
                    </a:cubicBezTo>
                    <a:cubicBezTo>
                      <a:pt x="428" y="4033"/>
                      <a:pt x="417" y="4251"/>
                      <a:pt x="344" y="4459"/>
                    </a:cubicBezTo>
                    <a:cubicBezTo>
                      <a:pt x="219" y="4866"/>
                      <a:pt x="115" y="5271"/>
                      <a:pt x="125" y="5699"/>
                    </a:cubicBezTo>
                    <a:cubicBezTo>
                      <a:pt x="42" y="5792"/>
                      <a:pt x="74" y="5907"/>
                      <a:pt x="74" y="6011"/>
                    </a:cubicBezTo>
                    <a:cubicBezTo>
                      <a:pt x="63" y="6240"/>
                      <a:pt x="53" y="6469"/>
                      <a:pt x="74" y="6698"/>
                    </a:cubicBezTo>
                    <a:cubicBezTo>
                      <a:pt x="95" y="6927"/>
                      <a:pt x="63" y="7156"/>
                      <a:pt x="95" y="7375"/>
                    </a:cubicBezTo>
                    <a:cubicBezTo>
                      <a:pt x="115" y="7541"/>
                      <a:pt x="105" y="7719"/>
                      <a:pt x="199" y="7874"/>
                    </a:cubicBezTo>
                    <a:cubicBezTo>
                      <a:pt x="229" y="7937"/>
                      <a:pt x="250" y="7999"/>
                      <a:pt x="240" y="8073"/>
                    </a:cubicBezTo>
                    <a:cubicBezTo>
                      <a:pt x="240" y="8145"/>
                      <a:pt x="271" y="8198"/>
                      <a:pt x="303" y="8260"/>
                    </a:cubicBezTo>
                    <a:cubicBezTo>
                      <a:pt x="334" y="8228"/>
                      <a:pt x="354" y="8208"/>
                      <a:pt x="386" y="8198"/>
                    </a:cubicBezTo>
                    <a:lnTo>
                      <a:pt x="386" y="8198"/>
                    </a:lnTo>
                    <a:cubicBezTo>
                      <a:pt x="375" y="8228"/>
                      <a:pt x="344" y="8239"/>
                      <a:pt x="303" y="8260"/>
                    </a:cubicBezTo>
                    <a:cubicBezTo>
                      <a:pt x="365" y="8385"/>
                      <a:pt x="365" y="8541"/>
                      <a:pt x="553" y="8572"/>
                    </a:cubicBezTo>
                    <a:cubicBezTo>
                      <a:pt x="573" y="8582"/>
                      <a:pt x="594" y="8614"/>
                      <a:pt x="604" y="8635"/>
                    </a:cubicBezTo>
                    <a:cubicBezTo>
                      <a:pt x="740" y="8843"/>
                      <a:pt x="865" y="9051"/>
                      <a:pt x="1000" y="9249"/>
                    </a:cubicBezTo>
                    <a:cubicBezTo>
                      <a:pt x="1011" y="9364"/>
                      <a:pt x="1073" y="9436"/>
                      <a:pt x="1177" y="9478"/>
                    </a:cubicBezTo>
                    <a:cubicBezTo>
                      <a:pt x="1177" y="9509"/>
                      <a:pt x="1198" y="9530"/>
                      <a:pt x="1229" y="9540"/>
                    </a:cubicBezTo>
                    <a:cubicBezTo>
                      <a:pt x="1312" y="9593"/>
                      <a:pt x="1344" y="9718"/>
                      <a:pt x="1458" y="9718"/>
                    </a:cubicBezTo>
                    <a:cubicBezTo>
                      <a:pt x="1531" y="9822"/>
                      <a:pt x="1604" y="9915"/>
                      <a:pt x="1687" y="10019"/>
                    </a:cubicBezTo>
                    <a:cubicBezTo>
                      <a:pt x="1698" y="10197"/>
                      <a:pt x="1687" y="10384"/>
                      <a:pt x="1719" y="10551"/>
                    </a:cubicBezTo>
                    <a:cubicBezTo>
                      <a:pt x="1770" y="10780"/>
                      <a:pt x="1812" y="10998"/>
                      <a:pt x="1823" y="11227"/>
                    </a:cubicBezTo>
                    <a:cubicBezTo>
                      <a:pt x="1823" y="11321"/>
                      <a:pt x="1854" y="11414"/>
                      <a:pt x="1865" y="11509"/>
                    </a:cubicBezTo>
                    <a:lnTo>
                      <a:pt x="1865" y="13737"/>
                    </a:lnTo>
                    <a:cubicBezTo>
                      <a:pt x="1865" y="13966"/>
                      <a:pt x="1802" y="14184"/>
                      <a:pt x="1802" y="14455"/>
                    </a:cubicBezTo>
                    <a:cubicBezTo>
                      <a:pt x="1635" y="14330"/>
                      <a:pt x="1531" y="14216"/>
                      <a:pt x="1531" y="14038"/>
                    </a:cubicBezTo>
                    <a:cubicBezTo>
                      <a:pt x="1521" y="13913"/>
                      <a:pt x="1490" y="13788"/>
                      <a:pt x="1437" y="13684"/>
                    </a:cubicBezTo>
                    <a:cubicBezTo>
                      <a:pt x="1386" y="13591"/>
                      <a:pt x="1365" y="13497"/>
                      <a:pt x="1333" y="13414"/>
                    </a:cubicBezTo>
                    <a:cubicBezTo>
                      <a:pt x="1261" y="13258"/>
                      <a:pt x="1240" y="13050"/>
                      <a:pt x="1062" y="12955"/>
                    </a:cubicBezTo>
                    <a:cubicBezTo>
                      <a:pt x="1032" y="12862"/>
                      <a:pt x="979" y="12779"/>
                      <a:pt x="958" y="12685"/>
                    </a:cubicBezTo>
                    <a:cubicBezTo>
                      <a:pt x="907" y="12362"/>
                      <a:pt x="729" y="12112"/>
                      <a:pt x="532" y="11863"/>
                    </a:cubicBezTo>
                    <a:cubicBezTo>
                      <a:pt x="521" y="11842"/>
                      <a:pt x="490" y="11821"/>
                      <a:pt x="479" y="11800"/>
                    </a:cubicBezTo>
                    <a:cubicBezTo>
                      <a:pt x="438" y="11758"/>
                      <a:pt x="407" y="11706"/>
                      <a:pt x="365" y="11664"/>
                    </a:cubicBezTo>
                    <a:cubicBezTo>
                      <a:pt x="347" y="11646"/>
                      <a:pt x="331" y="11637"/>
                      <a:pt x="317" y="11637"/>
                    </a:cubicBezTo>
                    <a:cubicBezTo>
                      <a:pt x="291" y="11637"/>
                      <a:pt x="271" y="11670"/>
                      <a:pt x="250" y="11738"/>
                    </a:cubicBezTo>
                    <a:cubicBezTo>
                      <a:pt x="199" y="11768"/>
                      <a:pt x="188" y="11810"/>
                      <a:pt x="188" y="11863"/>
                    </a:cubicBezTo>
                    <a:lnTo>
                      <a:pt x="188" y="11967"/>
                    </a:lnTo>
                    <a:cubicBezTo>
                      <a:pt x="125" y="12029"/>
                      <a:pt x="136" y="12112"/>
                      <a:pt x="125" y="12185"/>
                    </a:cubicBezTo>
                    <a:cubicBezTo>
                      <a:pt x="125" y="12268"/>
                      <a:pt x="125" y="12362"/>
                      <a:pt x="115" y="12446"/>
                    </a:cubicBezTo>
                    <a:cubicBezTo>
                      <a:pt x="42" y="12810"/>
                      <a:pt x="11" y="13184"/>
                      <a:pt x="11" y="13559"/>
                    </a:cubicBezTo>
                    <a:lnTo>
                      <a:pt x="11" y="14049"/>
                    </a:lnTo>
                    <a:cubicBezTo>
                      <a:pt x="0" y="14320"/>
                      <a:pt x="84" y="14570"/>
                      <a:pt x="178" y="14820"/>
                    </a:cubicBezTo>
                    <a:cubicBezTo>
                      <a:pt x="178" y="14840"/>
                      <a:pt x="188" y="14861"/>
                      <a:pt x="188" y="14871"/>
                    </a:cubicBezTo>
                    <a:cubicBezTo>
                      <a:pt x="188" y="14945"/>
                      <a:pt x="188" y="15007"/>
                      <a:pt x="240" y="15059"/>
                    </a:cubicBezTo>
                    <a:cubicBezTo>
                      <a:pt x="313" y="15361"/>
                      <a:pt x="386" y="15673"/>
                      <a:pt x="459" y="15986"/>
                    </a:cubicBezTo>
                    <a:cubicBezTo>
                      <a:pt x="459" y="15996"/>
                      <a:pt x="469" y="16017"/>
                      <a:pt x="479" y="16037"/>
                    </a:cubicBezTo>
                    <a:cubicBezTo>
                      <a:pt x="479" y="16069"/>
                      <a:pt x="490" y="16111"/>
                      <a:pt x="490" y="16152"/>
                    </a:cubicBezTo>
                    <a:cubicBezTo>
                      <a:pt x="511" y="16173"/>
                      <a:pt x="521" y="16194"/>
                      <a:pt x="532" y="16225"/>
                    </a:cubicBezTo>
                    <a:cubicBezTo>
                      <a:pt x="553" y="16319"/>
                      <a:pt x="583" y="16423"/>
                      <a:pt x="646" y="16506"/>
                    </a:cubicBezTo>
                    <a:cubicBezTo>
                      <a:pt x="678" y="16652"/>
                      <a:pt x="761" y="16766"/>
                      <a:pt x="875" y="16860"/>
                    </a:cubicBezTo>
                    <a:cubicBezTo>
                      <a:pt x="948" y="16985"/>
                      <a:pt x="1011" y="17110"/>
                      <a:pt x="1083" y="17224"/>
                    </a:cubicBezTo>
                    <a:cubicBezTo>
                      <a:pt x="1125" y="17287"/>
                      <a:pt x="1177" y="17328"/>
                      <a:pt x="1219" y="17381"/>
                    </a:cubicBezTo>
                    <a:cubicBezTo>
                      <a:pt x="1219" y="17391"/>
                      <a:pt x="1219" y="17412"/>
                      <a:pt x="1229" y="17423"/>
                    </a:cubicBezTo>
                    <a:cubicBezTo>
                      <a:pt x="1250" y="17453"/>
                      <a:pt x="1261" y="17474"/>
                      <a:pt x="1281" y="17495"/>
                    </a:cubicBezTo>
                    <a:lnTo>
                      <a:pt x="1291" y="17485"/>
                    </a:lnTo>
                    <a:lnTo>
                      <a:pt x="1291" y="17485"/>
                    </a:lnTo>
                    <a:cubicBezTo>
                      <a:pt x="1281" y="17506"/>
                      <a:pt x="1291" y="17527"/>
                      <a:pt x="1291" y="17537"/>
                    </a:cubicBezTo>
                    <a:cubicBezTo>
                      <a:pt x="1291" y="17568"/>
                      <a:pt x="1302" y="17599"/>
                      <a:pt x="1333" y="17610"/>
                    </a:cubicBezTo>
                    <a:cubicBezTo>
                      <a:pt x="1333" y="17631"/>
                      <a:pt x="1344" y="17641"/>
                      <a:pt x="1354" y="17662"/>
                    </a:cubicBezTo>
                    <a:cubicBezTo>
                      <a:pt x="1354" y="17693"/>
                      <a:pt x="1365" y="17714"/>
                      <a:pt x="1396" y="17724"/>
                    </a:cubicBezTo>
                    <a:lnTo>
                      <a:pt x="1396" y="18057"/>
                    </a:lnTo>
                    <a:cubicBezTo>
                      <a:pt x="1312" y="18161"/>
                      <a:pt x="1354" y="18286"/>
                      <a:pt x="1344" y="18411"/>
                    </a:cubicBezTo>
                    <a:cubicBezTo>
                      <a:pt x="1291" y="18432"/>
                      <a:pt x="1261" y="18485"/>
                      <a:pt x="1240" y="18536"/>
                    </a:cubicBezTo>
                    <a:cubicBezTo>
                      <a:pt x="1157" y="18744"/>
                      <a:pt x="1094" y="18964"/>
                      <a:pt x="1115" y="19203"/>
                    </a:cubicBezTo>
                    <a:cubicBezTo>
                      <a:pt x="1136" y="19390"/>
                      <a:pt x="1094" y="19577"/>
                      <a:pt x="1167" y="19755"/>
                    </a:cubicBezTo>
                    <a:cubicBezTo>
                      <a:pt x="1167" y="19859"/>
                      <a:pt x="1167" y="19963"/>
                      <a:pt x="1177" y="20067"/>
                    </a:cubicBezTo>
                    <a:cubicBezTo>
                      <a:pt x="1177" y="20161"/>
                      <a:pt x="1167" y="20255"/>
                      <a:pt x="1229" y="20338"/>
                    </a:cubicBezTo>
                    <a:cubicBezTo>
                      <a:pt x="1240" y="20494"/>
                      <a:pt x="1271" y="20660"/>
                      <a:pt x="1344" y="20806"/>
                    </a:cubicBezTo>
                    <a:cubicBezTo>
                      <a:pt x="1344" y="20942"/>
                      <a:pt x="1396" y="21077"/>
                      <a:pt x="1469" y="21202"/>
                    </a:cubicBezTo>
                    <a:cubicBezTo>
                      <a:pt x="1469" y="21233"/>
                      <a:pt x="1490" y="21254"/>
                      <a:pt x="1511" y="21275"/>
                    </a:cubicBezTo>
                    <a:cubicBezTo>
                      <a:pt x="1511" y="21285"/>
                      <a:pt x="1511" y="21306"/>
                      <a:pt x="1521" y="21317"/>
                    </a:cubicBezTo>
                    <a:cubicBezTo>
                      <a:pt x="1562" y="21421"/>
                      <a:pt x="1604" y="21535"/>
                      <a:pt x="1687" y="21618"/>
                    </a:cubicBezTo>
                    <a:cubicBezTo>
                      <a:pt x="1708" y="21702"/>
                      <a:pt x="1740" y="21785"/>
                      <a:pt x="1802" y="21847"/>
                    </a:cubicBezTo>
                    <a:cubicBezTo>
                      <a:pt x="1802" y="21868"/>
                      <a:pt x="1802" y="21879"/>
                      <a:pt x="1823" y="21889"/>
                    </a:cubicBezTo>
                    <a:cubicBezTo>
                      <a:pt x="1812" y="21941"/>
                      <a:pt x="1833" y="21972"/>
                      <a:pt x="1875" y="22004"/>
                    </a:cubicBezTo>
                    <a:cubicBezTo>
                      <a:pt x="1906" y="22066"/>
                      <a:pt x="1948" y="22118"/>
                      <a:pt x="1979" y="22180"/>
                    </a:cubicBezTo>
                    <a:cubicBezTo>
                      <a:pt x="2031" y="22712"/>
                      <a:pt x="1989" y="23232"/>
                      <a:pt x="1969" y="23753"/>
                    </a:cubicBezTo>
                    <a:cubicBezTo>
                      <a:pt x="1958" y="24170"/>
                      <a:pt x="1989" y="24117"/>
                      <a:pt x="2333" y="24170"/>
                    </a:cubicBezTo>
                    <a:cubicBezTo>
                      <a:pt x="2374" y="24170"/>
                      <a:pt x="2406" y="24159"/>
                      <a:pt x="2448" y="24149"/>
                    </a:cubicBezTo>
                    <a:cubicBezTo>
                      <a:pt x="2462" y="24152"/>
                      <a:pt x="2477" y="24154"/>
                      <a:pt x="2491" y="24154"/>
                    </a:cubicBezTo>
                    <a:cubicBezTo>
                      <a:pt x="2526" y="24154"/>
                      <a:pt x="2555" y="24141"/>
                      <a:pt x="2562" y="24096"/>
                    </a:cubicBezTo>
                    <a:cubicBezTo>
                      <a:pt x="2583" y="24013"/>
                      <a:pt x="2583" y="23930"/>
                      <a:pt x="2645" y="23857"/>
                    </a:cubicBezTo>
                    <a:cubicBezTo>
                      <a:pt x="2666" y="23836"/>
                      <a:pt x="2677" y="23795"/>
                      <a:pt x="2666" y="23774"/>
                    </a:cubicBezTo>
                    <a:cubicBezTo>
                      <a:pt x="2593" y="23628"/>
                      <a:pt x="2645" y="23462"/>
                      <a:pt x="2573" y="23326"/>
                    </a:cubicBezTo>
                    <a:cubicBezTo>
                      <a:pt x="2573" y="23263"/>
                      <a:pt x="2552" y="23201"/>
                      <a:pt x="2520" y="23159"/>
                    </a:cubicBezTo>
                    <a:cubicBezTo>
                      <a:pt x="2520" y="23138"/>
                      <a:pt x="2520" y="23128"/>
                      <a:pt x="2510" y="23108"/>
                    </a:cubicBezTo>
                    <a:cubicBezTo>
                      <a:pt x="2499" y="23097"/>
                      <a:pt x="2499" y="23076"/>
                      <a:pt x="2499" y="23055"/>
                    </a:cubicBezTo>
                    <a:cubicBezTo>
                      <a:pt x="2499" y="22941"/>
                      <a:pt x="2531" y="22816"/>
                      <a:pt x="2499" y="22712"/>
                    </a:cubicBezTo>
                    <a:cubicBezTo>
                      <a:pt x="2448" y="22534"/>
                      <a:pt x="2458" y="22358"/>
                      <a:pt x="2448" y="22180"/>
                    </a:cubicBezTo>
                    <a:cubicBezTo>
                      <a:pt x="2448" y="22170"/>
                      <a:pt x="2458" y="22150"/>
                      <a:pt x="2448" y="22129"/>
                    </a:cubicBezTo>
                    <a:cubicBezTo>
                      <a:pt x="2395" y="21754"/>
                      <a:pt x="2395" y="21379"/>
                      <a:pt x="2385" y="21004"/>
                    </a:cubicBezTo>
                    <a:cubicBezTo>
                      <a:pt x="2385" y="20952"/>
                      <a:pt x="2395" y="20900"/>
                      <a:pt x="2416" y="20848"/>
                    </a:cubicBezTo>
                    <a:cubicBezTo>
                      <a:pt x="2499" y="20598"/>
                      <a:pt x="2593" y="20359"/>
                      <a:pt x="2635" y="20109"/>
                    </a:cubicBezTo>
                    <a:cubicBezTo>
                      <a:pt x="2687" y="20056"/>
                      <a:pt x="2698" y="19994"/>
                      <a:pt x="2698" y="19931"/>
                    </a:cubicBezTo>
                    <a:cubicBezTo>
                      <a:pt x="2802" y="19827"/>
                      <a:pt x="2812" y="19702"/>
                      <a:pt x="2812" y="19577"/>
                    </a:cubicBezTo>
                    <a:cubicBezTo>
                      <a:pt x="2874" y="19401"/>
                      <a:pt x="2895" y="19223"/>
                      <a:pt x="2802" y="19047"/>
                    </a:cubicBezTo>
                    <a:cubicBezTo>
                      <a:pt x="2802" y="18922"/>
                      <a:pt x="2760" y="18797"/>
                      <a:pt x="2687" y="18693"/>
                    </a:cubicBezTo>
                    <a:cubicBezTo>
                      <a:pt x="2666" y="18640"/>
                      <a:pt x="2645" y="18589"/>
                      <a:pt x="2624" y="18526"/>
                    </a:cubicBezTo>
                    <a:lnTo>
                      <a:pt x="2624" y="18505"/>
                    </a:lnTo>
                    <a:cubicBezTo>
                      <a:pt x="2552" y="18318"/>
                      <a:pt x="2499" y="18131"/>
                      <a:pt x="2603" y="17932"/>
                    </a:cubicBezTo>
                    <a:cubicBezTo>
                      <a:pt x="2656" y="17849"/>
                      <a:pt x="2645" y="17724"/>
                      <a:pt x="2698" y="17631"/>
                    </a:cubicBezTo>
                    <a:cubicBezTo>
                      <a:pt x="2843" y="17370"/>
                      <a:pt x="2937" y="17079"/>
                      <a:pt x="3031" y="16798"/>
                    </a:cubicBezTo>
                    <a:cubicBezTo>
                      <a:pt x="3093" y="16756"/>
                      <a:pt x="3093" y="16704"/>
                      <a:pt x="3103" y="16641"/>
                    </a:cubicBezTo>
                    <a:cubicBezTo>
                      <a:pt x="3156" y="16350"/>
                      <a:pt x="3260" y="16079"/>
                      <a:pt x="3353" y="15798"/>
                    </a:cubicBezTo>
                    <a:cubicBezTo>
                      <a:pt x="3374" y="15746"/>
                      <a:pt x="3374" y="15694"/>
                      <a:pt x="3385" y="15642"/>
                    </a:cubicBezTo>
                    <a:cubicBezTo>
                      <a:pt x="3426" y="15611"/>
                      <a:pt x="3436" y="15558"/>
                      <a:pt x="3436" y="15517"/>
                    </a:cubicBezTo>
                    <a:cubicBezTo>
                      <a:pt x="3436" y="15496"/>
                      <a:pt x="3447" y="15475"/>
                      <a:pt x="3436" y="15465"/>
                    </a:cubicBezTo>
                    <a:cubicBezTo>
                      <a:pt x="3478" y="15433"/>
                      <a:pt x="3489" y="15392"/>
                      <a:pt x="3489" y="15340"/>
                    </a:cubicBezTo>
                    <a:cubicBezTo>
                      <a:pt x="3499" y="15319"/>
                      <a:pt x="3499" y="15309"/>
                      <a:pt x="3499" y="15288"/>
                    </a:cubicBezTo>
                    <a:cubicBezTo>
                      <a:pt x="3582" y="15121"/>
                      <a:pt x="3572" y="14934"/>
                      <a:pt x="3603" y="14757"/>
                    </a:cubicBezTo>
                    <a:cubicBezTo>
                      <a:pt x="3624" y="14663"/>
                      <a:pt x="3686" y="14580"/>
                      <a:pt x="3676" y="14486"/>
                    </a:cubicBezTo>
                    <a:cubicBezTo>
                      <a:pt x="3665" y="14466"/>
                      <a:pt x="3665" y="14434"/>
                      <a:pt x="3655" y="14434"/>
                    </a:cubicBezTo>
                    <a:cubicBezTo>
                      <a:pt x="3640" y="14429"/>
                      <a:pt x="3624" y="14426"/>
                      <a:pt x="3610" y="14426"/>
                    </a:cubicBezTo>
                    <a:cubicBezTo>
                      <a:pt x="3595" y="14426"/>
                      <a:pt x="3583" y="14429"/>
                      <a:pt x="3572" y="14434"/>
                    </a:cubicBezTo>
                    <a:cubicBezTo>
                      <a:pt x="3416" y="14559"/>
                      <a:pt x="3311" y="14715"/>
                      <a:pt x="3186" y="14861"/>
                    </a:cubicBezTo>
                    <a:cubicBezTo>
                      <a:pt x="3176" y="14882"/>
                      <a:pt x="3156" y="14903"/>
                      <a:pt x="3135" y="14924"/>
                    </a:cubicBezTo>
                    <a:cubicBezTo>
                      <a:pt x="3041" y="15059"/>
                      <a:pt x="2968" y="15215"/>
                      <a:pt x="2832" y="15329"/>
                    </a:cubicBezTo>
                    <a:cubicBezTo>
                      <a:pt x="2760" y="15392"/>
                      <a:pt x="2718" y="15486"/>
                      <a:pt x="2677" y="15569"/>
                    </a:cubicBezTo>
                    <a:cubicBezTo>
                      <a:pt x="2603" y="15683"/>
                      <a:pt x="2520" y="15798"/>
                      <a:pt x="2448" y="15912"/>
                    </a:cubicBezTo>
                    <a:cubicBezTo>
                      <a:pt x="2406" y="15944"/>
                      <a:pt x="2374" y="15996"/>
                      <a:pt x="2291" y="15996"/>
                    </a:cubicBezTo>
                    <a:cubicBezTo>
                      <a:pt x="2281" y="15912"/>
                      <a:pt x="2364" y="15819"/>
                      <a:pt x="2281" y="15746"/>
                    </a:cubicBezTo>
                    <a:cubicBezTo>
                      <a:pt x="2270" y="15600"/>
                      <a:pt x="2249" y="15454"/>
                      <a:pt x="2312" y="15319"/>
                    </a:cubicBezTo>
                    <a:cubicBezTo>
                      <a:pt x="2323" y="15299"/>
                      <a:pt x="2323" y="15257"/>
                      <a:pt x="2323" y="15236"/>
                    </a:cubicBezTo>
                    <a:cubicBezTo>
                      <a:pt x="2260" y="15079"/>
                      <a:pt x="2302" y="14913"/>
                      <a:pt x="2270" y="14757"/>
                    </a:cubicBezTo>
                    <a:cubicBezTo>
                      <a:pt x="2270" y="14601"/>
                      <a:pt x="2270" y="14445"/>
                      <a:pt x="2281" y="14299"/>
                    </a:cubicBezTo>
                    <a:cubicBezTo>
                      <a:pt x="2323" y="14226"/>
                      <a:pt x="2344" y="14142"/>
                      <a:pt x="2333" y="14059"/>
                    </a:cubicBezTo>
                    <a:lnTo>
                      <a:pt x="2458" y="13653"/>
                    </a:lnTo>
                    <a:cubicBezTo>
                      <a:pt x="2499" y="13633"/>
                      <a:pt x="2520" y="13591"/>
                      <a:pt x="2520" y="13549"/>
                    </a:cubicBezTo>
                    <a:cubicBezTo>
                      <a:pt x="2573" y="13466"/>
                      <a:pt x="2603" y="13362"/>
                      <a:pt x="2635" y="13268"/>
                    </a:cubicBezTo>
                    <a:cubicBezTo>
                      <a:pt x="2718" y="13205"/>
                      <a:pt x="2760" y="13112"/>
                      <a:pt x="2802" y="13018"/>
                    </a:cubicBezTo>
                    <a:cubicBezTo>
                      <a:pt x="2937" y="12779"/>
                      <a:pt x="3072" y="12539"/>
                      <a:pt x="3156" y="12268"/>
                    </a:cubicBezTo>
                    <a:cubicBezTo>
                      <a:pt x="3239" y="12175"/>
                      <a:pt x="3311" y="12050"/>
                      <a:pt x="3311" y="11935"/>
                    </a:cubicBezTo>
                    <a:cubicBezTo>
                      <a:pt x="3332" y="11717"/>
                      <a:pt x="3426" y="11539"/>
                      <a:pt x="3499" y="11342"/>
                    </a:cubicBezTo>
                    <a:cubicBezTo>
                      <a:pt x="3676" y="11081"/>
                      <a:pt x="3770" y="10790"/>
                      <a:pt x="3915" y="10519"/>
                    </a:cubicBezTo>
                    <a:cubicBezTo>
                      <a:pt x="3978" y="10426"/>
                      <a:pt x="4030" y="10322"/>
                      <a:pt x="3926" y="10207"/>
                    </a:cubicBezTo>
                    <a:cubicBezTo>
                      <a:pt x="3894" y="10165"/>
                      <a:pt x="3926" y="10103"/>
                      <a:pt x="3968" y="10082"/>
                    </a:cubicBezTo>
                    <a:cubicBezTo>
                      <a:pt x="4114" y="9988"/>
                      <a:pt x="4165" y="9853"/>
                      <a:pt x="4197" y="9697"/>
                    </a:cubicBezTo>
                    <a:cubicBezTo>
                      <a:pt x="4197" y="9665"/>
                      <a:pt x="4207" y="9634"/>
                      <a:pt x="4218" y="9614"/>
                    </a:cubicBezTo>
                    <a:cubicBezTo>
                      <a:pt x="4343" y="9447"/>
                      <a:pt x="4405" y="9260"/>
                      <a:pt x="4468" y="9061"/>
                    </a:cubicBezTo>
                    <a:cubicBezTo>
                      <a:pt x="4572" y="8739"/>
                      <a:pt x="4707" y="8416"/>
                      <a:pt x="4832" y="8093"/>
                    </a:cubicBezTo>
                    <a:cubicBezTo>
                      <a:pt x="4863" y="8062"/>
                      <a:pt x="4873" y="8010"/>
                      <a:pt x="4894" y="7968"/>
                    </a:cubicBezTo>
                    <a:cubicBezTo>
                      <a:pt x="4967" y="7739"/>
                      <a:pt x="4988" y="7490"/>
                      <a:pt x="5123" y="7281"/>
                    </a:cubicBezTo>
                    <a:cubicBezTo>
                      <a:pt x="5134" y="7260"/>
                      <a:pt x="5155" y="7240"/>
                      <a:pt x="5165" y="7219"/>
                    </a:cubicBezTo>
                    <a:cubicBezTo>
                      <a:pt x="5176" y="7198"/>
                      <a:pt x="5176" y="7187"/>
                      <a:pt x="5176" y="7166"/>
                    </a:cubicBezTo>
                    <a:cubicBezTo>
                      <a:pt x="5196" y="7145"/>
                      <a:pt x="5206" y="7115"/>
                      <a:pt x="5227" y="7094"/>
                    </a:cubicBezTo>
                    <a:cubicBezTo>
                      <a:pt x="5248" y="6875"/>
                      <a:pt x="5248" y="6875"/>
                      <a:pt x="5061" y="6875"/>
                    </a:cubicBezTo>
                    <a:cubicBezTo>
                      <a:pt x="5030" y="6875"/>
                      <a:pt x="5009" y="6886"/>
                      <a:pt x="4998" y="6916"/>
                    </a:cubicBezTo>
                    <a:cubicBezTo>
                      <a:pt x="4988" y="6916"/>
                      <a:pt x="4967" y="6927"/>
                      <a:pt x="4947" y="6927"/>
                    </a:cubicBezTo>
                    <a:cubicBezTo>
                      <a:pt x="4842" y="6979"/>
                      <a:pt x="4769" y="7062"/>
                      <a:pt x="4707" y="7156"/>
                    </a:cubicBezTo>
                    <a:cubicBezTo>
                      <a:pt x="4623" y="7166"/>
                      <a:pt x="4572" y="7208"/>
                      <a:pt x="4540" y="7281"/>
                    </a:cubicBezTo>
                    <a:cubicBezTo>
                      <a:pt x="4519" y="7291"/>
                      <a:pt x="4498" y="7312"/>
                      <a:pt x="4478" y="7333"/>
                    </a:cubicBezTo>
                    <a:cubicBezTo>
                      <a:pt x="4436" y="7354"/>
                      <a:pt x="4426" y="7395"/>
                      <a:pt x="4415" y="7448"/>
                    </a:cubicBezTo>
                    <a:cubicBezTo>
                      <a:pt x="4394" y="7448"/>
                      <a:pt x="4384" y="7448"/>
                      <a:pt x="4363" y="7458"/>
                    </a:cubicBezTo>
                    <a:cubicBezTo>
                      <a:pt x="4301" y="7490"/>
                      <a:pt x="4280" y="7562"/>
                      <a:pt x="4238" y="7614"/>
                    </a:cubicBezTo>
                    <a:cubicBezTo>
                      <a:pt x="4165" y="7666"/>
                      <a:pt x="4103" y="7708"/>
                      <a:pt x="4072" y="7791"/>
                    </a:cubicBezTo>
                    <a:cubicBezTo>
                      <a:pt x="4009" y="7812"/>
                      <a:pt x="3978" y="7854"/>
                      <a:pt x="3947" y="7906"/>
                    </a:cubicBezTo>
                    <a:cubicBezTo>
                      <a:pt x="3864" y="7968"/>
                      <a:pt x="3790" y="8041"/>
                      <a:pt x="3739" y="8135"/>
                    </a:cubicBezTo>
                    <a:cubicBezTo>
                      <a:pt x="3582" y="8374"/>
                      <a:pt x="3426" y="8603"/>
                      <a:pt x="3270" y="8843"/>
                    </a:cubicBezTo>
                    <a:cubicBezTo>
                      <a:pt x="3197" y="8947"/>
                      <a:pt x="3103" y="9040"/>
                      <a:pt x="3082" y="9186"/>
                    </a:cubicBezTo>
                    <a:cubicBezTo>
                      <a:pt x="3020" y="9280"/>
                      <a:pt x="2874" y="9384"/>
                      <a:pt x="2927" y="9489"/>
                    </a:cubicBezTo>
                    <a:cubicBezTo>
                      <a:pt x="2989" y="9665"/>
                      <a:pt x="2770" y="9665"/>
                      <a:pt x="2791" y="9790"/>
                    </a:cubicBezTo>
                    <a:lnTo>
                      <a:pt x="2791" y="9822"/>
                    </a:lnTo>
                    <a:cubicBezTo>
                      <a:pt x="2749" y="9853"/>
                      <a:pt x="2739" y="9894"/>
                      <a:pt x="2749" y="9947"/>
                    </a:cubicBezTo>
                    <a:cubicBezTo>
                      <a:pt x="2739" y="9968"/>
                      <a:pt x="2739" y="9978"/>
                      <a:pt x="2739" y="9998"/>
                    </a:cubicBezTo>
                    <a:cubicBezTo>
                      <a:pt x="2698" y="10082"/>
                      <a:pt x="2687" y="10155"/>
                      <a:pt x="2687" y="10248"/>
                    </a:cubicBezTo>
                    <a:lnTo>
                      <a:pt x="2687" y="10696"/>
                    </a:lnTo>
                    <a:lnTo>
                      <a:pt x="2687" y="10759"/>
                    </a:lnTo>
                    <a:cubicBezTo>
                      <a:pt x="2687" y="10811"/>
                      <a:pt x="2677" y="10873"/>
                      <a:pt x="2677" y="10925"/>
                    </a:cubicBezTo>
                    <a:cubicBezTo>
                      <a:pt x="2645" y="10935"/>
                      <a:pt x="2635" y="10967"/>
                      <a:pt x="2635" y="10998"/>
                    </a:cubicBezTo>
                    <a:cubicBezTo>
                      <a:pt x="2624" y="11123"/>
                      <a:pt x="2562" y="11238"/>
                      <a:pt x="2573" y="11363"/>
                    </a:cubicBezTo>
                    <a:lnTo>
                      <a:pt x="2573" y="12029"/>
                    </a:lnTo>
                    <a:lnTo>
                      <a:pt x="2573" y="12435"/>
                    </a:lnTo>
                    <a:cubicBezTo>
                      <a:pt x="2562" y="12456"/>
                      <a:pt x="2562" y="12476"/>
                      <a:pt x="2562" y="12487"/>
                    </a:cubicBezTo>
                    <a:cubicBezTo>
                      <a:pt x="2517" y="12524"/>
                      <a:pt x="2471" y="12552"/>
                      <a:pt x="2426" y="12552"/>
                    </a:cubicBezTo>
                    <a:cubicBezTo>
                      <a:pt x="2419" y="12552"/>
                      <a:pt x="2413" y="12551"/>
                      <a:pt x="2406" y="12550"/>
                    </a:cubicBezTo>
                    <a:cubicBezTo>
                      <a:pt x="2333" y="12372"/>
                      <a:pt x="2333" y="12175"/>
                      <a:pt x="2344" y="11988"/>
                    </a:cubicBezTo>
                    <a:cubicBezTo>
                      <a:pt x="2354" y="11394"/>
                      <a:pt x="2281" y="10821"/>
                      <a:pt x="2249" y="10238"/>
                    </a:cubicBezTo>
                    <a:cubicBezTo>
                      <a:pt x="2249" y="10176"/>
                      <a:pt x="2239" y="10123"/>
                      <a:pt x="2229" y="10061"/>
                    </a:cubicBezTo>
                    <a:cubicBezTo>
                      <a:pt x="2219" y="10061"/>
                      <a:pt x="2208" y="10061"/>
                      <a:pt x="2198" y="10051"/>
                    </a:cubicBezTo>
                    <a:lnTo>
                      <a:pt x="2198" y="10051"/>
                    </a:lnTo>
                    <a:lnTo>
                      <a:pt x="2229" y="10061"/>
                    </a:lnTo>
                    <a:cubicBezTo>
                      <a:pt x="2281" y="10009"/>
                      <a:pt x="2281" y="9947"/>
                      <a:pt x="2281" y="9873"/>
                    </a:cubicBezTo>
                    <a:cubicBezTo>
                      <a:pt x="2281" y="9707"/>
                      <a:pt x="2270" y="9530"/>
                      <a:pt x="2270" y="9364"/>
                    </a:cubicBezTo>
                    <a:lnTo>
                      <a:pt x="2270" y="9072"/>
                    </a:lnTo>
                    <a:cubicBezTo>
                      <a:pt x="2312" y="8989"/>
                      <a:pt x="2281" y="8895"/>
                      <a:pt x="2281" y="8801"/>
                    </a:cubicBezTo>
                    <a:cubicBezTo>
                      <a:pt x="2374" y="8614"/>
                      <a:pt x="2395" y="8416"/>
                      <a:pt x="2406" y="8208"/>
                    </a:cubicBezTo>
                    <a:cubicBezTo>
                      <a:pt x="2448" y="8177"/>
                      <a:pt x="2448" y="8135"/>
                      <a:pt x="2458" y="8093"/>
                    </a:cubicBezTo>
                    <a:cubicBezTo>
                      <a:pt x="2541" y="7968"/>
                      <a:pt x="2562" y="7833"/>
                      <a:pt x="2573" y="7687"/>
                    </a:cubicBezTo>
                    <a:cubicBezTo>
                      <a:pt x="2614" y="7635"/>
                      <a:pt x="2624" y="7573"/>
                      <a:pt x="2635" y="7510"/>
                    </a:cubicBezTo>
                    <a:cubicBezTo>
                      <a:pt x="2728" y="7437"/>
                      <a:pt x="2749" y="7333"/>
                      <a:pt x="2739" y="7219"/>
                    </a:cubicBezTo>
                    <a:cubicBezTo>
                      <a:pt x="2791" y="7177"/>
                      <a:pt x="2791" y="7115"/>
                      <a:pt x="2802" y="7052"/>
                    </a:cubicBezTo>
                    <a:lnTo>
                      <a:pt x="2781" y="7031"/>
                    </a:lnTo>
                    <a:lnTo>
                      <a:pt x="2781" y="7021"/>
                    </a:lnTo>
                    <a:cubicBezTo>
                      <a:pt x="2791" y="7031"/>
                      <a:pt x="2802" y="7041"/>
                      <a:pt x="2802" y="7052"/>
                    </a:cubicBezTo>
                    <a:cubicBezTo>
                      <a:pt x="2853" y="6937"/>
                      <a:pt x="2927" y="6833"/>
                      <a:pt x="2927" y="6708"/>
                    </a:cubicBezTo>
                    <a:cubicBezTo>
                      <a:pt x="2937" y="6657"/>
                      <a:pt x="2968" y="6615"/>
                      <a:pt x="2968" y="6573"/>
                    </a:cubicBezTo>
                    <a:cubicBezTo>
                      <a:pt x="2957" y="6396"/>
                      <a:pt x="3020" y="6229"/>
                      <a:pt x="3103" y="6073"/>
                    </a:cubicBezTo>
                    <a:cubicBezTo>
                      <a:pt x="3114" y="6053"/>
                      <a:pt x="3135" y="6032"/>
                      <a:pt x="3156" y="6011"/>
                    </a:cubicBezTo>
                    <a:cubicBezTo>
                      <a:pt x="3228" y="5719"/>
                      <a:pt x="3301" y="5428"/>
                      <a:pt x="3385" y="5136"/>
                    </a:cubicBezTo>
                    <a:cubicBezTo>
                      <a:pt x="3426" y="5105"/>
                      <a:pt x="3436" y="5063"/>
                      <a:pt x="3426" y="5011"/>
                    </a:cubicBezTo>
                    <a:cubicBezTo>
                      <a:pt x="3436" y="4970"/>
                      <a:pt x="3436" y="4938"/>
                      <a:pt x="3447" y="4907"/>
                    </a:cubicBezTo>
                    <a:cubicBezTo>
                      <a:pt x="3489" y="4866"/>
                      <a:pt x="3489" y="4824"/>
                      <a:pt x="3478" y="4782"/>
                    </a:cubicBezTo>
                    <a:cubicBezTo>
                      <a:pt x="3489" y="4741"/>
                      <a:pt x="3489" y="4699"/>
                      <a:pt x="3499" y="4667"/>
                    </a:cubicBezTo>
                    <a:cubicBezTo>
                      <a:pt x="3510" y="4647"/>
                      <a:pt x="3530" y="4626"/>
                      <a:pt x="3540" y="4595"/>
                    </a:cubicBezTo>
                    <a:cubicBezTo>
                      <a:pt x="3645" y="4262"/>
                      <a:pt x="3707" y="3918"/>
                      <a:pt x="3665" y="3564"/>
                    </a:cubicBezTo>
                    <a:cubicBezTo>
                      <a:pt x="3665" y="3387"/>
                      <a:pt x="3707" y="3221"/>
                      <a:pt x="3749" y="3054"/>
                    </a:cubicBezTo>
                    <a:cubicBezTo>
                      <a:pt x="3790" y="2897"/>
                      <a:pt x="3801" y="2752"/>
                      <a:pt x="3739" y="2606"/>
                    </a:cubicBezTo>
                    <a:cubicBezTo>
                      <a:pt x="3728" y="2554"/>
                      <a:pt x="3728" y="2513"/>
                      <a:pt x="3718" y="2460"/>
                    </a:cubicBezTo>
                    <a:cubicBezTo>
                      <a:pt x="3718" y="2325"/>
                      <a:pt x="3718" y="2200"/>
                      <a:pt x="3728" y="2064"/>
                    </a:cubicBezTo>
                    <a:cubicBezTo>
                      <a:pt x="3728" y="2013"/>
                      <a:pt x="3707" y="1971"/>
                      <a:pt x="3665" y="1939"/>
                    </a:cubicBezTo>
                    <a:cubicBezTo>
                      <a:pt x="3665" y="1763"/>
                      <a:pt x="3686" y="1575"/>
                      <a:pt x="3655" y="1398"/>
                    </a:cubicBezTo>
                    <a:cubicBezTo>
                      <a:pt x="3624" y="1211"/>
                      <a:pt x="3624" y="1023"/>
                      <a:pt x="3603" y="836"/>
                    </a:cubicBezTo>
                    <a:cubicBezTo>
                      <a:pt x="3603" y="753"/>
                      <a:pt x="3635" y="669"/>
                      <a:pt x="3561" y="597"/>
                    </a:cubicBezTo>
                    <a:cubicBezTo>
                      <a:pt x="3540" y="565"/>
                      <a:pt x="3520" y="523"/>
                      <a:pt x="3489" y="493"/>
                    </a:cubicBezTo>
                    <a:cubicBezTo>
                      <a:pt x="3510" y="419"/>
                      <a:pt x="3540" y="347"/>
                      <a:pt x="3551" y="274"/>
                    </a:cubicBezTo>
                    <a:cubicBezTo>
                      <a:pt x="3576" y="74"/>
                      <a:pt x="3535" y="1"/>
                      <a:pt x="3389"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 name="Google Shape;23;p33"/>
              <p:cNvPicPr preferRelativeResize="0"/>
              <p:nvPr/>
            </p:nvPicPr>
            <p:blipFill rotWithShape="1">
              <a:blip r:embed="rId3">
                <a:alphaModFix/>
              </a:blip>
              <a:srcRect/>
              <a:stretch/>
            </p:blipFill>
            <p:spPr>
              <a:xfrm>
                <a:off x="7590205" y="-177406"/>
                <a:ext cx="374489" cy="1730385"/>
              </a:xfrm>
              <a:prstGeom prst="rect">
                <a:avLst/>
              </a:prstGeom>
              <a:noFill/>
              <a:ln>
                <a:noFill/>
              </a:ln>
            </p:spPr>
          </p:pic>
        </p:grpSp>
        <p:grpSp>
          <p:nvGrpSpPr>
            <p:cNvPr id="24" name="Google Shape;24;p33"/>
            <p:cNvGrpSpPr/>
            <p:nvPr/>
          </p:nvGrpSpPr>
          <p:grpSpPr>
            <a:xfrm>
              <a:off x="181963" y="748573"/>
              <a:ext cx="803686" cy="794179"/>
              <a:chOff x="3213500" y="175511"/>
              <a:chExt cx="803686" cy="794179"/>
            </a:xfrm>
          </p:grpSpPr>
          <p:sp>
            <p:nvSpPr>
              <p:cNvPr id="25" name="Google Shape;25;p33"/>
              <p:cNvSpPr/>
              <p:nvPr/>
            </p:nvSpPr>
            <p:spPr>
              <a:xfrm>
                <a:off x="3213500" y="176831"/>
                <a:ext cx="803663" cy="791555"/>
              </a:xfrm>
              <a:custGeom>
                <a:avLst/>
                <a:gdLst/>
                <a:ahLst/>
                <a:cxnLst/>
                <a:rect l="l" t="t" r="r" b="b"/>
                <a:pathLst>
                  <a:path w="12943" h="12748" extrusionOk="0">
                    <a:moveTo>
                      <a:pt x="6268" y="188"/>
                    </a:moveTo>
                    <a:lnTo>
                      <a:pt x="6279" y="199"/>
                    </a:lnTo>
                    <a:lnTo>
                      <a:pt x="6268" y="199"/>
                    </a:lnTo>
                    <a:lnTo>
                      <a:pt x="6268" y="188"/>
                    </a:lnTo>
                    <a:close/>
                    <a:moveTo>
                      <a:pt x="2749" y="1687"/>
                    </a:moveTo>
                    <a:lnTo>
                      <a:pt x="2781" y="1719"/>
                    </a:lnTo>
                    <a:cubicBezTo>
                      <a:pt x="2770" y="1719"/>
                      <a:pt x="2760" y="1708"/>
                      <a:pt x="2749" y="1698"/>
                    </a:cubicBezTo>
                    <a:lnTo>
                      <a:pt x="2749" y="1687"/>
                    </a:lnTo>
                    <a:close/>
                    <a:moveTo>
                      <a:pt x="6393" y="2239"/>
                    </a:moveTo>
                    <a:lnTo>
                      <a:pt x="6393" y="2249"/>
                    </a:lnTo>
                    <a:cubicBezTo>
                      <a:pt x="6393" y="2239"/>
                      <a:pt x="6383" y="2239"/>
                      <a:pt x="6372" y="2239"/>
                    </a:cubicBezTo>
                    <a:close/>
                    <a:moveTo>
                      <a:pt x="4342" y="2552"/>
                    </a:moveTo>
                    <a:cubicBezTo>
                      <a:pt x="4342" y="2552"/>
                      <a:pt x="4342" y="2562"/>
                      <a:pt x="4332" y="2562"/>
                    </a:cubicBezTo>
                    <a:cubicBezTo>
                      <a:pt x="4332" y="2562"/>
                      <a:pt x="4332" y="2552"/>
                      <a:pt x="4342" y="2552"/>
                    </a:cubicBezTo>
                    <a:close/>
                    <a:moveTo>
                      <a:pt x="8466" y="2614"/>
                    </a:moveTo>
                    <a:lnTo>
                      <a:pt x="8466" y="2624"/>
                    </a:lnTo>
                    <a:cubicBezTo>
                      <a:pt x="8455" y="2624"/>
                      <a:pt x="8455" y="2614"/>
                      <a:pt x="8455" y="2614"/>
                    </a:cubicBezTo>
                    <a:close/>
                    <a:moveTo>
                      <a:pt x="4061" y="2687"/>
                    </a:moveTo>
                    <a:cubicBezTo>
                      <a:pt x="4051" y="2687"/>
                      <a:pt x="4051" y="2687"/>
                      <a:pt x="4051" y="2698"/>
                    </a:cubicBezTo>
                    <a:lnTo>
                      <a:pt x="4051" y="2687"/>
                    </a:lnTo>
                    <a:close/>
                    <a:moveTo>
                      <a:pt x="1937" y="2874"/>
                    </a:moveTo>
                    <a:lnTo>
                      <a:pt x="1937" y="2885"/>
                    </a:lnTo>
                    <a:lnTo>
                      <a:pt x="1916" y="2885"/>
                    </a:lnTo>
                    <a:cubicBezTo>
                      <a:pt x="1927" y="2874"/>
                      <a:pt x="1927" y="2874"/>
                      <a:pt x="1937" y="2874"/>
                    </a:cubicBezTo>
                    <a:close/>
                    <a:moveTo>
                      <a:pt x="1854" y="2916"/>
                    </a:moveTo>
                    <a:cubicBezTo>
                      <a:pt x="1854" y="2927"/>
                      <a:pt x="1854" y="2927"/>
                      <a:pt x="1844" y="2937"/>
                    </a:cubicBezTo>
                    <a:lnTo>
                      <a:pt x="1844" y="2927"/>
                    </a:lnTo>
                    <a:cubicBezTo>
                      <a:pt x="1844" y="2927"/>
                      <a:pt x="1844" y="2916"/>
                      <a:pt x="1854" y="2916"/>
                    </a:cubicBezTo>
                    <a:close/>
                    <a:moveTo>
                      <a:pt x="2770" y="3031"/>
                    </a:moveTo>
                    <a:lnTo>
                      <a:pt x="2760" y="3041"/>
                    </a:lnTo>
                    <a:lnTo>
                      <a:pt x="2760" y="3031"/>
                    </a:lnTo>
                    <a:close/>
                    <a:moveTo>
                      <a:pt x="10756" y="3385"/>
                    </a:moveTo>
                    <a:lnTo>
                      <a:pt x="10766" y="3395"/>
                    </a:lnTo>
                    <a:lnTo>
                      <a:pt x="10756" y="3395"/>
                    </a:lnTo>
                    <a:lnTo>
                      <a:pt x="10756" y="3385"/>
                    </a:lnTo>
                    <a:close/>
                    <a:moveTo>
                      <a:pt x="8955" y="3770"/>
                    </a:moveTo>
                    <a:lnTo>
                      <a:pt x="8986" y="3832"/>
                    </a:lnTo>
                    <a:cubicBezTo>
                      <a:pt x="8986" y="3843"/>
                      <a:pt x="8975" y="3864"/>
                      <a:pt x="8965" y="3864"/>
                    </a:cubicBezTo>
                    <a:cubicBezTo>
                      <a:pt x="8960" y="3869"/>
                      <a:pt x="8952" y="3871"/>
                      <a:pt x="8944" y="3871"/>
                    </a:cubicBezTo>
                    <a:cubicBezTo>
                      <a:pt x="8936" y="3871"/>
                      <a:pt x="8929" y="3869"/>
                      <a:pt x="8924" y="3864"/>
                    </a:cubicBezTo>
                    <a:cubicBezTo>
                      <a:pt x="8903" y="3843"/>
                      <a:pt x="8882" y="3811"/>
                      <a:pt x="8882" y="3790"/>
                    </a:cubicBezTo>
                    <a:lnTo>
                      <a:pt x="8882" y="3780"/>
                    </a:lnTo>
                    <a:cubicBezTo>
                      <a:pt x="8903" y="3780"/>
                      <a:pt x="8934" y="3780"/>
                      <a:pt x="8955" y="3770"/>
                    </a:cubicBezTo>
                    <a:close/>
                    <a:moveTo>
                      <a:pt x="8466" y="3947"/>
                    </a:moveTo>
                    <a:lnTo>
                      <a:pt x="8476" y="3957"/>
                    </a:lnTo>
                    <a:lnTo>
                      <a:pt x="8466" y="3957"/>
                    </a:lnTo>
                    <a:lnTo>
                      <a:pt x="8466" y="3947"/>
                    </a:lnTo>
                    <a:close/>
                    <a:moveTo>
                      <a:pt x="1666" y="3978"/>
                    </a:moveTo>
                    <a:lnTo>
                      <a:pt x="1666" y="3989"/>
                    </a:lnTo>
                    <a:cubicBezTo>
                      <a:pt x="1666" y="3989"/>
                      <a:pt x="1656" y="3989"/>
                      <a:pt x="1656" y="3978"/>
                    </a:cubicBezTo>
                    <a:close/>
                    <a:moveTo>
                      <a:pt x="11932" y="3915"/>
                    </a:moveTo>
                    <a:lnTo>
                      <a:pt x="11953" y="3968"/>
                    </a:lnTo>
                    <a:cubicBezTo>
                      <a:pt x="11953" y="3978"/>
                      <a:pt x="11943" y="3989"/>
                      <a:pt x="11943" y="3989"/>
                    </a:cubicBezTo>
                    <a:cubicBezTo>
                      <a:pt x="11938" y="3990"/>
                      <a:pt x="11933" y="3991"/>
                      <a:pt x="11928" y="3991"/>
                    </a:cubicBezTo>
                    <a:cubicBezTo>
                      <a:pt x="11899" y="3991"/>
                      <a:pt x="11891" y="3964"/>
                      <a:pt x="11891" y="3936"/>
                    </a:cubicBezTo>
                    <a:lnTo>
                      <a:pt x="11891" y="3915"/>
                    </a:lnTo>
                    <a:close/>
                    <a:moveTo>
                      <a:pt x="2645" y="4280"/>
                    </a:moveTo>
                    <a:lnTo>
                      <a:pt x="2656" y="4290"/>
                    </a:lnTo>
                    <a:lnTo>
                      <a:pt x="2635" y="4290"/>
                    </a:lnTo>
                    <a:lnTo>
                      <a:pt x="2645" y="4280"/>
                    </a:lnTo>
                    <a:close/>
                    <a:moveTo>
                      <a:pt x="2138" y="4327"/>
                    </a:moveTo>
                    <a:cubicBezTo>
                      <a:pt x="2142" y="4327"/>
                      <a:pt x="2149" y="4332"/>
                      <a:pt x="2156" y="4332"/>
                    </a:cubicBezTo>
                    <a:lnTo>
                      <a:pt x="2166" y="4343"/>
                    </a:lnTo>
                    <a:cubicBezTo>
                      <a:pt x="2156" y="4353"/>
                      <a:pt x="2135" y="4364"/>
                      <a:pt x="2114" y="4384"/>
                    </a:cubicBezTo>
                    <a:lnTo>
                      <a:pt x="2114" y="4364"/>
                    </a:lnTo>
                    <a:cubicBezTo>
                      <a:pt x="2114" y="4353"/>
                      <a:pt x="2124" y="4343"/>
                      <a:pt x="2135" y="4332"/>
                    </a:cubicBezTo>
                    <a:cubicBezTo>
                      <a:pt x="2135" y="4329"/>
                      <a:pt x="2136" y="4327"/>
                      <a:pt x="2138" y="4327"/>
                    </a:cubicBezTo>
                    <a:close/>
                    <a:moveTo>
                      <a:pt x="6987" y="4530"/>
                    </a:moveTo>
                    <a:lnTo>
                      <a:pt x="6997" y="4540"/>
                    </a:lnTo>
                    <a:lnTo>
                      <a:pt x="6987" y="4540"/>
                    </a:lnTo>
                    <a:lnTo>
                      <a:pt x="6987" y="4530"/>
                    </a:lnTo>
                    <a:close/>
                    <a:moveTo>
                      <a:pt x="6685" y="4676"/>
                    </a:moveTo>
                    <a:cubicBezTo>
                      <a:pt x="6685" y="4686"/>
                      <a:pt x="6685" y="4686"/>
                      <a:pt x="6675" y="4697"/>
                    </a:cubicBezTo>
                    <a:lnTo>
                      <a:pt x="6675" y="4686"/>
                    </a:lnTo>
                    <a:lnTo>
                      <a:pt x="6675" y="4676"/>
                    </a:lnTo>
                    <a:close/>
                    <a:moveTo>
                      <a:pt x="5623" y="4915"/>
                    </a:moveTo>
                    <a:cubicBezTo>
                      <a:pt x="5623" y="4915"/>
                      <a:pt x="5623" y="4926"/>
                      <a:pt x="5613" y="4926"/>
                    </a:cubicBezTo>
                    <a:lnTo>
                      <a:pt x="5613" y="4915"/>
                    </a:lnTo>
                    <a:close/>
                    <a:moveTo>
                      <a:pt x="1812" y="5436"/>
                    </a:moveTo>
                    <a:lnTo>
                      <a:pt x="1812" y="5446"/>
                    </a:lnTo>
                    <a:lnTo>
                      <a:pt x="1802" y="5446"/>
                    </a:lnTo>
                    <a:cubicBezTo>
                      <a:pt x="1812" y="5446"/>
                      <a:pt x="1812" y="5446"/>
                      <a:pt x="1812" y="5436"/>
                    </a:cubicBezTo>
                    <a:close/>
                    <a:moveTo>
                      <a:pt x="2468" y="5415"/>
                    </a:moveTo>
                    <a:lnTo>
                      <a:pt x="2468" y="5415"/>
                    </a:lnTo>
                    <a:cubicBezTo>
                      <a:pt x="2475" y="5422"/>
                      <a:pt x="2498" y="5430"/>
                      <a:pt x="2534" y="5430"/>
                    </a:cubicBezTo>
                    <a:cubicBezTo>
                      <a:pt x="2548" y="5430"/>
                      <a:pt x="2564" y="5428"/>
                      <a:pt x="2582" y="5426"/>
                    </a:cubicBezTo>
                    <a:lnTo>
                      <a:pt x="2582" y="5426"/>
                    </a:lnTo>
                    <a:cubicBezTo>
                      <a:pt x="2572" y="5436"/>
                      <a:pt x="2562" y="5446"/>
                      <a:pt x="2552" y="5446"/>
                    </a:cubicBezTo>
                    <a:cubicBezTo>
                      <a:pt x="2541" y="5451"/>
                      <a:pt x="2531" y="5454"/>
                      <a:pt x="2520" y="5454"/>
                    </a:cubicBezTo>
                    <a:cubicBezTo>
                      <a:pt x="2510" y="5454"/>
                      <a:pt x="2500" y="5451"/>
                      <a:pt x="2489" y="5446"/>
                    </a:cubicBezTo>
                    <a:cubicBezTo>
                      <a:pt x="2468" y="5436"/>
                      <a:pt x="2468" y="5426"/>
                      <a:pt x="2468" y="5415"/>
                    </a:cubicBezTo>
                    <a:close/>
                    <a:moveTo>
                      <a:pt x="11756" y="5509"/>
                    </a:moveTo>
                    <a:cubicBezTo>
                      <a:pt x="11756" y="5509"/>
                      <a:pt x="11756" y="5519"/>
                      <a:pt x="11766" y="5530"/>
                    </a:cubicBezTo>
                    <a:cubicBezTo>
                      <a:pt x="11756" y="5530"/>
                      <a:pt x="11745" y="5530"/>
                      <a:pt x="11735" y="5519"/>
                    </a:cubicBezTo>
                    <a:cubicBezTo>
                      <a:pt x="11735" y="5519"/>
                      <a:pt x="11745" y="5509"/>
                      <a:pt x="11756" y="5509"/>
                    </a:cubicBezTo>
                    <a:close/>
                    <a:moveTo>
                      <a:pt x="3644" y="5873"/>
                    </a:moveTo>
                    <a:lnTo>
                      <a:pt x="3644" y="5884"/>
                    </a:lnTo>
                    <a:lnTo>
                      <a:pt x="3634" y="5873"/>
                    </a:lnTo>
                    <a:close/>
                    <a:moveTo>
                      <a:pt x="6987" y="6352"/>
                    </a:moveTo>
                    <a:cubicBezTo>
                      <a:pt x="6976" y="6363"/>
                      <a:pt x="6955" y="6373"/>
                      <a:pt x="6945" y="6373"/>
                    </a:cubicBezTo>
                    <a:cubicBezTo>
                      <a:pt x="6955" y="6363"/>
                      <a:pt x="6966" y="6363"/>
                      <a:pt x="6987" y="6352"/>
                    </a:cubicBezTo>
                    <a:close/>
                    <a:moveTo>
                      <a:pt x="6945" y="6914"/>
                    </a:moveTo>
                    <a:cubicBezTo>
                      <a:pt x="6935" y="6925"/>
                      <a:pt x="6914" y="6925"/>
                      <a:pt x="6904" y="6925"/>
                    </a:cubicBezTo>
                    <a:cubicBezTo>
                      <a:pt x="6914" y="6925"/>
                      <a:pt x="6925" y="6914"/>
                      <a:pt x="6945" y="6914"/>
                    </a:cubicBezTo>
                    <a:close/>
                    <a:moveTo>
                      <a:pt x="6851" y="7101"/>
                    </a:moveTo>
                    <a:cubicBezTo>
                      <a:pt x="6883" y="7101"/>
                      <a:pt x="6841" y="7133"/>
                      <a:pt x="6841" y="7154"/>
                    </a:cubicBezTo>
                    <a:lnTo>
                      <a:pt x="6841" y="7133"/>
                    </a:lnTo>
                    <a:cubicBezTo>
                      <a:pt x="6841" y="7122"/>
                      <a:pt x="6841" y="7112"/>
                      <a:pt x="6851" y="7112"/>
                    </a:cubicBezTo>
                    <a:lnTo>
                      <a:pt x="6851" y="7101"/>
                    </a:lnTo>
                    <a:close/>
                    <a:moveTo>
                      <a:pt x="4967" y="7539"/>
                    </a:moveTo>
                    <a:cubicBezTo>
                      <a:pt x="4988" y="7539"/>
                      <a:pt x="5009" y="7550"/>
                      <a:pt x="5030" y="7560"/>
                    </a:cubicBezTo>
                    <a:cubicBezTo>
                      <a:pt x="5009" y="7560"/>
                      <a:pt x="4988" y="7550"/>
                      <a:pt x="4967" y="7539"/>
                    </a:cubicBezTo>
                    <a:close/>
                    <a:moveTo>
                      <a:pt x="11318" y="7934"/>
                    </a:moveTo>
                    <a:cubicBezTo>
                      <a:pt x="11339" y="7934"/>
                      <a:pt x="11339" y="7945"/>
                      <a:pt x="11318" y="7945"/>
                    </a:cubicBezTo>
                    <a:cubicBezTo>
                      <a:pt x="11318" y="7945"/>
                      <a:pt x="11308" y="7945"/>
                      <a:pt x="11308" y="7934"/>
                    </a:cubicBezTo>
                    <a:close/>
                    <a:moveTo>
                      <a:pt x="1675" y="8014"/>
                    </a:moveTo>
                    <a:cubicBezTo>
                      <a:pt x="1683" y="8014"/>
                      <a:pt x="1690" y="8021"/>
                      <a:pt x="1698" y="8029"/>
                    </a:cubicBezTo>
                    <a:cubicBezTo>
                      <a:pt x="1687" y="8029"/>
                      <a:pt x="1677" y="8018"/>
                      <a:pt x="1666" y="8018"/>
                    </a:cubicBezTo>
                    <a:cubicBezTo>
                      <a:pt x="1669" y="8015"/>
                      <a:pt x="1672" y="8014"/>
                      <a:pt x="1675" y="8014"/>
                    </a:cubicBezTo>
                    <a:close/>
                    <a:moveTo>
                      <a:pt x="10808" y="8258"/>
                    </a:moveTo>
                    <a:lnTo>
                      <a:pt x="10808" y="8268"/>
                    </a:lnTo>
                    <a:lnTo>
                      <a:pt x="10808" y="8278"/>
                    </a:lnTo>
                    <a:cubicBezTo>
                      <a:pt x="10808" y="8268"/>
                      <a:pt x="10798" y="8268"/>
                      <a:pt x="10798" y="8268"/>
                    </a:cubicBezTo>
                    <a:cubicBezTo>
                      <a:pt x="10798" y="8268"/>
                      <a:pt x="10798" y="8258"/>
                      <a:pt x="10808" y="8258"/>
                    </a:cubicBezTo>
                    <a:close/>
                    <a:moveTo>
                      <a:pt x="4009" y="8622"/>
                    </a:moveTo>
                    <a:lnTo>
                      <a:pt x="4009" y="8632"/>
                    </a:lnTo>
                    <a:cubicBezTo>
                      <a:pt x="3998" y="8622"/>
                      <a:pt x="3998" y="8622"/>
                      <a:pt x="3988" y="8622"/>
                    </a:cubicBezTo>
                    <a:close/>
                    <a:moveTo>
                      <a:pt x="11402" y="8674"/>
                    </a:moveTo>
                    <a:lnTo>
                      <a:pt x="11402" y="8684"/>
                    </a:lnTo>
                    <a:cubicBezTo>
                      <a:pt x="11402" y="8674"/>
                      <a:pt x="11391" y="8674"/>
                      <a:pt x="11391" y="8674"/>
                    </a:cubicBezTo>
                    <a:close/>
                    <a:moveTo>
                      <a:pt x="2635" y="9267"/>
                    </a:moveTo>
                    <a:lnTo>
                      <a:pt x="2635" y="9278"/>
                    </a:lnTo>
                    <a:lnTo>
                      <a:pt x="2624" y="9267"/>
                    </a:lnTo>
                    <a:close/>
                    <a:moveTo>
                      <a:pt x="2624" y="9528"/>
                    </a:moveTo>
                    <a:cubicBezTo>
                      <a:pt x="2624" y="9528"/>
                      <a:pt x="2624" y="9538"/>
                      <a:pt x="2614" y="9538"/>
                    </a:cubicBezTo>
                    <a:lnTo>
                      <a:pt x="2624" y="9528"/>
                    </a:lnTo>
                    <a:close/>
                    <a:moveTo>
                      <a:pt x="6675" y="9455"/>
                    </a:moveTo>
                    <a:cubicBezTo>
                      <a:pt x="6664" y="9475"/>
                      <a:pt x="6664" y="9507"/>
                      <a:pt x="6654" y="9538"/>
                    </a:cubicBezTo>
                    <a:lnTo>
                      <a:pt x="6654" y="9486"/>
                    </a:lnTo>
                    <a:cubicBezTo>
                      <a:pt x="6664" y="9475"/>
                      <a:pt x="6664" y="9465"/>
                      <a:pt x="6675" y="9455"/>
                    </a:cubicBezTo>
                    <a:close/>
                    <a:moveTo>
                      <a:pt x="5529" y="9538"/>
                    </a:moveTo>
                    <a:lnTo>
                      <a:pt x="5529" y="9549"/>
                    </a:lnTo>
                    <a:lnTo>
                      <a:pt x="5519" y="9549"/>
                    </a:lnTo>
                    <a:cubicBezTo>
                      <a:pt x="5519" y="9538"/>
                      <a:pt x="5529" y="9538"/>
                      <a:pt x="5529" y="9538"/>
                    </a:cubicBezTo>
                    <a:close/>
                    <a:moveTo>
                      <a:pt x="4061" y="9632"/>
                    </a:moveTo>
                    <a:cubicBezTo>
                      <a:pt x="4061" y="9632"/>
                      <a:pt x="4061" y="9642"/>
                      <a:pt x="4051" y="9642"/>
                    </a:cubicBezTo>
                    <a:lnTo>
                      <a:pt x="4051" y="9632"/>
                    </a:lnTo>
                    <a:close/>
                    <a:moveTo>
                      <a:pt x="9912" y="10694"/>
                    </a:moveTo>
                    <a:cubicBezTo>
                      <a:pt x="9923" y="10694"/>
                      <a:pt x="9923" y="10704"/>
                      <a:pt x="9923" y="10704"/>
                    </a:cubicBezTo>
                    <a:lnTo>
                      <a:pt x="9923" y="10715"/>
                    </a:lnTo>
                    <a:cubicBezTo>
                      <a:pt x="9923" y="10715"/>
                      <a:pt x="9912" y="10704"/>
                      <a:pt x="9912" y="10694"/>
                    </a:cubicBezTo>
                    <a:close/>
                    <a:moveTo>
                      <a:pt x="3822" y="10933"/>
                    </a:moveTo>
                    <a:cubicBezTo>
                      <a:pt x="3822" y="10933"/>
                      <a:pt x="3822" y="10944"/>
                      <a:pt x="3811" y="10944"/>
                    </a:cubicBezTo>
                    <a:lnTo>
                      <a:pt x="3822" y="10933"/>
                    </a:lnTo>
                    <a:close/>
                    <a:moveTo>
                      <a:pt x="3093" y="11111"/>
                    </a:moveTo>
                    <a:lnTo>
                      <a:pt x="3103" y="11121"/>
                    </a:lnTo>
                    <a:cubicBezTo>
                      <a:pt x="3093" y="11121"/>
                      <a:pt x="3093" y="11111"/>
                      <a:pt x="3093" y="11111"/>
                    </a:cubicBezTo>
                    <a:close/>
                    <a:moveTo>
                      <a:pt x="3622" y="11182"/>
                    </a:moveTo>
                    <a:cubicBezTo>
                      <a:pt x="3634" y="11182"/>
                      <a:pt x="3649" y="11191"/>
                      <a:pt x="3655" y="11204"/>
                    </a:cubicBezTo>
                    <a:lnTo>
                      <a:pt x="3676" y="11225"/>
                    </a:lnTo>
                    <a:cubicBezTo>
                      <a:pt x="3644" y="11204"/>
                      <a:pt x="3624" y="11194"/>
                      <a:pt x="3603" y="11194"/>
                    </a:cubicBezTo>
                    <a:cubicBezTo>
                      <a:pt x="3607" y="11186"/>
                      <a:pt x="3614" y="11182"/>
                      <a:pt x="3622" y="11182"/>
                    </a:cubicBezTo>
                    <a:close/>
                    <a:moveTo>
                      <a:pt x="6352" y="11704"/>
                    </a:moveTo>
                    <a:lnTo>
                      <a:pt x="6352" y="11714"/>
                    </a:lnTo>
                    <a:lnTo>
                      <a:pt x="6342" y="11704"/>
                    </a:lnTo>
                    <a:close/>
                    <a:moveTo>
                      <a:pt x="7788" y="12110"/>
                    </a:moveTo>
                    <a:lnTo>
                      <a:pt x="7788" y="12120"/>
                    </a:lnTo>
                    <a:lnTo>
                      <a:pt x="7778" y="12120"/>
                    </a:lnTo>
                    <a:cubicBezTo>
                      <a:pt x="7778" y="12120"/>
                      <a:pt x="7778" y="12110"/>
                      <a:pt x="7788" y="12110"/>
                    </a:cubicBezTo>
                    <a:close/>
                    <a:moveTo>
                      <a:pt x="9194" y="0"/>
                    </a:moveTo>
                    <a:cubicBezTo>
                      <a:pt x="9184" y="11"/>
                      <a:pt x="9163" y="21"/>
                      <a:pt x="9153" y="42"/>
                    </a:cubicBezTo>
                    <a:cubicBezTo>
                      <a:pt x="9132" y="53"/>
                      <a:pt x="9121" y="63"/>
                      <a:pt x="9100" y="84"/>
                    </a:cubicBezTo>
                    <a:cubicBezTo>
                      <a:pt x="9089" y="86"/>
                      <a:pt x="9078" y="86"/>
                      <a:pt x="9066" y="86"/>
                    </a:cubicBezTo>
                    <a:cubicBezTo>
                      <a:pt x="9049" y="86"/>
                      <a:pt x="9032" y="85"/>
                      <a:pt x="9015" y="85"/>
                    </a:cubicBezTo>
                    <a:cubicBezTo>
                      <a:pt x="8980" y="85"/>
                      <a:pt x="8947" y="91"/>
                      <a:pt x="8924" y="125"/>
                    </a:cubicBezTo>
                    <a:lnTo>
                      <a:pt x="8882" y="125"/>
                    </a:lnTo>
                    <a:cubicBezTo>
                      <a:pt x="8866" y="105"/>
                      <a:pt x="8848" y="94"/>
                      <a:pt x="8830" y="94"/>
                    </a:cubicBezTo>
                    <a:cubicBezTo>
                      <a:pt x="8811" y="94"/>
                      <a:pt x="8793" y="105"/>
                      <a:pt x="8778" y="125"/>
                    </a:cubicBezTo>
                    <a:cubicBezTo>
                      <a:pt x="8767" y="125"/>
                      <a:pt x="8757" y="125"/>
                      <a:pt x="8746" y="136"/>
                    </a:cubicBezTo>
                    <a:cubicBezTo>
                      <a:pt x="8611" y="178"/>
                      <a:pt x="8507" y="261"/>
                      <a:pt x="8403" y="354"/>
                    </a:cubicBezTo>
                    <a:cubicBezTo>
                      <a:pt x="8351" y="396"/>
                      <a:pt x="8299" y="438"/>
                      <a:pt x="8267" y="500"/>
                    </a:cubicBezTo>
                    <a:lnTo>
                      <a:pt x="8237" y="532"/>
                    </a:lnTo>
                    <a:cubicBezTo>
                      <a:pt x="8216" y="542"/>
                      <a:pt x="8205" y="542"/>
                      <a:pt x="8184" y="553"/>
                    </a:cubicBezTo>
                    <a:cubicBezTo>
                      <a:pt x="8142" y="542"/>
                      <a:pt x="8112" y="511"/>
                      <a:pt x="8080" y="479"/>
                    </a:cubicBezTo>
                    <a:cubicBezTo>
                      <a:pt x="7997" y="407"/>
                      <a:pt x="7903" y="365"/>
                      <a:pt x="7788" y="365"/>
                    </a:cubicBezTo>
                    <a:cubicBezTo>
                      <a:pt x="7758" y="365"/>
                      <a:pt x="7726" y="365"/>
                      <a:pt x="7705" y="396"/>
                    </a:cubicBezTo>
                    <a:cubicBezTo>
                      <a:pt x="7695" y="438"/>
                      <a:pt x="7726" y="449"/>
                      <a:pt x="7758" y="459"/>
                    </a:cubicBezTo>
                    <a:cubicBezTo>
                      <a:pt x="7809" y="469"/>
                      <a:pt x="7862" y="490"/>
                      <a:pt x="7903" y="511"/>
                    </a:cubicBezTo>
                    <a:cubicBezTo>
                      <a:pt x="7924" y="521"/>
                      <a:pt x="7945" y="532"/>
                      <a:pt x="7955" y="542"/>
                    </a:cubicBezTo>
                    <a:cubicBezTo>
                      <a:pt x="7945" y="553"/>
                      <a:pt x="7934" y="574"/>
                      <a:pt x="7924" y="574"/>
                    </a:cubicBezTo>
                    <a:cubicBezTo>
                      <a:pt x="7788" y="574"/>
                      <a:pt x="7653" y="563"/>
                      <a:pt x="7549" y="459"/>
                    </a:cubicBezTo>
                    <a:lnTo>
                      <a:pt x="7497" y="407"/>
                    </a:lnTo>
                    <a:cubicBezTo>
                      <a:pt x="7414" y="375"/>
                      <a:pt x="7320" y="365"/>
                      <a:pt x="7226" y="365"/>
                    </a:cubicBezTo>
                    <a:lnTo>
                      <a:pt x="7080" y="365"/>
                    </a:lnTo>
                    <a:cubicBezTo>
                      <a:pt x="7070" y="344"/>
                      <a:pt x="7050" y="334"/>
                      <a:pt x="7039" y="313"/>
                    </a:cubicBezTo>
                    <a:lnTo>
                      <a:pt x="6904" y="313"/>
                    </a:lnTo>
                    <a:cubicBezTo>
                      <a:pt x="6883" y="282"/>
                      <a:pt x="6851" y="271"/>
                      <a:pt x="6810" y="271"/>
                    </a:cubicBezTo>
                    <a:lnTo>
                      <a:pt x="6716" y="271"/>
                    </a:lnTo>
                    <a:cubicBezTo>
                      <a:pt x="6706" y="250"/>
                      <a:pt x="6685" y="240"/>
                      <a:pt x="6675" y="220"/>
                    </a:cubicBezTo>
                    <a:cubicBezTo>
                      <a:pt x="6654" y="209"/>
                      <a:pt x="6643" y="199"/>
                      <a:pt x="6622" y="178"/>
                    </a:cubicBezTo>
                    <a:cubicBezTo>
                      <a:pt x="6571" y="178"/>
                      <a:pt x="6508" y="178"/>
                      <a:pt x="6466" y="136"/>
                    </a:cubicBezTo>
                    <a:cubicBezTo>
                      <a:pt x="6435" y="105"/>
                      <a:pt x="6393" y="84"/>
                      <a:pt x="6352" y="84"/>
                    </a:cubicBezTo>
                    <a:cubicBezTo>
                      <a:pt x="6331" y="53"/>
                      <a:pt x="6300" y="42"/>
                      <a:pt x="6258" y="42"/>
                    </a:cubicBezTo>
                    <a:cubicBezTo>
                      <a:pt x="6234" y="42"/>
                      <a:pt x="6208" y="40"/>
                      <a:pt x="6183" y="40"/>
                    </a:cubicBezTo>
                    <a:cubicBezTo>
                      <a:pt x="6133" y="40"/>
                      <a:pt x="6084" y="49"/>
                      <a:pt x="6050" y="105"/>
                    </a:cubicBezTo>
                    <a:cubicBezTo>
                      <a:pt x="5893" y="324"/>
                      <a:pt x="5675" y="500"/>
                      <a:pt x="5477" y="688"/>
                    </a:cubicBezTo>
                    <a:cubicBezTo>
                      <a:pt x="5373" y="719"/>
                      <a:pt x="5280" y="792"/>
                      <a:pt x="5196" y="865"/>
                    </a:cubicBezTo>
                    <a:cubicBezTo>
                      <a:pt x="5160" y="883"/>
                      <a:pt x="5124" y="909"/>
                      <a:pt x="5088" y="909"/>
                    </a:cubicBezTo>
                    <a:cubicBezTo>
                      <a:pt x="5082" y="909"/>
                      <a:pt x="5077" y="908"/>
                      <a:pt x="5071" y="907"/>
                    </a:cubicBezTo>
                    <a:cubicBezTo>
                      <a:pt x="5060" y="844"/>
                      <a:pt x="5081" y="771"/>
                      <a:pt x="5019" y="729"/>
                    </a:cubicBezTo>
                    <a:cubicBezTo>
                      <a:pt x="5009" y="708"/>
                      <a:pt x="4988" y="698"/>
                      <a:pt x="4977" y="678"/>
                    </a:cubicBezTo>
                    <a:cubicBezTo>
                      <a:pt x="4956" y="657"/>
                      <a:pt x="4936" y="625"/>
                      <a:pt x="4915" y="604"/>
                    </a:cubicBezTo>
                    <a:cubicBezTo>
                      <a:pt x="4852" y="553"/>
                      <a:pt x="4842" y="449"/>
                      <a:pt x="4759" y="428"/>
                    </a:cubicBezTo>
                    <a:cubicBezTo>
                      <a:pt x="4676" y="396"/>
                      <a:pt x="4582" y="375"/>
                      <a:pt x="4498" y="365"/>
                    </a:cubicBezTo>
                    <a:cubicBezTo>
                      <a:pt x="4436" y="365"/>
                      <a:pt x="4373" y="355"/>
                      <a:pt x="4313" y="355"/>
                    </a:cubicBezTo>
                    <a:cubicBezTo>
                      <a:pt x="4254" y="355"/>
                      <a:pt x="4196" y="365"/>
                      <a:pt x="4144" y="407"/>
                    </a:cubicBezTo>
                    <a:cubicBezTo>
                      <a:pt x="4104" y="407"/>
                      <a:pt x="4064" y="406"/>
                      <a:pt x="4024" y="406"/>
                    </a:cubicBezTo>
                    <a:cubicBezTo>
                      <a:pt x="3909" y="406"/>
                      <a:pt x="3794" y="412"/>
                      <a:pt x="3686" y="459"/>
                    </a:cubicBezTo>
                    <a:lnTo>
                      <a:pt x="3644" y="459"/>
                    </a:lnTo>
                    <a:cubicBezTo>
                      <a:pt x="3563" y="486"/>
                      <a:pt x="3488" y="546"/>
                      <a:pt x="3401" y="546"/>
                    </a:cubicBezTo>
                    <a:cubicBezTo>
                      <a:pt x="3389" y="546"/>
                      <a:pt x="3376" y="544"/>
                      <a:pt x="3364" y="542"/>
                    </a:cubicBezTo>
                    <a:cubicBezTo>
                      <a:pt x="3320" y="524"/>
                      <a:pt x="3277" y="502"/>
                      <a:pt x="3232" y="502"/>
                    </a:cubicBezTo>
                    <a:cubicBezTo>
                      <a:pt x="3201" y="502"/>
                      <a:pt x="3169" y="512"/>
                      <a:pt x="3135" y="542"/>
                    </a:cubicBezTo>
                    <a:lnTo>
                      <a:pt x="2906" y="542"/>
                    </a:lnTo>
                    <a:cubicBezTo>
                      <a:pt x="2874" y="563"/>
                      <a:pt x="2843" y="584"/>
                      <a:pt x="2822" y="604"/>
                    </a:cubicBezTo>
                    <a:cubicBezTo>
                      <a:pt x="2718" y="688"/>
                      <a:pt x="2718" y="688"/>
                      <a:pt x="2770" y="823"/>
                    </a:cubicBezTo>
                    <a:cubicBezTo>
                      <a:pt x="2728" y="813"/>
                      <a:pt x="2697" y="803"/>
                      <a:pt x="2677" y="771"/>
                    </a:cubicBezTo>
                    <a:cubicBezTo>
                      <a:pt x="2656" y="740"/>
                      <a:pt x="2645" y="708"/>
                      <a:pt x="2624" y="678"/>
                    </a:cubicBezTo>
                    <a:cubicBezTo>
                      <a:pt x="2610" y="658"/>
                      <a:pt x="2595" y="650"/>
                      <a:pt x="2582" y="650"/>
                    </a:cubicBezTo>
                    <a:cubicBezTo>
                      <a:pt x="2566" y="650"/>
                      <a:pt x="2552" y="661"/>
                      <a:pt x="2541" y="678"/>
                    </a:cubicBezTo>
                    <a:cubicBezTo>
                      <a:pt x="2385" y="761"/>
                      <a:pt x="2239" y="833"/>
                      <a:pt x="2166" y="1000"/>
                    </a:cubicBezTo>
                    <a:cubicBezTo>
                      <a:pt x="2156" y="1021"/>
                      <a:pt x="2145" y="1032"/>
                      <a:pt x="2124" y="1052"/>
                    </a:cubicBezTo>
                    <a:lnTo>
                      <a:pt x="2124" y="1094"/>
                    </a:lnTo>
                    <a:cubicBezTo>
                      <a:pt x="2052" y="1146"/>
                      <a:pt x="2031" y="1229"/>
                      <a:pt x="1999" y="1312"/>
                    </a:cubicBezTo>
                    <a:cubicBezTo>
                      <a:pt x="1969" y="1365"/>
                      <a:pt x="1958" y="1437"/>
                      <a:pt x="1927" y="1500"/>
                    </a:cubicBezTo>
                    <a:cubicBezTo>
                      <a:pt x="1823" y="1666"/>
                      <a:pt x="1802" y="1865"/>
                      <a:pt x="1760" y="2062"/>
                    </a:cubicBezTo>
                    <a:cubicBezTo>
                      <a:pt x="1749" y="2104"/>
                      <a:pt x="1749" y="2166"/>
                      <a:pt x="1802" y="2198"/>
                    </a:cubicBezTo>
                    <a:lnTo>
                      <a:pt x="1802" y="2291"/>
                    </a:lnTo>
                    <a:cubicBezTo>
                      <a:pt x="1770" y="2354"/>
                      <a:pt x="1749" y="2416"/>
                      <a:pt x="1760" y="2489"/>
                    </a:cubicBezTo>
                    <a:lnTo>
                      <a:pt x="1760" y="2749"/>
                    </a:lnTo>
                    <a:cubicBezTo>
                      <a:pt x="1698" y="2833"/>
                      <a:pt x="1698" y="2843"/>
                      <a:pt x="1749" y="2937"/>
                    </a:cubicBezTo>
                    <a:cubicBezTo>
                      <a:pt x="1823" y="3052"/>
                      <a:pt x="1802" y="3177"/>
                      <a:pt x="1812" y="3301"/>
                    </a:cubicBezTo>
                    <a:cubicBezTo>
                      <a:pt x="1807" y="3301"/>
                      <a:pt x="1803" y="3301"/>
                      <a:pt x="1799" y="3301"/>
                    </a:cubicBezTo>
                    <a:cubicBezTo>
                      <a:pt x="1725" y="3301"/>
                      <a:pt x="1694" y="3385"/>
                      <a:pt x="1635" y="3395"/>
                    </a:cubicBezTo>
                    <a:cubicBezTo>
                      <a:pt x="1583" y="3406"/>
                      <a:pt x="1573" y="3447"/>
                      <a:pt x="1573" y="3489"/>
                    </a:cubicBezTo>
                    <a:lnTo>
                      <a:pt x="1479" y="3489"/>
                    </a:lnTo>
                    <a:lnTo>
                      <a:pt x="1437" y="3531"/>
                    </a:lnTo>
                    <a:cubicBezTo>
                      <a:pt x="1437" y="3655"/>
                      <a:pt x="1437" y="3780"/>
                      <a:pt x="1427" y="3895"/>
                    </a:cubicBezTo>
                    <a:lnTo>
                      <a:pt x="1427" y="3905"/>
                    </a:lnTo>
                    <a:cubicBezTo>
                      <a:pt x="1416" y="3915"/>
                      <a:pt x="1406" y="3936"/>
                      <a:pt x="1395" y="3947"/>
                    </a:cubicBezTo>
                    <a:lnTo>
                      <a:pt x="1385" y="3947"/>
                    </a:lnTo>
                    <a:cubicBezTo>
                      <a:pt x="1354" y="3968"/>
                      <a:pt x="1344" y="3999"/>
                      <a:pt x="1344" y="4040"/>
                    </a:cubicBezTo>
                    <a:lnTo>
                      <a:pt x="1344" y="4176"/>
                    </a:lnTo>
                    <a:lnTo>
                      <a:pt x="1344" y="4218"/>
                    </a:lnTo>
                    <a:cubicBezTo>
                      <a:pt x="1302" y="4239"/>
                      <a:pt x="1270" y="4269"/>
                      <a:pt x="1250" y="4311"/>
                    </a:cubicBezTo>
                    <a:cubicBezTo>
                      <a:pt x="1229" y="4353"/>
                      <a:pt x="1198" y="4384"/>
                      <a:pt x="1156" y="4405"/>
                    </a:cubicBezTo>
                    <a:cubicBezTo>
                      <a:pt x="1136" y="4405"/>
                      <a:pt x="1115" y="4405"/>
                      <a:pt x="1094" y="4426"/>
                    </a:cubicBezTo>
                    <a:cubicBezTo>
                      <a:pt x="990" y="4540"/>
                      <a:pt x="896" y="4655"/>
                      <a:pt x="792" y="4769"/>
                    </a:cubicBezTo>
                    <a:cubicBezTo>
                      <a:pt x="729" y="4801"/>
                      <a:pt x="687" y="4842"/>
                      <a:pt x="657" y="4905"/>
                    </a:cubicBezTo>
                    <a:cubicBezTo>
                      <a:pt x="521" y="4926"/>
                      <a:pt x="458" y="5019"/>
                      <a:pt x="428" y="5134"/>
                    </a:cubicBezTo>
                    <a:cubicBezTo>
                      <a:pt x="323" y="5206"/>
                      <a:pt x="271" y="5321"/>
                      <a:pt x="198" y="5415"/>
                    </a:cubicBezTo>
                    <a:cubicBezTo>
                      <a:pt x="188" y="5436"/>
                      <a:pt x="167" y="5446"/>
                      <a:pt x="146" y="5456"/>
                    </a:cubicBezTo>
                    <a:cubicBezTo>
                      <a:pt x="115" y="5477"/>
                      <a:pt x="104" y="5509"/>
                      <a:pt x="104" y="5550"/>
                    </a:cubicBezTo>
                    <a:cubicBezTo>
                      <a:pt x="74" y="5634"/>
                      <a:pt x="42" y="5706"/>
                      <a:pt x="21" y="5790"/>
                    </a:cubicBezTo>
                    <a:cubicBezTo>
                      <a:pt x="0" y="5894"/>
                      <a:pt x="32" y="5967"/>
                      <a:pt x="136" y="6019"/>
                    </a:cubicBezTo>
                    <a:cubicBezTo>
                      <a:pt x="282" y="6092"/>
                      <a:pt x="438" y="6175"/>
                      <a:pt x="490" y="6352"/>
                    </a:cubicBezTo>
                    <a:cubicBezTo>
                      <a:pt x="500" y="6383"/>
                      <a:pt x="532" y="6414"/>
                      <a:pt x="562" y="6446"/>
                    </a:cubicBezTo>
                    <a:cubicBezTo>
                      <a:pt x="677" y="6539"/>
                      <a:pt x="750" y="6664"/>
                      <a:pt x="844" y="6789"/>
                    </a:cubicBezTo>
                    <a:cubicBezTo>
                      <a:pt x="886" y="6872"/>
                      <a:pt x="886" y="6956"/>
                      <a:pt x="886" y="7050"/>
                    </a:cubicBezTo>
                    <a:cubicBezTo>
                      <a:pt x="886" y="7122"/>
                      <a:pt x="865" y="7196"/>
                      <a:pt x="927" y="7258"/>
                    </a:cubicBezTo>
                    <a:lnTo>
                      <a:pt x="927" y="7300"/>
                    </a:lnTo>
                    <a:cubicBezTo>
                      <a:pt x="927" y="7341"/>
                      <a:pt x="937" y="7372"/>
                      <a:pt x="978" y="7393"/>
                    </a:cubicBezTo>
                    <a:lnTo>
                      <a:pt x="978" y="7393"/>
                    </a:lnTo>
                    <a:cubicBezTo>
                      <a:pt x="976" y="7407"/>
                      <a:pt x="969" y="7417"/>
                      <a:pt x="969" y="7435"/>
                    </a:cubicBezTo>
                    <a:cubicBezTo>
                      <a:pt x="958" y="7445"/>
                      <a:pt x="948" y="7466"/>
                      <a:pt x="937" y="7476"/>
                    </a:cubicBezTo>
                    <a:lnTo>
                      <a:pt x="937" y="7612"/>
                    </a:lnTo>
                    <a:cubicBezTo>
                      <a:pt x="937" y="7685"/>
                      <a:pt x="906" y="7758"/>
                      <a:pt x="979" y="7799"/>
                    </a:cubicBezTo>
                    <a:cubicBezTo>
                      <a:pt x="990" y="7799"/>
                      <a:pt x="1000" y="7809"/>
                      <a:pt x="1021" y="7809"/>
                    </a:cubicBezTo>
                    <a:lnTo>
                      <a:pt x="1021" y="8258"/>
                    </a:lnTo>
                    <a:cubicBezTo>
                      <a:pt x="990" y="8288"/>
                      <a:pt x="990" y="8320"/>
                      <a:pt x="1000" y="8351"/>
                    </a:cubicBezTo>
                    <a:cubicBezTo>
                      <a:pt x="1011" y="8403"/>
                      <a:pt x="1011" y="8455"/>
                      <a:pt x="979" y="8497"/>
                    </a:cubicBezTo>
                    <a:cubicBezTo>
                      <a:pt x="937" y="8559"/>
                      <a:pt x="886" y="8612"/>
                      <a:pt x="844" y="8674"/>
                    </a:cubicBezTo>
                    <a:cubicBezTo>
                      <a:pt x="823" y="8705"/>
                      <a:pt x="833" y="8747"/>
                      <a:pt x="854" y="8778"/>
                    </a:cubicBezTo>
                    <a:cubicBezTo>
                      <a:pt x="865" y="8809"/>
                      <a:pt x="896" y="8809"/>
                      <a:pt x="927" y="8820"/>
                    </a:cubicBezTo>
                    <a:lnTo>
                      <a:pt x="927" y="8862"/>
                    </a:lnTo>
                    <a:cubicBezTo>
                      <a:pt x="958" y="8899"/>
                      <a:pt x="997" y="8906"/>
                      <a:pt x="1037" y="8906"/>
                    </a:cubicBezTo>
                    <a:cubicBezTo>
                      <a:pt x="1063" y="8906"/>
                      <a:pt x="1090" y="8903"/>
                      <a:pt x="1115" y="8903"/>
                    </a:cubicBezTo>
                    <a:cubicBezTo>
                      <a:pt x="1219" y="8966"/>
                      <a:pt x="1344" y="9007"/>
                      <a:pt x="1437" y="9091"/>
                    </a:cubicBezTo>
                    <a:cubicBezTo>
                      <a:pt x="1562" y="9184"/>
                      <a:pt x="1677" y="9267"/>
                      <a:pt x="1802" y="9361"/>
                    </a:cubicBezTo>
                    <a:cubicBezTo>
                      <a:pt x="1906" y="9465"/>
                      <a:pt x="2114" y="9590"/>
                      <a:pt x="2260" y="9642"/>
                    </a:cubicBezTo>
                    <a:cubicBezTo>
                      <a:pt x="2385" y="9674"/>
                      <a:pt x="2510" y="9704"/>
                      <a:pt x="2624" y="9736"/>
                    </a:cubicBezTo>
                    <a:lnTo>
                      <a:pt x="2718" y="9736"/>
                    </a:lnTo>
                    <a:cubicBezTo>
                      <a:pt x="2739" y="9736"/>
                      <a:pt x="2749" y="9736"/>
                      <a:pt x="2760" y="9746"/>
                    </a:cubicBezTo>
                    <a:lnTo>
                      <a:pt x="2770" y="9725"/>
                    </a:lnTo>
                    <a:lnTo>
                      <a:pt x="2770" y="9725"/>
                    </a:lnTo>
                    <a:cubicBezTo>
                      <a:pt x="2770" y="9736"/>
                      <a:pt x="2770" y="9736"/>
                      <a:pt x="2760" y="9746"/>
                    </a:cubicBezTo>
                    <a:cubicBezTo>
                      <a:pt x="2760" y="9924"/>
                      <a:pt x="2728" y="10100"/>
                      <a:pt x="2770" y="10278"/>
                    </a:cubicBezTo>
                    <a:cubicBezTo>
                      <a:pt x="2791" y="10402"/>
                      <a:pt x="2801" y="10537"/>
                      <a:pt x="2864" y="10652"/>
                    </a:cubicBezTo>
                    <a:cubicBezTo>
                      <a:pt x="2885" y="10787"/>
                      <a:pt x="2957" y="10912"/>
                      <a:pt x="3010" y="11037"/>
                    </a:cubicBezTo>
                    <a:cubicBezTo>
                      <a:pt x="3020" y="11069"/>
                      <a:pt x="3061" y="11090"/>
                      <a:pt x="3093" y="11111"/>
                    </a:cubicBezTo>
                    <a:lnTo>
                      <a:pt x="3093" y="11152"/>
                    </a:lnTo>
                    <a:lnTo>
                      <a:pt x="3093" y="11204"/>
                    </a:lnTo>
                    <a:lnTo>
                      <a:pt x="3093" y="11204"/>
                    </a:lnTo>
                    <a:lnTo>
                      <a:pt x="3093" y="11204"/>
                    </a:lnTo>
                    <a:cubicBezTo>
                      <a:pt x="3093" y="11225"/>
                      <a:pt x="3103" y="11245"/>
                      <a:pt x="3135" y="11245"/>
                    </a:cubicBezTo>
                    <a:cubicBezTo>
                      <a:pt x="3145" y="11266"/>
                      <a:pt x="3165" y="11287"/>
                      <a:pt x="3176" y="11298"/>
                    </a:cubicBezTo>
                    <a:cubicBezTo>
                      <a:pt x="3176" y="11350"/>
                      <a:pt x="3165" y="11402"/>
                      <a:pt x="3218" y="11433"/>
                    </a:cubicBezTo>
                    <a:cubicBezTo>
                      <a:pt x="3290" y="11475"/>
                      <a:pt x="3311" y="11558"/>
                      <a:pt x="3364" y="11610"/>
                    </a:cubicBezTo>
                    <a:cubicBezTo>
                      <a:pt x="3374" y="11662"/>
                      <a:pt x="3415" y="11683"/>
                      <a:pt x="3457" y="11704"/>
                    </a:cubicBezTo>
                    <a:cubicBezTo>
                      <a:pt x="3468" y="11724"/>
                      <a:pt x="3478" y="11745"/>
                      <a:pt x="3499" y="11745"/>
                    </a:cubicBezTo>
                    <a:cubicBezTo>
                      <a:pt x="3519" y="11745"/>
                      <a:pt x="3530" y="11756"/>
                      <a:pt x="3551" y="11756"/>
                    </a:cubicBezTo>
                    <a:cubicBezTo>
                      <a:pt x="3551" y="11870"/>
                      <a:pt x="3582" y="11964"/>
                      <a:pt x="3676" y="12037"/>
                    </a:cubicBezTo>
                    <a:lnTo>
                      <a:pt x="3676" y="12120"/>
                    </a:lnTo>
                    <a:cubicBezTo>
                      <a:pt x="3603" y="12162"/>
                      <a:pt x="3603" y="12183"/>
                      <a:pt x="3644" y="12203"/>
                    </a:cubicBezTo>
                    <a:cubicBezTo>
                      <a:pt x="3728" y="12256"/>
                      <a:pt x="3822" y="12297"/>
                      <a:pt x="3915" y="12349"/>
                    </a:cubicBezTo>
                    <a:cubicBezTo>
                      <a:pt x="3947" y="12412"/>
                      <a:pt x="3978" y="12464"/>
                      <a:pt x="4051" y="12495"/>
                    </a:cubicBezTo>
                    <a:cubicBezTo>
                      <a:pt x="4072" y="12527"/>
                      <a:pt x="4103" y="12537"/>
                      <a:pt x="4134" y="12537"/>
                    </a:cubicBezTo>
                    <a:cubicBezTo>
                      <a:pt x="4162" y="12564"/>
                      <a:pt x="4195" y="12574"/>
                      <a:pt x="4229" y="12574"/>
                    </a:cubicBezTo>
                    <a:cubicBezTo>
                      <a:pt x="4246" y="12574"/>
                      <a:pt x="4263" y="12571"/>
                      <a:pt x="4280" y="12568"/>
                    </a:cubicBezTo>
                    <a:cubicBezTo>
                      <a:pt x="4311" y="12573"/>
                      <a:pt x="4342" y="12578"/>
                      <a:pt x="4372" y="12578"/>
                    </a:cubicBezTo>
                    <a:cubicBezTo>
                      <a:pt x="4402" y="12578"/>
                      <a:pt x="4431" y="12573"/>
                      <a:pt x="4457" y="12557"/>
                    </a:cubicBezTo>
                    <a:cubicBezTo>
                      <a:pt x="4644" y="12495"/>
                      <a:pt x="4831" y="12422"/>
                      <a:pt x="5019" y="12349"/>
                    </a:cubicBezTo>
                    <a:cubicBezTo>
                      <a:pt x="5040" y="12349"/>
                      <a:pt x="5050" y="12328"/>
                      <a:pt x="5071" y="12307"/>
                    </a:cubicBezTo>
                    <a:cubicBezTo>
                      <a:pt x="5269" y="12266"/>
                      <a:pt x="5435" y="12141"/>
                      <a:pt x="5634" y="12078"/>
                    </a:cubicBezTo>
                    <a:cubicBezTo>
                      <a:pt x="5748" y="12037"/>
                      <a:pt x="5873" y="12016"/>
                      <a:pt x="5988" y="11943"/>
                    </a:cubicBezTo>
                    <a:cubicBezTo>
                      <a:pt x="6050" y="11933"/>
                      <a:pt x="6102" y="11923"/>
                      <a:pt x="6154" y="11881"/>
                    </a:cubicBezTo>
                    <a:cubicBezTo>
                      <a:pt x="6185" y="11860"/>
                      <a:pt x="6227" y="11860"/>
                      <a:pt x="6258" y="11839"/>
                    </a:cubicBezTo>
                    <a:lnTo>
                      <a:pt x="6279" y="11849"/>
                    </a:lnTo>
                    <a:lnTo>
                      <a:pt x="6300" y="11839"/>
                    </a:lnTo>
                    <a:cubicBezTo>
                      <a:pt x="6319" y="11839"/>
                      <a:pt x="6338" y="11839"/>
                      <a:pt x="6357" y="11839"/>
                    </a:cubicBezTo>
                    <a:cubicBezTo>
                      <a:pt x="6420" y="11839"/>
                      <a:pt x="6481" y="11845"/>
                      <a:pt x="6529" y="11902"/>
                    </a:cubicBezTo>
                    <a:cubicBezTo>
                      <a:pt x="6550" y="11933"/>
                      <a:pt x="6591" y="11933"/>
                      <a:pt x="6622" y="11933"/>
                    </a:cubicBezTo>
                    <a:lnTo>
                      <a:pt x="6622" y="11985"/>
                    </a:lnTo>
                    <a:cubicBezTo>
                      <a:pt x="6716" y="12048"/>
                      <a:pt x="6747" y="12162"/>
                      <a:pt x="6851" y="12214"/>
                    </a:cubicBezTo>
                    <a:cubicBezTo>
                      <a:pt x="6872" y="12224"/>
                      <a:pt x="6883" y="12245"/>
                      <a:pt x="6904" y="12256"/>
                    </a:cubicBezTo>
                    <a:cubicBezTo>
                      <a:pt x="6904" y="12297"/>
                      <a:pt x="6914" y="12328"/>
                      <a:pt x="6955" y="12349"/>
                    </a:cubicBezTo>
                    <a:cubicBezTo>
                      <a:pt x="7122" y="12412"/>
                      <a:pt x="7289" y="12474"/>
                      <a:pt x="7445" y="12537"/>
                    </a:cubicBezTo>
                    <a:cubicBezTo>
                      <a:pt x="7497" y="12578"/>
                      <a:pt x="7539" y="12599"/>
                      <a:pt x="7612" y="12599"/>
                    </a:cubicBezTo>
                    <a:cubicBezTo>
                      <a:pt x="7618" y="12598"/>
                      <a:pt x="7627" y="12598"/>
                      <a:pt x="7637" y="12598"/>
                    </a:cubicBezTo>
                    <a:cubicBezTo>
                      <a:pt x="7724" y="12598"/>
                      <a:pt x="7927" y="12634"/>
                      <a:pt x="7955" y="12661"/>
                    </a:cubicBezTo>
                    <a:cubicBezTo>
                      <a:pt x="8039" y="12713"/>
                      <a:pt x="8124" y="12733"/>
                      <a:pt x="8210" y="12733"/>
                    </a:cubicBezTo>
                    <a:cubicBezTo>
                      <a:pt x="8263" y="12733"/>
                      <a:pt x="8316" y="12726"/>
                      <a:pt x="8371" y="12714"/>
                    </a:cubicBezTo>
                    <a:cubicBezTo>
                      <a:pt x="8389" y="12716"/>
                      <a:pt x="8407" y="12717"/>
                      <a:pt x="8426" y="12717"/>
                    </a:cubicBezTo>
                    <a:cubicBezTo>
                      <a:pt x="8445" y="12717"/>
                      <a:pt x="8465" y="12716"/>
                      <a:pt x="8485" y="12716"/>
                    </a:cubicBezTo>
                    <a:cubicBezTo>
                      <a:pt x="8523" y="12716"/>
                      <a:pt x="8559" y="12719"/>
                      <a:pt x="8591" y="12735"/>
                    </a:cubicBezTo>
                    <a:cubicBezTo>
                      <a:pt x="8622" y="12744"/>
                      <a:pt x="8653" y="12748"/>
                      <a:pt x="8682" y="12748"/>
                    </a:cubicBezTo>
                    <a:cubicBezTo>
                      <a:pt x="8750" y="12748"/>
                      <a:pt x="8813" y="12728"/>
                      <a:pt x="8871" y="12714"/>
                    </a:cubicBezTo>
                    <a:lnTo>
                      <a:pt x="8924" y="12714"/>
                    </a:lnTo>
                    <a:cubicBezTo>
                      <a:pt x="8948" y="12716"/>
                      <a:pt x="8972" y="12717"/>
                      <a:pt x="8995" y="12717"/>
                    </a:cubicBezTo>
                    <a:cubicBezTo>
                      <a:pt x="9095" y="12717"/>
                      <a:pt x="9191" y="12696"/>
                      <a:pt x="9267" y="12620"/>
                    </a:cubicBezTo>
                    <a:cubicBezTo>
                      <a:pt x="9340" y="12547"/>
                      <a:pt x="9434" y="12506"/>
                      <a:pt x="9538" y="12474"/>
                    </a:cubicBezTo>
                    <a:cubicBezTo>
                      <a:pt x="9600" y="12453"/>
                      <a:pt x="9653" y="12422"/>
                      <a:pt x="9663" y="12349"/>
                    </a:cubicBezTo>
                    <a:cubicBezTo>
                      <a:pt x="9704" y="12277"/>
                      <a:pt x="9778" y="12214"/>
                      <a:pt x="9840" y="12173"/>
                    </a:cubicBezTo>
                    <a:cubicBezTo>
                      <a:pt x="9912" y="12068"/>
                      <a:pt x="10027" y="11985"/>
                      <a:pt x="10037" y="11849"/>
                    </a:cubicBezTo>
                    <a:lnTo>
                      <a:pt x="10017" y="11839"/>
                    </a:lnTo>
                    <a:lnTo>
                      <a:pt x="10017" y="11839"/>
                    </a:lnTo>
                    <a:cubicBezTo>
                      <a:pt x="10017" y="11839"/>
                      <a:pt x="10027" y="11839"/>
                      <a:pt x="10037" y="11849"/>
                    </a:cubicBezTo>
                    <a:cubicBezTo>
                      <a:pt x="10079" y="11694"/>
                      <a:pt x="10132" y="11548"/>
                      <a:pt x="10111" y="11391"/>
                    </a:cubicBezTo>
                    <a:cubicBezTo>
                      <a:pt x="10111" y="11277"/>
                      <a:pt x="10132" y="11162"/>
                      <a:pt x="10100" y="11058"/>
                    </a:cubicBezTo>
                    <a:cubicBezTo>
                      <a:pt x="10090" y="11027"/>
                      <a:pt x="10111" y="10996"/>
                      <a:pt x="10111" y="10975"/>
                    </a:cubicBezTo>
                    <a:cubicBezTo>
                      <a:pt x="10194" y="10850"/>
                      <a:pt x="10266" y="10725"/>
                      <a:pt x="10350" y="10600"/>
                    </a:cubicBezTo>
                    <a:lnTo>
                      <a:pt x="10381" y="10600"/>
                    </a:lnTo>
                    <a:cubicBezTo>
                      <a:pt x="10397" y="10600"/>
                      <a:pt x="10413" y="10601"/>
                      <a:pt x="10428" y="10601"/>
                    </a:cubicBezTo>
                    <a:cubicBezTo>
                      <a:pt x="10467" y="10601"/>
                      <a:pt x="10505" y="10595"/>
                      <a:pt x="10527" y="10558"/>
                    </a:cubicBezTo>
                    <a:cubicBezTo>
                      <a:pt x="10620" y="10527"/>
                      <a:pt x="10715" y="10507"/>
                      <a:pt x="10808" y="10475"/>
                    </a:cubicBezTo>
                    <a:cubicBezTo>
                      <a:pt x="11069" y="10433"/>
                      <a:pt x="11318" y="10371"/>
                      <a:pt x="11548" y="10246"/>
                    </a:cubicBezTo>
                    <a:cubicBezTo>
                      <a:pt x="11589" y="10236"/>
                      <a:pt x="11652" y="10246"/>
                      <a:pt x="11682" y="10194"/>
                    </a:cubicBezTo>
                    <a:cubicBezTo>
                      <a:pt x="11735" y="10194"/>
                      <a:pt x="11787" y="10194"/>
                      <a:pt x="11818" y="10142"/>
                    </a:cubicBezTo>
                    <a:cubicBezTo>
                      <a:pt x="11860" y="10132"/>
                      <a:pt x="11912" y="10111"/>
                      <a:pt x="11953" y="10100"/>
                    </a:cubicBezTo>
                    <a:cubicBezTo>
                      <a:pt x="11974" y="10100"/>
                      <a:pt x="11995" y="10079"/>
                      <a:pt x="12006" y="10058"/>
                    </a:cubicBezTo>
                    <a:cubicBezTo>
                      <a:pt x="12057" y="10058"/>
                      <a:pt x="12110" y="10058"/>
                      <a:pt x="12141" y="10017"/>
                    </a:cubicBezTo>
                    <a:cubicBezTo>
                      <a:pt x="12193" y="10007"/>
                      <a:pt x="12235" y="9996"/>
                      <a:pt x="12276" y="9965"/>
                    </a:cubicBezTo>
                    <a:cubicBezTo>
                      <a:pt x="12370" y="9965"/>
                      <a:pt x="12464" y="9934"/>
                      <a:pt x="12547" y="9913"/>
                    </a:cubicBezTo>
                    <a:cubicBezTo>
                      <a:pt x="12599" y="9892"/>
                      <a:pt x="12651" y="9871"/>
                      <a:pt x="12682" y="9819"/>
                    </a:cubicBezTo>
                    <a:cubicBezTo>
                      <a:pt x="12735" y="9778"/>
                      <a:pt x="12745" y="9715"/>
                      <a:pt x="12735" y="9653"/>
                    </a:cubicBezTo>
                    <a:cubicBezTo>
                      <a:pt x="12724" y="9549"/>
                      <a:pt x="12703" y="9445"/>
                      <a:pt x="12672" y="9350"/>
                    </a:cubicBezTo>
                    <a:cubicBezTo>
                      <a:pt x="12672" y="9323"/>
                      <a:pt x="12654" y="9318"/>
                      <a:pt x="12633" y="9318"/>
                    </a:cubicBezTo>
                    <a:cubicBezTo>
                      <a:pt x="12622" y="9318"/>
                      <a:pt x="12610" y="9320"/>
                      <a:pt x="12599" y="9320"/>
                    </a:cubicBezTo>
                    <a:cubicBezTo>
                      <a:pt x="12557" y="9288"/>
                      <a:pt x="12547" y="9246"/>
                      <a:pt x="12547" y="9205"/>
                    </a:cubicBezTo>
                    <a:lnTo>
                      <a:pt x="12547" y="9038"/>
                    </a:lnTo>
                    <a:cubicBezTo>
                      <a:pt x="12547" y="8924"/>
                      <a:pt x="12547" y="8799"/>
                      <a:pt x="12578" y="8684"/>
                    </a:cubicBezTo>
                    <a:cubicBezTo>
                      <a:pt x="12610" y="8601"/>
                      <a:pt x="12610" y="8518"/>
                      <a:pt x="12557" y="8445"/>
                    </a:cubicBezTo>
                    <a:cubicBezTo>
                      <a:pt x="12547" y="8413"/>
                      <a:pt x="12526" y="8403"/>
                      <a:pt x="12505" y="8393"/>
                    </a:cubicBezTo>
                    <a:lnTo>
                      <a:pt x="12505" y="8393"/>
                    </a:lnTo>
                    <a:cubicBezTo>
                      <a:pt x="12505" y="8393"/>
                      <a:pt x="12505" y="8393"/>
                      <a:pt x="12505" y="8393"/>
                    </a:cubicBezTo>
                    <a:lnTo>
                      <a:pt x="12464" y="8393"/>
                    </a:lnTo>
                    <a:cubicBezTo>
                      <a:pt x="12474" y="8351"/>
                      <a:pt x="12485" y="8320"/>
                      <a:pt x="12495" y="8288"/>
                    </a:cubicBezTo>
                    <a:cubicBezTo>
                      <a:pt x="12495" y="8195"/>
                      <a:pt x="12536" y="8101"/>
                      <a:pt x="12464" y="8029"/>
                    </a:cubicBezTo>
                    <a:cubicBezTo>
                      <a:pt x="12453" y="8008"/>
                      <a:pt x="12453" y="7997"/>
                      <a:pt x="12443" y="7987"/>
                    </a:cubicBezTo>
                    <a:cubicBezTo>
                      <a:pt x="12453" y="7934"/>
                      <a:pt x="12464" y="7883"/>
                      <a:pt x="12411" y="7851"/>
                    </a:cubicBezTo>
                    <a:cubicBezTo>
                      <a:pt x="12401" y="7820"/>
                      <a:pt x="12381" y="7789"/>
                      <a:pt x="12381" y="7758"/>
                    </a:cubicBezTo>
                    <a:cubicBezTo>
                      <a:pt x="12381" y="7654"/>
                      <a:pt x="12318" y="7580"/>
                      <a:pt x="12235" y="7518"/>
                    </a:cubicBezTo>
                    <a:cubicBezTo>
                      <a:pt x="12172" y="7425"/>
                      <a:pt x="12182" y="7300"/>
                      <a:pt x="12078" y="7216"/>
                    </a:cubicBezTo>
                    <a:cubicBezTo>
                      <a:pt x="11974" y="7133"/>
                      <a:pt x="12006" y="7039"/>
                      <a:pt x="12047" y="6935"/>
                    </a:cubicBezTo>
                    <a:cubicBezTo>
                      <a:pt x="12078" y="6935"/>
                      <a:pt x="12099" y="6914"/>
                      <a:pt x="12110" y="6893"/>
                    </a:cubicBezTo>
                    <a:cubicBezTo>
                      <a:pt x="12141" y="6872"/>
                      <a:pt x="12161" y="6831"/>
                      <a:pt x="12172" y="6789"/>
                    </a:cubicBezTo>
                    <a:cubicBezTo>
                      <a:pt x="12172" y="6768"/>
                      <a:pt x="12182" y="6737"/>
                      <a:pt x="12193" y="6706"/>
                    </a:cubicBezTo>
                    <a:cubicBezTo>
                      <a:pt x="12245" y="6654"/>
                      <a:pt x="12256" y="6581"/>
                      <a:pt x="12276" y="6508"/>
                    </a:cubicBezTo>
                    <a:cubicBezTo>
                      <a:pt x="12297" y="6352"/>
                      <a:pt x="12318" y="6206"/>
                      <a:pt x="12307" y="6050"/>
                    </a:cubicBezTo>
                    <a:cubicBezTo>
                      <a:pt x="12318" y="6029"/>
                      <a:pt x="12318" y="5998"/>
                      <a:pt x="12328" y="5977"/>
                    </a:cubicBezTo>
                    <a:cubicBezTo>
                      <a:pt x="12391" y="5884"/>
                      <a:pt x="12370" y="5790"/>
                      <a:pt x="12370" y="5696"/>
                    </a:cubicBezTo>
                    <a:lnTo>
                      <a:pt x="12370" y="5644"/>
                    </a:lnTo>
                    <a:cubicBezTo>
                      <a:pt x="12411" y="5488"/>
                      <a:pt x="12453" y="5321"/>
                      <a:pt x="12515" y="5165"/>
                    </a:cubicBezTo>
                    <a:cubicBezTo>
                      <a:pt x="12547" y="5082"/>
                      <a:pt x="12536" y="4988"/>
                      <a:pt x="12578" y="4905"/>
                    </a:cubicBezTo>
                    <a:lnTo>
                      <a:pt x="12765" y="4468"/>
                    </a:lnTo>
                    <a:cubicBezTo>
                      <a:pt x="12807" y="4384"/>
                      <a:pt x="12869" y="4311"/>
                      <a:pt x="12869" y="4218"/>
                    </a:cubicBezTo>
                    <a:cubicBezTo>
                      <a:pt x="12943" y="4144"/>
                      <a:pt x="12922" y="4072"/>
                      <a:pt x="12901" y="3989"/>
                    </a:cubicBezTo>
                    <a:cubicBezTo>
                      <a:pt x="12890" y="3947"/>
                      <a:pt x="12859" y="3947"/>
                      <a:pt x="12828" y="3947"/>
                    </a:cubicBezTo>
                    <a:cubicBezTo>
                      <a:pt x="12807" y="3895"/>
                      <a:pt x="12776" y="3874"/>
                      <a:pt x="12735" y="3853"/>
                    </a:cubicBezTo>
                    <a:cubicBezTo>
                      <a:pt x="12589" y="3780"/>
                      <a:pt x="12464" y="3686"/>
                      <a:pt x="12370" y="3561"/>
                    </a:cubicBezTo>
                    <a:cubicBezTo>
                      <a:pt x="12318" y="3489"/>
                      <a:pt x="12256" y="3436"/>
                      <a:pt x="12182" y="3395"/>
                    </a:cubicBezTo>
                    <a:cubicBezTo>
                      <a:pt x="12068" y="3322"/>
                      <a:pt x="11985" y="3228"/>
                      <a:pt x="11912" y="3124"/>
                    </a:cubicBezTo>
                    <a:cubicBezTo>
                      <a:pt x="11807" y="2968"/>
                      <a:pt x="11682" y="2864"/>
                      <a:pt x="11495" y="2843"/>
                    </a:cubicBezTo>
                    <a:cubicBezTo>
                      <a:pt x="11474" y="2823"/>
                      <a:pt x="11464" y="2812"/>
                      <a:pt x="11443" y="2802"/>
                    </a:cubicBezTo>
                    <a:cubicBezTo>
                      <a:pt x="11391" y="2791"/>
                      <a:pt x="11349" y="2770"/>
                      <a:pt x="11318" y="2718"/>
                    </a:cubicBezTo>
                    <a:cubicBezTo>
                      <a:pt x="11308" y="2698"/>
                      <a:pt x="11277" y="2677"/>
                      <a:pt x="11256" y="2656"/>
                    </a:cubicBezTo>
                    <a:cubicBezTo>
                      <a:pt x="11235" y="2645"/>
                      <a:pt x="11204" y="2624"/>
                      <a:pt x="11173" y="2614"/>
                    </a:cubicBezTo>
                    <a:cubicBezTo>
                      <a:pt x="11162" y="2562"/>
                      <a:pt x="11204" y="2520"/>
                      <a:pt x="11214" y="2469"/>
                    </a:cubicBezTo>
                    <a:cubicBezTo>
                      <a:pt x="11214" y="2458"/>
                      <a:pt x="11224" y="2448"/>
                      <a:pt x="11224" y="2437"/>
                    </a:cubicBezTo>
                    <a:cubicBezTo>
                      <a:pt x="11318" y="2416"/>
                      <a:pt x="11349" y="2354"/>
                      <a:pt x="11339" y="2260"/>
                    </a:cubicBezTo>
                    <a:cubicBezTo>
                      <a:pt x="11328" y="2094"/>
                      <a:pt x="11298" y="1937"/>
                      <a:pt x="11214" y="1781"/>
                    </a:cubicBezTo>
                    <a:cubicBezTo>
                      <a:pt x="11162" y="1687"/>
                      <a:pt x="11131" y="1594"/>
                      <a:pt x="11110" y="1490"/>
                    </a:cubicBezTo>
                    <a:cubicBezTo>
                      <a:pt x="11069" y="1312"/>
                      <a:pt x="11016" y="1146"/>
                      <a:pt x="10954" y="990"/>
                    </a:cubicBezTo>
                    <a:cubicBezTo>
                      <a:pt x="10923" y="907"/>
                      <a:pt x="10891" y="833"/>
                      <a:pt x="10891" y="750"/>
                    </a:cubicBezTo>
                    <a:cubicBezTo>
                      <a:pt x="10891" y="667"/>
                      <a:pt x="10870" y="594"/>
                      <a:pt x="10808" y="542"/>
                    </a:cubicBezTo>
                    <a:cubicBezTo>
                      <a:pt x="10725" y="469"/>
                      <a:pt x="10652" y="407"/>
                      <a:pt x="10537" y="407"/>
                    </a:cubicBezTo>
                    <a:cubicBezTo>
                      <a:pt x="10516" y="386"/>
                      <a:pt x="10496" y="375"/>
                      <a:pt x="10486" y="365"/>
                    </a:cubicBezTo>
                    <a:cubicBezTo>
                      <a:pt x="10433" y="354"/>
                      <a:pt x="10391" y="334"/>
                      <a:pt x="10350" y="324"/>
                    </a:cubicBezTo>
                    <a:cubicBezTo>
                      <a:pt x="10215" y="271"/>
                      <a:pt x="10079" y="188"/>
                      <a:pt x="9933" y="178"/>
                    </a:cubicBezTo>
                    <a:cubicBezTo>
                      <a:pt x="9923" y="157"/>
                      <a:pt x="9902" y="146"/>
                      <a:pt x="9882" y="136"/>
                    </a:cubicBezTo>
                    <a:cubicBezTo>
                      <a:pt x="9840" y="74"/>
                      <a:pt x="9778" y="42"/>
                      <a:pt x="9704" y="42"/>
                    </a:cubicBezTo>
                    <a:cubicBezTo>
                      <a:pt x="9673" y="11"/>
                      <a:pt x="9642" y="0"/>
                      <a:pt x="9600"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 name="Google Shape;26;p33"/>
              <p:cNvPicPr preferRelativeResize="0"/>
              <p:nvPr/>
            </p:nvPicPr>
            <p:blipFill rotWithShape="1">
              <a:blip r:embed="rId4">
                <a:alphaModFix/>
              </a:blip>
              <a:srcRect/>
              <a:stretch/>
            </p:blipFill>
            <p:spPr>
              <a:xfrm>
                <a:off x="3213512" y="175511"/>
                <a:ext cx="803674" cy="794179"/>
              </a:xfrm>
              <a:prstGeom prst="rect">
                <a:avLst/>
              </a:prstGeom>
              <a:noFill/>
              <a:ln>
                <a:noFill/>
              </a:ln>
            </p:spPr>
          </p:pic>
        </p:grpSp>
      </p:grpSp>
      <p:grpSp>
        <p:nvGrpSpPr>
          <p:cNvPr id="27" name="Google Shape;27;p33"/>
          <p:cNvGrpSpPr/>
          <p:nvPr/>
        </p:nvGrpSpPr>
        <p:grpSpPr>
          <a:xfrm>
            <a:off x="8258562" y="2896453"/>
            <a:ext cx="1023447" cy="1481040"/>
            <a:chOff x="8258562" y="2896453"/>
            <a:chExt cx="1023447" cy="1481040"/>
          </a:xfrm>
        </p:grpSpPr>
        <p:grpSp>
          <p:nvGrpSpPr>
            <p:cNvPr id="28" name="Google Shape;28;p33"/>
            <p:cNvGrpSpPr/>
            <p:nvPr/>
          </p:nvGrpSpPr>
          <p:grpSpPr>
            <a:xfrm>
              <a:off x="8258562" y="2896453"/>
              <a:ext cx="623210" cy="668128"/>
              <a:chOff x="776345" y="151864"/>
              <a:chExt cx="741035" cy="794445"/>
            </a:xfrm>
          </p:grpSpPr>
          <p:sp>
            <p:nvSpPr>
              <p:cNvPr id="29" name="Google Shape;29;p33"/>
              <p:cNvSpPr/>
              <p:nvPr/>
            </p:nvSpPr>
            <p:spPr>
              <a:xfrm>
                <a:off x="776349" y="153649"/>
                <a:ext cx="741015" cy="792649"/>
              </a:xfrm>
              <a:custGeom>
                <a:avLst/>
                <a:gdLst/>
                <a:ahLst/>
                <a:cxnLst/>
                <a:rect l="l" t="t" r="r" b="b"/>
                <a:pathLst>
                  <a:path w="11194" h="11974" extrusionOk="0">
                    <a:moveTo>
                      <a:pt x="4311" y="1148"/>
                    </a:moveTo>
                    <a:cubicBezTo>
                      <a:pt x="4301" y="1158"/>
                      <a:pt x="4290" y="1169"/>
                      <a:pt x="4280" y="1169"/>
                    </a:cubicBezTo>
                    <a:cubicBezTo>
                      <a:pt x="4290" y="1158"/>
                      <a:pt x="4301" y="1148"/>
                      <a:pt x="4311" y="1148"/>
                    </a:cubicBezTo>
                    <a:close/>
                    <a:moveTo>
                      <a:pt x="4342" y="1845"/>
                    </a:moveTo>
                    <a:cubicBezTo>
                      <a:pt x="4342" y="1845"/>
                      <a:pt x="4342" y="1856"/>
                      <a:pt x="4352" y="1856"/>
                    </a:cubicBezTo>
                    <a:lnTo>
                      <a:pt x="4342" y="1856"/>
                    </a:lnTo>
                    <a:lnTo>
                      <a:pt x="4342" y="1845"/>
                    </a:lnTo>
                    <a:close/>
                    <a:moveTo>
                      <a:pt x="4665" y="2606"/>
                    </a:moveTo>
                    <a:lnTo>
                      <a:pt x="4665" y="2616"/>
                    </a:lnTo>
                    <a:lnTo>
                      <a:pt x="4655" y="2616"/>
                    </a:lnTo>
                    <a:lnTo>
                      <a:pt x="4665" y="2606"/>
                    </a:lnTo>
                    <a:close/>
                    <a:moveTo>
                      <a:pt x="2425" y="2628"/>
                    </a:moveTo>
                    <a:cubicBezTo>
                      <a:pt x="2416" y="2638"/>
                      <a:pt x="2415" y="2647"/>
                      <a:pt x="2406" y="2647"/>
                    </a:cubicBezTo>
                    <a:cubicBezTo>
                      <a:pt x="2395" y="2657"/>
                      <a:pt x="2385" y="2668"/>
                      <a:pt x="2374" y="2668"/>
                    </a:cubicBezTo>
                    <a:lnTo>
                      <a:pt x="2364" y="2668"/>
                    </a:lnTo>
                    <a:cubicBezTo>
                      <a:pt x="2384" y="2658"/>
                      <a:pt x="2404" y="2648"/>
                      <a:pt x="2425" y="2628"/>
                    </a:cubicBezTo>
                    <a:close/>
                    <a:moveTo>
                      <a:pt x="2832" y="2990"/>
                    </a:moveTo>
                    <a:cubicBezTo>
                      <a:pt x="2832" y="3001"/>
                      <a:pt x="2832" y="3001"/>
                      <a:pt x="2822" y="3011"/>
                    </a:cubicBezTo>
                    <a:lnTo>
                      <a:pt x="2822" y="3001"/>
                    </a:lnTo>
                    <a:cubicBezTo>
                      <a:pt x="2822" y="2990"/>
                      <a:pt x="2832" y="2990"/>
                      <a:pt x="2832" y="2990"/>
                    </a:cubicBezTo>
                    <a:close/>
                    <a:moveTo>
                      <a:pt x="5946" y="3615"/>
                    </a:moveTo>
                    <a:cubicBezTo>
                      <a:pt x="5967" y="3647"/>
                      <a:pt x="5997" y="3668"/>
                      <a:pt x="6029" y="3709"/>
                    </a:cubicBezTo>
                    <a:cubicBezTo>
                      <a:pt x="6018" y="3719"/>
                      <a:pt x="6018" y="3719"/>
                      <a:pt x="6008" y="3719"/>
                    </a:cubicBezTo>
                    <a:cubicBezTo>
                      <a:pt x="5987" y="3726"/>
                      <a:pt x="5970" y="3730"/>
                      <a:pt x="5956" y="3730"/>
                    </a:cubicBezTo>
                    <a:cubicBezTo>
                      <a:pt x="5929" y="3730"/>
                      <a:pt x="5918" y="3716"/>
                      <a:pt x="5925" y="3688"/>
                    </a:cubicBezTo>
                    <a:cubicBezTo>
                      <a:pt x="5935" y="3668"/>
                      <a:pt x="5946" y="3647"/>
                      <a:pt x="5946" y="3615"/>
                    </a:cubicBezTo>
                    <a:close/>
                    <a:moveTo>
                      <a:pt x="6060" y="3907"/>
                    </a:moveTo>
                    <a:lnTo>
                      <a:pt x="6071" y="3918"/>
                    </a:lnTo>
                    <a:lnTo>
                      <a:pt x="6060" y="3918"/>
                    </a:lnTo>
                    <a:lnTo>
                      <a:pt x="6060" y="3907"/>
                    </a:lnTo>
                    <a:close/>
                    <a:moveTo>
                      <a:pt x="2832" y="4157"/>
                    </a:moveTo>
                    <a:cubicBezTo>
                      <a:pt x="2843" y="4157"/>
                      <a:pt x="2843" y="4157"/>
                      <a:pt x="2843" y="4167"/>
                    </a:cubicBezTo>
                    <a:lnTo>
                      <a:pt x="2832" y="4157"/>
                    </a:lnTo>
                    <a:close/>
                    <a:moveTo>
                      <a:pt x="8799" y="4157"/>
                    </a:moveTo>
                    <a:cubicBezTo>
                      <a:pt x="8799" y="4167"/>
                      <a:pt x="8799" y="4177"/>
                      <a:pt x="8809" y="4177"/>
                    </a:cubicBezTo>
                    <a:lnTo>
                      <a:pt x="8799" y="4177"/>
                    </a:lnTo>
                    <a:lnTo>
                      <a:pt x="8799" y="4157"/>
                    </a:lnTo>
                    <a:close/>
                    <a:moveTo>
                      <a:pt x="5664" y="4417"/>
                    </a:moveTo>
                    <a:cubicBezTo>
                      <a:pt x="5664" y="4427"/>
                      <a:pt x="5664" y="4427"/>
                      <a:pt x="5675" y="4427"/>
                    </a:cubicBezTo>
                    <a:lnTo>
                      <a:pt x="5664" y="4427"/>
                    </a:lnTo>
                    <a:lnTo>
                      <a:pt x="5664" y="4417"/>
                    </a:lnTo>
                    <a:close/>
                    <a:moveTo>
                      <a:pt x="8674" y="5573"/>
                    </a:moveTo>
                    <a:cubicBezTo>
                      <a:pt x="8674" y="5583"/>
                      <a:pt x="8663" y="5583"/>
                      <a:pt x="8663" y="5583"/>
                    </a:cubicBezTo>
                    <a:cubicBezTo>
                      <a:pt x="8653" y="5583"/>
                      <a:pt x="8653" y="5583"/>
                      <a:pt x="8653" y="5573"/>
                    </a:cubicBezTo>
                    <a:close/>
                    <a:moveTo>
                      <a:pt x="1177" y="5875"/>
                    </a:moveTo>
                    <a:lnTo>
                      <a:pt x="1177" y="5896"/>
                    </a:lnTo>
                    <a:cubicBezTo>
                      <a:pt x="1166" y="5885"/>
                      <a:pt x="1166" y="5885"/>
                      <a:pt x="1166" y="5875"/>
                    </a:cubicBezTo>
                    <a:close/>
                    <a:moveTo>
                      <a:pt x="8944" y="6114"/>
                    </a:moveTo>
                    <a:cubicBezTo>
                      <a:pt x="8954" y="6114"/>
                      <a:pt x="8954" y="6125"/>
                      <a:pt x="8954" y="6125"/>
                    </a:cubicBezTo>
                    <a:cubicBezTo>
                      <a:pt x="8944" y="6125"/>
                      <a:pt x="8934" y="6125"/>
                      <a:pt x="8924" y="6135"/>
                    </a:cubicBezTo>
                    <a:lnTo>
                      <a:pt x="8944" y="6114"/>
                    </a:lnTo>
                    <a:close/>
                    <a:moveTo>
                      <a:pt x="4301" y="6729"/>
                    </a:moveTo>
                    <a:lnTo>
                      <a:pt x="4301" y="6739"/>
                    </a:lnTo>
                    <a:lnTo>
                      <a:pt x="4290" y="6739"/>
                    </a:lnTo>
                    <a:cubicBezTo>
                      <a:pt x="4290" y="6729"/>
                      <a:pt x="4290" y="6729"/>
                      <a:pt x="4301" y="6729"/>
                    </a:cubicBezTo>
                    <a:close/>
                    <a:moveTo>
                      <a:pt x="7216" y="6729"/>
                    </a:moveTo>
                    <a:cubicBezTo>
                      <a:pt x="7216" y="6739"/>
                      <a:pt x="7226" y="6739"/>
                      <a:pt x="7226" y="6739"/>
                    </a:cubicBezTo>
                    <a:lnTo>
                      <a:pt x="7216" y="6739"/>
                    </a:lnTo>
                    <a:lnTo>
                      <a:pt x="7216" y="6729"/>
                    </a:lnTo>
                    <a:close/>
                    <a:moveTo>
                      <a:pt x="7216" y="8291"/>
                    </a:moveTo>
                    <a:cubicBezTo>
                      <a:pt x="7216" y="8301"/>
                      <a:pt x="7226" y="8301"/>
                      <a:pt x="7226" y="8301"/>
                    </a:cubicBezTo>
                    <a:lnTo>
                      <a:pt x="7216" y="8301"/>
                    </a:lnTo>
                    <a:lnTo>
                      <a:pt x="7216" y="8291"/>
                    </a:lnTo>
                    <a:close/>
                    <a:moveTo>
                      <a:pt x="5946" y="8311"/>
                    </a:moveTo>
                    <a:cubicBezTo>
                      <a:pt x="5956" y="8311"/>
                      <a:pt x="5956" y="8311"/>
                      <a:pt x="5956" y="8321"/>
                    </a:cubicBezTo>
                    <a:cubicBezTo>
                      <a:pt x="5959" y="8318"/>
                      <a:pt x="5962" y="8316"/>
                      <a:pt x="5963" y="8316"/>
                    </a:cubicBezTo>
                    <a:lnTo>
                      <a:pt x="5963" y="8316"/>
                    </a:lnTo>
                    <a:cubicBezTo>
                      <a:pt x="5968" y="8316"/>
                      <a:pt x="5960" y="8337"/>
                      <a:pt x="5952" y="8337"/>
                    </a:cubicBezTo>
                    <a:cubicBezTo>
                      <a:pt x="5949" y="8337"/>
                      <a:pt x="5947" y="8336"/>
                      <a:pt x="5946" y="8332"/>
                    </a:cubicBezTo>
                    <a:lnTo>
                      <a:pt x="5946" y="8311"/>
                    </a:lnTo>
                    <a:close/>
                    <a:moveTo>
                      <a:pt x="6914" y="8853"/>
                    </a:moveTo>
                    <a:cubicBezTo>
                      <a:pt x="6904" y="8863"/>
                      <a:pt x="6893" y="8874"/>
                      <a:pt x="6883" y="8874"/>
                    </a:cubicBezTo>
                    <a:cubicBezTo>
                      <a:pt x="6893" y="8863"/>
                      <a:pt x="6904" y="8853"/>
                      <a:pt x="6914" y="8853"/>
                    </a:cubicBezTo>
                    <a:close/>
                    <a:moveTo>
                      <a:pt x="4342" y="8863"/>
                    </a:moveTo>
                    <a:cubicBezTo>
                      <a:pt x="4331" y="8874"/>
                      <a:pt x="4321" y="8884"/>
                      <a:pt x="4301" y="8894"/>
                    </a:cubicBezTo>
                    <a:cubicBezTo>
                      <a:pt x="4311" y="8874"/>
                      <a:pt x="4331" y="8863"/>
                      <a:pt x="4342" y="8863"/>
                    </a:cubicBezTo>
                    <a:close/>
                    <a:moveTo>
                      <a:pt x="4644" y="10081"/>
                    </a:moveTo>
                    <a:lnTo>
                      <a:pt x="4644" y="10081"/>
                    </a:lnTo>
                    <a:cubicBezTo>
                      <a:pt x="4675" y="10112"/>
                      <a:pt x="4696" y="10133"/>
                      <a:pt x="4696" y="10175"/>
                    </a:cubicBezTo>
                    <a:cubicBezTo>
                      <a:pt x="4675" y="10154"/>
                      <a:pt x="4665" y="10123"/>
                      <a:pt x="4644" y="10081"/>
                    </a:cubicBezTo>
                    <a:close/>
                    <a:moveTo>
                      <a:pt x="7820" y="10758"/>
                    </a:moveTo>
                    <a:cubicBezTo>
                      <a:pt x="7820" y="10769"/>
                      <a:pt x="7809" y="10769"/>
                      <a:pt x="7809" y="10769"/>
                    </a:cubicBezTo>
                    <a:cubicBezTo>
                      <a:pt x="7809" y="10769"/>
                      <a:pt x="7809" y="10758"/>
                      <a:pt x="7820" y="10758"/>
                    </a:cubicBezTo>
                    <a:close/>
                    <a:moveTo>
                      <a:pt x="4956" y="11008"/>
                    </a:moveTo>
                    <a:lnTo>
                      <a:pt x="4956" y="11019"/>
                    </a:lnTo>
                    <a:cubicBezTo>
                      <a:pt x="4956" y="11008"/>
                      <a:pt x="4946" y="11008"/>
                      <a:pt x="4946" y="11008"/>
                    </a:cubicBezTo>
                    <a:close/>
                    <a:moveTo>
                      <a:pt x="3978" y="1"/>
                    </a:moveTo>
                    <a:cubicBezTo>
                      <a:pt x="3953" y="1"/>
                      <a:pt x="3929" y="9"/>
                      <a:pt x="3905" y="23"/>
                    </a:cubicBezTo>
                    <a:cubicBezTo>
                      <a:pt x="3738" y="107"/>
                      <a:pt x="3593" y="211"/>
                      <a:pt x="3447" y="304"/>
                    </a:cubicBezTo>
                    <a:cubicBezTo>
                      <a:pt x="3350" y="371"/>
                      <a:pt x="3298" y="405"/>
                      <a:pt x="3246" y="405"/>
                    </a:cubicBezTo>
                    <a:cubicBezTo>
                      <a:pt x="3193" y="405"/>
                      <a:pt x="3141" y="368"/>
                      <a:pt x="3040" y="294"/>
                    </a:cubicBezTo>
                    <a:cubicBezTo>
                      <a:pt x="3025" y="268"/>
                      <a:pt x="3007" y="255"/>
                      <a:pt x="2989" y="255"/>
                    </a:cubicBezTo>
                    <a:cubicBezTo>
                      <a:pt x="2970" y="255"/>
                      <a:pt x="2952" y="268"/>
                      <a:pt x="2936" y="294"/>
                    </a:cubicBezTo>
                    <a:cubicBezTo>
                      <a:pt x="2864" y="294"/>
                      <a:pt x="2822" y="325"/>
                      <a:pt x="2790" y="387"/>
                    </a:cubicBezTo>
                    <a:cubicBezTo>
                      <a:pt x="2666" y="398"/>
                      <a:pt x="2666" y="398"/>
                      <a:pt x="2635" y="492"/>
                    </a:cubicBezTo>
                    <a:lnTo>
                      <a:pt x="2635" y="544"/>
                    </a:lnTo>
                    <a:cubicBezTo>
                      <a:pt x="2572" y="606"/>
                      <a:pt x="2561" y="690"/>
                      <a:pt x="2541" y="762"/>
                    </a:cubicBezTo>
                    <a:cubicBezTo>
                      <a:pt x="2531" y="794"/>
                      <a:pt x="2561" y="825"/>
                      <a:pt x="2582" y="846"/>
                    </a:cubicBezTo>
                    <a:cubicBezTo>
                      <a:pt x="2603" y="836"/>
                      <a:pt x="2614" y="825"/>
                      <a:pt x="2624" y="825"/>
                    </a:cubicBezTo>
                    <a:lnTo>
                      <a:pt x="2624" y="825"/>
                    </a:lnTo>
                    <a:cubicBezTo>
                      <a:pt x="2614" y="836"/>
                      <a:pt x="2603" y="836"/>
                      <a:pt x="2582" y="846"/>
                    </a:cubicBezTo>
                    <a:lnTo>
                      <a:pt x="2582" y="991"/>
                    </a:lnTo>
                    <a:cubicBezTo>
                      <a:pt x="2510" y="1044"/>
                      <a:pt x="2572" y="1095"/>
                      <a:pt x="2593" y="1148"/>
                    </a:cubicBezTo>
                    <a:cubicBezTo>
                      <a:pt x="2593" y="1190"/>
                      <a:pt x="2582" y="1241"/>
                      <a:pt x="2603" y="1273"/>
                    </a:cubicBezTo>
                    <a:cubicBezTo>
                      <a:pt x="2666" y="1356"/>
                      <a:pt x="2676" y="1449"/>
                      <a:pt x="2697" y="1554"/>
                    </a:cubicBezTo>
                    <a:cubicBezTo>
                      <a:pt x="2760" y="1793"/>
                      <a:pt x="2811" y="2033"/>
                      <a:pt x="2936" y="2262"/>
                    </a:cubicBezTo>
                    <a:cubicBezTo>
                      <a:pt x="2936" y="2272"/>
                      <a:pt x="2936" y="2293"/>
                      <a:pt x="2947" y="2303"/>
                    </a:cubicBezTo>
                    <a:cubicBezTo>
                      <a:pt x="2957" y="2324"/>
                      <a:pt x="2968" y="2345"/>
                      <a:pt x="2989" y="2356"/>
                    </a:cubicBezTo>
                    <a:cubicBezTo>
                      <a:pt x="2965" y="2434"/>
                      <a:pt x="2959" y="2454"/>
                      <a:pt x="2908" y="2454"/>
                    </a:cubicBezTo>
                    <a:cubicBezTo>
                      <a:pt x="2892" y="2454"/>
                      <a:pt x="2871" y="2452"/>
                      <a:pt x="2843" y="2449"/>
                    </a:cubicBezTo>
                    <a:cubicBezTo>
                      <a:pt x="2811" y="2397"/>
                      <a:pt x="2790" y="2345"/>
                      <a:pt x="2739" y="2303"/>
                    </a:cubicBezTo>
                    <a:cubicBezTo>
                      <a:pt x="2723" y="2271"/>
                      <a:pt x="2701" y="2258"/>
                      <a:pt x="2672" y="2258"/>
                    </a:cubicBezTo>
                    <a:cubicBezTo>
                      <a:pt x="2664" y="2258"/>
                      <a:pt x="2654" y="2259"/>
                      <a:pt x="2645" y="2262"/>
                    </a:cubicBezTo>
                    <a:cubicBezTo>
                      <a:pt x="2593" y="2252"/>
                      <a:pt x="2520" y="2262"/>
                      <a:pt x="2510" y="2210"/>
                    </a:cubicBezTo>
                    <a:cubicBezTo>
                      <a:pt x="2468" y="2095"/>
                      <a:pt x="2364" y="2074"/>
                      <a:pt x="2270" y="2064"/>
                    </a:cubicBezTo>
                    <a:cubicBezTo>
                      <a:pt x="2214" y="2056"/>
                      <a:pt x="2158" y="2052"/>
                      <a:pt x="2102" y="2052"/>
                    </a:cubicBezTo>
                    <a:cubicBezTo>
                      <a:pt x="1940" y="2052"/>
                      <a:pt x="1779" y="2086"/>
                      <a:pt x="1624" y="2147"/>
                    </a:cubicBezTo>
                    <a:cubicBezTo>
                      <a:pt x="1614" y="2157"/>
                      <a:pt x="1594" y="2157"/>
                      <a:pt x="1583" y="2157"/>
                    </a:cubicBezTo>
                    <a:lnTo>
                      <a:pt x="1573" y="2157"/>
                    </a:lnTo>
                    <a:cubicBezTo>
                      <a:pt x="1562" y="2178"/>
                      <a:pt x="1541" y="2189"/>
                      <a:pt x="1531" y="2199"/>
                    </a:cubicBezTo>
                    <a:cubicBezTo>
                      <a:pt x="1479" y="2220"/>
                      <a:pt x="1448" y="2262"/>
                      <a:pt x="1437" y="2303"/>
                    </a:cubicBezTo>
                    <a:lnTo>
                      <a:pt x="1427" y="2303"/>
                    </a:lnTo>
                    <a:cubicBezTo>
                      <a:pt x="1385" y="2324"/>
                      <a:pt x="1374" y="2366"/>
                      <a:pt x="1374" y="2407"/>
                    </a:cubicBezTo>
                    <a:lnTo>
                      <a:pt x="1333" y="2407"/>
                    </a:lnTo>
                    <a:cubicBezTo>
                      <a:pt x="1281" y="2428"/>
                      <a:pt x="1250" y="2460"/>
                      <a:pt x="1229" y="2511"/>
                    </a:cubicBezTo>
                    <a:cubicBezTo>
                      <a:pt x="1208" y="2543"/>
                      <a:pt x="1198" y="2574"/>
                      <a:pt x="1177" y="2606"/>
                    </a:cubicBezTo>
                    <a:lnTo>
                      <a:pt x="1156" y="2626"/>
                    </a:lnTo>
                    <a:cubicBezTo>
                      <a:pt x="1083" y="2865"/>
                      <a:pt x="1062" y="3105"/>
                      <a:pt x="1083" y="3355"/>
                    </a:cubicBezTo>
                    <a:cubicBezTo>
                      <a:pt x="1094" y="3376"/>
                      <a:pt x="1115" y="3397"/>
                      <a:pt x="1125" y="3418"/>
                    </a:cubicBezTo>
                    <a:cubicBezTo>
                      <a:pt x="1094" y="3564"/>
                      <a:pt x="1198" y="3688"/>
                      <a:pt x="1240" y="3823"/>
                    </a:cubicBezTo>
                    <a:cubicBezTo>
                      <a:pt x="1260" y="3918"/>
                      <a:pt x="1323" y="4001"/>
                      <a:pt x="1406" y="4063"/>
                    </a:cubicBezTo>
                    <a:cubicBezTo>
                      <a:pt x="1520" y="4157"/>
                      <a:pt x="1624" y="4261"/>
                      <a:pt x="1728" y="4376"/>
                    </a:cubicBezTo>
                    <a:cubicBezTo>
                      <a:pt x="1749" y="4417"/>
                      <a:pt x="1781" y="4448"/>
                      <a:pt x="1833" y="4469"/>
                    </a:cubicBezTo>
                    <a:cubicBezTo>
                      <a:pt x="1874" y="4552"/>
                      <a:pt x="1958" y="4615"/>
                      <a:pt x="1937" y="4719"/>
                    </a:cubicBezTo>
                    <a:cubicBezTo>
                      <a:pt x="1897" y="4724"/>
                      <a:pt x="1857" y="4736"/>
                      <a:pt x="1821" y="4736"/>
                    </a:cubicBezTo>
                    <a:cubicBezTo>
                      <a:pt x="1781" y="4736"/>
                      <a:pt x="1745" y="4722"/>
                      <a:pt x="1718" y="4667"/>
                    </a:cubicBezTo>
                    <a:cubicBezTo>
                      <a:pt x="1708" y="4646"/>
                      <a:pt x="1677" y="4636"/>
                      <a:pt x="1656" y="4636"/>
                    </a:cubicBezTo>
                    <a:cubicBezTo>
                      <a:pt x="1640" y="4641"/>
                      <a:pt x="1625" y="4643"/>
                      <a:pt x="1610" y="4643"/>
                    </a:cubicBezTo>
                    <a:cubicBezTo>
                      <a:pt x="1566" y="4643"/>
                      <a:pt x="1525" y="4626"/>
                      <a:pt x="1479" y="4626"/>
                    </a:cubicBezTo>
                    <a:cubicBezTo>
                      <a:pt x="1401" y="4626"/>
                      <a:pt x="1322" y="4619"/>
                      <a:pt x="1243" y="4619"/>
                    </a:cubicBezTo>
                    <a:cubicBezTo>
                      <a:pt x="1150" y="4619"/>
                      <a:pt x="1058" y="4628"/>
                      <a:pt x="969" y="4667"/>
                    </a:cubicBezTo>
                    <a:cubicBezTo>
                      <a:pt x="918" y="4688"/>
                      <a:pt x="873" y="4725"/>
                      <a:pt x="822" y="4725"/>
                    </a:cubicBezTo>
                    <a:cubicBezTo>
                      <a:pt x="799" y="4725"/>
                      <a:pt x="776" y="4717"/>
                      <a:pt x="750" y="4698"/>
                    </a:cubicBezTo>
                    <a:cubicBezTo>
                      <a:pt x="744" y="4694"/>
                      <a:pt x="738" y="4693"/>
                      <a:pt x="730" y="4693"/>
                    </a:cubicBezTo>
                    <a:cubicBezTo>
                      <a:pt x="697" y="4693"/>
                      <a:pt x="651" y="4728"/>
                      <a:pt x="625" y="4771"/>
                    </a:cubicBezTo>
                    <a:cubicBezTo>
                      <a:pt x="458" y="4834"/>
                      <a:pt x="354" y="4969"/>
                      <a:pt x="229" y="5073"/>
                    </a:cubicBezTo>
                    <a:cubicBezTo>
                      <a:pt x="177" y="5114"/>
                      <a:pt x="146" y="5177"/>
                      <a:pt x="125" y="5239"/>
                    </a:cubicBezTo>
                    <a:cubicBezTo>
                      <a:pt x="63" y="5417"/>
                      <a:pt x="0" y="5583"/>
                      <a:pt x="21" y="5781"/>
                    </a:cubicBezTo>
                    <a:cubicBezTo>
                      <a:pt x="32" y="5833"/>
                      <a:pt x="21" y="5896"/>
                      <a:pt x="42" y="5947"/>
                    </a:cubicBezTo>
                    <a:cubicBezTo>
                      <a:pt x="94" y="6125"/>
                      <a:pt x="157" y="6301"/>
                      <a:pt x="219" y="6479"/>
                    </a:cubicBezTo>
                    <a:lnTo>
                      <a:pt x="261" y="6521"/>
                    </a:lnTo>
                    <a:cubicBezTo>
                      <a:pt x="261" y="6531"/>
                      <a:pt x="271" y="6531"/>
                      <a:pt x="271" y="6531"/>
                    </a:cubicBezTo>
                    <a:cubicBezTo>
                      <a:pt x="292" y="6583"/>
                      <a:pt x="323" y="6614"/>
                      <a:pt x="375" y="6635"/>
                    </a:cubicBezTo>
                    <a:cubicBezTo>
                      <a:pt x="396" y="6676"/>
                      <a:pt x="427" y="6718"/>
                      <a:pt x="479" y="6729"/>
                    </a:cubicBezTo>
                    <a:cubicBezTo>
                      <a:pt x="490" y="6750"/>
                      <a:pt x="511" y="6770"/>
                      <a:pt x="521" y="6780"/>
                    </a:cubicBezTo>
                    <a:cubicBezTo>
                      <a:pt x="625" y="6864"/>
                      <a:pt x="750" y="6916"/>
                      <a:pt x="875" y="6937"/>
                    </a:cubicBezTo>
                    <a:cubicBezTo>
                      <a:pt x="907" y="6981"/>
                      <a:pt x="951" y="6987"/>
                      <a:pt x="994" y="6987"/>
                    </a:cubicBezTo>
                    <a:cubicBezTo>
                      <a:pt x="1009" y="6987"/>
                      <a:pt x="1023" y="6986"/>
                      <a:pt x="1038" y="6986"/>
                    </a:cubicBezTo>
                    <a:cubicBezTo>
                      <a:pt x="1050" y="6986"/>
                      <a:pt x="1062" y="6987"/>
                      <a:pt x="1073" y="6989"/>
                    </a:cubicBezTo>
                    <a:cubicBezTo>
                      <a:pt x="1156" y="7030"/>
                      <a:pt x="1229" y="7041"/>
                      <a:pt x="1323" y="7041"/>
                    </a:cubicBezTo>
                    <a:cubicBezTo>
                      <a:pt x="1390" y="7036"/>
                      <a:pt x="1460" y="7033"/>
                      <a:pt x="1531" y="7033"/>
                    </a:cubicBezTo>
                    <a:cubicBezTo>
                      <a:pt x="1601" y="7033"/>
                      <a:pt x="1671" y="7036"/>
                      <a:pt x="1739" y="7041"/>
                    </a:cubicBezTo>
                    <a:cubicBezTo>
                      <a:pt x="1758" y="7042"/>
                      <a:pt x="1777" y="7042"/>
                      <a:pt x="1796" y="7042"/>
                    </a:cubicBezTo>
                    <a:cubicBezTo>
                      <a:pt x="1992" y="7042"/>
                      <a:pt x="2174" y="6998"/>
                      <a:pt x="2364" y="6979"/>
                    </a:cubicBezTo>
                    <a:cubicBezTo>
                      <a:pt x="2426" y="6979"/>
                      <a:pt x="2489" y="6947"/>
                      <a:pt x="2541" y="6895"/>
                    </a:cubicBezTo>
                    <a:cubicBezTo>
                      <a:pt x="2656" y="6864"/>
                      <a:pt x="2780" y="6843"/>
                      <a:pt x="2895" y="6812"/>
                    </a:cubicBezTo>
                    <a:cubicBezTo>
                      <a:pt x="2948" y="6792"/>
                      <a:pt x="2998" y="6780"/>
                      <a:pt x="3048" y="6780"/>
                    </a:cubicBezTo>
                    <a:cubicBezTo>
                      <a:pt x="3076" y="6780"/>
                      <a:pt x="3105" y="6784"/>
                      <a:pt x="3135" y="6791"/>
                    </a:cubicBezTo>
                    <a:cubicBezTo>
                      <a:pt x="3082" y="6843"/>
                      <a:pt x="3061" y="6926"/>
                      <a:pt x="3010" y="6968"/>
                    </a:cubicBezTo>
                    <a:cubicBezTo>
                      <a:pt x="2885" y="7051"/>
                      <a:pt x="2801" y="7176"/>
                      <a:pt x="2697" y="7280"/>
                    </a:cubicBezTo>
                    <a:cubicBezTo>
                      <a:pt x="2468" y="7520"/>
                      <a:pt x="2281" y="7791"/>
                      <a:pt x="2135" y="8092"/>
                    </a:cubicBezTo>
                    <a:lnTo>
                      <a:pt x="1937" y="8092"/>
                    </a:lnTo>
                    <a:cubicBezTo>
                      <a:pt x="1843" y="8092"/>
                      <a:pt x="1791" y="8145"/>
                      <a:pt x="1781" y="8238"/>
                    </a:cubicBezTo>
                    <a:cubicBezTo>
                      <a:pt x="1708" y="8270"/>
                      <a:pt x="1698" y="8342"/>
                      <a:pt x="1656" y="8384"/>
                    </a:cubicBezTo>
                    <a:cubicBezTo>
                      <a:pt x="1541" y="8509"/>
                      <a:pt x="1416" y="8624"/>
                      <a:pt x="1395" y="8800"/>
                    </a:cubicBezTo>
                    <a:cubicBezTo>
                      <a:pt x="1219" y="9061"/>
                      <a:pt x="1187" y="9363"/>
                      <a:pt x="1125" y="9654"/>
                    </a:cubicBezTo>
                    <a:cubicBezTo>
                      <a:pt x="1073" y="9936"/>
                      <a:pt x="1187" y="10175"/>
                      <a:pt x="1427" y="10331"/>
                    </a:cubicBezTo>
                    <a:cubicBezTo>
                      <a:pt x="1562" y="10415"/>
                      <a:pt x="1708" y="10487"/>
                      <a:pt x="1843" y="10560"/>
                    </a:cubicBezTo>
                    <a:cubicBezTo>
                      <a:pt x="1935" y="10610"/>
                      <a:pt x="2021" y="10635"/>
                      <a:pt x="2103" y="10635"/>
                    </a:cubicBezTo>
                    <a:cubicBezTo>
                      <a:pt x="2227" y="10635"/>
                      <a:pt x="2341" y="10579"/>
                      <a:pt x="2447" y="10466"/>
                    </a:cubicBezTo>
                    <a:cubicBezTo>
                      <a:pt x="2614" y="10300"/>
                      <a:pt x="2760" y="10123"/>
                      <a:pt x="2864" y="9915"/>
                    </a:cubicBezTo>
                    <a:cubicBezTo>
                      <a:pt x="2915" y="9821"/>
                      <a:pt x="2978" y="9727"/>
                      <a:pt x="3061" y="9654"/>
                    </a:cubicBezTo>
                    <a:cubicBezTo>
                      <a:pt x="3103" y="9623"/>
                      <a:pt x="3135" y="9582"/>
                      <a:pt x="3135" y="9529"/>
                    </a:cubicBezTo>
                    <a:cubicBezTo>
                      <a:pt x="3155" y="9383"/>
                      <a:pt x="3249" y="9290"/>
                      <a:pt x="3332" y="9186"/>
                    </a:cubicBezTo>
                    <a:cubicBezTo>
                      <a:pt x="3384" y="9124"/>
                      <a:pt x="3457" y="9082"/>
                      <a:pt x="3489" y="8999"/>
                    </a:cubicBezTo>
                    <a:cubicBezTo>
                      <a:pt x="3519" y="8946"/>
                      <a:pt x="3561" y="8894"/>
                      <a:pt x="3593" y="8853"/>
                    </a:cubicBezTo>
                    <a:cubicBezTo>
                      <a:pt x="3634" y="8821"/>
                      <a:pt x="3676" y="8790"/>
                      <a:pt x="3718" y="8770"/>
                    </a:cubicBezTo>
                    <a:cubicBezTo>
                      <a:pt x="3725" y="8765"/>
                      <a:pt x="3732" y="8763"/>
                      <a:pt x="3740" y="8763"/>
                    </a:cubicBezTo>
                    <a:cubicBezTo>
                      <a:pt x="3765" y="8763"/>
                      <a:pt x="3790" y="8787"/>
                      <a:pt x="3790" y="8811"/>
                    </a:cubicBezTo>
                    <a:cubicBezTo>
                      <a:pt x="3769" y="8904"/>
                      <a:pt x="3759" y="8999"/>
                      <a:pt x="3738" y="9092"/>
                    </a:cubicBezTo>
                    <a:cubicBezTo>
                      <a:pt x="3665" y="9165"/>
                      <a:pt x="3634" y="9248"/>
                      <a:pt x="3644" y="9353"/>
                    </a:cubicBezTo>
                    <a:cubicBezTo>
                      <a:pt x="3572" y="9404"/>
                      <a:pt x="3603" y="9478"/>
                      <a:pt x="3593" y="9550"/>
                    </a:cubicBezTo>
                    <a:cubicBezTo>
                      <a:pt x="3561" y="9582"/>
                      <a:pt x="3551" y="9612"/>
                      <a:pt x="3540" y="9665"/>
                    </a:cubicBezTo>
                    <a:cubicBezTo>
                      <a:pt x="3540" y="9727"/>
                      <a:pt x="3540" y="9790"/>
                      <a:pt x="3519" y="9852"/>
                    </a:cubicBezTo>
                    <a:cubicBezTo>
                      <a:pt x="3447" y="10050"/>
                      <a:pt x="3426" y="10248"/>
                      <a:pt x="3436" y="10456"/>
                    </a:cubicBezTo>
                    <a:lnTo>
                      <a:pt x="3436" y="10508"/>
                    </a:lnTo>
                    <a:cubicBezTo>
                      <a:pt x="3374" y="10560"/>
                      <a:pt x="3394" y="10633"/>
                      <a:pt x="3394" y="10706"/>
                    </a:cubicBezTo>
                    <a:cubicBezTo>
                      <a:pt x="3353" y="10727"/>
                      <a:pt x="3311" y="10748"/>
                      <a:pt x="3322" y="10799"/>
                    </a:cubicBezTo>
                    <a:cubicBezTo>
                      <a:pt x="3343" y="10966"/>
                      <a:pt x="3343" y="11143"/>
                      <a:pt x="3489" y="11268"/>
                    </a:cubicBezTo>
                    <a:cubicBezTo>
                      <a:pt x="3499" y="11289"/>
                      <a:pt x="3519" y="11299"/>
                      <a:pt x="3530" y="11320"/>
                    </a:cubicBezTo>
                    <a:cubicBezTo>
                      <a:pt x="3623" y="11539"/>
                      <a:pt x="3790" y="11643"/>
                      <a:pt x="4019" y="11664"/>
                    </a:cubicBezTo>
                    <a:lnTo>
                      <a:pt x="4197" y="11664"/>
                    </a:lnTo>
                    <a:lnTo>
                      <a:pt x="4217" y="11685"/>
                    </a:lnTo>
                    <a:cubicBezTo>
                      <a:pt x="4288" y="11712"/>
                      <a:pt x="4355" y="11723"/>
                      <a:pt x="4420" y="11723"/>
                    </a:cubicBezTo>
                    <a:cubicBezTo>
                      <a:pt x="4557" y="11723"/>
                      <a:pt x="4684" y="11672"/>
                      <a:pt x="4810" y="11602"/>
                    </a:cubicBezTo>
                    <a:cubicBezTo>
                      <a:pt x="4863" y="11570"/>
                      <a:pt x="4852" y="11507"/>
                      <a:pt x="4852" y="11466"/>
                    </a:cubicBezTo>
                    <a:lnTo>
                      <a:pt x="4852" y="11414"/>
                    </a:lnTo>
                    <a:cubicBezTo>
                      <a:pt x="4988" y="11352"/>
                      <a:pt x="5071" y="11248"/>
                      <a:pt x="5102" y="11112"/>
                    </a:cubicBezTo>
                    <a:cubicBezTo>
                      <a:pt x="5175" y="11060"/>
                      <a:pt x="5144" y="10987"/>
                      <a:pt x="5154" y="10914"/>
                    </a:cubicBezTo>
                    <a:cubicBezTo>
                      <a:pt x="5206" y="10852"/>
                      <a:pt x="5259" y="10779"/>
                      <a:pt x="5310" y="10716"/>
                    </a:cubicBezTo>
                    <a:cubicBezTo>
                      <a:pt x="5363" y="10706"/>
                      <a:pt x="5404" y="10675"/>
                      <a:pt x="5404" y="10612"/>
                    </a:cubicBezTo>
                    <a:cubicBezTo>
                      <a:pt x="5404" y="10540"/>
                      <a:pt x="5446" y="10487"/>
                      <a:pt x="5508" y="10456"/>
                    </a:cubicBezTo>
                    <a:cubicBezTo>
                      <a:pt x="5550" y="10435"/>
                      <a:pt x="5560" y="10404"/>
                      <a:pt x="5550" y="10352"/>
                    </a:cubicBezTo>
                    <a:lnTo>
                      <a:pt x="5550" y="10311"/>
                    </a:lnTo>
                    <a:lnTo>
                      <a:pt x="5550" y="10206"/>
                    </a:lnTo>
                    <a:cubicBezTo>
                      <a:pt x="5560" y="10196"/>
                      <a:pt x="5560" y="10175"/>
                      <a:pt x="5560" y="10165"/>
                    </a:cubicBezTo>
                    <a:cubicBezTo>
                      <a:pt x="5613" y="10123"/>
                      <a:pt x="5613" y="10061"/>
                      <a:pt x="5633" y="10008"/>
                    </a:cubicBezTo>
                    <a:cubicBezTo>
                      <a:pt x="5664" y="9873"/>
                      <a:pt x="5738" y="9769"/>
                      <a:pt x="5852" y="9707"/>
                    </a:cubicBezTo>
                    <a:cubicBezTo>
                      <a:pt x="5872" y="9737"/>
                      <a:pt x="5893" y="9769"/>
                      <a:pt x="5904" y="9800"/>
                    </a:cubicBezTo>
                    <a:cubicBezTo>
                      <a:pt x="5946" y="9873"/>
                      <a:pt x="5967" y="9956"/>
                      <a:pt x="5956" y="10040"/>
                    </a:cubicBezTo>
                    <a:cubicBezTo>
                      <a:pt x="5956" y="10165"/>
                      <a:pt x="5967" y="10290"/>
                      <a:pt x="5967" y="10404"/>
                    </a:cubicBezTo>
                    <a:cubicBezTo>
                      <a:pt x="5967" y="10508"/>
                      <a:pt x="5956" y="10612"/>
                      <a:pt x="5956" y="10706"/>
                    </a:cubicBezTo>
                    <a:cubicBezTo>
                      <a:pt x="5946" y="10883"/>
                      <a:pt x="5946" y="11049"/>
                      <a:pt x="6071" y="11195"/>
                    </a:cubicBezTo>
                    <a:cubicBezTo>
                      <a:pt x="6102" y="11227"/>
                      <a:pt x="6102" y="11268"/>
                      <a:pt x="6112" y="11310"/>
                    </a:cubicBezTo>
                    <a:cubicBezTo>
                      <a:pt x="6133" y="11373"/>
                      <a:pt x="6154" y="11424"/>
                      <a:pt x="6206" y="11466"/>
                    </a:cubicBezTo>
                    <a:cubicBezTo>
                      <a:pt x="6351" y="11706"/>
                      <a:pt x="6560" y="11841"/>
                      <a:pt x="6820" y="11924"/>
                    </a:cubicBezTo>
                    <a:cubicBezTo>
                      <a:pt x="6830" y="11924"/>
                      <a:pt x="6851" y="11914"/>
                      <a:pt x="6862" y="11914"/>
                    </a:cubicBezTo>
                    <a:cubicBezTo>
                      <a:pt x="6883" y="11914"/>
                      <a:pt x="6893" y="11924"/>
                      <a:pt x="6914" y="11924"/>
                    </a:cubicBezTo>
                    <a:cubicBezTo>
                      <a:pt x="6933" y="11963"/>
                      <a:pt x="6965" y="11974"/>
                      <a:pt x="7001" y="11974"/>
                    </a:cubicBezTo>
                    <a:cubicBezTo>
                      <a:pt x="7023" y="11974"/>
                      <a:pt x="7047" y="11970"/>
                      <a:pt x="7070" y="11966"/>
                    </a:cubicBezTo>
                    <a:cubicBezTo>
                      <a:pt x="7104" y="11966"/>
                      <a:pt x="7138" y="11969"/>
                      <a:pt x="7174" y="11969"/>
                    </a:cubicBezTo>
                    <a:cubicBezTo>
                      <a:pt x="7227" y="11969"/>
                      <a:pt x="7280" y="11961"/>
                      <a:pt x="7330" y="11924"/>
                    </a:cubicBezTo>
                    <a:cubicBezTo>
                      <a:pt x="7476" y="11851"/>
                      <a:pt x="7622" y="11768"/>
                      <a:pt x="7726" y="11622"/>
                    </a:cubicBezTo>
                    <a:cubicBezTo>
                      <a:pt x="7767" y="11581"/>
                      <a:pt x="7767" y="11528"/>
                      <a:pt x="7767" y="11477"/>
                    </a:cubicBezTo>
                    <a:cubicBezTo>
                      <a:pt x="7862" y="11456"/>
                      <a:pt x="7913" y="11403"/>
                      <a:pt x="7924" y="11310"/>
                    </a:cubicBezTo>
                    <a:cubicBezTo>
                      <a:pt x="7955" y="11289"/>
                      <a:pt x="7966" y="11248"/>
                      <a:pt x="7966" y="11216"/>
                    </a:cubicBezTo>
                    <a:cubicBezTo>
                      <a:pt x="8017" y="11133"/>
                      <a:pt x="8017" y="11039"/>
                      <a:pt x="8028" y="10956"/>
                    </a:cubicBezTo>
                    <a:cubicBezTo>
                      <a:pt x="8028" y="10758"/>
                      <a:pt x="8017" y="10560"/>
                      <a:pt x="8153" y="10404"/>
                    </a:cubicBezTo>
                    <a:cubicBezTo>
                      <a:pt x="8195" y="10341"/>
                      <a:pt x="8195" y="10258"/>
                      <a:pt x="8132" y="10196"/>
                    </a:cubicBezTo>
                    <a:cubicBezTo>
                      <a:pt x="8121" y="10154"/>
                      <a:pt x="8121" y="10102"/>
                      <a:pt x="8111" y="10050"/>
                    </a:cubicBezTo>
                    <a:cubicBezTo>
                      <a:pt x="8121" y="10008"/>
                      <a:pt x="8111" y="9977"/>
                      <a:pt x="8080" y="9946"/>
                    </a:cubicBezTo>
                    <a:cubicBezTo>
                      <a:pt x="8080" y="9936"/>
                      <a:pt x="8080" y="9915"/>
                      <a:pt x="8070" y="9904"/>
                    </a:cubicBezTo>
                    <a:cubicBezTo>
                      <a:pt x="8070" y="9821"/>
                      <a:pt x="8070" y="9737"/>
                      <a:pt x="8174" y="9696"/>
                    </a:cubicBezTo>
                    <a:cubicBezTo>
                      <a:pt x="8195" y="9717"/>
                      <a:pt x="8205" y="9737"/>
                      <a:pt x="8226" y="9758"/>
                    </a:cubicBezTo>
                    <a:cubicBezTo>
                      <a:pt x="8226" y="9800"/>
                      <a:pt x="8236" y="9832"/>
                      <a:pt x="8278" y="9852"/>
                    </a:cubicBezTo>
                    <a:cubicBezTo>
                      <a:pt x="8309" y="9946"/>
                      <a:pt x="8361" y="10029"/>
                      <a:pt x="8445" y="10091"/>
                    </a:cubicBezTo>
                    <a:cubicBezTo>
                      <a:pt x="8496" y="10123"/>
                      <a:pt x="8528" y="10175"/>
                      <a:pt x="8570" y="10206"/>
                    </a:cubicBezTo>
                    <a:cubicBezTo>
                      <a:pt x="8663" y="10311"/>
                      <a:pt x="8736" y="10425"/>
                      <a:pt x="8871" y="10466"/>
                    </a:cubicBezTo>
                    <a:cubicBezTo>
                      <a:pt x="8892" y="10477"/>
                      <a:pt x="8903" y="10498"/>
                      <a:pt x="8924" y="10508"/>
                    </a:cubicBezTo>
                    <a:cubicBezTo>
                      <a:pt x="8944" y="10519"/>
                      <a:pt x="8965" y="10540"/>
                      <a:pt x="8975" y="10560"/>
                    </a:cubicBezTo>
                    <a:cubicBezTo>
                      <a:pt x="9069" y="10654"/>
                      <a:pt x="9183" y="10695"/>
                      <a:pt x="9298" y="10737"/>
                    </a:cubicBezTo>
                    <a:cubicBezTo>
                      <a:pt x="9342" y="10754"/>
                      <a:pt x="9386" y="10764"/>
                      <a:pt x="9432" y="10764"/>
                    </a:cubicBezTo>
                    <a:cubicBezTo>
                      <a:pt x="9495" y="10764"/>
                      <a:pt x="9560" y="10744"/>
                      <a:pt x="9621" y="10695"/>
                    </a:cubicBezTo>
                    <a:cubicBezTo>
                      <a:pt x="9662" y="10665"/>
                      <a:pt x="9704" y="10644"/>
                      <a:pt x="9746" y="10612"/>
                    </a:cubicBezTo>
                    <a:lnTo>
                      <a:pt x="9736" y="10612"/>
                    </a:lnTo>
                    <a:lnTo>
                      <a:pt x="9736" y="10602"/>
                    </a:lnTo>
                    <a:cubicBezTo>
                      <a:pt x="9736" y="10602"/>
                      <a:pt x="9736" y="10612"/>
                      <a:pt x="9746" y="10612"/>
                    </a:cubicBezTo>
                    <a:cubicBezTo>
                      <a:pt x="9774" y="10615"/>
                      <a:pt x="9801" y="10616"/>
                      <a:pt x="9828" y="10616"/>
                    </a:cubicBezTo>
                    <a:cubicBezTo>
                      <a:pt x="9991" y="10616"/>
                      <a:pt x="10131" y="10562"/>
                      <a:pt x="10256" y="10445"/>
                    </a:cubicBezTo>
                    <a:cubicBezTo>
                      <a:pt x="10266" y="10435"/>
                      <a:pt x="10277" y="10425"/>
                      <a:pt x="10287" y="10404"/>
                    </a:cubicBezTo>
                    <a:cubicBezTo>
                      <a:pt x="10308" y="10404"/>
                      <a:pt x="10331" y="10407"/>
                      <a:pt x="10352" y="10407"/>
                    </a:cubicBezTo>
                    <a:cubicBezTo>
                      <a:pt x="10385" y="10407"/>
                      <a:pt x="10414" y="10400"/>
                      <a:pt x="10433" y="10362"/>
                    </a:cubicBezTo>
                    <a:cubicBezTo>
                      <a:pt x="10454" y="10341"/>
                      <a:pt x="10465" y="10321"/>
                      <a:pt x="10485" y="10311"/>
                    </a:cubicBezTo>
                    <a:cubicBezTo>
                      <a:pt x="10495" y="10279"/>
                      <a:pt x="10495" y="10237"/>
                      <a:pt x="10516" y="10216"/>
                    </a:cubicBezTo>
                    <a:cubicBezTo>
                      <a:pt x="10548" y="10144"/>
                      <a:pt x="10537" y="10081"/>
                      <a:pt x="10465" y="10040"/>
                    </a:cubicBezTo>
                    <a:cubicBezTo>
                      <a:pt x="10370" y="9987"/>
                      <a:pt x="10329" y="9904"/>
                      <a:pt x="10329" y="9800"/>
                    </a:cubicBezTo>
                    <a:cubicBezTo>
                      <a:pt x="10319" y="9769"/>
                      <a:pt x="10266" y="9727"/>
                      <a:pt x="10277" y="9696"/>
                    </a:cubicBezTo>
                    <a:cubicBezTo>
                      <a:pt x="10281" y="9673"/>
                      <a:pt x="10292" y="9667"/>
                      <a:pt x="10305" y="9667"/>
                    </a:cubicBezTo>
                    <a:cubicBezTo>
                      <a:pt x="10321" y="9667"/>
                      <a:pt x="10340" y="9674"/>
                      <a:pt x="10356" y="9674"/>
                    </a:cubicBezTo>
                    <a:cubicBezTo>
                      <a:pt x="10366" y="9674"/>
                      <a:pt x="10374" y="9672"/>
                      <a:pt x="10381" y="9665"/>
                    </a:cubicBezTo>
                    <a:cubicBezTo>
                      <a:pt x="10402" y="9654"/>
                      <a:pt x="10412" y="9633"/>
                      <a:pt x="10423" y="9612"/>
                    </a:cubicBezTo>
                    <a:cubicBezTo>
                      <a:pt x="10454" y="9561"/>
                      <a:pt x="10465" y="9508"/>
                      <a:pt x="10485" y="9457"/>
                    </a:cubicBezTo>
                    <a:cubicBezTo>
                      <a:pt x="10506" y="9436"/>
                      <a:pt x="10527" y="9415"/>
                      <a:pt x="10527" y="9394"/>
                    </a:cubicBezTo>
                    <a:cubicBezTo>
                      <a:pt x="10548" y="9258"/>
                      <a:pt x="10548" y="9134"/>
                      <a:pt x="10590" y="8999"/>
                    </a:cubicBezTo>
                    <a:cubicBezTo>
                      <a:pt x="10620" y="8894"/>
                      <a:pt x="10558" y="8811"/>
                      <a:pt x="10444" y="8780"/>
                    </a:cubicBezTo>
                    <a:cubicBezTo>
                      <a:pt x="10412" y="8645"/>
                      <a:pt x="10266" y="8603"/>
                      <a:pt x="10204" y="8499"/>
                    </a:cubicBezTo>
                    <a:cubicBezTo>
                      <a:pt x="10162" y="8436"/>
                      <a:pt x="10131" y="8374"/>
                      <a:pt x="10131" y="8291"/>
                    </a:cubicBezTo>
                    <a:cubicBezTo>
                      <a:pt x="10141" y="8280"/>
                      <a:pt x="10141" y="8270"/>
                      <a:pt x="10141" y="8249"/>
                    </a:cubicBezTo>
                    <a:cubicBezTo>
                      <a:pt x="10225" y="8176"/>
                      <a:pt x="10225" y="8062"/>
                      <a:pt x="10287" y="7967"/>
                    </a:cubicBezTo>
                    <a:cubicBezTo>
                      <a:pt x="10350" y="7874"/>
                      <a:pt x="10485" y="7853"/>
                      <a:pt x="10537" y="7749"/>
                    </a:cubicBezTo>
                    <a:cubicBezTo>
                      <a:pt x="10798" y="7749"/>
                      <a:pt x="10974" y="7613"/>
                      <a:pt x="11152" y="7447"/>
                    </a:cubicBezTo>
                    <a:cubicBezTo>
                      <a:pt x="11162" y="7416"/>
                      <a:pt x="11183" y="7384"/>
                      <a:pt x="11183" y="7353"/>
                    </a:cubicBezTo>
                    <a:cubicBezTo>
                      <a:pt x="11193" y="7197"/>
                      <a:pt x="11193" y="7030"/>
                      <a:pt x="11183" y="6864"/>
                    </a:cubicBezTo>
                    <a:cubicBezTo>
                      <a:pt x="11183" y="6843"/>
                      <a:pt x="11173" y="6822"/>
                      <a:pt x="11152" y="6801"/>
                    </a:cubicBezTo>
                    <a:cubicBezTo>
                      <a:pt x="11152" y="6801"/>
                      <a:pt x="11152" y="6791"/>
                      <a:pt x="11141" y="6780"/>
                    </a:cubicBezTo>
                    <a:cubicBezTo>
                      <a:pt x="11089" y="6676"/>
                      <a:pt x="11037" y="6562"/>
                      <a:pt x="10954" y="6458"/>
                    </a:cubicBezTo>
                    <a:cubicBezTo>
                      <a:pt x="10870" y="6343"/>
                      <a:pt x="10860" y="6197"/>
                      <a:pt x="10787" y="6072"/>
                    </a:cubicBezTo>
                    <a:cubicBezTo>
                      <a:pt x="10756" y="6042"/>
                      <a:pt x="10735" y="6000"/>
                      <a:pt x="10704" y="5958"/>
                    </a:cubicBezTo>
                    <a:cubicBezTo>
                      <a:pt x="10558" y="5813"/>
                      <a:pt x="10360" y="5739"/>
                      <a:pt x="10183" y="5625"/>
                    </a:cubicBezTo>
                    <a:cubicBezTo>
                      <a:pt x="10152" y="5573"/>
                      <a:pt x="10090" y="5573"/>
                      <a:pt x="10037" y="5573"/>
                    </a:cubicBezTo>
                    <a:cubicBezTo>
                      <a:pt x="10028" y="5574"/>
                      <a:pt x="10020" y="5574"/>
                      <a:pt x="10011" y="5574"/>
                    </a:cubicBezTo>
                    <a:cubicBezTo>
                      <a:pt x="9943" y="5574"/>
                      <a:pt x="9896" y="5536"/>
                      <a:pt x="9840" y="5489"/>
                    </a:cubicBezTo>
                    <a:cubicBezTo>
                      <a:pt x="9777" y="5448"/>
                      <a:pt x="9683" y="5489"/>
                      <a:pt x="9632" y="5438"/>
                    </a:cubicBezTo>
                    <a:cubicBezTo>
                      <a:pt x="9590" y="5406"/>
                      <a:pt x="9569" y="5364"/>
                      <a:pt x="9537" y="5323"/>
                    </a:cubicBezTo>
                    <a:cubicBezTo>
                      <a:pt x="9642" y="5302"/>
                      <a:pt x="9715" y="5219"/>
                      <a:pt x="9787" y="5146"/>
                    </a:cubicBezTo>
                    <a:cubicBezTo>
                      <a:pt x="9861" y="5052"/>
                      <a:pt x="9986" y="5031"/>
                      <a:pt x="10048" y="4927"/>
                    </a:cubicBezTo>
                    <a:cubicBezTo>
                      <a:pt x="10090" y="4855"/>
                      <a:pt x="10183" y="4823"/>
                      <a:pt x="10194" y="4730"/>
                    </a:cubicBezTo>
                    <a:cubicBezTo>
                      <a:pt x="10235" y="4719"/>
                      <a:pt x="10287" y="4709"/>
                      <a:pt x="10340" y="4698"/>
                    </a:cubicBezTo>
                    <a:cubicBezTo>
                      <a:pt x="10465" y="4667"/>
                      <a:pt x="10569" y="4615"/>
                      <a:pt x="10599" y="4469"/>
                    </a:cubicBezTo>
                    <a:cubicBezTo>
                      <a:pt x="10610" y="4427"/>
                      <a:pt x="10641" y="4396"/>
                      <a:pt x="10673" y="4365"/>
                    </a:cubicBezTo>
                    <a:cubicBezTo>
                      <a:pt x="10849" y="4209"/>
                      <a:pt x="10891" y="3990"/>
                      <a:pt x="10933" y="3782"/>
                    </a:cubicBezTo>
                    <a:cubicBezTo>
                      <a:pt x="10985" y="3501"/>
                      <a:pt x="10839" y="3314"/>
                      <a:pt x="10537" y="3261"/>
                    </a:cubicBezTo>
                    <a:cubicBezTo>
                      <a:pt x="10444" y="3115"/>
                      <a:pt x="10287" y="3074"/>
                      <a:pt x="10141" y="3074"/>
                    </a:cubicBezTo>
                    <a:cubicBezTo>
                      <a:pt x="9996" y="3074"/>
                      <a:pt x="9840" y="3126"/>
                      <a:pt x="9683" y="3157"/>
                    </a:cubicBezTo>
                    <a:cubicBezTo>
                      <a:pt x="9621" y="3157"/>
                      <a:pt x="9569" y="3168"/>
                      <a:pt x="9527" y="3219"/>
                    </a:cubicBezTo>
                    <a:cubicBezTo>
                      <a:pt x="9463" y="3284"/>
                      <a:pt x="9383" y="3315"/>
                      <a:pt x="9294" y="3315"/>
                    </a:cubicBezTo>
                    <a:cubicBezTo>
                      <a:pt x="9282" y="3315"/>
                      <a:pt x="9269" y="3315"/>
                      <a:pt x="9257" y="3314"/>
                    </a:cubicBezTo>
                    <a:cubicBezTo>
                      <a:pt x="9241" y="3312"/>
                      <a:pt x="9225" y="3311"/>
                      <a:pt x="9210" y="3311"/>
                    </a:cubicBezTo>
                    <a:cubicBezTo>
                      <a:pt x="9111" y="3311"/>
                      <a:pt x="9013" y="3339"/>
                      <a:pt x="8924" y="3365"/>
                    </a:cubicBezTo>
                    <a:cubicBezTo>
                      <a:pt x="8892" y="3365"/>
                      <a:pt x="8861" y="3365"/>
                      <a:pt x="8829" y="3355"/>
                    </a:cubicBezTo>
                    <a:cubicBezTo>
                      <a:pt x="8815" y="3336"/>
                      <a:pt x="8798" y="3325"/>
                      <a:pt x="8781" y="3325"/>
                    </a:cubicBezTo>
                    <a:cubicBezTo>
                      <a:pt x="8761" y="3325"/>
                      <a:pt x="8742" y="3338"/>
                      <a:pt x="8725" y="3365"/>
                    </a:cubicBezTo>
                    <a:cubicBezTo>
                      <a:pt x="8642" y="3418"/>
                      <a:pt x="8570" y="3511"/>
                      <a:pt x="8455" y="3532"/>
                    </a:cubicBezTo>
                    <a:cubicBezTo>
                      <a:pt x="8413" y="3532"/>
                      <a:pt x="8392" y="3574"/>
                      <a:pt x="8382" y="3615"/>
                    </a:cubicBezTo>
                    <a:lnTo>
                      <a:pt x="8371" y="3615"/>
                    </a:lnTo>
                    <a:cubicBezTo>
                      <a:pt x="8236" y="3657"/>
                      <a:pt x="8153" y="3751"/>
                      <a:pt x="8070" y="3865"/>
                    </a:cubicBezTo>
                    <a:cubicBezTo>
                      <a:pt x="7945" y="3865"/>
                      <a:pt x="7851" y="3907"/>
                      <a:pt x="7767" y="4011"/>
                    </a:cubicBezTo>
                    <a:cubicBezTo>
                      <a:pt x="7674" y="4136"/>
                      <a:pt x="7580" y="4251"/>
                      <a:pt x="7487" y="4376"/>
                    </a:cubicBezTo>
                    <a:cubicBezTo>
                      <a:pt x="7476" y="4386"/>
                      <a:pt x="7476" y="4406"/>
                      <a:pt x="7476" y="4427"/>
                    </a:cubicBezTo>
                    <a:cubicBezTo>
                      <a:pt x="7434" y="4438"/>
                      <a:pt x="7413" y="4469"/>
                      <a:pt x="7413" y="4511"/>
                    </a:cubicBezTo>
                    <a:cubicBezTo>
                      <a:pt x="7341" y="4594"/>
                      <a:pt x="7278" y="4677"/>
                      <a:pt x="7205" y="4760"/>
                    </a:cubicBezTo>
                    <a:cubicBezTo>
                      <a:pt x="7122" y="4760"/>
                      <a:pt x="7122" y="4760"/>
                      <a:pt x="7112" y="4667"/>
                    </a:cubicBezTo>
                    <a:cubicBezTo>
                      <a:pt x="7154" y="4646"/>
                      <a:pt x="7164" y="4615"/>
                      <a:pt x="7164" y="4573"/>
                    </a:cubicBezTo>
                    <a:lnTo>
                      <a:pt x="7174" y="4573"/>
                    </a:lnTo>
                    <a:cubicBezTo>
                      <a:pt x="7258" y="4480"/>
                      <a:pt x="7288" y="4355"/>
                      <a:pt x="7362" y="4261"/>
                    </a:cubicBezTo>
                    <a:cubicBezTo>
                      <a:pt x="7497" y="4094"/>
                      <a:pt x="7601" y="3918"/>
                      <a:pt x="7674" y="3719"/>
                    </a:cubicBezTo>
                    <a:cubicBezTo>
                      <a:pt x="7705" y="3698"/>
                      <a:pt x="7716" y="3657"/>
                      <a:pt x="7716" y="3615"/>
                    </a:cubicBezTo>
                    <a:cubicBezTo>
                      <a:pt x="7726" y="3594"/>
                      <a:pt x="7726" y="3584"/>
                      <a:pt x="7726" y="3564"/>
                    </a:cubicBezTo>
                    <a:cubicBezTo>
                      <a:pt x="7841" y="3490"/>
                      <a:pt x="7851" y="3314"/>
                      <a:pt x="7987" y="3251"/>
                    </a:cubicBezTo>
                    <a:cubicBezTo>
                      <a:pt x="8007" y="3251"/>
                      <a:pt x="8007" y="3210"/>
                      <a:pt x="8017" y="3189"/>
                    </a:cubicBezTo>
                    <a:cubicBezTo>
                      <a:pt x="8017" y="3126"/>
                      <a:pt x="8017" y="3074"/>
                      <a:pt x="8028" y="3011"/>
                    </a:cubicBezTo>
                    <a:cubicBezTo>
                      <a:pt x="8153" y="2865"/>
                      <a:pt x="8267" y="2699"/>
                      <a:pt x="8330" y="2511"/>
                    </a:cubicBezTo>
                    <a:cubicBezTo>
                      <a:pt x="8361" y="2481"/>
                      <a:pt x="8371" y="2449"/>
                      <a:pt x="8371" y="2407"/>
                    </a:cubicBezTo>
                    <a:lnTo>
                      <a:pt x="8371" y="2356"/>
                    </a:lnTo>
                    <a:cubicBezTo>
                      <a:pt x="8413" y="2335"/>
                      <a:pt x="8424" y="2293"/>
                      <a:pt x="8424" y="2252"/>
                    </a:cubicBezTo>
                    <a:cubicBezTo>
                      <a:pt x="8475" y="2220"/>
                      <a:pt x="8475" y="2189"/>
                      <a:pt x="8424" y="2157"/>
                    </a:cubicBezTo>
                    <a:cubicBezTo>
                      <a:pt x="8507" y="2002"/>
                      <a:pt x="8600" y="1856"/>
                      <a:pt x="8642" y="1679"/>
                    </a:cubicBezTo>
                    <a:cubicBezTo>
                      <a:pt x="8653" y="1616"/>
                      <a:pt x="8674" y="1554"/>
                      <a:pt x="8642" y="1491"/>
                    </a:cubicBezTo>
                    <a:cubicBezTo>
                      <a:pt x="8611" y="1419"/>
                      <a:pt x="8621" y="1345"/>
                      <a:pt x="8674" y="1283"/>
                    </a:cubicBezTo>
                    <a:cubicBezTo>
                      <a:pt x="8705" y="1241"/>
                      <a:pt x="8705" y="1200"/>
                      <a:pt x="8684" y="1158"/>
                    </a:cubicBezTo>
                    <a:cubicBezTo>
                      <a:pt x="8611" y="1044"/>
                      <a:pt x="8580" y="898"/>
                      <a:pt x="8475" y="794"/>
                    </a:cubicBezTo>
                    <a:cubicBezTo>
                      <a:pt x="8475" y="752"/>
                      <a:pt x="8465" y="721"/>
                      <a:pt x="8424" y="700"/>
                    </a:cubicBezTo>
                    <a:lnTo>
                      <a:pt x="8424" y="690"/>
                    </a:lnTo>
                    <a:cubicBezTo>
                      <a:pt x="8403" y="679"/>
                      <a:pt x="8392" y="658"/>
                      <a:pt x="8382" y="648"/>
                    </a:cubicBezTo>
                    <a:cubicBezTo>
                      <a:pt x="8300" y="548"/>
                      <a:pt x="8203" y="488"/>
                      <a:pt x="8075" y="488"/>
                    </a:cubicBezTo>
                    <a:cubicBezTo>
                      <a:pt x="8057" y="488"/>
                      <a:pt x="8037" y="489"/>
                      <a:pt x="8017" y="492"/>
                    </a:cubicBezTo>
                    <a:lnTo>
                      <a:pt x="7695" y="492"/>
                    </a:lnTo>
                    <a:cubicBezTo>
                      <a:pt x="7653" y="492"/>
                      <a:pt x="7601" y="502"/>
                      <a:pt x="7559" y="533"/>
                    </a:cubicBezTo>
                    <a:cubicBezTo>
                      <a:pt x="7508" y="544"/>
                      <a:pt x="7455" y="544"/>
                      <a:pt x="7413" y="596"/>
                    </a:cubicBezTo>
                    <a:cubicBezTo>
                      <a:pt x="7112" y="721"/>
                      <a:pt x="6810" y="866"/>
                      <a:pt x="6612" y="1148"/>
                    </a:cubicBezTo>
                    <a:cubicBezTo>
                      <a:pt x="6550" y="1179"/>
                      <a:pt x="6570" y="1273"/>
                      <a:pt x="6497" y="1304"/>
                    </a:cubicBezTo>
                    <a:cubicBezTo>
                      <a:pt x="6404" y="1366"/>
                      <a:pt x="6372" y="1470"/>
                      <a:pt x="6362" y="1585"/>
                    </a:cubicBezTo>
                    <a:cubicBezTo>
                      <a:pt x="6351" y="1627"/>
                      <a:pt x="6351" y="1679"/>
                      <a:pt x="6321" y="1720"/>
                    </a:cubicBezTo>
                    <a:cubicBezTo>
                      <a:pt x="6206" y="1803"/>
                      <a:pt x="6175" y="1928"/>
                      <a:pt x="6122" y="2043"/>
                    </a:cubicBezTo>
                    <a:cubicBezTo>
                      <a:pt x="6071" y="2147"/>
                      <a:pt x="6060" y="2252"/>
                      <a:pt x="6060" y="2356"/>
                    </a:cubicBezTo>
                    <a:lnTo>
                      <a:pt x="6029" y="2449"/>
                    </a:lnTo>
                    <a:cubicBezTo>
                      <a:pt x="6018" y="2491"/>
                      <a:pt x="6018" y="2532"/>
                      <a:pt x="6060" y="2553"/>
                    </a:cubicBezTo>
                    <a:cubicBezTo>
                      <a:pt x="6081" y="2699"/>
                      <a:pt x="6018" y="2824"/>
                      <a:pt x="6008" y="2960"/>
                    </a:cubicBezTo>
                    <a:cubicBezTo>
                      <a:pt x="5904" y="3011"/>
                      <a:pt x="5842" y="3095"/>
                      <a:pt x="5852" y="3219"/>
                    </a:cubicBezTo>
                    <a:cubicBezTo>
                      <a:pt x="5852" y="3261"/>
                      <a:pt x="5831" y="3314"/>
                      <a:pt x="5831" y="3365"/>
                    </a:cubicBezTo>
                    <a:cubicBezTo>
                      <a:pt x="5810" y="3564"/>
                      <a:pt x="5717" y="3761"/>
                      <a:pt x="5717" y="3969"/>
                    </a:cubicBezTo>
                    <a:cubicBezTo>
                      <a:pt x="5664" y="4073"/>
                      <a:pt x="5685" y="4198"/>
                      <a:pt x="5654" y="4313"/>
                    </a:cubicBezTo>
                    <a:cubicBezTo>
                      <a:pt x="5610" y="4339"/>
                      <a:pt x="5566" y="4380"/>
                      <a:pt x="5498" y="4380"/>
                    </a:cubicBezTo>
                    <a:cubicBezTo>
                      <a:pt x="5485" y="4380"/>
                      <a:pt x="5471" y="4379"/>
                      <a:pt x="5456" y="4376"/>
                    </a:cubicBezTo>
                    <a:cubicBezTo>
                      <a:pt x="5498" y="4230"/>
                      <a:pt x="5498" y="4073"/>
                      <a:pt x="5456" y="3918"/>
                    </a:cubicBezTo>
                    <a:cubicBezTo>
                      <a:pt x="5498" y="3793"/>
                      <a:pt x="5539" y="3657"/>
                      <a:pt x="5467" y="3532"/>
                    </a:cubicBezTo>
                    <a:cubicBezTo>
                      <a:pt x="5467" y="3511"/>
                      <a:pt x="5456" y="3490"/>
                      <a:pt x="5467" y="3480"/>
                    </a:cubicBezTo>
                    <a:cubicBezTo>
                      <a:pt x="5518" y="3355"/>
                      <a:pt x="5467" y="3230"/>
                      <a:pt x="5446" y="3115"/>
                    </a:cubicBezTo>
                    <a:cubicBezTo>
                      <a:pt x="5414" y="2990"/>
                      <a:pt x="5404" y="2886"/>
                      <a:pt x="5435" y="2772"/>
                    </a:cubicBezTo>
                    <a:cubicBezTo>
                      <a:pt x="5467" y="2647"/>
                      <a:pt x="5477" y="2501"/>
                      <a:pt x="5414" y="2377"/>
                    </a:cubicBezTo>
                    <a:cubicBezTo>
                      <a:pt x="5342" y="2231"/>
                      <a:pt x="5331" y="2074"/>
                      <a:pt x="5352" y="1918"/>
                    </a:cubicBezTo>
                    <a:cubicBezTo>
                      <a:pt x="5363" y="1845"/>
                      <a:pt x="5363" y="1762"/>
                      <a:pt x="5352" y="1689"/>
                    </a:cubicBezTo>
                    <a:cubicBezTo>
                      <a:pt x="5300" y="1481"/>
                      <a:pt x="5279" y="1262"/>
                      <a:pt x="5300" y="1044"/>
                    </a:cubicBezTo>
                    <a:cubicBezTo>
                      <a:pt x="5310" y="1002"/>
                      <a:pt x="5289" y="961"/>
                      <a:pt x="5259" y="929"/>
                    </a:cubicBezTo>
                    <a:cubicBezTo>
                      <a:pt x="5227" y="887"/>
                      <a:pt x="5185" y="846"/>
                      <a:pt x="5154" y="794"/>
                    </a:cubicBezTo>
                    <a:cubicBezTo>
                      <a:pt x="5134" y="752"/>
                      <a:pt x="5113" y="721"/>
                      <a:pt x="5113" y="679"/>
                    </a:cubicBezTo>
                    <a:cubicBezTo>
                      <a:pt x="5081" y="586"/>
                      <a:pt x="5071" y="482"/>
                      <a:pt x="5039" y="387"/>
                    </a:cubicBezTo>
                    <a:cubicBezTo>
                      <a:pt x="5009" y="283"/>
                      <a:pt x="4956" y="190"/>
                      <a:pt x="4842" y="148"/>
                    </a:cubicBezTo>
                    <a:cubicBezTo>
                      <a:pt x="4780" y="126"/>
                      <a:pt x="4721" y="106"/>
                      <a:pt x="4663" y="106"/>
                    </a:cubicBezTo>
                    <a:cubicBezTo>
                      <a:pt x="4614" y="106"/>
                      <a:pt x="4567" y="120"/>
                      <a:pt x="4519" y="158"/>
                    </a:cubicBezTo>
                    <a:cubicBezTo>
                      <a:pt x="4498" y="169"/>
                      <a:pt x="4467" y="179"/>
                      <a:pt x="4446" y="190"/>
                    </a:cubicBezTo>
                    <a:cubicBezTo>
                      <a:pt x="4426" y="173"/>
                      <a:pt x="4405" y="167"/>
                      <a:pt x="4384" y="167"/>
                    </a:cubicBezTo>
                    <a:cubicBezTo>
                      <a:pt x="4341" y="167"/>
                      <a:pt x="4297" y="190"/>
                      <a:pt x="4248" y="190"/>
                    </a:cubicBezTo>
                    <a:lnTo>
                      <a:pt x="4061" y="33"/>
                    </a:lnTo>
                    <a:cubicBezTo>
                      <a:pt x="4033" y="11"/>
                      <a:pt x="4005" y="1"/>
                      <a:pt x="3978"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33"/>
              <p:cNvSpPr/>
              <p:nvPr/>
            </p:nvSpPr>
            <p:spPr>
              <a:xfrm>
                <a:off x="1167464" y="939789"/>
                <a:ext cx="4843" cy="6520"/>
              </a:xfrm>
              <a:custGeom>
                <a:avLst/>
                <a:gdLst/>
                <a:ahLst/>
                <a:cxnLst/>
                <a:rect l="l" t="t" r="r" b="b"/>
                <a:pathLst>
                  <a:path w="78" h="105" extrusionOk="0">
                    <a:moveTo>
                      <a:pt x="69" y="1"/>
                    </a:moveTo>
                    <a:cubicBezTo>
                      <a:pt x="65" y="1"/>
                      <a:pt x="59" y="4"/>
                      <a:pt x="53" y="11"/>
                    </a:cubicBezTo>
                    <a:cubicBezTo>
                      <a:pt x="32" y="31"/>
                      <a:pt x="11" y="52"/>
                      <a:pt x="1" y="73"/>
                    </a:cubicBezTo>
                    <a:lnTo>
                      <a:pt x="32" y="105"/>
                    </a:lnTo>
                    <a:cubicBezTo>
                      <a:pt x="53" y="84"/>
                      <a:pt x="63" y="52"/>
                      <a:pt x="63" y="52"/>
                    </a:cubicBezTo>
                    <a:cubicBezTo>
                      <a:pt x="78" y="17"/>
                      <a:pt x="77" y="1"/>
                      <a:pt x="69" y="1"/>
                    </a:cubicBezTo>
                    <a:close/>
                  </a:path>
                </a:pathLst>
              </a:custGeom>
              <a:solidFill>
                <a:srgbClr val="F4C5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 name="Google Shape;31;p33"/>
              <p:cNvPicPr preferRelativeResize="0"/>
              <p:nvPr/>
            </p:nvPicPr>
            <p:blipFill rotWithShape="1">
              <a:blip r:embed="rId5">
                <a:alphaModFix/>
              </a:blip>
              <a:srcRect/>
              <a:stretch/>
            </p:blipFill>
            <p:spPr>
              <a:xfrm>
                <a:off x="776345" y="151864"/>
                <a:ext cx="741035" cy="794424"/>
              </a:xfrm>
              <a:prstGeom prst="rect">
                <a:avLst/>
              </a:prstGeom>
              <a:noFill/>
              <a:ln>
                <a:noFill/>
              </a:ln>
            </p:spPr>
          </p:pic>
        </p:grpSp>
        <p:grpSp>
          <p:nvGrpSpPr>
            <p:cNvPr id="32" name="Google Shape;32;p33"/>
            <p:cNvGrpSpPr/>
            <p:nvPr/>
          </p:nvGrpSpPr>
          <p:grpSpPr>
            <a:xfrm rot="-3233906">
              <a:off x="8845736" y="3838041"/>
              <a:ext cx="274959" cy="539098"/>
              <a:chOff x="4229113" y="3659368"/>
              <a:chExt cx="424779" cy="832844"/>
            </a:xfrm>
          </p:grpSpPr>
          <p:sp>
            <p:nvSpPr>
              <p:cNvPr id="33" name="Google Shape;33;p33"/>
              <p:cNvSpPr/>
              <p:nvPr/>
            </p:nvSpPr>
            <p:spPr>
              <a:xfrm>
                <a:off x="4229113" y="3659368"/>
                <a:ext cx="424779" cy="832844"/>
              </a:xfrm>
              <a:custGeom>
                <a:avLst/>
                <a:gdLst/>
                <a:ahLst/>
                <a:cxnLst/>
                <a:rect l="l" t="t" r="r" b="b"/>
                <a:pathLst>
                  <a:path w="5405" h="10598" extrusionOk="0">
                    <a:moveTo>
                      <a:pt x="2541" y="2137"/>
                    </a:moveTo>
                    <a:cubicBezTo>
                      <a:pt x="2531" y="2137"/>
                      <a:pt x="2531" y="2147"/>
                      <a:pt x="2531" y="2147"/>
                    </a:cubicBezTo>
                    <a:lnTo>
                      <a:pt x="2520" y="2137"/>
                    </a:lnTo>
                    <a:close/>
                    <a:moveTo>
                      <a:pt x="4061" y="2876"/>
                    </a:moveTo>
                    <a:lnTo>
                      <a:pt x="4072" y="2886"/>
                    </a:lnTo>
                    <a:lnTo>
                      <a:pt x="4061" y="2886"/>
                    </a:lnTo>
                    <a:lnTo>
                      <a:pt x="4061" y="2876"/>
                    </a:lnTo>
                    <a:close/>
                    <a:moveTo>
                      <a:pt x="2406" y="3678"/>
                    </a:moveTo>
                    <a:lnTo>
                      <a:pt x="2406" y="3699"/>
                    </a:lnTo>
                    <a:lnTo>
                      <a:pt x="2396" y="3688"/>
                    </a:lnTo>
                    <a:cubicBezTo>
                      <a:pt x="2396" y="3688"/>
                      <a:pt x="2406" y="3688"/>
                      <a:pt x="2406" y="3678"/>
                    </a:cubicBezTo>
                    <a:close/>
                    <a:moveTo>
                      <a:pt x="1323" y="3803"/>
                    </a:moveTo>
                    <a:cubicBezTo>
                      <a:pt x="1313" y="3813"/>
                      <a:pt x="1313" y="3824"/>
                      <a:pt x="1313" y="3834"/>
                    </a:cubicBezTo>
                    <a:lnTo>
                      <a:pt x="1313" y="3803"/>
                    </a:lnTo>
                    <a:close/>
                    <a:moveTo>
                      <a:pt x="1000" y="3918"/>
                    </a:moveTo>
                    <a:lnTo>
                      <a:pt x="1000" y="3918"/>
                    </a:lnTo>
                    <a:cubicBezTo>
                      <a:pt x="1003" y="3919"/>
                      <a:pt x="1006" y="3922"/>
                      <a:pt x="1011" y="3928"/>
                    </a:cubicBezTo>
                    <a:lnTo>
                      <a:pt x="1000" y="3928"/>
                    </a:lnTo>
                    <a:lnTo>
                      <a:pt x="1000" y="3918"/>
                    </a:lnTo>
                    <a:close/>
                    <a:moveTo>
                      <a:pt x="1687" y="5021"/>
                    </a:moveTo>
                    <a:lnTo>
                      <a:pt x="1687" y="5031"/>
                    </a:lnTo>
                    <a:lnTo>
                      <a:pt x="1677" y="5031"/>
                    </a:lnTo>
                    <a:lnTo>
                      <a:pt x="1677" y="5021"/>
                    </a:lnTo>
                    <a:close/>
                    <a:moveTo>
                      <a:pt x="1677" y="5031"/>
                    </a:moveTo>
                    <a:lnTo>
                      <a:pt x="1687" y="5041"/>
                    </a:lnTo>
                    <a:cubicBezTo>
                      <a:pt x="1678" y="5041"/>
                      <a:pt x="1677" y="5031"/>
                      <a:pt x="1677" y="5031"/>
                    </a:cubicBezTo>
                    <a:close/>
                    <a:moveTo>
                      <a:pt x="2783" y="9704"/>
                    </a:moveTo>
                    <a:lnTo>
                      <a:pt x="2783" y="9704"/>
                    </a:lnTo>
                    <a:cubicBezTo>
                      <a:pt x="2782" y="9707"/>
                      <a:pt x="2781" y="9711"/>
                      <a:pt x="2781" y="9717"/>
                    </a:cubicBezTo>
                    <a:lnTo>
                      <a:pt x="2781" y="9706"/>
                    </a:lnTo>
                    <a:cubicBezTo>
                      <a:pt x="2782" y="9705"/>
                      <a:pt x="2782" y="9705"/>
                      <a:pt x="2783" y="9704"/>
                    </a:cubicBezTo>
                    <a:close/>
                    <a:moveTo>
                      <a:pt x="2302" y="10071"/>
                    </a:moveTo>
                    <a:lnTo>
                      <a:pt x="2302" y="10071"/>
                    </a:lnTo>
                    <a:cubicBezTo>
                      <a:pt x="2312" y="10071"/>
                      <a:pt x="2323" y="10081"/>
                      <a:pt x="2333" y="10092"/>
                    </a:cubicBezTo>
                    <a:lnTo>
                      <a:pt x="2333" y="10102"/>
                    </a:lnTo>
                    <a:cubicBezTo>
                      <a:pt x="2323" y="10081"/>
                      <a:pt x="2312" y="10081"/>
                      <a:pt x="2302" y="10071"/>
                    </a:cubicBezTo>
                    <a:close/>
                    <a:moveTo>
                      <a:pt x="2000" y="10185"/>
                    </a:moveTo>
                    <a:cubicBezTo>
                      <a:pt x="2021" y="10185"/>
                      <a:pt x="2052" y="10185"/>
                      <a:pt x="2062" y="10206"/>
                    </a:cubicBezTo>
                    <a:cubicBezTo>
                      <a:pt x="2042" y="10206"/>
                      <a:pt x="2021" y="10196"/>
                      <a:pt x="2000" y="10185"/>
                    </a:cubicBezTo>
                    <a:close/>
                    <a:moveTo>
                      <a:pt x="3381" y="1"/>
                    </a:moveTo>
                    <a:cubicBezTo>
                      <a:pt x="3362" y="1"/>
                      <a:pt x="3343" y="8"/>
                      <a:pt x="3323" y="23"/>
                    </a:cubicBezTo>
                    <a:cubicBezTo>
                      <a:pt x="3198" y="96"/>
                      <a:pt x="3083" y="127"/>
                      <a:pt x="2948" y="138"/>
                    </a:cubicBezTo>
                    <a:cubicBezTo>
                      <a:pt x="2916" y="148"/>
                      <a:pt x="2874" y="169"/>
                      <a:pt x="2844" y="189"/>
                    </a:cubicBezTo>
                    <a:cubicBezTo>
                      <a:pt x="2823" y="189"/>
                      <a:pt x="2802" y="179"/>
                      <a:pt x="2781" y="179"/>
                    </a:cubicBezTo>
                    <a:cubicBezTo>
                      <a:pt x="2644" y="65"/>
                      <a:pt x="2524" y="12"/>
                      <a:pt x="2392" y="12"/>
                    </a:cubicBezTo>
                    <a:cubicBezTo>
                      <a:pt x="2344" y="12"/>
                      <a:pt x="2293" y="19"/>
                      <a:pt x="2240" y="34"/>
                    </a:cubicBezTo>
                    <a:cubicBezTo>
                      <a:pt x="2083" y="64"/>
                      <a:pt x="1917" y="85"/>
                      <a:pt x="1771" y="138"/>
                    </a:cubicBezTo>
                    <a:cubicBezTo>
                      <a:pt x="1542" y="231"/>
                      <a:pt x="1261" y="252"/>
                      <a:pt x="1115" y="492"/>
                    </a:cubicBezTo>
                    <a:cubicBezTo>
                      <a:pt x="1084" y="543"/>
                      <a:pt x="1042" y="543"/>
                      <a:pt x="990" y="564"/>
                    </a:cubicBezTo>
                    <a:cubicBezTo>
                      <a:pt x="896" y="606"/>
                      <a:pt x="792" y="627"/>
                      <a:pt x="761" y="742"/>
                    </a:cubicBezTo>
                    <a:lnTo>
                      <a:pt x="761" y="752"/>
                    </a:lnTo>
                    <a:cubicBezTo>
                      <a:pt x="740" y="762"/>
                      <a:pt x="720" y="783"/>
                      <a:pt x="699" y="804"/>
                    </a:cubicBezTo>
                    <a:cubicBezTo>
                      <a:pt x="657" y="804"/>
                      <a:pt x="636" y="825"/>
                      <a:pt x="625" y="856"/>
                    </a:cubicBezTo>
                    <a:cubicBezTo>
                      <a:pt x="605" y="908"/>
                      <a:pt x="574" y="950"/>
                      <a:pt x="553" y="991"/>
                    </a:cubicBezTo>
                    <a:cubicBezTo>
                      <a:pt x="459" y="1137"/>
                      <a:pt x="355" y="1272"/>
                      <a:pt x="396" y="1460"/>
                    </a:cubicBezTo>
                    <a:cubicBezTo>
                      <a:pt x="407" y="1533"/>
                      <a:pt x="366" y="1595"/>
                      <a:pt x="324" y="1658"/>
                    </a:cubicBezTo>
                    <a:cubicBezTo>
                      <a:pt x="105" y="1772"/>
                      <a:pt x="95" y="2001"/>
                      <a:pt x="22" y="2188"/>
                    </a:cubicBezTo>
                    <a:cubicBezTo>
                      <a:pt x="12" y="2220"/>
                      <a:pt x="1" y="2262"/>
                      <a:pt x="22" y="2283"/>
                    </a:cubicBezTo>
                    <a:cubicBezTo>
                      <a:pt x="84" y="2408"/>
                      <a:pt x="12" y="2522"/>
                      <a:pt x="32" y="2647"/>
                    </a:cubicBezTo>
                    <a:lnTo>
                      <a:pt x="32" y="3313"/>
                    </a:lnTo>
                    <a:cubicBezTo>
                      <a:pt x="1" y="3553"/>
                      <a:pt x="147" y="3688"/>
                      <a:pt x="324" y="3813"/>
                    </a:cubicBezTo>
                    <a:cubicBezTo>
                      <a:pt x="355" y="4053"/>
                      <a:pt x="417" y="4282"/>
                      <a:pt x="574" y="4479"/>
                    </a:cubicBezTo>
                    <a:cubicBezTo>
                      <a:pt x="646" y="4687"/>
                      <a:pt x="792" y="4823"/>
                      <a:pt x="990" y="4916"/>
                    </a:cubicBezTo>
                    <a:cubicBezTo>
                      <a:pt x="1136" y="5083"/>
                      <a:pt x="1313" y="5208"/>
                      <a:pt x="1542" y="5219"/>
                    </a:cubicBezTo>
                    <a:cubicBezTo>
                      <a:pt x="1601" y="5263"/>
                      <a:pt x="1659" y="5276"/>
                      <a:pt x="1718" y="5276"/>
                    </a:cubicBezTo>
                    <a:cubicBezTo>
                      <a:pt x="1743" y="5276"/>
                      <a:pt x="1767" y="5274"/>
                      <a:pt x="1792" y="5270"/>
                    </a:cubicBezTo>
                    <a:cubicBezTo>
                      <a:pt x="1812" y="5270"/>
                      <a:pt x="1844" y="5270"/>
                      <a:pt x="1865" y="5260"/>
                    </a:cubicBezTo>
                    <a:cubicBezTo>
                      <a:pt x="2073" y="5281"/>
                      <a:pt x="2104" y="5437"/>
                      <a:pt x="2125" y="5604"/>
                    </a:cubicBezTo>
                    <a:cubicBezTo>
                      <a:pt x="2136" y="5635"/>
                      <a:pt x="2115" y="5677"/>
                      <a:pt x="2115" y="5719"/>
                    </a:cubicBezTo>
                    <a:cubicBezTo>
                      <a:pt x="2104" y="5895"/>
                      <a:pt x="2073" y="6073"/>
                      <a:pt x="2104" y="6260"/>
                    </a:cubicBezTo>
                    <a:cubicBezTo>
                      <a:pt x="2104" y="6385"/>
                      <a:pt x="2104" y="6499"/>
                      <a:pt x="2115" y="6624"/>
                    </a:cubicBezTo>
                    <a:cubicBezTo>
                      <a:pt x="2104" y="6645"/>
                      <a:pt x="2104" y="6666"/>
                      <a:pt x="2104" y="6686"/>
                    </a:cubicBezTo>
                    <a:cubicBezTo>
                      <a:pt x="2042" y="6864"/>
                      <a:pt x="2042" y="6864"/>
                      <a:pt x="2094" y="7186"/>
                    </a:cubicBezTo>
                    <a:cubicBezTo>
                      <a:pt x="2094" y="7301"/>
                      <a:pt x="2094" y="7426"/>
                      <a:pt x="2104" y="7540"/>
                    </a:cubicBezTo>
                    <a:cubicBezTo>
                      <a:pt x="2032" y="7676"/>
                      <a:pt x="1937" y="7801"/>
                      <a:pt x="1990" y="7968"/>
                    </a:cubicBezTo>
                    <a:cubicBezTo>
                      <a:pt x="1896" y="8123"/>
                      <a:pt x="1917" y="8269"/>
                      <a:pt x="2032" y="8415"/>
                    </a:cubicBezTo>
                    <a:cubicBezTo>
                      <a:pt x="2021" y="8519"/>
                      <a:pt x="1990" y="8623"/>
                      <a:pt x="1917" y="8706"/>
                    </a:cubicBezTo>
                    <a:cubicBezTo>
                      <a:pt x="1823" y="8769"/>
                      <a:pt x="1854" y="8863"/>
                      <a:pt x="1865" y="8956"/>
                    </a:cubicBezTo>
                    <a:cubicBezTo>
                      <a:pt x="1833" y="8967"/>
                      <a:pt x="1823" y="8977"/>
                      <a:pt x="1823" y="9009"/>
                    </a:cubicBezTo>
                    <a:cubicBezTo>
                      <a:pt x="1782" y="9123"/>
                      <a:pt x="1740" y="9248"/>
                      <a:pt x="1750" y="9384"/>
                    </a:cubicBezTo>
                    <a:cubicBezTo>
                      <a:pt x="1740" y="9456"/>
                      <a:pt x="1750" y="9539"/>
                      <a:pt x="1729" y="9613"/>
                    </a:cubicBezTo>
                    <a:cubicBezTo>
                      <a:pt x="1667" y="9800"/>
                      <a:pt x="1657" y="9987"/>
                      <a:pt x="1677" y="10175"/>
                    </a:cubicBezTo>
                    <a:cubicBezTo>
                      <a:pt x="1698" y="10237"/>
                      <a:pt x="1740" y="10289"/>
                      <a:pt x="1740" y="10351"/>
                    </a:cubicBezTo>
                    <a:cubicBezTo>
                      <a:pt x="1740" y="10476"/>
                      <a:pt x="1812" y="10529"/>
                      <a:pt x="1917" y="10571"/>
                    </a:cubicBezTo>
                    <a:cubicBezTo>
                      <a:pt x="1956" y="10590"/>
                      <a:pt x="2001" y="10597"/>
                      <a:pt x="2046" y="10597"/>
                    </a:cubicBezTo>
                    <a:cubicBezTo>
                      <a:pt x="2072" y="10597"/>
                      <a:pt x="2099" y="10595"/>
                      <a:pt x="2125" y="10591"/>
                    </a:cubicBezTo>
                    <a:cubicBezTo>
                      <a:pt x="2261" y="10571"/>
                      <a:pt x="2365" y="10487"/>
                      <a:pt x="2479" y="10414"/>
                    </a:cubicBezTo>
                    <a:cubicBezTo>
                      <a:pt x="2604" y="10414"/>
                      <a:pt x="2666" y="10321"/>
                      <a:pt x="2719" y="10217"/>
                    </a:cubicBezTo>
                    <a:cubicBezTo>
                      <a:pt x="2740" y="10143"/>
                      <a:pt x="2750" y="10071"/>
                      <a:pt x="2770" y="9987"/>
                    </a:cubicBezTo>
                    <a:cubicBezTo>
                      <a:pt x="2791" y="9914"/>
                      <a:pt x="2791" y="9842"/>
                      <a:pt x="2791" y="9758"/>
                    </a:cubicBezTo>
                    <a:cubicBezTo>
                      <a:pt x="2833" y="9696"/>
                      <a:pt x="2823" y="9623"/>
                      <a:pt x="2823" y="9550"/>
                    </a:cubicBezTo>
                    <a:cubicBezTo>
                      <a:pt x="2833" y="9259"/>
                      <a:pt x="2833" y="8967"/>
                      <a:pt x="2864" y="8665"/>
                    </a:cubicBezTo>
                    <a:cubicBezTo>
                      <a:pt x="2906" y="8311"/>
                      <a:pt x="2906" y="7957"/>
                      <a:pt x="2895" y="7603"/>
                    </a:cubicBezTo>
                    <a:cubicBezTo>
                      <a:pt x="2906" y="7561"/>
                      <a:pt x="2906" y="7519"/>
                      <a:pt x="2906" y="7478"/>
                    </a:cubicBezTo>
                    <a:cubicBezTo>
                      <a:pt x="2958" y="7374"/>
                      <a:pt x="2948" y="7280"/>
                      <a:pt x="2906" y="7176"/>
                    </a:cubicBezTo>
                    <a:cubicBezTo>
                      <a:pt x="2969" y="6978"/>
                      <a:pt x="2969" y="6770"/>
                      <a:pt x="2969" y="6572"/>
                    </a:cubicBezTo>
                    <a:cubicBezTo>
                      <a:pt x="2979" y="6520"/>
                      <a:pt x="2999" y="6478"/>
                      <a:pt x="3010" y="6427"/>
                    </a:cubicBezTo>
                    <a:cubicBezTo>
                      <a:pt x="3041" y="6291"/>
                      <a:pt x="3052" y="6145"/>
                      <a:pt x="3114" y="6020"/>
                    </a:cubicBezTo>
                    <a:cubicBezTo>
                      <a:pt x="3208" y="5843"/>
                      <a:pt x="3260" y="5656"/>
                      <a:pt x="3333" y="5479"/>
                    </a:cubicBezTo>
                    <a:cubicBezTo>
                      <a:pt x="3343" y="5479"/>
                      <a:pt x="3343" y="5469"/>
                      <a:pt x="3343" y="5469"/>
                    </a:cubicBezTo>
                    <a:cubicBezTo>
                      <a:pt x="3406" y="5385"/>
                      <a:pt x="3499" y="5302"/>
                      <a:pt x="3458" y="5177"/>
                    </a:cubicBezTo>
                    <a:cubicBezTo>
                      <a:pt x="3582" y="5125"/>
                      <a:pt x="3707" y="5083"/>
                      <a:pt x="3822" y="5041"/>
                    </a:cubicBezTo>
                    <a:lnTo>
                      <a:pt x="3864" y="5041"/>
                    </a:lnTo>
                    <a:cubicBezTo>
                      <a:pt x="3924" y="5071"/>
                      <a:pt x="3955" y="5087"/>
                      <a:pt x="3980" y="5087"/>
                    </a:cubicBezTo>
                    <a:cubicBezTo>
                      <a:pt x="4006" y="5087"/>
                      <a:pt x="4024" y="5069"/>
                      <a:pt x="4061" y="5031"/>
                    </a:cubicBezTo>
                    <a:cubicBezTo>
                      <a:pt x="4135" y="4990"/>
                      <a:pt x="4124" y="4916"/>
                      <a:pt x="4135" y="4854"/>
                    </a:cubicBezTo>
                    <a:cubicBezTo>
                      <a:pt x="4218" y="4812"/>
                      <a:pt x="4281" y="4761"/>
                      <a:pt x="4311" y="4667"/>
                    </a:cubicBezTo>
                    <a:cubicBezTo>
                      <a:pt x="4489" y="4552"/>
                      <a:pt x="4645" y="4417"/>
                      <a:pt x="4739" y="4229"/>
                    </a:cubicBezTo>
                    <a:cubicBezTo>
                      <a:pt x="4822" y="4188"/>
                      <a:pt x="4884" y="4104"/>
                      <a:pt x="4905" y="4021"/>
                    </a:cubicBezTo>
                    <a:cubicBezTo>
                      <a:pt x="4999" y="3771"/>
                      <a:pt x="5123" y="3542"/>
                      <a:pt x="5280" y="3324"/>
                    </a:cubicBezTo>
                    <a:cubicBezTo>
                      <a:pt x="5353" y="3220"/>
                      <a:pt x="5353" y="3116"/>
                      <a:pt x="5290" y="3011"/>
                    </a:cubicBezTo>
                    <a:lnTo>
                      <a:pt x="5353" y="2699"/>
                    </a:lnTo>
                    <a:cubicBezTo>
                      <a:pt x="5405" y="2657"/>
                      <a:pt x="5405" y="2616"/>
                      <a:pt x="5373" y="2574"/>
                    </a:cubicBezTo>
                    <a:cubicBezTo>
                      <a:pt x="5280" y="2480"/>
                      <a:pt x="5176" y="2408"/>
                      <a:pt x="5113" y="2283"/>
                    </a:cubicBezTo>
                    <a:cubicBezTo>
                      <a:pt x="5093" y="2251"/>
                      <a:pt x="5030" y="2230"/>
                      <a:pt x="4989" y="2209"/>
                    </a:cubicBezTo>
                    <a:lnTo>
                      <a:pt x="4989" y="2158"/>
                    </a:lnTo>
                    <a:cubicBezTo>
                      <a:pt x="5030" y="2105"/>
                      <a:pt x="5072" y="2063"/>
                      <a:pt x="5113" y="2022"/>
                    </a:cubicBezTo>
                    <a:cubicBezTo>
                      <a:pt x="5144" y="1991"/>
                      <a:pt x="5165" y="1949"/>
                      <a:pt x="5155" y="1918"/>
                    </a:cubicBezTo>
                    <a:cubicBezTo>
                      <a:pt x="5093" y="1730"/>
                      <a:pt x="5123" y="1512"/>
                      <a:pt x="4989" y="1355"/>
                    </a:cubicBezTo>
                    <a:cubicBezTo>
                      <a:pt x="4989" y="1283"/>
                      <a:pt x="4989" y="1210"/>
                      <a:pt x="4936" y="1158"/>
                    </a:cubicBezTo>
                    <a:cubicBezTo>
                      <a:pt x="4926" y="1096"/>
                      <a:pt x="4936" y="1022"/>
                      <a:pt x="4853" y="981"/>
                    </a:cubicBezTo>
                    <a:cubicBezTo>
                      <a:pt x="4686" y="887"/>
                      <a:pt x="4561" y="731"/>
                      <a:pt x="4457" y="575"/>
                    </a:cubicBezTo>
                    <a:cubicBezTo>
                      <a:pt x="4353" y="429"/>
                      <a:pt x="4228" y="325"/>
                      <a:pt x="4072" y="242"/>
                    </a:cubicBezTo>
                    <a:cubicBezTo>
                      <a:pt x="4048" y="213"/>
                      <a:pt x="4029" y="200"/>
                      <a:pt x="4010" y="200"/>
                    </a:cubicBezTo>
                    <a:cubicBezTo>
                      <a:pt x="3989" y="200"/>
                      <a:pt x="3970" y="218"/>
                      <a:pt x="3947" y="252"/>
                    </a:cubicBezTo>
                    <a:lnTo>
                      <a:pt x="3822" y="252"/>
                    </a:lnTo>
                    <a:cubicBezTo>
                      <a:pt x="3760" y="169"/>
                      <a:pt x="3656" y="200"/>
                      <a:pt x="3582" y="179"/>
                    </a:cubicBezTo>
                    <a:cubicBezTo>
                      <a:pt x="3562" y="169"/>
                      <a:pt x="3541" y="148"/>
                      <a:pt x="3520" y="127"/>
                    </a:cubicBezTo>
                    <a:cubicBezTo>
                      <a:pt x="3468" y="45"/>
                      <a:pt x="3427" y="1"/>
                      <a:pt x="3381"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 name="Google Shape;34;p33"/>
              <p:cNvPicPr preferRelativeResize="0"/>
              <p:nvPr/>
            </p:nvPicPr>
            <p:blipFill rotWithShape="1">
              <a:blip r:embed="rId6">
                <a:alphaModFix/>
              </a:blip>
              <a:srcRect/>
              <a:stretch/>
            </p:blipFill>
            <p:spPr>
              <a:xfrm>
                <a:off x="4229920" y="3660228"/>
                <a:ext cx="423175" cy="831119"/>
              </a:xfrm>
              <a:prstGeom prst="rect">
                <a:avLst/>
              </a:prstGeom>
              <a:noFill/>
              <a:ln>
                <a:noFill/>
              </a:ln>
            </p:spPr>
          </p:pic>
        </p:grpSp>
      </p:grpSp>
      <p:sp>
        <p:nvSpPr>
          <p:cNvPr id="35" name="Google Shape;35;p33"/>
          <p:cNvSpPr txBox="1">
            <a:spLocks noGrp="1"/>
          </p:cNvSpPr>
          <p:nvPr>
            <p:ph type="ctrTitle"/>
          </p:nvPr>
        </p:nvSpPr>
        <p:spPr>
          <a:xfrm>
            <a:off x="1396950" y="1675100"/>
            <a:ext cx="6350100" cy="1124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191919"/>
              </a:buClr>
              <a:buSzPts val="5200"/>
              <a:buNone/>
              <a:defRPr sz="5000"/>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36" name="Google Shape;36;p33"/>
          <p:cNvSpPr txBox="1">
            <a:spLocks noGrp="1"/>
          </p:cNvSpPr>
          <p:nvPr>
            <p:ph type="subTitle" idx="1"/>
          </p:nvPr>
        </p:nvSpPr>
        <p:spPr>
          <a:xfrm>
            <a:off x="2307675" y="2992600"/>
            <a:ext cx="4528800" cy="4758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3"/>
        <p:cNvGrpSpPr/>
        <p:nvPr/>
      </p:nvGrpSpPr>
      <p:grpSpPr>
        <a:xfrm>
          <a:off x="0" y="0"/>
          <a:ext cx="0" cy="0"/>
          <a:chOff x="0" y="0"/>
          <a:chExt cx="0" cy="0"/>
        </a:xfrm>
      </p:grpSpPr>
      <p:sp>
        <p:nvSpPr>
          <p:cNvPr id="244" name="Google Shape;244;p42"/>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SzPts val="3200"/>
              <a:buNone/>
              <a:defRPr/>
            </a:lvl2pPr>
            <a:lvl3pPr lvl="2" algn="ctr">
              <a:lnSpc>
                <a:spcPct val="100000"/>
              </a:lnSpc>
              <a:spcBef>
                <a:spcPts val="0"/>
              </a:spcBef>
              <a:spcAft>
                <a:spcPts val="0"/>
              </a:spcAft>
              <a:buSzPts val="3200"/>
              <a:buNone/>
              <a:defRPr/>
            </a:lvl3pPr>
            <a:lvl4pPr lvl="3" algn="ctr">
              <a:lnSpc>
                <a:spcPct val="100000"/>
              </a:lnSpc>
              <a:spcBef>
                <a:spcPts val="0"/>
              </a:spcBef>
              <a:spcAft>
                <a:spcPts val="0"/>
              </a:spcAft>
              <a:buSzPts val="3200"/>
              <a:buNone/>
              <a:defRPr/>
            </a:lvl4pPr>
            <a:lvl5pPr lvl="4" algn="ctr">
              <a:lnSpc>
                <a:spcPct val="100000"/>
              </a:lnSpc>
              <a:spcBef>
                <a:spcPts val="0"/>
              </a:spcBef>
              <a:spcAft>
                <a:spcPts val="0"/>
              </a:spcAft>
              <a:buSzPts val="3200"/>
              <a:buNone/>
              <a:defRPr/>
            </a:lvl5pPr>
            <a:lvl6pPr lvl="5" algn="ctr">
              <a:lnSpc>
                <a:spcPct val="100000"/>
              </a:lnSpc>
              <a:spcBef>
                <a:spcPts val="0"/>
              </a:spcBef>
              <a:spcAft>
                <a:spcPts val="0"/>
              </a:spcAft>
              <a:buSzPts val="3200"/>
              <a:buNone/>
              <a:defRPr/>
            </a:lvl6pPr>
            <a:lvl7pPr lvl="6" algn="ctr">
              <a:lnSpc>
                <a:spcPct val="100000"/>
              </a:lnSpc>
              <a:spcBef>
                <a:spcPts val="0"/>
              </a:spcBef>
              <a:spcAft>
                <a:spcPts val="0"/>
              </a:spcAft>
              <a:buSzPts val="3200"/>
              <a:buNone/>
              <a:defRPr/>
            </a:lvl7pPr>
            <a:lvl8pPr lvl="7" algn="ctr">
              <a:lnSpc>
                <a:spcPct val="100000"/>
              </a:lnSpc>
              <a:spcBef>
                <a:spcPts val="0"/>
              </a:spcBef>
              <a:spcAft>
                <a:spcPts val="0"/>
              </a:spcAft>
              <a:buSzPts val="3200"/>
              <a:buNone/>
              <a:defRPr/>
            </a:lvl8pPr>
            <a:lvl9pPr lvl="8" algn="ctr">
              <a:lnSpc>
                <a:spcPct val="100000"/>
              </a:lnSpc>
              <a:spcBef>
                <a:spcPts val="0"/>
              </a:spcBef>
              <a:spcAft>
                <a:spcPts val="0"/>
              </a:spcAft>
              <a:buSzPts val="3200"/>
              <a:buNone/>
              <a:defRPr/>
            </a:lvl9pPr>
          </a:lstStyle>
          <a:p>
            <a:endParaRPr/>
          </a:p>
        </p:txBody>
      </p:sp>
      <p:grpSp>
        <p:nvGrpSpPr>
          <p:cNvPr id="245" name="Google Shape;245;p42"/>
          <p:cNvGrpSpPr/>
          <p:nvPr/>
        </p:nvGrpSpPr>
        <p:grpSpPr>
          <a:xfrm>
            <a:off x="258139" y="326254"/>
            <a:ext cx="461865" cy="1147621"/>
            <a:chOff x="258139" y="326254"/>
            <a:chExt cx="461865" cy="1147621"/>
          </a:xfrm>
        </p:grpSpPr>
        <p:grpSp>
          <p:nvGrpSpPr>
            <p:cNvPr id="246" name="Google Shape;246;p42"/>
            <p:cNvGrpSpPr/>
            <p:nvPr/>
          </p:nvGrpSpPr>
          <p:grpSpPr>
            <a:xfrm>
              <a:off x="258139" y="326254"/>
              <a:ext cx="455083" cy="450494"/>
              <a:chOff x="471125" y="1220239"/>
              <a:chExt cx="809900" cy="801733"/>
            </a:xfrm>
          </p:grpSpPr>
          <p:sp>
            <p:nvSpPr>
              <p:cNvPr id="247" name="Google Shape;247;p42"/>
              <p:cNvSpPr/>
              <p:nvPr/>
            </p:nvSpPr>
            <p:spPr>
              <a:xfrm>
                <a:off x="471125" y="1231550"/>
                <a:ext cx="803683" cy="790422"/>
              </a:xfrm>
              <a:custGeom>
                <a:avLst/>
                <a:gdLst/>
                <a:ahLst/>
                <a:cxnLst/>
                <a:rect l="l" t="t" r="r" b="b"/>
                <a:pathLst>
                  <a:path w="12121" h="11921" extrusionOk="0">
                    <a:moveTo>
                      <a:pt x="7549" y="874"/>
                    </a:moveTo>
                    <a:cubicBezTo>
                      <a:pt x="7549" y="874"/>
                      <a:pt x="7539" y="874"/>
                      <a:pt x="7539" y="884"/>
                    </a:cubicBezTo>
                    <a:lnTo>
                      <a:pt x="7539" y="874"/>
                    </a:lnTo>
                    <a:close/>
                    <a:moveTo>
                      <a:pt x="3946" y="1196"/>
                    </a:moveTo>
                    <a:lnTo>
                      <a:pt x="3946" y="1207"/>
                    </a:lnTo>
                    <a:lnTo>
                      <a:pt x="3936" y="1207"/>
                    </a:lnTo>
                    <a:lnTo>
                      <a:pt x="3946" y="1196"/>
                    </a:lnTo>
                    <a:close/>
                    <a:moveTo>
                      <a:pt x="2614" y="1618"/>
                    </a:moveTo>
                    <a:lnTo>
                      <a:pt x="2614" y="1618"/>
                    </a:lnTo>
                    <a:cubicBezTo>
                      <a:pt x="2616" y="1621"/>
                      <a:pt x="2619" y="1624"/>
                      <a:pt x="2624" y="1624"/>
                    </a:cubicBezTo>
                    <a:cubicBezTo>
                      <a:pt x="2616" y="1624"/>
                      <a:pt x="2614" y="1624"/>
                      <a:pt x="2614" y="1618"/>
                    </a:cubicBezTo>
                    <a:close/>
                    <a:moveTo>
                      <a:pt x="7539" y="2154"/>
                    </a:moveTo>
                    <a:lnTo>
                      <a:pt x="7539" y="2165"/>
                    </a:lnTo>
                    <a:lnTo>
                      <a:pt x="7528" y="2175"/>
                    </a:lnTo>
                    <a:cubicBezTo>
                      <a:pt x="7539" y="2165"/>
                      <a:pt x="7539" y="2165"/>
                      <a:pt x="7539" y="2154"/>
                    </a:cubicBezTo>
                    <a:close/>
                    <a:moveTo>
                      <a:pt x="9694" y="2487"/>
                    </a:moveTo>
                    <a:cubicBezTo>
                      <a:pt x="9694" y="2498"/>
                      <a:pt x="9684" y="2498"/>
                      <a:pt x="9684" y="2508"/>
                    </a:cubicBezTo>
                    <a:cubicBezTo>
                      <a:pt x="9684" y="2498"/>
                      <a:pt x="9673" y="2498"/>
                      <a:pt x="9673" y="2498"/>
                    </a:cubicBezTo>
                    <a:cubicBezTo>
                      <a:pt x="9684" y="2487"/>
                      <a:pt x="9684" y="2487"/>
                      <a:pt x="9694" y="2487"/>
                    </a:cubicBezTo>
                    <a:close/>
                    <a:moveTo>
                      <a:pt x="4707" y="3695"/>
                    </a:moveTo>
                    <a:lnTo>
                      <a:pt x="4707" y="3695"/>
                    </a:lnTo>
                    <a:cubicBezTo>
                      <a:pt x="4717" y="3695"/>
                      <a:pt x="4728" y="3706"/>
                      <a:pt x="4738" y="3716"/>
                    </a:cubicBezTo>
                    <a:lnTo>
                      <a:pt x="4728" y="3727"/>
                    </a:lnTo>
                    <a:cubicBezTo>
                      <a:pt x="4728" y="3716"/>
                      <a:pt x="4717" y="3706"/>
                      <a:pt x="4707" y="3695"/>
                    </a:cubicBezTo>
                    <a:close/>
                    <a:moveTo>
                      <a:pt x="6602" y="4112"/>
                    </a:moveTo>
                    <a:cubicBezTo>
                      <a:pt x="6602" y="4123"/>
                      <a:pt x="6591" y="4123"/>
                      <a:pt x="6581" y="4133"/>
                    </a:cubicBezTo>
                    <a:lnTo>
                      <a:pt x="6581" y="4112"/>
                    </a:lnTo>
                    <a:close/>
                    <a:moveTo>
                      <a:pt x="2916" y="4466"/>
                    </a:moveTo>
                    <a:lnTo>
                      <a:pt x="2916" y="4477"/>
                    </a:lnTo>
                    <a:lnTo>
                      <a:pt x="2905" y="4466"/>
                    </a:lnTo>
                    <a:close/>
                    <a:moveTo>
                      <a:pt x="8444" y="4632"/>
                    </a:moveTo>
                    <a:cubicBezTo>
                      <a:pt x="8444" y="4632"/>
                      <a:pt x="8455" y="4643"/>
                      <a:pt x="8465" y="4643"/>
                    </a:cubicBezTo>
                    <a:cubicBezTo>
                      <a:pt x="8455" y="4643"/>
                      <a:pt x="8444" y="4643"/>
                      <a:pt x="8444" y="4632"/>
                    </a:cubicBezTo>
                    <a:close/>
                    <a:moveTo>
                      <a:pt x="10285" y="4620"/>
                    </a:moveTo>
                    <a:cubicBezTo>
                      <a:pt x="10287" y="4620"/>
                      <a:pt x="10288" y="4621"/>
                      <a:pt x="10288" y="4622"/>
                    </a:cubicBezTo>
                    <a:cubicBezTo>
                      <a:pt x="10288" y="4622"/>
                      <a:pt x="10288" y="4632"/>
                      <a:pt x="10277" y="4643"/>
                    </a:cubicBezTo>
                    <a:cubicBezTo>
                      <a:pt x="10250" y="4643"/>
                      <a:pt x="10277" y="4620"/>
                      <a:pt x="10285" y="4620"/>
                    </a:cubicBezTo>
                    <a:close/>
                    <a:moveTo>
                      <a:pt x="8256" y="4632"/>
                    </a:moveTo>
                    <a:cubicBezTo>
                      <a:pt x="8247" y="4633"/>
                      <a:pt x="8247" y="4643"/>
                      <a:pt x="8247" y="4664"/>
                    </a:cubicBezTo>
                    <a:lnTo>
                      <a:pt x="8236" y="4664"/>
                    </a:lnTo>
                    <a:cubicBezTo>
                      <a:pt x="8247" y="4643"/>
                      <a:pt x="8247" y="4633"/>
                      <a:pt x="8256" y="4632"/>
                    </a:cubicBezTo>
                    <a:close/>
                    <a:moveTo>
                      <a:pt x="3020" y="4882"/>
                    </a:moveTo>
                    <a:lnTo>
                      <a:pt x="3020" y="4893"/>
                    </a:lnTo>
                    <a:lnTo>
                      <a:pt x="3009" y="4893"/>
                    </a:lnTo>
                    <a:cubicBezTo>
                      <a:pt x="3009" y="4882"/>
                      <a:pt x="3020" y="4882"/>
                      <a:pt x="3020" y="4882"/>
                    </a:cubicBezTo>
                    <a:close/>
                    <a:moveTo>
                      <a:pt x="8747" y="4976"/>
                    </a:moveTo>
                    <a:cubicBezTo>
                      <a:pt x="8764" y="4985"/>
                      <a:pt x="8789" y="4994"/>
                      <a:pt x="8815" y="5009"/>
                    </a:cubicBezTo>
                    <a:lnTo>
                      <a:pt x="8815" y="5009"/>
                    </a:lnTo>
                    <a:cubicBezTo>
                      <a:pt x="8809" y="5007"/>
                      <a:pt x="8804" y="5007"/>
                      <a:pt x="8798" y="5007"/>
                    </a:cubicBezTo>
                    <a:cubicBezTo>
                      <a:pt x="8777" y="4997"/>
                      <a:pt x="8757" y="4986"/>
                      <a:pt x="8747" y="4976"/>
                    </a:cubicBezTo>
                    <a:close/>
                    <a:moveTo>
                      <a:pt x="2886" y="5002"/>
                    </a:moveTo>
                    <a:lnTo>
                      <a:pt x="2886" y="5002"/>
                    </a:lnTo>
                    <a:cubicBezTo>
                      <a:pt x="2887" y="5002"/>
                      <a:pt x="2888" y="5002"/>
                      <a:pt x="2890" y="5002"/>
                    </a:cubicBezTo>
                    <a:cubicBezTo>
                      <a:pt x="2892" y="5002"/>
                      <a:pt x="2895" y="5002"/>
                      <a:pt x="2895" y="5007"/>
                    </a:cubicBezTo>
                    <a:cubicBezTo>
                      <a:pt x="2895" y="5018"/>
                      <a:pt x="2905" y="5028"/>
                      <a:pt x="2916" y="5049"/>
                    </a:cubicBezTo>
                    <a:cubicBezTo>
                      <a:pt x="2897" y="5040"/>
                      <a:pt x="2895" y="5021"/>
                      <a:pt x="2886" y="5002"/>
                    </a:cubicBezTo>
                    <a:close/>
                    <a:moveTo>
                      <a:pt x="823" y="5195"/>
                    </a:moveTo>
                    <a:cubicBezTo>
                      <a:pt x="833" y="5195"/>
                      <a:pt x="843" y="5205"/>
                      <a:pt x="854" y="5205"/>
                    </a:cubicBezTo>
                    <a:cubicBezTo>
                      <a:pt x="843" y="5215"/>
                      <a:pt x="833" y="5236"/>
                      <a:pt x="823" y="5247"/>
                    </a:cubicBezTo>
                    <a:lnTo>
                      <a:pt x="823" y="5195"/>
                    </a:lnTo>
                    <a:close/>
                    <a:moveTo>
                      <a:pt x="4779" y="5393"/>
                    </a:moveTo>
                    <a:lnTo>
                      <a:pt x="4779" y="5403"/>
                    </a:lnTo>
                    <a:lnTo>
                      <a:pt x="4769" y="5403"/>
                    </a:lnTo>
                    <a:cubicBezTo>
                      <a:pt x="4769" y="5403"/>
                      <a:pt x="4779" y="5403"/>
                      <a:pt x="4779" y="5393"/>
                    </a:cubicBezTo>
                    <a:close/>
                    <a:moveTo>
                      <a:pt x="2322" y="5611"/>
                    </a:moveTo>
                    <a:cubicBezTo>
                      <a:pt x="2312" y="5622"/>
                      <a:pt x="2301" y="5622"/>
                      <a:pt x="2291" y="5632"/>
                    </a:cubicBezTo>
                    <a:cubicBezTo>
                      <a:pt x="2291" y="5622"/>
                      <a:pt x="2280" y="5622"/>
                      <a:pt x="2280" y="5611"/>
                    </a:cubicBezTo>
                    <a:close/>
                    <a:moveTo>
                      <a:pt x="2551" y="5601"/>
                    </a:moveTo>
                    <a:cubicBezTo>
                      <a:pt x="2572" y="5601"/>
                      <a:pt x="2593" y="5611"/>
                      <a:pt x="2603" y="5611"/>
                    </a:cubicBezTo>
                    <a:cubicBezTo>
                      <a:pt x="2603" y="5622"/>
                      <a:pt x="2593" y="5632"/>
                      <a:pt x="2593" y="5643"/>
                    </a:cubicBezTo>
                    <a:cubicBezTo>
                      <a:pt x="2572" y="5632"/>
                      <a:pt x="2551" y="5611"/>
                      <a:pt x="2551" y="5601"/>
                    </a:cubicBezTo>
                    <a:close/>
                    <a:moveTo>
                      <a:pt x="11495" y="5976"/>
                    </a:moveTo>
                    <a:cubicBezTo>
                      <a:pt x="11495" y="5976"/>
                      <a:pt x="11495" y="5986"/>
                      <a:pt x="11485" y="5986"/>
                    </a:cubicBezTo>
                    <a:lnTo>
                      <a:pt x="11485" y="5976"/>
                    </a:lnTo>
                    <a:close/>
                    <a:moveTo>
                      <a:pt x="9465" y="6319"/>
                    </a:moveTo>
                    <a:cubicBezTo>
                      <a:pt x="9465" y="6330"/>
                      <a:pt x="9465" y="6330"/>
                      <a:pt x="9475" y="6340"/>
                    </a:cubicBezTo>
                    <a:cubicBezTo>
                      <a:pt x="9465" y="6330"/>
                      <a:pt x="9465" y="6330"/>
                      <a:pt x="9455" y="6330"/>
                    </a:cubicBezTo>
                    <a:lnTo>
                      <a:pt x="9465" y="6319"/>
                    </a:lnTo>
                    <a:close/>
                    <a:moveTo>
                      <a:pt x="3207" y="7006"/>
                    </a:moveTo>
                    <a:lnTo>
                      <a:pt x="3217" y="7017"/>
                    </a:lnTo>
                    <a:cubicBezTo>
                      <a:pt x="3207" y="7017"/>
                      <a:pt x="3207" y="7017"/>
                      <a:pt x="3207" y="7006"/>
                    </a:cubicBezTo>
                    <a:close/>
                    <a:moveTo>
                      <a:pt x="7736" y="7100"/>
                    </a:moveTo>
                    <a:lnTo>
                      <a:pt x="7736" y="7110"/>
                    </a:lnTo>
                    <a:cubicBezTo>
                      <a:pt x="7726" y="7110"/>
                      <a:pt x="7726" y="7100"/>
                      <a:pt x="7726" y="7100"/>
                    </a:cubicBezTo>
                    <a:close/>
                    <a:moveTo>
                      <a:pt x="4040" y="7663"/>
                    </a:moveTo>
                    <a:lnTo>
                      <a:pt x="4040" y="7673"/>
                    </a:lnTo>
                    <a:cubicBezTo>
                      <a:pt x="4030" y="7673"/>
                      <a:pt x="4030" y="7663"/>
                      <a:pt x="4030" y="7663"/>
                    </a:cubicBezTo>
                    <a:close/>
                    <a:moveTo>
                      <a:pt x="4686" y="7985"/>
                    </a:moveTo>
                    <a:lnTo>
                      <a:pt x="4686" y="7996"/>
                    </a:lnTo>
                    <a:lnTo>
                      <a:pt x="4675" y="7985"/>
                    </a:lnTo>
                    <a:close/>
                    <a:moveTo>
                      <a:pt x="2603" y="8027"/>
                    </a:moveTo>
                    <a:cubicBezTo>
                      <a:pt x="2603" y="8038"/>
                      <a:pt x="2613" y="8038"/>
                      <a:pt x="2613" y="8038"/>
                    </a:cubicBezTo>
                    <a:lnTo>
                      <a:pt x="2603" y="8038"/>
                    </a:lnTo>
                    <a:lnTo>
                      <a:pt x="2603" y="8027"/>
                    </a:lnTo>
                    <a:close/>
                    <a:moveTo>
                      <a:pt x="6924" y="8933"/>
                    </a:moveTo>
                    <a:lnTo>
                      <a:pt x="6924" y="8933"/>
                    </a:lnTo>
                    <a:cubicBezTo>
                      <a:pt x="6935" y="8933"/>
                      <a:pt x="6945" y="8943"/>
                      <a:pt x="6945" y="8954"/>
                    </a:cubicBezTo>
                    <a:lnTo>
                      <a:pt x="6924" y="8933"/>
                    </a:lnTo>
                    <a:close/>
                    <a:moveTo>
                      <a:pt x="8705" y="9234"/>
                    </a:moveTo>
                    <a:lnTo>
                      <a:pt x="8705" y="9255"/>
                    </a:lnTo>
                    <a:cubicBezTo>
                      <a:pt x="8694" y="9255"/>
                      <a:pt x="8694" y="9245"/>
                      <a:pt x="8684" y="9245"/>
                    </a:cubicBezTo>
                    <a:cubicBezTo>
                      <a:pt x="8694" y="9245"/>
                      <a:pt x="8705" y="9245"/>
                      <a:pt x="8705" y="9234"/>
                    </a:cubicBezTo>
                    <a:close/>
                    <a:moveTo>
                      <a:pt x="2030" y="9609"/>
                    </a:moveTo>
                    <a:cubicBezTo>
                      <a:pt x="2030" y="9620"/>
                      <a:pt x="2020" y="9620"/>
                      <a:pt x="2020" y="9620"/>
                    </a:cubicBezTo>
                    <a:cubicBezTo>
                      <a:pt x="2015" y="9625"/>
                      <a:pt x="2007" y="9628"/>
                      <a:pt x="1999" y="9628"/>
                    </a:cubicBezTo>
                    <a:cubicBezTo>
                      <a:pt x="1991" y="9628"/>
                      <a:pt x="1984" y="9625"/>
                      <a:pt x="1979" y="9620"/>
                    </a:cubicBezTo>
                    <a:cubicBezTo>
                      <a:pt x="2000" y="9609"/>
                      <a:pt x="2020" y="9609"/>
                      <a:pt x="2030" y="9609"/>
                    </a:cubicBezTo>
                    <a:close/>
                    <a:moveTo>
                      <a:pt x="7028" y="10463"/>
                    </a:moveTo>
                    <a:cubicBezTo>
                      <a:pt x="7039" y="10463"/>
                      <a:pt x="7039" y="10474"/>
                      <a:pt x="7039" y="10474"/>
                    </a:cubicBezTo>
                    <a:lnTo>
                      <a:pt x="7028" y="10463"/>
                    </a:lnTo>
                    <a:close/>
                    <a:moveTo>
                      <a:pt x="7872" y="10609"/>
                    </a:moveTo>
                    <a:lnTo>
                      <a:pt x="7882" y="10620"/>
                    </a:lnTo>
                    <a:lnTo>
                      <a:pt x="7872" y="10620"/>
                    </a:lnTo>
                    <a:lnTo>
                      <a:pt x="7872" y="10609"/>
                    </a:lnTo>
                    <a:close/>
                    <a:moveTo>
                      <a:pt x="5758" y="11119"/>
                    </a:moveTo>
                    <a:lnTo>
                      <a:pt x="5758" y="11129"/>
                    </a:lnTo>
                    <a:cubicBezTo>
                      <a:pt x="5748" y="11129"/>
                      <a:pt x="5748" y="11119"/>
                      <a:pt x="5748" y="11119"/>
                    </a:cubicBezTo>
                    <a:close/>
                    <a:moveTo>
                      <a:pt x="4508" y="11244"/>
                    </a:moveTo>
                    <a:cubicBezTo>
                      <a:pt x="4508" y="11244"/>
                      <a:pt x="4508" y="11254"/>
                      <a:pt x="4498" y="11265"/>
                    </a:cubicBezTo>
                    <a:cubicBezTo>
                      <a:pt x="4529" y="11254"/>
                      <a:pt x="4529" y="11254"/>
                      <a:pt x="4508" y="11244"/>
                    </a:cubicBezTo>
                    <a:close/>
                    <a:moveTo>
                      <a:pt x="5102" y="11400"/>
                    </a:moveTo>
                    <a:cubicBezTo>
                      <a:pt x="5112" y="11400"/>
                      <a:pt x="5123" y="11411"/>
                      <a:pt x="5123" y="11411"/>
                    </a:cubicBezTo>
                    <a:lnTo>
                      <a:pt x="5102" y="11411"/>
                    </a:lnTo>
                    <a:lnTo>
                      <a:pt x="5102" y="11400"/>
                    </a:lnTo>
                    <a:close/>
                    <a:moveTo>
                      <a:pt x="4776" y="1"/>
                    </a:moveTo>
                    <a:cubicBezTo>
                      <a:pt x="4728" y="1"/>
                      <a:pt x="4681" y="8"/>
                      <a:pt x="4633" y="30"/>
                    </a:cubicBezTo>
                    <a:cubicBezTo>
                      <a:pt x="4616" y="39"/>
                      <a:pt x="4594" y="42"/>
                      <a:pt x="4571" y="42"/>
                    </a:cubicBezTo>
                    <a:cubicBezTo>
                      <a:pt x="4540" y="42"/>
                      <a:pt x="4507" y="36"/>
                      <a:pt x="4478" y="30"/>
                    </a:cubicBezTo>
                    <a:cubicBezTo>
                      <a:pt x="4466" y="27"/>
                      <a:pt x="4454" y="26"/>
                      <a:pt x="4443" y="26"/>
                    </a:cubicBezTo>
                    <a:cubicBezTo>
                      <a:pt x="4417" y="26"/>
                      <a:pt x="4392" y="33"/>
                      <a:pt x="4363" y="41"/>
                    </a:cubicBezTo>
                    <a:cubicBezTo>
                      <a:pt x="4328" y="41"/>
                      <a:pt x="4293" y="46"/>
                      <a:pt x="4259" y="46"/>
                    </a:cubicBezTo>
                    <a:cubicBezTo>
                      <a:pt x="4241" y="46"/>
                      <a:pt x="4224" y="44"/>
                      <a:pt x="4207" y="41"/>
                    </a:cubicBezTo>
                    <a:cubicBezTo>
                      <a:pt x="4186" y="39"/>
                      <a:pt x="4165" y="38"/>
                      <a:pt x="4145" y="38"/>
                    </a:cubicBezTo>
                    <a:cubicBezTo>
                      <a:pt x="4065" y="38"/>
                      <a:pt x="3992" y="58"/>
                      <a:pt x="3925" y="124"/>
                    </a:cubicBezTo>
                    <a:cubicBezTo>
                      <a:pt x="3880" y="161"/>
                      <a:pt x="3811" y="189"/>
                      <a:pt x="3739" y="189"/>
                    </a:cubicBezTo>
                    <a:cubicBezTo>
                      <a:pt x="3729" y="189"/>
                      <a:pt x="3718" y="188"/>
                      <a:pt x="3707" y="187"/>
                    </a:cubicBezTo>
                    <a:cubicBezTo>
                      <a:pt x="3681" y="183"/>
                      <a:pt x="3655" y="181"/>
                      <a:pt x="3629" y="181"/>
                    </a:cubicBezTo>
                    <a:cubicBezTo>
                      <a:pt x="3520" y="181"/>
                      <a:pt x="3411" y="212"/>
                      <a:pt x="3301" y="228"/>
                    </a:cubicBezTo>
                    <a:cubicBezTo>
                      <a:pt x="3204" y="252"/>
                      <a:pt x="3107" y="277"/>
                      <a:pt x="3010" y="277"/>
                    </a:cubicBezTo>
                    <a:cubicBezTo>
                      <a:pt x="2982" y="277"/>
                      <a:pt x="2954" y="275"/>
                      <a:pt x="2926" y="270"/>
                    </a:cubicBezTo>
                    <a:cubicBezTo>
                      <a:pt x="2916" y="269"/>
                      <a:pt x="2906" y="268"/>
                      <a:pt x="2897" y="268"/>
                    </a:cubicBezTo>
                    <a:cubicBezTo>
                      <a:pt x="2839" y="268"/>
                      <a:pt x="2794" y="295"/>
                      <a:pt x="2749" y="322"/>
                    </a:cubicBezTo>
                    <a:cubicBezTo>
                      <a:pt x="2728" y="333"/>
                      <a:pt x="2718" y="353"/>
                      <a:pt x="2708" y="363"/>
                    </a:cubicBezTo>
                    <a:lnTo>
                      <a:pt x="2697" y="363"/>
                    </a:lnTo>
                    <a:cubicBezTo>
                      <a:pt x="2634" y="468"/>
                      <a:pt x="2509" y="520"/>
                      <a:pt x="2468" y="645"/>
                    </a:cubicBezTo>
                    <a:cubicBezTo>
                      <a:pt x="2458" y="655"/>
                      <a:pt x="2437" y="676"/>
                      <a:pt x="2416" y="687"/>
                    </a:cubicBezTo>
                    <a:cubicBezTo>
                      <a:pt x="2384" y="707"/>
                      <a:pt x="2354" y="738"/>
                      <a:pt x="2333" y="780"/>
                    </a:cubicBezTo>
                    <a:cubicBezTo>
                      <a:pt x="2249" y="822"/>
                      <a:pt x="2229" y="905"/>
                      <a:pt x="2176" y="967"/>
                    </a:cubicBezTo>
                    <a:cubicBezTo>
                      <a:pt x="2135" y="1020"/>
                      <a:pt x="2114" y="1071"/>
                      <a:pt x="2062" y="1113"/>
                    </a:cubicBezTo>
                    <a:cubicBezTo>
                      <a:pt x="1916" y="1228"/>
                      <a:pt x="1833" y="1395"/>
                      <a:pt x="1781" y="1571"/>
                    </a:cubicBezTo>
                    <a:cubicBezTo>
                      <a:pt x="1676" y="1717"/>
                      <a:pt x="1551" y="1863"/>
                      <a:pt x="1531" y="2061"/>
                    </a:cubicBezTo>
                    <a:cubicBezTo>
                      <a:pt x="1521" y="2082"/>
                      <a:pt x="1510" y="2092"/>
                      <a:pt x="1500" y="2113"/>
                    </a:cubicBezTo>
                    <a:cubicBezTo>
                      <a:pt x="1447" y="2154"/>
                      <a:pt x="1396" y="2186"/>
                      <a:pt x="1375" y="2248"/>
                    </a:cubicBezTo>
                    <a:cubicBezTo>
                      <a:pt x="1322" y="2404"/>
                      <a:pt x="1271" y="2561"/>
                      <a:pt x="1271" y="2727"/>
                    </a:cubicBezTo>
                    <a:cubicBezTo>
                      <a:pt x="1271" y="2852"/>
                      <a:pt x="1312" y="2966"/>
                      <a:pt x="1354" y="3081"/>
                    </a:cubicBezTo>
                    <a:cubicBezTo>
                      <a:pt x="1375" y="3112"/>
                      <a:pt x="1406" y="3133"/>
                      <a:pt x="1447" y="3144"/>
                    </a:cubicBezTo>
                    <a:cubicBezTo>
                      <a:pt x="1458" y="3154"/>
                      <a:pt x="1479" y="3175"/>
                      <a:pt x="1500" y="3186"/>
                    </a:cubicBezTo>
                    <a:cubicBezTo>
                      <a:pt x="1500" y="3206"/>
                      <a:pt x="1521" y="3227"/>
                      <a:pt x="1541" y="3237"/>
                    </a:cubicBezTo>
                    <a:cubicBezTo>
                      <a:pt x="1583" y="3279"/>
                      <a:pt x="1635" y="3310"/>
                      <a:pt x="1562" y="3373"/>
                    </a:cubicBezTo>
                    <a:cubicBezTo>
                      <a:pt x="1551" y="3394"/>
                      <a:pt x="1551" y="3435"/>
                      <a:pt x="1551" y="3456"/>
                    </a:cubicBezTo>
                    <a:cubicBezTo>
                      <a:pt x="1531" y="3498"/>
                      <a:pt x="1500" y="3540"/>
                      <a:pt x="1458" y="3560"/>
                    </a:cubicBezTo>
                    <a:cubicBezTo>
                      <a:pt x="1396" y="3550"/>
                      <a:pt x="1333" y="3550"/>
                      <a:pt x="1271" y="3550"/>
                    </a:cubicBezTo>
                    <a:lnTo>
                      <a:pt x="1229" y="3550"/>
                    </a:lnTo>
                    <a:cubicBezTo>
                      <a:pt x="938" y="3550"/>
                      <a:pt x="739" y="3695"/>
                      <a:pt x="573" y="3914"/>
                    </a:cubicBezTo>
                    <a:cubicBezTo>
                      <a:pt x="459" y="4091"/>
                      <a:pt x="385" y="4289"/>
                      <a:pt x="281" y="4456"/>
                    </a:cubicBezTo>
                    <a:cubicBezTo>
                      <a:pt x="198" y="4591"/>
                      <a:pt x="146" y="4736"/>
                      <a:pt x="156" y="4893"/>
                    </a:cubicBezTo>
                    <a:cubicBezTo>
                      <a:pt x="125" y="4914"/>
                      <a:pt x="115" y="4945"/>
                      <a:pt x="115" y="4986"/>
                    </a:cubicBezTo>
                    <a:cubicBezTo>
                      <a:pt x="84" y="5049"/>
                      <a:pt x="63" y="5132"/>
                      <a:pt x="42" y="5205"/>
                    </a:cubicBezTo>
                    <a:cubicBezTo>
                      <a:pt x="0" y="5393"/>
                      <a:pt x="10" y="5580"/>
                      <a:pt x="31" y="5768"/>
                    </a:cubicBezTo>
                    <a:cubicBezTo>
                      <a:pt x="10" y="5872"/>
                      <a:pt x="31" y="5976"/>
                      <a:pt x="84" y="6059"/>
                    </a:cubicBezTo>
                    <a:cubicBezTo>
                      <a:pt x="146" y="6163"/>
                      <a:pt x="167" y="6267"/>
                      <a:pt x="156" y="6382"/>
                    </a:cubicBezTo>
                    <a:cubicBezTo>
                      <a:pt x="146" y="6517"/>
                      <a:pt x="281" y="6621"/>
                      <a:pt x="271" y="6767"/>
                    </a:cubicBezTo>
                    <a:cubicBezTo>
                      <a:pt x="271" y="6777"/>
                      <a:pt x="302" y="6798"/>
                      <a:pt x="313" y="6809"/>
                    </a:cubicBezTo>
                    <a:cubicBezTo>
                      <a:pt x="479" y="6955"/>
                      <a:pt x="573" y="7121"/>
                      <a:pt x="625" y="7329"/>
                    </a:cubicBezTo>
                    <a:cubicBezTo>
                      <a:pt x="646" y="7371"/>
                      <a:pt x="667" y="7413"/>
                      <a:pt x="709" y="7434"/>
                    </a:cubicBezTo>
                    <a:cubicBezTo>
                      <a:pt x="792" y="7475"/>
                      <a:pt x="864" y="7527"/>
                      <a:pt x="948" y="7569"/>
                    </a:cubicBezTo>
                    <a:cubicBezTo>
                      <a:pt x="1073" y="7663"/>
                      <a:pt x="1218" y="7704"/>
                      <a:pt x="1375" y="7704"/>
                    </a:cubicBezTo>
                    <a:cubicBezTo>
                      <a:pt x="1423" y="7704"/>
                      <a:pt x="1476" y="7710"/>
                      <a:pt x="1528" y="7710"/>
                    </a:cubicBezTo>
                    <a:cubicBezTo>
                      <a:pt x="1599" y="7710"/>
                      <a:pt x="1669" y="7700"/>
                      <a:pt x="1729" y="7652"/>
                    </a:cubicBezTo>
                    <a:cubicBezTo>
                      <a:pt x="1740" y="7651"/>
                      <a:pt x="1751" y="7651"/>
                      <a:pt x="1763" y="7651"/>
                    </a:cubicBezTo>
                    <a:cubicBezTo>
                      <a:pt x="1885" y="7651"/>
                      <a:pt x="1998" y="7699"/>
                      <a:pt x="2104" y="7756"/>
                    </a:cubicBezTo>
                    <a:lnTo>
                      <a:pt x="2104" y="7892"/>
                    </a:lnTo>
                    <a:cubicBezTo>
                      <a:pt x="2072" y="7913"/>
                      <a:pt x="2062" y="7954"/>
                      <a:pt x="2051" y="7985"/>
                    </a:cubicBezTo>
                    <a:cubicBezTo>
                      <a:pt x="1958" y="7996"/>
                      <a:pt x="1905" y="8089"/>
                      <a:pt x="1822" y="8131"/>
                    </a:cubicBezTo>
                    <a:cubicBezTo>
                      <a:pt x="1760" y="8152"/>
                      <a:pt x="1687" y="8193"/>
                      <a:pt x="1614" y="8214"/>
                    </a:cubicBezTo>
                    <a:cubicBezTo>
                      <a:pt x="1541" y="8235"/>
                      <a:pt x="1500" y="8277"/>
                      <a:pt x="1500" y="8360"/>
                    </a:cubicBezTo>
                    <a:cubicBezTo>
                      <a:pt x="1510" y="8454"/>
                      <a:pt x="1468" y="8537"/>
                      <a:pt x="1458" y="8621"/>
                    </a:cubicBezTo>
                    <a:cubicBezTo>
                      <a:pt x="1437" y="8704"/>
                      <a:pt x="1396" y="8776"/>
                      <a:pt x="1406" y="8860"/>
                    </a:cubicBezTo>
                    <a:lnTo>
                      <a:pt x="1406" y="8912"/>
                    </a:lnTo>
                    <a:cubicBezTo>
                      <a:pt x="1354" y="9079"/>
                      <a:pt x="1364" y="9245"/>
                      <a:pt x="1364" y="9422"/>
                    </a:cubicBezTo>
                    <a:cubicBezTo>
                      <a:pt x="1364" y="9484"/>
                      <a:pt x="1354" y="9547"/>
                      <a:pt x="1364" y="9599"/>
                    </a:cubicBezTo>
                    <a:cubicBezTo>
                      <a:pt x="1406" y="9734"/>
                      <a:pt x="1385" y="9901"/>
                      <a:pt x="1551" y="9974"/>
                    </a:cubicBezTo>
                    <a:cubicBezTo>
                      <a:pt x="1583" y="10057"/>
                      <a:pt x="1646" y="10109"/>
                      <a:pt x="1729" y="10130"/>
                    </a:cubicBezTo>
                    <a:cubicBezTo>
                      <a:pt x="1885" y="10192"/>
                      <a:pt x="2000" y="10297"/>
                      <a:pt x="2072" y="10453"/>
                    </a:cubicBezTo>
                    <a:cubicBezTo>
                      <a:pt x="2072" y="10463"/>
                      <a:pt x="2093" y="10474"/>
                      <a:pt x="2104" y="10484"/>
                    </a:cubicBezTo>
                    <a:cubicBezTo>
                      <a:pt x="2166" y="10557"/>
                      <a:pt x="2229" y="10641"/>
                      <a:pt x="2280" y="10713"/>
                    </a:cubicBezTo>
                    <a:cubicBezTo>
                      <a:pt x="2374" y="10828"/>
                      <a:pt x="2479" y="10921"/>
                      <a:pt x="2593" y="11005"/>
                    </a:cubicBezTo>
                    <a:cubicBezTo>
                      <a:pt x="2655" y="11057"/>
                      <a:pt x="2728" y="11099"/>
                      <a:pt x="2780" y="11150"/>
                    </a:cubicBezTo>
                    <a:cubicBezTo>
                      <a:pt x="2926" y="11296"/>
                      <a:pt x="3103" y="11349"/>
                      <a:pt x="3301" y="11349"/>
                    </a:cubicBezTo>
                    <a:cubicBezTo>
                      <a:pt x="3353" y="11349"/>
                      <a:pt x="3384" y="11359"/>
                      <a:pt x="3426" y="11379"/>
                    </a:cubicBezTo>
                    <a:cubicBezTo>
                      <a:pt x="3446" y="11400"/>
                      <a:pt x="3499" y="11400"/>
                      <a:pt x="3530" y="11400"/>
                    </a:cubicBezTo>
                    <a:lnTo>
                      <a:pt x="3624" y="11400"/>
                    </a:lnTo>
                    <a:cubicBezTo>
                      <a:pt x="3686" y="11411"/>
                      <a:pt x="3749" y="11411"/>
                      <a:pt x="3811" y="11432"/>
                    </a:cubicBezTo>
                    <a:cubicBezTo>
                      <a:pt x="3857" y="11445"/>
                      <a:pt x="3902" y="11453"/>
                      <a:pt x="3947" y="11453"/>
                    </a:cubicBezTo>
                    <a:cubicBezTo>
                      <a:pt x="4006" y="11453"/>
                      <a:pt x="4065" y="11440"/>
                      <a:pt x="4124" y="11411"/>
                    </a:cubicBezTo>
                    <a:cubicBezTo>
                      <a:pt x="4165" y="11390"/>
                      <a:pt x="4217" y="11379"/>
                      <a:pt x="4269" y="11359"/>
                    </a:cubicBezTo>
                    <a:cubicBezTo>
                      <a:pt x="4363" y="11359"/>
                      <a:pt x="4446" y="11338"/>
                      <a:pt x="4498" y="11265"/>
                    </a:cubicBezTo>
                    <a:cubicBezTo>
                      <a:pt x="4467" y="11265"/>
                      <a:pt x="4415" y="11254"/>
                      <a:pt x="4457" y="11203"/>
                    </a:cubicBezTo>
                    <a:cubicBezTo>
                      <a:pt x="4488" y="11161"/>
                      <a:pt x="4529" y="11129"/>
                      <a:pt x="4592" y="11129"/>
                    </a:cubicBezTo>
                    <a:cubicBezTo>
                      <a:pt x="4623" y="11213"/>
                      <a:pt x="4623" y="11213"/>
                      <a:pt x="4738" y="11224"/>
                    </a:cubicBezTo>
                    <a:cubicBezTo>
                      <a:pt x="4779" y="11244"/>
                      <a:pt x="4832" y="11275"/>
                      <a:pt x="4873" y="11307"/>
                    </a:cubicBezTo>
                    <a:cubicBezTo>
                      <a:pt x="4925" y="11349"/>
                      <a:pt x="4977" y="11390"/>
                      <a:pt x="5008" y="11453"/>
                    </a:cubicBezTo>
                    <a:cubicBezTo>
                      <a:pt x="5029" y="11494"/>
                      <a:pt x="5061" y="11494"/>
                      <a:pt x="5102" y="11504"/>
                    </a:cubicBezTo>
                    <a:cubicBezTo>
                      <a:pt x="5227" y="11629"/>
                      <a:pt x="5373" y="11723"/>
                      <a:pt x="5529" y="11807"/>
                    </a:cubicBezTo>
                    <a:cubicBezTo>
                      <a:pt x="5681" y="11887"/>
                      <a:pt x="5767" y="11921"/>
                      <a:pt x="5831" y="11921"/>
                    </a:cubicBezTo>
                    <a:cubicBezTo>
                      <a:pt x="5925" y="11921"/>
                      <a:pt x="5975" y="11849"/>
                      <a:pt x="6123" y="11744"/>
                    </a:cubicBezTo>
                    <a:cubicBezTo>
                      <a:pt x="6172" y="11709"/>
                      <a:pt x="6216" y="11683"/>
                      <a:pt x="6269" y="11683"/>
                    </a:cubicBezTo>
                    <a:cubicBezTo>
                      <a:pt x="6294" y="11683"/>
                      <a:pt x="6321" y="11689"/>
                      <a:pt x="6352" y="11703"/>
                    </a:cubicBezTo>
                    <a:cubicBezTo>
                      <a:pt x="6383" y="11723"/>
                      <a:pt x="6424" y="11723"/>
                      <a:pt x="6456" y="11733"/>
                    </a:cubicBezTo>
                    <a:cubicBezTo>
                      <a:pt x="6474" y="11740"/>
                      <a:pt x="6492" y="11746"/>
                      <a:pt x="6509" y="11746"/>
                    </a:cubicBezTo>
                    <a:cubicBezTo>
                      <a:pt x="6523" y="11746"/>
                      <a:pt x="6536" y="11742"/>
                      <a:pt x="6549" y="11733"/>
                    </a:cubicBezTo>
                    <a:cubicBezTo>
                      <a:pt x="6602" y="11682"/>
                      <a:pt x="6685" y="11671"/>
                      <a:pt x="6716" y="11588"/>
                    </a:cubicBezTo>
                    <a:cubicBezTo>
                      <a:pt x="6737" y="11588"/>
                      <a:pt x="6747" y="11588"/>
                      <a:pt x="6768" y="11598"/>
                    </a:cubicBezTo>
                    <a:cubicBezTo>
                      <a:pt x="6795" y="11635"/>
                      <a:pt x="6838" y="11663"/>
                      <a:pt x="6877" y="11663"/>
                    </a:cubicBezTo>
                    <a:cubicBezTo>
                      <a:pt x="6882" y="11663"/>
                      <a:pt x="6888" y="11662"/>
                      <a:pt x="6893" y="11661"/>
                    </a:cubicBezTo>
                    <a:cubicBezTo>
                      <a:pt x="6987" y="11640"/>
                      <a:pt x="7081" y="11650"/>
                      <a:pt x="7153" y="11598"/>
                    </a:cubicBezTo>
                    <a:cubicBezTo>
                      <a:pt x="7206" y="11557"/>
                      <a:pt x="7268" y="11515"/>
                      <a:pt x="7341" y="11504"/>
                    </a:cubicBezTo>
                    <a:cubicBezTo>
                      <a:pt x="7465" y="11483"/>
                      <a:pt x="7539" y="11411"/>
                      <a:pt x="7601" y="11307"/>
                    </a:cubicBezTo>
                    <a:lnTo>
                      <a:pt x="7643" y="11307"/>
                    </a:lnTo>
                    <a:cubicBezTo>
                      <a:pt x="7653" y="11309"/>
                      <a:pt x="7663" y="11311"/>
                      <a:pt x="7672" y="11311"/>
                    </a:cubicBezTo>
                    <a:cubicBezTo>
                      <a:pt x="7699" y="11311"/>
                      <a:pt x="7721" y="11299"/>
                      <a:pt x="7736" y="11275"/>
                    </a:cubicBezTo>
                    <a:cubicBezTo>
                      <a:pt x="7762" y="11283"/>
                      <a:pt x="7786" y="11287"/>
                      <a:pt x="7809" y="11287"/>
                    </a:cubicBezTo>
                    <a:cubicBezTo>
                      <a:pt x="7876" y="11287"/>
                      <a:pt x="7927" y="11252"/>
                      <a:pt x="7965" y="11182"/>
                    </a:cubicBezTo>
                    <a:cubicBezTo>
                      <a:pt x="7986" y="11140"/>
                      <a:pt x="7997" y="11088"/>
                      <a:pt x="8018" y="11036"/>
                    </a:cubicBezTo>
                    <a:cubicBezTo>
                      <a:pt x="8057" y="11007"/>
                      <a:pt x="8077" y="10941"/>
                      <a:pt x="8139" y="10941"/>
                    </a:cubicBezTo>
                    <a:cubicBezTo>
                      <a:pt x="8144" y="10941"/>
                      <a:pt x="8148" y="10941"/>
                      <a:pt x="8153" y="10942"/>
                    </a:cubicBezTo>
                    <a:cubicBezTo>
                      <a:pt x="8205" y="10963"/>
                      <a:pt x="8215" y="11036"/>
                      <a:pt x="8288" y="11036"/>
                    </a:cubicBezTo>
                    <a:cubicBezTo>
                      <a:pt x="8434" y="11140"/>
                      <a:pt x="8601" y="11171"/>
                      <a:pt x="8767" y="11213"/>
                    </a:cubicBezTo>
                    <a:cubicBezTo>
                      <a:pt x="8787" y="11219"/>
                      <a:pt x="8807" y="11223"/>
                      <a:pt x="8826" y="11223"/>
                    </a:cubicBezTo>
                    <a:cubicBezTo>
                      <a:pt x="8868" y="11223"/>
                      <a:pt x="8906" y="11207"/>
                      <a:pt x="8934" y="11171"/>
                    </a:cubicBezTo>
                    <a:cubicBezTo>
                      <a:pt x="8965" y="11182"/>
                      <a:pt x="8996" y="11182"/>
                      <a:pt x="9027" y="11182"/>
                    </a:cubicBezTo>
                    <a:cubicBezTo>
                      <a:pt x="9072" y="11271"/>
                      <a:pt x="9162" y="11321"/>
                      <a:pt x="9246" y="11321"/>
                    </a:cubicBezTo>
                    <a:cubicBezTo>
                      <a:pt x="9260" y="11321"/>
                      <a:pt x="9274" y="11320"/>
                      <a:pt x="9288" y="11317"/>
                    </a:cubicBezTo>
                    <a:cubicBezTo>
                      <a:pt x="9392" y="11296"/>
                      <a:pt x="9506" y="11307"/>
                      <a:pt x="9590" y="11234"/>
                    </a:cubicBezTo>
                    <a:cubicBezTo>
                      <a:pt x="9714" y="11129"/>
                      <a:pt x="9871" y="11057"/>
                      <a:pt x="9985" y="10932"/>
                    </a:cubicBezTo>
                    <a:cubicBezTo>
                      <a:pt x="10068" y="10849"/>
                      <a:pt x="10110" y="10745"/>
                      <a:pt x="10183" y="10661"/>
                    </a:cubicBezTo>
                    <a:cubicBezTo>
                      <a:pt x="10235" y="10609"/>
                      <a:pt x="10267" y="10526"/>
                      <a:pt x="10360" y="10505"/>
                    </a:cubicBezTo>
                    <a:cubicBezTo>
                      <a:pt x="10422" y="10484"/>
                      <a:pt x="10412" y="10401"/>
                      <a:pt x="10412" y="10338"/>
                    </a:cubicBezTo>
                    <a:cubicBezTo>
                      <a:pt x="10412" y="10328"/>
                      <a:pt x="10412" y="10317"/>
                      <a:pt x="10422" y="10307"/>
                    </a:cubicBezTo>
                    <a:cubicBezTo>
                      <a:pt x="10433" y="10287"/>
                      <a:pt x="10443" y="10276"/>
                      <a:pt x="10464" y="10255"/>
                    </a:cubicBezTo>
                    <a:cubicBezTo>
                      <a:pt x="10579" y="10120"/>
                      <a:pt x="10600" y="9953"/>
                      <a:pt x="10600" y="9787"/>
                    </a:cubicBezTo>
                    <a:cubicBezTo>
                      <a:pt x="10631" y="9755"/>
                      <a:pt x="10652" y="9703"/>
                      <a:pt x="10683" y="9683"/>
                    </a:cubicBezTo>
                    <a:cubicBezTo>
                      <a:pt x="10860" y="9588"/>
                      <a:pt x="11037" y="9464"/>
                      <a:pt x="11235" y="9433"/>
                    </a:cubicBezTo>
                    <a:cubicBezTo>
                      <a:pt x="11360" y="9412"/>
                      <a:pt x="11433" y="9349"/>
                      <a:pt x="11495" y="9266"/>
                    </a:cubicBezTo>
                    <a:cubicBezTo>
                      <a:pt x="11599" y="9141"/>
                      <a:pt x="11641" y="8985"/>
                      <a:pt x="11662" y="8829"/>
                    </a:cubicBezTo>
                    <a:cubicBezTo>
                      <a:pt x="11734" y="8735"/>
                      <a:pt x="11693" y="8641"/>
                      <a:pt x="11704" y="8537"/>
                    </a:cubicBezTo>
                    <a:lnTo>
                      <a:pt x="11704" y="8443"/>
                    </a:lnTo>
                    <a:lnTo>
                      <a:pt x="11704" y="8360"/>
                    </a:lnTo>
                    <a:lnTo>
                      <a:pt x="11704" y="8308"/>
                    </a:lnTo>
                    <a:cubicBezTo>
                      <a:pt x="11745" y="8079"/>
                      <a:pt x="11797" y="7860"/>
                      <a:pt x="11808" y="7621"/>
                    </a:cubicBezTo>
                    <a:lnTo>
                      <a:pt x="11849" y="7579"/>
                    </a:lnTo>
                    <a:cubicBezTo>
                      <a:pt x="11870" y="7579"/>
                      <a:pt x="11880" y="7569"/>
                      <a:pt x="11891" y="7569"/>
                    </a:cubicBezTo>
                    <a:cubicBezTo>
                      <a:pt x="11974" y="7517"/>
                      <a:pt x="11943" y="7444"/>
                      <a:pt x="11901" y="7392"/>
                    </a:cubicBezTo>
                    <a:cubicBezTo>
                      <a:pt x="11870" y="7329"/>
                      <a:pt x="11808" y="7288"/>
                      <a:pt x="11755" y="7246"/>
                    </a:cubicBezTo>
                    <a:cubicBezTo>
                      <a:pt x="11724" y="7173"/>
                      <a:pt x="11662" y="7110"/>
                      <a:pt x="11662" y="7017"/>
                    </a:cubicBezTo>
                    <a:cubicBezTo>
                      <a:pt x="11859" y="6861"/>
                      <a:pt x="11808" y="6871"/>
                      <a:pt x="11734" y="6673"/>
                    </a:cubicBezTo>
                    <a:cubicBezTo>
                      <a:pt x="11734" y="6652"/>
                      <a:pt x="11714" y="6631"/>
                      <a:pt x="11704" y="6621"/>
                    </a:cubicBezTo>
                    <a:cubicBezTo>
                      <a:pt x="11620" y="6517"/>
                      <a:pt x="11609" y="6402"/>
                      <a:pt x="11651" y="6277"/>
                    </a:cubicBezTo>
                    <a:cubicBezTo>
                      <a:pt x="11641" y="6173"/>
                      <a:pt x="11693" y="6090"/>
                      <a:pt x="11755" y="6007"/>
                    </a:cubicBezTo>
                    <a:cubicBezTo>
                      <a:pt x="11829" y="5986"/>
                      <a:pt x="11839" y="5903"/>
                      <a:pt x="11891" y="5861"/>
                    </a:cubicBezTo>
                    <a:cubicBezTo>
                      <a:pt x="11963" y="5809"/>
                      <a:pt x="11933" y="5747"/>
                      <a:pt x="11933" y="5674"/>
                    </a:cubicBezTo>
                    <a:lnTo>
                      <a:pt x="11933" y="5632"/>
                    </a:lnTo>
                    <a:cubicBezTo>
                      <a:pt x="11943" y="5611"/>
                      <a:pt x="11963" y="5590"/>
                      <a:pt x="11963" y="5569"/>
                    </a:cubicBezTo>
                    <a:cubicBezTo>
                      <a:pt x="12026" y="5330"/>
                      <a:pt x="12120" y="5101"/>
                      <a:pt x="12037" y="4841"/>
                    </a:cubicBezTo>
                    <a:cubicBezTo>
                      <a:pt x="12026" y="4799"/>
                      <a:pt x="12026" y="4757"/>
                      <a:pt x="12026" y="4706"/>
                    </a:cubicBezTo>
                    <a:cubicBezTo>
                      <a:pt x="12016" y="4674"/>
                      <a:pt x="11995" y="4643"/>
                      <a:pt x="11984" y="4612"/>
                    </a:cubicBezTo>
                    <a:cubicBezTo>
                      <a:pt x="12016" y="4602"/>
                      <a:pt x="12016" y="4581"/>
                      <a:pt x="11984" y="4570"/>
                    </a:cubicBezTo>
                    <a:cubicBezTo>
                      <a:pt x="11933" y="4414"/>
                      <a:pt x="11859" y="4268"/>
                      <a:pt x="11891" y="4102"/>
                    </a:cubicBezTo>
                    <a:lnTo>
                      <a:pt x="11891" y="3748"/>
                    </a:lnTo>
                    <a:cubicBezTo>
                      <a:pt x="11891" y="3498"/>
                      <a:pt x="11818" y="3404"/>
                      <a:pt x="11568" y="3320"/>
                    </a:cubicBezTo>
                    <a:cubicBezTo>
                      <a:pt x="11505" y="3195"/>
                      <a:pt x="11360" y="3154"/>
                      <a:pt x="11276" y="3040"/>
                    </a:cubicBezTo>
                    <a:cubicBezTo>
                      <a:pt x="11171" y="2908"/>
                      <a:pt x="11029" y="2857"/>
                      <a:pt x="10874" y="2857"/>
                    </a:cubicBezTo>
                    <a:cubicBezTo>
                      <a:pt x="10846" y="2857"/>
                      <a:pt x="10817" y="2859"/>
                      <a:pt x="10787" y="2862"/>
                    </a:cubicBezTo>
                    <a:cubicBezTo>
                      <a:pt x="10767" y="2821"/>
                      <a:pt x="10725" y="2811"/>
                      <a:pt x="10693" y="2811"/>
                    </a:cubicBezTo>
                    <a:lnTo>
                      <a:pt x="10600" y="2811"/>
                    </a:lnTo>
                    <a:cubicBezTo>
                      <a:pt x="10579" y="2800"/>
                      <a:pt x="10568" y="2779"/>
                      <a:pt x="10547" y="2769"/>
                    </a:cubicBezTo>
                    <a:lnTo>
                      <a:pt x="10506" y="2727"/>
                    </a:lnTo>
                    <a:cubicBezTo>
                      <a:pt x="10475" y="2654"/>
                      <a:pt x="10381" y="2696"/>
                      <a:pt x="10350" y="2644"/>
                    </a:cubicBezTo>
                    <a:cubicBezTo>
                      <a:pt x="10308" y="2602"/>
                      <a:pt x="10288" y="2550"/>
                      <a:pt x="10256" y="2487"/>
                    </a:cubicBezTo>
                    <a:cubicBezTo>
                      <a:pt x="10225" y="2415"/>
                      <a:pt x="10173" y="2394"/>
                      <a:pt x="10089" y="2394"/>
                    </a:cubicBezTo>
                    <a:cubicBezTo>
                      <a:pt x="10038" y="2290"/>
                      <a:pt x="9934" y="2238"/>
                      <a:pt x="9819" y="2217"/>
                    </a:cubicBezTo>
                    <a:cubicBezTo>
                      <a:pt x="9767" y="2207"/>
                      <a:pt x="9725" y="2186"/>
                      <a:pt x="9673" y="2175"/>
                    </a:cubicBezTo>
                    <a:cubicBezTo>
                      <a:pt x="9652" y="2133"/>
                      <a:pt x="9631" y="2103"/>
                      <a:pt x="9621" y="2071"/>
                    </a:cubicBezTo>
                    <a:cubicBezTo>
                      <a:pt x="9600" y="1936"/>
                      <a:pt x="9517" y="1832"/>
                      <a:pt x="9413" y="1749"/>
                    </a:cubicBezTo>
                    <a:cubicBezTo>
                      <a:pt x="9392" y="1655"/>
                      <a:pt x="9340" y="1571"/>
                      <a:pt x="9350" y="1478"/>
                    </a:cubicBezTo>
                    <a:cubicBezTo>
                      <a:pt x="9340" y="1446"/>
                      <a:pt x="9330" y="1425"/>
                      <a:pt x="9309" y="1395"/>
                    </a:cubicBezTo>
                    <a:cubicBezTo>
                      <a:pt x="9281" y="1339"/>
                      <a:pt x="9272" y="1321"/>
                      <a:pt x="9241" y="1321"/>
                    </a:cubicBezTo>
                    <a:cubicBezTo>
                      <a:pt x="9225" y="1321"/>
                      <a:pt x="9204" y="1325"/>
                      <a:pt x="9173" y="1332"/>
                    </a:cubicBezTo>
                    <a:lnTo>
                      <a:pt x="9121" y="1332"/>
                    </a:lnTo>
                    <a:lnTo>
                      <a:pt x="9121" y="1291"/>
                    </a:lnTo>
                    <a:cubicBezTo>
                      <a:pt x="9215" y="1228"/>
                      <a:pt x="9215" y="1217"/>
                      <a:pt x="9163" y="1155"/>
                    </a:cubicBezTo>
                    <a:cubicBezTo>
                      <a:pt x="9080" y="1071"/>
                      <a:pt x="8965" y="1061"/>
                      <a:pt x="8851" y="1061"/>
                    </a:cubicBezTo>
                    <a:cubicBezTo>
                      <a:pt x="8840" y="1020"/>
                      <a:pt x="8830" y="988"/>
                      <a:pt x="8798" y="967"/>
                    </a:cubicBezTo>
                    <a:cubicBezTo>
                      <a:pt x="8777" y="916"/>
                      <a:pt x="8715" y="895"/>
                      <a:pt x="8684" y="853"/>
                    </a:cubicBezTo>
                    <a:cubicBezTo>
                      <a:pt x="8590" y="687"/>
                      <a:pt x="8413" y="655"/>
                      <a:pt x="8247" y="603"/>
                    </a:cubicBezTo>
                    <a:cubicBezTo>
                      <a:pt x="8173" y="572"/>
                      <a:pt x="8111" y="541"/>
                      <a:pt x="8039" y="509"/>
                    </a:cubicBezTo>
                    <a:cubicBezTo>
                      <a:pt x="7913" y="447"/>
                      <a:pt x="7779" y="368"/>
                      <a:pt x="7624" y="368"/>
                    </a:cubicBezTo>
                    <a:cubicBezTo>
                      <a:pt x="7599" y="368"/>
                      <a:pt x="7574" y="370"/>
                      <a:pt x="7549" y="374"/>
                    </a:cubicBezTo>
                    <a:lnTo>
                      <a:pt x="7414" y="374"/>
                    </a:lnTo>
                    <a:cubicBezTo>
                      <a:pt x="7393" y="384"/>
                      <a:pt x="7382" y="395"/>
                      <a:pt x="7361" y="405"/>
                    </a:cubicBezTo>
                    <a:lnTo>
                      <a:pt x="7320" y="405"/>
                    </a:lnTo>
                    <a:cubicBezTo>
                      <a:pt x="7310" y="395"/>
                      <a:pt x="7289" y="384"/>
                      <a:pt x="7268" y="374"/>
                    </a:cubicBezTo>
                    <a:cubicBezTo>
                      <a:pt x="7174" y="363"/>
                      <a:pt x="7070" y="374"/>
                      <a:pt x="6987" y="353"/>
                    </a:cubicBezTo>
                    <a:cubicBezTo>
                      <a:pt x="6958" y="344"/>
                      <a:pt x="6932" y="339"/>
                      <a:pt x="6908" y="339"/>
                    </a:cubicBezTo>
                    <a:cubicBezTo>
                      <a:pt x="6851" y="339"/>
                      <a:pt x="6804" y="365"/>
                      <a:pt x="6768" y="416"/>
                    </a:cubicBezTo>
                    <a:cubicBezTo>
                      <a:pt x="6690" y="416"/>
                      <a:pt x="6609" y="409"/>
                      <a:pt x="6530" y="409"/>
                    </a:cubicBezTo>
                    <a:cubicBezTo>
                      <a:pt x="6472" y="409"/>
                      <a:pt x="6415" y="413"/>
                      <a:pt x="6362" y="426"/>
                    </a:cubicBezTo>
                    <a:cubicBezTo>
                      <a:pt x="6324" y="435"/>
                      <a:pt x="6291" y="440"/>
                      <a:pt x="6261" y="440"/>
                    </a:cubicBezTo>
                    <a:cubicBezTo>
                      <a:pt x="6192" y="440"/>
                      <a:pt x="6139" y="415"/>
                      <a:pt x="6081" y="363"/>
                    </a:cubicBezTo>
                    <a:cubicBezTo>
                      <a:pt x="6058" y="359"/>
                      <a:pt x="6036" y="356"/>
                      <a:pt x="6015" y="356"/>
                    </a:cubicBezTo>
                    <a:cubicBezTo>
                      <a:pt x="5903" y="356"/>
                      <a:pt x="5818" y="420"/>
                      <a:pt x="5748" y="499"/>
                    </a:cubicBezTo>
                    <a:cubicBezTo>
                      <a:pt x="5727" y="499"/>
                      <a:pt x="5716" y="499"/>
                      <a:pt x="5706" y="509"/>
                    </a:cubicBezTo>
                    <a:cubicBezTo>
                      <a:pt x="5612" y="509"/>
                      <a:pt x="5540" y="551"/>
                      <a:pt x="5477" y="603"/>
                    </a:cubicBezTo>
                    <a:cubicBezTo>
                      <a:pt x="5331" y="551"/>
                      <a:pt x="5248" y="447"/>
                      <a:pt x="5237" y="291"/>
                    </a:cubicBezTo>
                    <a:cubicBezTo>
                      <a:pt x="5237" y="238"/>
                      <a:pt x="5248" y="166"/>
                      <a:pt x="5196" y="124"/>
                    </a:cubicBezTo>
                    <a:cubicBezTo>
                      <a:pt x="5144" y="83"/>
                      <a:pt x="5092" y="51"/>
                      <a:pt x="5040" y="41"/>
                    </a:cubicBezTo>
                    <a:cubicBezTo>
                      <a:pt x="4952" y="28"/>
                      <a:pt x="4864" y="1"/>
                      <a:pt x="4776"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8" name="Google Shape;248;p42"/>
              <p:cNvPicPr preferRelativeResize="0"/>
              <p:nvPr/>
            </p:nvPicPr>
            <p:blipFill rotWithShape="1">
              <a:blip r:embed="rId2">
                <a:alphaModFix/>
              </a:blip>
              <a:srcRect/>
              <a:stretch/>
            </p:blipFill>
            <p:spPr>
              <a:xfrm>
                <a:off x="477350" y="1220239"/>
                <a:ext cx="803675" cy="794423"/>
              </a:xfrm>
              <a:prstGeom prst="rect">
                <a:avLst/>
              </a:prstGeom>
              <a:noFill/>
              <a:ln>
                <a:noFill/>
              </a:ln>
            </p:spPr>
          </p:pic>
        </p:grpSp>
        <p:grpSp>
          <p:nvGrpSpPr>
            <p:cNvPr id="249" name="Google Shape;249;p42"/>
            <p:cNvGrpSpPr/>
            <p:nvPr/>
          </p:nvGrpSpPr>
          <p:grpSpPr>
            <a:xfrm>
              <a:off x="373845" y="1100213"/>
              <a:ext cx="346159" cy="373662"/>
              <a:chOff x="-631075" y="2392173"/>
              <a:chExt cx="735725" cy="794180"/>
            </a:xfrm>
          </p:grpSpPr>
          <p:sp>
            <p:nvSpPr>
              <p:cNvPr id="250" name="Google Shape;250;p42"/>
              <p:cNvSpPr/>
              <p:nvPr/>
            </p:nvSpPr>
            <p:spPr>
              <a:xfrm>
                <a:off x="-631075" y="2393149"/>
                <a:ext cx="735723" cy="792227"/>
              </a:xfrm>
              <a:custGeom>
                <a:avLst/>
                <a:gdLst/>
                <a:ahLst/>
                <a:cxnLst/>
                <a:rect l="l" t="t" r="r" b="b"/>
                <a:pathLst>
                  <a:path w="10143" h="10922" extrusionOk="0">
                    <a:moveTo>
                      <a:pt x="7331" y="977"/>
                    </a:moveTo>
                    <a:cubicBezTo>
                      <a:pt x="7331" y="987"/>
                      <a:pt x="7321" y="998"/>
                      <a:pt x="7310" y="1008"/>
                    </a:cubicBezTo>
                    <a:cubicBezTo>
                      <a:pt x="7310" y="998"/>
                      <a:pt x="7310" y="998"/>
                      <a:pt x="7300" y="987"/>
                    </a:cubicBezTo>
                    <a:cubicBezTo>
                      <a:pt x="7310" y="987"/>
                      <a:pt x="7321" y="987"/>
                      <a:pt x="7331" y="977"/>
                    </a:cubicBezTo>
                    <a:close/>
                    <a:moveTo>
                      <a:pt x="5290" y="1872"/>
                    </a:moveTo>
                    <a:cubicBezTo>
                      <a:pt x="5269" y="1893"/>
                      <a:pt x="5249" y="1903"/>
                      <a:pt x="5239" y="1914"/>
                    </a:cubicBezTo>
                    <a:cubicBezTo>
                      <a:pt x="5239" y="1903"/>
                      <a:pt x="5249" y="1882"/>
                      <a:pt x="5269" y="1882"/>
                    </a:cubicBezTo>
                    <a:cubicBezTo>
                      <a:pt x="5280" y="1872"/>
                      <a:pt x="5280" y="1872"/>
                      <a:pt x="5290" y="1872"/>
                    </a:cubicBezTo>
                    <a:close/>
                    <a:moveTo>
                      <a:pt x="7175" y="2081"/>
                    </a:moveTo>
                    <a:cubicBezTo>
                      <a:pt x="7206" y="2091"/>
                      <a:pt x="7217" y="2091"/>
                      <a:pt x="7227" y="2101"/>
                    </a:cubicBezTo>
                    <a:cubicBezTo>
                      <a:pt x="7206" y="2091"/>
                      <a:pt x="7196" y="2091"/>
                      <a:pt x="7175" y="2091"/>
                    </a:cubicBezTo>
                    <a:lnTo>
                      <a:pt x="7175" y="2081"/>
                    </a:lnTo>
                    <a:close/>
                    <a:moveTo>
                      <a:pt x="4790" y="2216"/>
                    </a:moveTo>
                    <a:cubicBezTo>
                      <a:pt x="4790" y="2216"/>
                      <a:pt x="4790" y="2226"/>
                      <a:pt x="4801" y="2226"/>
                    </a:cubicBezTo>
                    <a:cubicBezTo>
                      <a:pt x="4790" y="2226"/>
                      <a:pt x="4790" y="2226"/>
                      <a:pt x="4780" y="2236"/>
                    </a:cubicBezTo>
                    <a:cubicBezTo>
                      <a:pt x="4780" y="2226"/>
                      <a:pt x="4790" y="2226"/>
                      <a:pt x="4790" y="2226"/>
                    </a:cubicBezTo>
                    <a:lnTo>
                      <a:pt x="4790" y="2216"/>
                    </a:lnTo>
                    <a:close/>
                    <a:moveTo>
                      <a:pt x="1907" y="2278"/>
                    </a:moveTo>
                    <a:cubicBezTo>
                      <a:pt x="1896" y="2278"/>
                      <a:pt x="1896" y="2278"/>
                      <a:pt x="1896" y="2289"/>
                    </a:cubicBezTo>
                    <a:lnTo>
                      <a:pt x="1896" y="2278"/>
                    </a:lnTo>
                    <a:close/>
                    <a:moveTo>
                      <a:pt x="4624" y="2268"/>
                    </a:moveTo>
                    <a:lnTo>
                      <a:pt x="4624" y="2278"/>
                    </a:lnTo>
                    <a:lnTo>
                      <a:pt x="4614" y="2278"/>
                    </a:lnTo>
                    <a:cubicBezTo>
                      <a:pt x="4614" y="2289"/>
                      <a:pt x="4614" y="2289"/>
                      <a:pt x="4624" y="2289"/>
                    </a:cubicBezTo>
                    <a:lnTo>
                      <a:pt x="4624" y="2299"/>
                    </a:lnTo>
                    <a:cubicBezTo>
                      <a:pt x="4614" y="2289"/>
                      <a:pt x="4614" y="2289"/>
                      <a:pt x="4603" y="2289"/>
                    </a:cubicBezTo>
                    <a:lnTo>
                      <a:pt x="4614" y="2278"/>
                    </a:lnTo>
                    <a:cubicBezTo>
                      <a:pt x="4614" y="2268"/>
                      <a:pt x="4624" y="2268"/>
                      <a:pt x="4624" y="2268"/>
                    </a:cubicBezTo>
                    <a:close/>
                    <a:moveTo>
                      <a:pt x="3749" y="2653"/>
                    </a:moveTo>
                    <a:lnTo>
                      <a:pt x="3749" y="2653"/>
                    </a:lnTo>
                    <a:cubicBezTo>
                      <a:pt x="3760" y="2664"/>
                      <a:pt x="3770" y="2685"/>
                      <a:pt x="3781" y="2694"/>
                    </a:cubicBezTo>
                    <a:cubicBezTo>
                      <a:pt x="3770" y="2685"/>
                      <a:pt x="3749" y="2674"/>
                      <a:pt x="3749" y="2653"/>
                    </a:cubicBezTo>
                    <a:close/>
                    <a:moveTo>
                      <a:pt x="1354" y="2757"/>
                    </a:moveTo>
                    <a:cubicBezTo>
                      <a:pt x="1354" y="2757"/>
                      <a:pt x="1365" y="2757"/>
                      <a:pt x="1365" y="2768"/>
                    </a:cubicBezTo>
                    <a:lnTo>
                      <a:pt x="1354" y="2768"/>
                    </a:lnTo>
                    <a:lnTo>
                      <a:pt x="1354" y="2757"/>
                    </a:lnTo>
                    <a:close/>
                    <a:moveTo>
                      <a:pt x="4239" y="3372"/>
                    </a:moveTo>
                    <a:lnTo>
                      <a:pt x="4239" y="3382"/>
                    </a:lnTo>
                    <a:lnTo>
                      <a:pt x="4228" y="3372"/>
                    </a:lnTo>
                    <a:close/>
                    <a:moveTo>
                      <a:pt x="8591" y="3986"/>
                    </a:moveTo>
                    <a:cubicBezTo>
                      <a:pt x="8591" y="3986"/>
                      <a:pt x="8591" y="3996"/>
                      <a:pt x="8601" y="3996"/>
                    </a:cubicBezTo>
                    <a:lnTo>
                      <a:pt x="8591" y="3996"/>
                    </a:lnTo>
                    <a:lnTo>
                      <a:pt x="8591" y="3986"/>
                    </a:lnTo>
                    <a:close/>
                    <a:moveTo>
                      <a:pt x="4984" y="4279"/>
                    </a:moveTo>
                    <a:lnTo>
                      <a:pt x="4984" y="4279"/>
                    </a:lnTo>
                    <a:cubicBezTo>
                      <a:pt x="4988" y="4279"/>
                      <a:pt x="4992" y="4284"/>
                      <a:pt x="4989" y="4298"/>
                    </a:cubicBezTo>
                    <a:cubicBezTo>
                      <a:pt x="4961" y="4298"/>
                      <a:pt x="4975" y="4279"/>
                      <a:pt x="4984" y="4279"/>
                    </a:cubicBezTo>
                    <a:close/>
                    <a:moveTo>
                      <a:pt x="5155" y="4538"/>
                    </a:moveTo>
                    <a:lnTo>
                      <a:pt x="5155" y="4548"/>
                    </a:lnTo>
                    <a:lnTo>
                      <a:pt x="5134" y="4548"/>
                    </a:lnTo>
                    <a:cubicBezTo>
                      <a:pt x="5144" y="4548"/>
                      <a:pt x="5144" y="4538"/>
                      <a:pt x="5155" y="4538"/>
                    </a:cubicBezTo>
                    <a:close/>
                    <a:moveTo>
                      <a:pt x="4614" y="4902"/>
                    </a:moveTo>
                    <a:cubicBezTo>
                      <a:pt x="4614" y="4913"/>
                      <a:pt x="4614" y="4913"/>
                      <a:pt x="4603" y="4913"/>
                    </a:cubicBezTo>
                    <a:lnTo>
                      <a:pt x="4614" y="4902"/>
                    </a:lnTo>
                    <a:close/>
                    <a:moveTo>
                      <a:pt x="9341" y="4996"/>
                    </a:moveTo>
                    <a:lnTo>
                      <a:pt x="9341" y="5006"/>
                    </a:lnTo>
                    <a:lnTo>
                      <a:pt x="9330" y="5006"/>
                    </a:lnTo>
                    <a:lnTo>
                      <a:pt x="9341" y="4996"/>
                    </a:lnTo>
                    <a:close/>
                    <a:moveTo>
                      <a:pt x="4489" y="5475"/>
                    </a:moveTo>
                    <a:cubicBezTo>
                      <a:pt x="4489" y="5475"/>
                      <a:pt x="4478" y="5475"/>
                      <a:pt x="4478" y="5485"/>
                    </a:cubicBezTo>
                    <a:lnTo>
                      <a:pt x="4478" y="5475"/>
                    </a:lnTo>
                    <a:close/>
                    <a:moveTo>
                      <a:pt x="1719" y="5517"/>
                    </a:moveTo>
                    <a:cubicBezTo>
                      <a:pt x="1719" y="5517"/>
                      <a:pt x="1719" y="5527"/>
                      <a:pt x="1729" y="5527"/>
                    </a:cubicBezTo>
                    <a:lnTo>
                      <a:pt x="1708" y="5527"/>
                    </a:lnTo>
                    <a:cubicBezTo>
                      <a:pt x="1719" y="5527"/>
                      <a:pt x="1719" y="5517"/>
                      <a:pt x="1719" y="5517"/>
                    </a:cubicBezTo>
                    <a:close/>
                    <a:moveTo>
                      <a:pt x="5644" y="6318"/>
                    </a:moveTo>
                    <a:lnTo>
                      <a:pt x="5644" y="6329"/>
                    </a:lnTo>
                    <a:lnTo>
                      <a:pt x="5634" y="6329"/>
                    </a:lnTo>
                    <a:cubicBezTo>
                      <a:pt x="5634" y="6329"/>
                      <a:pt x="5644" y="6329"/>
                      <a:pt x="5644" y="6318"/>
                    </a:cubicBezTo>
                    <a:close/>
                    <a:moveTo>
                      <a:pt x="1407" y="6370"/>
                    </a:moveTo>
                    <a:lnTo>
                      <a:pt x="1417" y="6380"/>
                    </a:lnTo>
                    <a:lnTo>
                      <a:pt x="1396" y="6380"/>
                    </a:lnTo>
                    <a:cubicBezTo>
                      <a:pt x="1407" y="6380"/>
                      <a:pt x="1407" y="6380"/>
                      <a:pt x="1407" y="6370"/>
                    </a:cubicBezTo>
                    <a:close/>
                    <a:moveTo>
                      <a:pt x="1604" y="7359"/>
                    </a:moveTo>
                    <a:lnTo>
                      <a:pt x="1604" y="7370"/>
                    </a:lnTo>
                    <a:lnTo>
                      <a:pt x="1594" y="7370"/>
                    </a:lnTo>
                    <a:lnTo>
                      <a:pt x="1604" y="7359"/>
                    </a:lnTo>
                    <a:close/>
                    <a:moveTo>
                      <a:pt x="7904" y="7537"/>
                    </a:moveTo>
                    <a:cubicBezTo>
                      <a:pt x="7904" y="7537"/>
                      <a:pt x="7904" y="7547"/>
                      <a:pt x="7914" y="7547"/>
                    </a:cubicBezTo>
                    <a:lnTo>
                      <a:pt x="7904" y="7547"/>
                    </a:lnTo>
                    <a:lnTo>
                      <a:pt x="7904" y="7537"/>
                    </a:lnTo>
                    <a:close/>
                    <a:moveTo>
                      <a:pt x="5832" y="7984"/>
                    </a:moveTo>
                    <a:lnTo>
                      <a:pt x="5832" y="7995"/>
                    </a:lnTo>
                    <a:lnTo>
                      <a:pt x="5822" y="8005"/>
                    </a:lnTo>
                    <a:cubicBezTo>
                      <a:pt x="5832" y="7995"/>
                      <a:pt x="5832" y="7995"/>
                      <a:pt x="5832" y="7984"/>
                    </a:cubicBezTo>
                    <a:close/>
                    <a:moveTo>
                      <a:pt x="1136" y="8245"/>
                    </a:moveTo>
                    <a:cubicBezTo>
                      <a:pt x="1136" y="8255"/>
                      <a:pt x="1136" y="8255"/>
                      <a:pt x="1125" y="8265"/>
                    </a:cubicBezTo>
                    <a:lnTo>
                      <a:pt x="1125" y="8255"/>
                    </a:lnTo>
                    <a:lnTo>
                      <a:pt x="1136" y="8245"/>
                    </a:lnTo>
                    <a:close/>
                    <a:moveTo>
                      <a:pt x="501" y="8275"/>
                    </a:moveTo>
                    <a:lnTo>
                      <a:pt x="501" y="8286"/>
                    </a:lnTo>
                    <a:lnTo>
                      <a:pt x="491" y="8286"/>
                    </a:lnTo>
                    <a:cubicBezTo>
                      <a:pt x="501" y="8286"/>
                      <a:pt x="501" y="8286"/>
                      <a:pt x="501" y="8275"/>
                    </a:cubicBezTo>
                    <a:close/>
                    <a:moveTo>
                      <a:pt x="3323" y="8453"/>
                    </a:moveTo>
                    <a:cubicBezTo>
                      <a:pt x="3333" y="8463"/>
                      <a:pt x="3344" y="8474"/>
                      <a:pt x="3344" y="8484"/>
                    </a:cubicBezTo>
                    <a:lnTo>
                      <a:pt x="3323" y="8484"/>
                    </a:lnTo>
                    <a:lnTo>
                      <a:pt x="3323" y="8463"/>
                    </a:lnTo>
                    <a:lnTo>
                      <a:pt x="3323" y="8453"/>
                    </a:lnTo>
                    <a:close/>
                    <a:moveTo>
                      <a:pt x="2448" y="8619"/>
                    </a:moveTo>
                    <a:cubicBezTo>
                      <a:pt x="2479" y="8619"/>
                      <a:pt x="2500" y="8619"/>
                      <a:pt x="2511" y="8640"/>
                    </a:cubicBezTo>
                    <a:cubicBezTo>
                      <a:pt x="2490" y="8629"/>
                      <a:pt x="2469" y="8619"/>
                      <a:pt x="2448" y="8619"/>
                    </a:cubicBezTo>
                    <a:close/>
                    <a:moveTo>
                      <a:pt x="5915" y="8754"/>
                    </a:moveTo>
                    <a:lnTo>
                      <a:pt x="5915" y="8765"/>
                    </a:lnTo>
                    <a:cubicBezTo>
                      <a:pt x="5905" y="8765"/>
                      <a:pt x="5905" y="8765"/>
                      <a:pt x="5915" y="8754"/>
                    </a:cubicBezTo>
                    <a:close/>
                    <a:moveTo>
                      <a:pt x="626" y="8817"/>
                    </a:moveTo>
                    <a:cubicBezTo>
                      <a:pt x="626" y="8817"/>
                      <a:pt x="626" y="8828"/>
                      <a:pt x="636" y="8828"/>
                    </a:cubicBezTo>
                    <a:cubicBezTo>
                      <a:pt x="626" y="8828"/>
                      <a:pt x="626" y="8828"/>
                      <a:pt x="626" y="8838"/>
                    </a:cubicBezTo>
                    <a:lnTo>
                      <a:pt x="626" y="8817"/>
                    </a:lnTo>
                    <a:close/>
                    <a:moveTo>
                      <a:pt x="6800" y="8765"/>
                    </a:moveTo>
                    <a:cubicBezTo>
                      <a:pt x="6810" y="8775"/>
                      <a:pt x="6810" y="8786"/>
                      <a:pt x="6821" y="8796"/>
                    </a:cubicBezTo>
                    <a:cubicBezTo>
                      <a:pt x="6769" y="8817"/>
                      <a:pt x="6738" y="8828"/>
                      <a:pt x="6706" y="8838"/>
                    </a:cubicBezTo>
                    <a:cubicBezTo>
                      <a:pt x="6738" y="8807"/>
                      <a:pt x="6759" y="8786"/>
                      <a:pt x="6800" y="8765"/>
                    </a:cubicBezTo>
                    <a:close/>
                    <a:moveTo>
                      <a:pt x="6675" y="8879"/>
                    </a:moveTo>
                    <a:lnTo>
                      <a:pt x="6675" y="8879"/>
                    </a:lnTo>
                    <a:cubicBezTo>
                      <a:pt x="6675" y="8900"/>
                      <a:pt x="6665" y="8911"/>
                      <a:pt x="6665" y="8942"/>
                    </a:cubicBezTo>
                    <a:cubicBezTo>
                      <a:pt x="6655" y="8921"/>
                      <a:pt x="6655" y="8911"/>
                      <a:pt x="6665" y="8900"/>
                    </a:cubicBezTo>
                    <a:cubicBezTo>
                      <a:pt x="6665" y="8890"/>
                      <a:pt x="6675" y="8890"/>
                      <a:pt x="6675" y="8879"/>
                    </a:cubicBezTo>
                    <a:close/>
                    <a:moveTo>
                      <a:pt x="3749" y="9202"/>
                    </a:moveTo>
                    <a:lnTo>
                      <a:pt x="3749" y="9233"/>
                    </a:lnTo>
                    <a:cubicBezTo>
                      <a:pt x="3739" y="9223"/>
                      <a:pt x="3739" y="9212"/>
                      <a:pt x="3728" y="9202"/>
                    </a:cubicBezTo>
                    <a:close/>
                    <a:moveTo>
                      <a:pt x="5873" y="9536"/>
                    </a:moveTo>
                    <a:lnTo>
                      <a:pt x="5873" y="9546"/>
                    </a:lnTo>
                    <a:lnTo>
                      <a:pt x="5873" y="9556"/>
                    </a:lnTo>
                    <a:lnTo>
                      <a:pt x="5873" y="9577"/>
                    </a:lnTo>
                    <a:lnTo>
                      <a:pt x="5863" y="9587"/>
                    </a:lnTo>
                    <a:cubicBezTo>
                      <a:pt x="5863" y="9577"/>
                      <a:pt x="5863" y="9556"/>
                      <a:pt x="5873" y="9536"/>
                    </a:cubicBezTo>
                    <a:close/>
                    <a:moveTo>
                      <a:pt x="5280" y="10056"/>
                    </a:moveTo>
                    <a:lnTo>
                      <a:pt x="5280" y="10066"/>
                    </a:lnTo>
                    <a:cubicBezTo>
                      <a:pt x="5269" y="10066"/>
                      <a:pt x="5269" y="10077"/>
                      <a:pt x="5269" y="10077"/>
                    </a:cubicBezTo>
                    <a:cubicBezTo>
                      <a:pt x="5269" y="10066"/>
                      <a:pt x="5269" y="10066"/>
                      <a:pt x="5280" y="10056"/>
                    </a:cubicBezTo>
                    <a:close/>
                    <a:moveTo>
                      <a:pt x="6612" y="0"/>
                    </a:moveTo>
                    <a:cubicBezTo>
                      <a:pt x="6492" y="0"/>
                      <a:pt x="6373" y="24"/>
                      <a:pt x="6269" y="91"/>
                    </a:cubicBezTo>
                    <a:cubicBezTo>
                      <a:pt x="6165" y="154"/>
                      <a:pt x="6051" y="175"/>
                      <a:pt x="5957" y="248"/>
                    </a:cubicBezTo>
                    <a:cubicBezTo>
                      <a:pt x="5957" y="248"/>
                      <a:pt x="5967" y="258"/>
                      <a:pt x="5967" y="269"/>
                    </a:cubicBezTo>
                    <a:lnTo>
                      <a:pt x="5957" y="269"/>
                    </a:lnTo>
                    <a:lnTo>
                      <a:pt x="5957" y="248"/>
                    </a:lnTo>
                    <a:cubicBezTo>
                      <a:pt x="5949" y="249"/>
                      <a:pt x="5941" y="250"/>
                      <a:pt x="5934" y="250"/>
                    </a:cubicBezTo>
                    <a:cubicBezTo>
                      <a:pt x="5871" y="250"/>
                      <a:pt x="5815" y="215"/>
                      <a:pt x="5759" y="206"/>
                    </a:cubicBezTo>
                    <a:cubicBezTo>
                      <a:pt x="5736" y="199"/>
                      <a:pt x="5713" y="194"/>
                      <a:pt x="5691" y="194"/>
                    </a:cubicBezTo>
                    <a:cubicBezTo>
                      <a:pt x="5652" y="194"/>
                      <a:pt x="5615" y="208"/>
                      <a:pt x="5582" y="248"/>
                    </a:cubicBezTo>
                    <a:cubicBezTo>
                      <a:pt x="5525" y="241"/>
                      <a:pt x="5458" y="224"/>
                      <a:pt x="5408" y="224"/>
                    </a:cubicBezTo>
                    <a:cubicBezTo>
                      <a:pt x="5385" y="224"/>
                      <a:pt x="5366" y="228"/>
                      <a:pt x="5353" y="237"/>
                    </a:cubicBezTo>
                    <a:cubicBezTo>
                      <a:pt x="5186" y="362"/>
                      <a:pt x="4947" y="436"/>
                      <a:pt x="4895" y="675"/>
                    </a:cubicBezTo>
                    <a:cubicBezTo>
                      <a:pt x="4822" y="685"/>
                      <a:pt x="4790" y="737"/>
                      <a:pt x="4790" y="800"/>
                    </a:cubicBezTo>
                    <a:cubicBezTo>
                      <a:pt x="4707" y="841"/>
                      <a:pt x="4655" y="914"/>
                      <a:pt x="4593" y="987"/>
                    </a:cubicBezTo>
                    <a:cubicBezTo>
                      <a:pt x="4457" y="1112"/>
                      <a:pt x="4301" y="1373"/>
                      <a:pt x="4249" y="1560"/>
                    </a:cubicBezTo>
                    <a:lnTo>
                      <a:pt x="4156" y="1841"/>
                    </a:lnTo>
                    <a:cubicBezTo>
                      <a:pt x="4031" y="2049"/>
                      <a:pt x="3947" y="2268"/>
                      <a:pt x="3937" y="2518"/>
                    </a:cubicBezTo>
                    <a:cubicBezTo>
                      <a:pt x="3927" y="2632"/>
                      <a:pt x="3927" y="2632"/>
                      <a:pt x="3749" y="2653"/>
                    </a:cubicBezTo>
                    <a:lnTo>
                      <a:pt x="3687" y="2590"/>
                    </a:lnTo>
                    <a:cubicBezTo>
                      <a:pt x="3603" y="2445"/>
                      <a:pt x="3468" y="2382"/>
                      <a:pt x="3323" y="2340"/>
                    </a:cubicBezTo>
                    <a:cubicBezTo>
                      <a:pt x="3145" y="2320"/>
                      <a:pt x="3010" y="2226"/>
                      <a:pt x="2906" y="2091"/>
                    </a:cubicBezTo>
                    <a:cubicBezTo>
                      <a:pt x="2884" y="2046"/>
                      <a:pt x="2857" y="2034"/>
                      <a:pt x="2820" y="2034"/>
                    </a:cubicBezTo>
                    <a:cubicBezTo>
                      <a:pt x="2805" y="2034"/>
                      <a:pt x="2789" y="2036"/>
                      <a:pt x="2770" y="2039"/>
                    </a:cubicBezTo>
                    <a:cubicBezTo>
                      <a:pt x="2743" y="2039"/>
                      <a:pt x="2715" y="2030"/>
                      <a:pt x="2690" y="2030"/>
                    </a:cubicBezTo>
                    <a:cubicBezTo>
                      <a:pt x="2678" y="2030"/>
                      <a:pt x="2667" y="2032"/>
                      <a:pt x="2656" y="2039"/>
                    </a:cubicBezTo>
                    <a:cubicBezTo>
                      <a:pt x="2561" y="2086"/>
                      <a:pt x="2462" y="2103"/>
                      <a:pt x="2364" y="2103"/>
                    </a:cubicBezTo>
                    <a:cubicBezTo>
                      <a:pt x="2311" y="2103"/>
                      <a:pt x="2259" y="2098"/>
                      <a:pt x="2208" y="2091"/>
                    </a:cubicBezTo>
                    <a:cubicBezTo>
                      <a:pt x="2151" y="2083"/>
                      <a:pt x="2095" y="2079"/>
                      <a:pt x="2040" y="2079"/>
                    </a:cubicBezTo>
                    <a:cubicBezTo>
                      <a:pt x="1865" y="2079"/>
                      <a:pt x="1700" y="2118"/>
                      <a:pt x="1542" y="2206"/>
                    </a:cubicBezTo>
                    <a:cubicBezTo>
                      <a:pt x="1524" y="2204"/>
                      <a:pt x="1507" y="2203"/>
                      <a:pt x="1490" y="2203"/>
                    </a:cubicBezTo>
                    <a:cubicBezTo>
                      <a:pt x="1264" y="2203"/>
                      <a:pt x="1079" y="2325"/>
                      <a:pt x="875" y="2393"/>
                    </a:cubicBezTo>
                    <a:cubicBezTo>
                      <a:pt x="751" y="2445"/>
                      <a:pt x="667" y="2549"/>
                      <a:pt x="678" y="2705"/>
                    </a:cubicBezTo>
                    <a:cubicBezTo>
                      <a:pt x="657" y="2726"/>
                      <a:pt x="636" y="2747"/>
                      <a:pt x="616" y="2757"/>
                    </a:cubicBezTo>
                    <a:cubicBezTo>
                      <a:pt x="553" y="2789"/>
                      <a:pt x="521" y="2830"/>
                      <a:pt x="501" y="2893"/>
                    </a:cubicBezTo>
                    <a:lnTo>
                      <a:pt x="438" y="2955"/>
                    </a:lnTo>
                    <a:cubicBezTo>
                      <a:pt x="407" y="2965"/>
                      <a:pt x="387" y="2986"/>
                      <a:pt x="387" y="3018"/>
                    </a:cubicBezTo>
                    <a:cubicBezTo>
                      <a:pt x="387" y="3039"/>
                      <a:pt x="387" y="3059"/>
                      <a:pt x="376" y="3080"/>
                    </a:cubicBezTo>
                    <a:lnTo>
                      <a:pt x="366" y="3080"/>
                    </a:lnTo>
                    <a:lnTo>
                      <a:pt x="313" y="3132"/>
                    </a:lnTo>
                    <a:cubicBezTo>
                      <a:pt x="306" y="3128"/>
                      <a:pt x="299" y="3127"/>
                      <a:pt x="292" y="3127"/>
                    </a:cubicBezTo>
                    <a:cubicBezTo>
                      <a:pt x="279" y="3127"/>
                      <a:pt x="265" y="3132"/>
                      <a:pt x="251" y="3132"/>
                    </a:cubicBezTo>
                    <a:cubicBezTo>
                      <a:pt x="199" y="3163"/>
                      <a:pt x="188" y="3205"/>
                      <a:pt x="199" y="3257"/>
                    </a:cubicBezTo>
                    <a:lnTo>
                      <a:pt x="199" y="3268"/>
                    </a:lnTo>
                    <a:cubicBezTo>
                      <a:pt x="126" y="3288"/>
                      <a:pt x="84" y="3340"/>
                      <a:pt x="63" y="3413"/>
                    </a:cubicBezTo>
                    <a:cubicBezTo>
                      <a:pt x="33" y="3507"/>
                      <a:pt x="63" y="3590"/>
                      <a:pt x="74" y="3684"/>
                    </a:cubicBezTo>
                    <a:lnTo>
                      <a:pt x="63" y="3684"/>
                    </a:lnTo>
                    <a:cubicBezTo>
                      <a:pt x="53" y="3705"/>
                      <a:pt x="33" y="3726"/>
                      <a:pt x="12" y="3747"/>
                    </a:cubicBezTo>
                    <a:cubicBezTo>
                      <a:pt x="1" y="3798"/>
                      <a:pt x="33" y="3840"/>
                      <a:pt x="63" y="3871"/>
                    </a:cubicBezTo>
                    <a:cubicBezTo>
                      <a:pt x="53" y="3913"/>
                      <a:pt x="22" y="3955"/>
                      <a:pt x="33" y="3986"/>
                    </a:cubicBezTo>
                    <a:cubicBezTo>
                      <a:pt x="84" y="4163"/>
                      <a:pt x="74" y="4340"/>
                      <a:pt x="74" y="4517"/>
                    </a:cubicBezTo>
                    <a:cubicBezTo>
                      <a:pt x="84" y="4642"/>
                      <a:pt x="95" y="4777"/>
                      <a:pt x="220" y="4871"/>
                    </a:cubicBezTo>
                    <a:cubicBezTo>
                      <a:pt x="262" y="4902"/>
                      <a:pt x="262" y="4954"/>
                      <a:pt x="251" y="5006"/>
                    </a:cubicBezTo>
                    <a:cubicBezTo>
                      <a:pt x="241" y="5079"/>
                      <a:pt x="230" y="5163"/>
                      <a:pt x="313" y="5225"/>
                    </a:cubicBezTo>
                    <a:cubicBezTo>
                      <a:pt x="313" y="5277"/>
                      <a:pt x="334" y="5318"/>
                      <a:pt x="376" y="5339"/>
                    </a:cubicBezTo>
                    <a:cubicBezTo>
                      <a:pt x="397" y="5392"/>
                      <a:pt x="417" y="5433"/>
                      <a:pt x="428" y="5485"/>
                    </a:cubicBezTo>
                    <a:cubicBezTo>
                      <a:pt x="428" y="5704"/>
                      <a:pt x="542" y="5860"/>
                      <a:pt x="688" y="6006"/>
                    </a:cubicBezTo>
                    <a:cubicBezTo>
                      <a:pt x="720" y="6047"/>
                      <a:pt x="741" y="6089"/>
                      <a:pt x="730" y="6141"/>
                    </a:cubicBezTo>
                    <a:cubicBezTo>
                      <a:pt x="688" y="6287"/>
                      <a:pt x="574" y="6412"/>
                      <a:pt x="563" y="6568"/>
                    </a:cubicBezTo>
                    <a:cubicBezTo>
                      <a:pt x="521" y="6609"/>
                      <a:pt x="459" y="6641"/>
                      <a:pt x="449" y="6693"/>
                    </a:cubicBezTo>
                    <a:cubicBezTo>
                      <a:pt x="417" y="6787"/>
                      <a:pt x="366" y="6880"/>
                      <a:pt x="376" y="6995"/>
                    </a:cubicBezTo>
                    <a:cubicBezTo>
                      <a:pt x="355" y="7047"/>
                      <a:pt x="334" y="7109"/>
                      <a:pt x="303" y="7151"/>
                    </a:cubicBezTo>
                    <a:cubicBezTo>
                      <a:pt x="282" y="7203"/>
                      <a:pt x="282" y="7245"/>
                      <a:pt x="303" y="7297"/>
                    </a:cubicBezTo>
                    <a:cubicBezTo>
                      <a:pt x="272" y="7328"/>
                      <a:pt x="251" y="7370"/>
                      <a:pt x="251" y="7422"/>
                    </a:cubicBezTo>
                    <a:cubicBezTo>
                      <a:pt x="188" y="7463"/>
                      <a:pt x="209" y="7505"/>
                      <a:pt x="251" y="7547"/>
                    </a:cubicBezTo>
                    <a:cubicBezTo>
                      <a:pt x="241" y="7620"/>
                      <a:pt x="292" y="7671"/>
                      <a:pt x="313" y="7734"/>
                    </a:cubicBezTo>
                    <a:cubicBezTo>
                      <a:pt x="292" y="7776"/>
                      <a:pt x="282" y="7817"/>
                      <a:pt x="262" y="7859"/>
                    </a:cubicBezTo>
                    <a:cubicBezTo>
                      <a:pt x="220" y="7870"/>
                      <a:pt x="199" y="7880"/>
                      <a:pt x="199" y="7921"/>
                    </a:cubicBezTo>
                    <a:cubicBezTo>
                      <a:pt x="188" y="7921"/>
                      <a:pt x="178" y="7932"/>
                      <a:pt x="167" y="7932"/>
                    </a:cubicBezTo>
                    <a:cubicBezTo>
                      <a:pt x="157" y="7953"/>
                      <a:pt x="167" y="7963"/>
                      <a:pt x="199" y="7974"/>
                    </a:cubicBezTo>
                    <a:lnTo>
                      <a:pt x="199" y="8099"/>
                    </a:lnTo>
                    <a:cubicBezTo>
                      <a:pt x="178" y="8255"/>
                      <a:pt x="147" y="8400"/>
                      <a:pt x="230" y="8557"/>
                    </a:cubicBezTo>
                    <a:cubicBezTo>
                      <a:pt x="345" y="8796"/>
                      <a:pt x="491" y="8963"/>
                      <a:pt x="741" y="9015"/>
                    </a:cubicBezTo>
                    <a:cubicBezTo>
                      <a:pt x="803" y="9098"/>
                      <a:pt x="886" y="9129"/>
                      <a:pt x="980" y="9129"/>
                    </a:cubicBezTo>
                    <a:cubicBezTo>
                      <a:pt x="1167" y="9140"/>
                      <a:pt x="1354" y="9140"/>
                      <a:pt x="1542" y="9140"/>
                    </a:cubicBezTo>
                    <a:cubicBezTo>
                      <a:pt x="1569" y="9180"/>
                      <a:pt x="1600" y="9198"/>
                      <a:pt x="1635" y="9198"/>
                    </a:cubicBezTo>
                    <a:cubicBezTo>
                      <a:pt x="1655" y="9198"/>
                      <a:pt x="1676" y="9193"/>
                      <a:pt x="1698" y="9182"/>
                    </a:cubicBezTo>
                    <a:cubicBezTo>
                      <a:pt x="1782" y="9140"/>
                      <a:pt x="1886" y="9140"/>
                      <a:pt x="1979" y="9129"/>
                    </a:cubicBezTo>
                    <a:cubicBezTo>
                      <a:pt x="2032" y="9140"/>
                      <a:pt x="2094" y="9129"/>
                      <a:pt x="2146" y="9171"/>
                    </a:cubicBezTo>
                    <a:cubicBezTo>
                      <a:pt x="2175" y="9188"/>
                      <a:pt x="2201" y="9196"/>
                      <a:pt x="2223" y="9196"/>
                    </a:cubicBezTo>
                    <a:cubicBezTo>
                      <a:pt x="2279" y="9196"/>
                      <a:pt x="2314" y="9147"/>
                      <a:pt x="2344" y="9087"/>
                    </a:cubicBezTo>
                    <a:cubicBezTo>
                      <a:pt x="2375" y="9077"/>
                      <a:pt x="2416" y="9077"/>
                      <a:pt x="2427" y="9067"/>
                    </a:cubicBezTo>
                    <a:cubicBezTo>
                      <a:pt x="2532" y="8970"/>
                      <a:pt x="2649" y="8948"/>
                      <a:pt x="2773" y="8948"/>
                    </a:cubicBezTo>
                    <a:cubicBezTo>
                      <a:pt x="2810" y="8948"/>
                      <a:pt x="2848" y="8950"/>
                      <a:pt x="2885" y="8953"/>
                    </a:cubicBezTo>
                    <a:cubicBezTo>
                      <a:pt x="3000" y="8994"/>
                      <a:pt x="3083" y="9057"/>
                      <a:pt x="3104" y="9182"/>
                    </a:cubicBezTo>
                    <a:cubicBezTo>
                      <a:pt x="3104" y="9223"/>
                      <a:pt x="3124" y="9265"/>
                      <a:pt x="3145" y="9296"/>
                    </a:cubicBezTo>
                    <a:cubicBezTo>
                      <a:pt x="3219" y="9411"/>
                      <a:pt x="3239" y="9566"/>
                      <a:pt x="3374" y="9640"/>
                    </a:cubicBezTo>
                    <a:lnTo>
                      <a:pt x="3437" y="9702"/>
                    </a:lnTo>
                    <a:cubicBezTo>
                      <a:pt x="3448" y="9733"/>
                      <a:pt x="3458" y="9775"/>
                      <a:pt x="3478" y="9806"/>
                    </a:cubicBezTo>
                    <a:cubicBezTo>
                      <a:pt x="3573" y="9941"/>
                      <a:pt x="3760" y="9994"/>
                      <a:pt x="3822" y="10160"/>
                    </a:cubicBezTo>
                    <a:cubicBezTo>
                      <a:pt x="3832" y="10181"/>
                      <a:pt x="3874" y="10181"/>
                      <a:pt x="3906" y="10181"/>
                    </a:cubicBezTo>
                    <a:cubicBezTo>
                      <a:pt x="3923" y="10184"/>
                      <a:pt x="3940" y="10186"/>
                      <a:pt x="3957" y="10186"/>
                    </a:cubicBezTo>
                    <a:cubicBezTo>
                      <a:pt x="3991" y="10186"/>
                      <a:pt x="4024" y="10181"/>
                      <a:pt x="4052" y="10181"/>
                    </a:cubicBezTo>
                    <a:cubicBezTo>
                      <a:pt x="4082" y="10233"/>
                      <a:pt x="4124" y="10244"/>
                      <a:pt x="4176" y="10254"/>
                    </a:cubicBezTo>
                    <a:cubicBezTo>
                      <a:pt x="4197" y="10264"/>
                      <a:pt x="4218" y="10285"/>
                      <a:pt x="4239" y="10295"/>
                    </a:cubicBezTo>
                    <a:cubicBezTo>
                      <a:pt x="4260" y="10306"/>
                      <a:pt x="4281" y="10306"/>
                      <a:pt x="4291" y="10316"/>
                    </a:cubicBezTo>
                    <a:cubicBezTo>
                      <a:pt x="4291" y="10327"/>
                      <a:pt x="4301" y="10348"/>
                      <a:pt x="4301" y="10369"/>
                    </a:cubicBezTo>
                    <a:lnTo>
                      <a:pt x="4301" y="10420"/>
                    </a:lnTo>
                    <a:cubicBezTo>
                      <a:pt x="4336" y="10478"/>
                      <a:pt x="4384" y="10491"/>
                      <a:pt x="4433" y="10491"/>
                    </a:cubicBezTo>
                    <a:cubicBezTo>
                      <a:pt x="4473" y="10491"/>
                      <a:pt x="4514" y="10483"/>
                      <a:pt x="4551" y="10483"/>
                    </a:cubicBezTo>
                    <a:cubicBezTo>
                      <a:pt x="4603" y="10483"/>
                      <a:pt x="4665" y="10494"/>
                      <a:pt x="4718" y="10494"/>
                    </a:cubicBezTo>
                    <a:cubicBezTo>
                      <a:pt x="4760" y="10514"/>
                      <a:pt x="4790" y="10545"/>
                      <a:pt x="4822" y="10545"/>
                    </a:cubicBezTo>
                    <a:cubicBezTo>
                      <a:pt x="4830" y="10544"/>
                      <a:pt x="4839" y="10544"/>
                      <a:pt x="4847" y="10544"/>
                    </a:cubicBezTo>
                    <a:cubicBezTo>
                      <a:pt x="4951" y="10544"/>
                      <a:pt x="5049" y="10599"/>
                      <a:pt x="5155" y="10618"/>
                    </a:cubicBezTo>
                    <a:cubicBezTo>
                      <a:pt x="5176" y="10628"/>
                      <a:pt x="5207" y="10660"/>
                      <a:pt x="5228" y="10660"/>
                    </a:cubicBezTo>
                    <a:cubicBezTo>
                      <a:pt x="5353" y="10660"/>
                      <a:pt x="5468" y="10712"/>
                      <a:pt x="5582" y="10733"/>
                    </a:cubicBezTo>
                    <a:cubicBezTo>
                      <a:pt x="5593" y="10816"/>
                      <a:pt x="5623" y="10858"/>
                      <a:pt x="5707" y="10858"/>
                    </a:cubicBezTo>
                    <a:cubicBezTo>
                      <a:pt x="5717" y="10878"/>
                      <a:pt x="5727" y="10889"/>
                      <a:pt x="5738" y="10889"/>
                    </a:cubicBezTo>
                    <a:cubicBezTo>
                      <a:pt x="5748" y="10889"/>
                      <a:pt x="5759" y="10878"/>
                      <a:pt x="5769" y="10858"/>
                    </a:cubicBezTo>
                    <a:lnTo>
                      <a:pt x="5832" y="10858"/>
                    </a:lnTo>
                    <a:cubicBezTo>
                      <a:pt x="5867" y="10912"/>
                      <a:pt x="5914" y="10921"/>
                      <a:pt x="5964" y="10921"/>
                    </a:cubicBezTo>
                    <a:cubicBezTo>
                      <a:pt x="5991" y="10921"/>
                      <a:pt x="6018" y="10918"/>
                      <a:pt x="6046" y="10918"/>
                    </a:cubicBezTo>
                    <a:cubicBezTo>
                      <a:pt x="6058" y="10918"/>
                      <a:pt x="6070" y="10919"/>
                      <a:pt x="6081" y="10920"/>
                    </a:cubicBezTo>
                    <a:cubicBezTo>
                      <a:pt x="6094" y="10921"/>
                      <a:pt x="6107" y="10922"/>
                      <a:pt x="6119" y="10922"/>
                    </a:cubicBezTo>
                    <a:cubicBezTo>
                      <a:pt x="6220" y="10922"/>
                      <a:pt x="6313" y="10886"/>
                      <a:pt x="6415" y="10858"/>
                    </a:cubicBezTo>
                    <a:cubicBezTo>
                      <a:pt x="6488" y="10837"/>
                      <a:pt x="6540" y="10806"/>
                      <a:pt x="6571" y="10733"/>
                    </a:cubicBezTo>
                    <a:cubicBezTo>
                      <a:pt x="6727" y="10545"/>
                      <a:pt x="6852" y="10337"/>
                      <a:pt x="7050" y="10181"/>
                    </a:cubicBezTo>
                    <a:cubicBezTo>
                      <a:pt x="7060" y="10160"/>
                      <a:pt x="7060" y="10140"/>
                      <a:pt x="7060" y="10119"/>
                    </a:cubicBezTo>
                    <a:cubicBezTo>
                      <a:pt x="7102" y="10035"/>
                      <a:pt x="7185" y="9973"/>
                      <a:pt x="7175" y="9858"/>
                    </a:cubicBezTo>
                    <a:cubicBezTo>
                      <a:pt x="7164" y="9702"/>
                      <a:pt x="7227" y="9577"/>
                      <a:pt x="7310" y="9462"/>
                    </a:cubicBezTo>
                    <a:cubicBezTo>
                      <a:pt x="7425" y="9421"/>
                      <a:pt x="7404" y="9307"/>
                      <a:pt x="7435" y="9212"/>
                    </a:cubicBezTo>
                    <a:cubicBezTo>
                      <a:pt x="7560" y="9046"/>
                      <a:pt x="7612" y="8858"/>
                      <a:pt x="7602" y="8650"/>
                    </a:cubicBezTo>
                    <a:cubicBezTo>
                      <a:pt x="7633" y="8599"/>
                      <a:pt x="7654" y="8546"/>
                      <a:pt x="7675" y="8484"/>
                    </a:cubicBezTo>
                    <a:cubicBezTo>
                      <a:pt x="7779" y="8379"/>
                      <a:pt x="7872" y="8275"/>
                      <a:pt x="7800" y="8120"/>
                    </a:cubicBezTo>
                    <a:cubicBezTo>
                      <a:pt x="7789" y="8109"/>
                      <a:pt x="7779" y="8067"/>
                      <a:pt x="7779" y="8067"/>
                    </a:cubicBezTo>
                    <a:cubicBezTo>
                      <a:pt x="7914" y="8025"/>
                      <a:pt x="7914" y="7870"/>
                      <a:pt x="8018" y="7807"/>
                    </a:cubicBezTo>
                    <a:cubicBezTo>
                      <a:pt x="8206" y="7692"/>
                      <a:pt x="8330" y="7526"/>
                      <a:pt x="8466" y="7370"/>
                    </a:cubicBezTo>
                    <a:cubicBezTo>
                      <a:pt x="8529" y="7359"/>
                      <a:pt x="8580" y="7359"/>
                      <a:pt x="8643" y="7338"/>
                    </a:cubicBezTo>
                    <a:cubicBezTo>
                      <a:pt x="8809" y="7287"/>
                      <a:pt x="8976" y="7234"/>
                      <a:pt x="9143" y="7172"/>
                    </a:cubicBezTo>
                    <a:cubicBezTo>
                      <a:pt x="9161" y="7175"/>
                      <a:pt x="9180" y="7177"/>
                      <a:pt x="9199" y="7177"/>
                    </a:cubicBezTo>
                    <a:cubicBezTo>
                      <a:pt x="9245" y="7177"/>
                      <a:pt x="9291" y="7164"/>
                      <a:pt x="9320" y="7120"/>
                    </a:cubicBezTo>
                    <a:cubicBezTo>
                      <a:pt x="9445" y="7058"/>
                      <a:pt x="9570" y="7005"/>
                      <a:pt x="9632" y="6870"/>
                    </a:cubicBezTo>
                    <a:cubicBezTo>
                      <a:pt x="9653" y="6859"/>
                      <a:pt x="9674" y="6838"/>
                      <a:pt x="9705" y="6818"/>
                    </a:cubicBezTo>
                    <a:cubicBezTo>
                      <a:pt x="9757" y="6776"/>
                      <a:pt x="9809" y="6734"/>
                      <a:pt x="9871" y="6672"/>
                    </a:cubicBezTo>
                    <a:lnTo>
                      <a:pt x="9871" y="6933"/>
                    </a:lnTo>
                    <a:cubicBezTo>
                      <a:pt x="10007" y="6880"/>
                      <a:pt x="10038" y="6755"/>
                      <a:pt x="10059" y="6630"/>
                    </a:cubicBezTo>
                    <a:cubicBezTo>
                      <a:pt x="10091" y="6380"/>
                      <a:pt x="10070" y="6130"/>
                      <a:pt x="10038" y="5881"/>
                    </a:cubicBezTo>
                    <a:cubicBezTo>
                      <a:pt x="10038" y="5860"/>
                      <a:pt x="10028" y="5839"/>
                      <a:pt x="10007" y="5829"/>
                    </a:cubicBezTo>
                    <a:cubicBezTo>
                      <a:pt x="10007" y="5787"/>
                      <a:pt x="9996" y="5756"/>
                      <a:pt x="9986" y="5725"/>
                    </a:cubicBezTo>
                    <a:cubicBezTo>
                      <a:pt x="9996" y="5568"/>
                      <a:pt x="10017" y="5422"/>
                      <a:pt x="10059" y="5277"/>
                    </a:cubicBezTo>
                    <a:cubicBezTo>
                      <a:pt x="10142" y="5142"/>
                      <a:pt x="10142" y="4985"/>
                      <a:pt x="10101" y="4839"/>
                    </a:cubicBezTo>
                    <a:cubicBezTo>
                      <a:pt x="10070" y="4704"/>
                      <a:pt x="9945" y="4600"/>
                      <a:pt x="9986" y="4455"/>
                    </a:cubicBezTo>
                    <a:cubicBezTo>
                      <a:pt x="9996" y="4434"/>
                      <a:pt x="9976" y="4413"/>
                      <a:pt x="9966" y="4392"/>
                    </a:cubicBezTo>
                    <a:cubicBezTo>
                      <a:pt x="9841" y="4288"/>
                      <a:pt x="9788" y="4121"/>
                      <a:pt x="9716" y="3976"/>
                    </a:cubicBezTo>
                    <a:cubicBezTo>
                      <a:pt x="9642" y="3840"/>
                      <a:pt x="9528" y="3767"/>
                      <a:pt x="9382" y="3747"/>
                    </a:cubicBezTo>
                    <a:lnTo>
                      <a:pt x="9205" y="3747"/>
                    </a:lnTo>
                    <a:cubicBezTo>
                      <a:pt x="9163" y="3691"/>
                      <a:pt x="9103" y="3686"/>
                      <a:pt x="9043" y="3686"/>
                    </a:cubicBezTo>
                    <a:cubicBezTo>
                      <a:pt x="9030" y="3686"/>
                      <a:pt x="9018" y="3686"/>
                      <a:pt x="9005" y="3686"/>
                    </a:cubicBezTo>
                    <a:cubicBezTo>
                      <a:pt x="8988" y="3686"/>
                      <a:pt x="8971" y="3686"/>
                      <a:pt x="8955" y="3684"/>
                    </a:cubicBezTo>
                    <a:cubicBezTo>
                      <a:pt x="8872" y="3642"/>
                      <a:pt x="8789" y="3632"/>
                      <a:pt x="8695" y="3632"/>
                    </a:cubicBezTo>
                    <a:cubicBezTo>
                      <a:pt x="8556" y="3632"/>
                      <a:pt x="8420" y="3625"/>
                      <a:pt x="8284" y="3625"/>
                    </a:cubicBezTo>
                    <a:cubicBezTo>
                      <a:pt x="8125" y="3625"/>
                      <a:pt x="7967" y="3634"/>
                      <a:pt x="7810" y="3673"/>
                    </a:cubicBezTo>
                    <a:cubicBezTo>
                      <a:pt x="7755" y="3689"/>
                      <a:pt x="7711" y="3698"/>
                      <a:pt x="7678" y="3698"/>
                    </a:cubicBezTo>
                    <a:cubicBezTo>
                      <a:pt x="7580" y="3698"/>
                      <a:pt x="7571" y="3623"/>
                      <a:pt x="7602" y="3444"/>
                    </a:cubicBezTo>
                    <a:cubicBezTo>
                      <a:pt x="7643" y="3372"/>
                      <a:pt x="7696" y="3309"/>
                      <a:pt x="7727" y="3236"/>
                    </a:cubicBezTo>
                    <a:cubicBezTo>
                      <a:pt x="7747" y="3173"/>
                      <a:pt x="7789" y="3132"/>
                      <a:pt x="7842" y="3111"/>
                    </a:cubicBezTo>
                    <a:cubicBezTo>
                      <a:pt x="7987" y="3039"/>
                      <a:pt x="8039" y="2924"/>
                      <a:pt x="8029" y="2768"/>
                    </a:cubicBezTo>
                    <a:cubicBezTo>
                      <a:pt x="8143" y="2685"/>
                      <a:pt x="8237" y="2601"/>
                      <a:pt x="8237" y="2445"/>
                    </a:cubicBezTo>
                    <a:cubicBezTo>
                      <a:pt x="8237" y="2414"/>
                      <a:pt x="8268" y="2372"/>
                      <a:pt x="8289" y="2340"/>
                    </a:cubicBezTo>
                    <a:cubicBezTo>
                      <a:pt x="8351" y="2299"/>
                      <a:pt x="8341" y="2226"/>
                      <a:pt x="8341" y="2153"/>
                    </a:cubicBezTo>
                    <a:cubicBezTo>
                      <a:pt x="8445" y="1976"/>
                      <a:pt x="8445" y="1789"/>
                      <a:pt x="8341" y="1602"/>
                    </a:cubicBezTo>
                    <a:cubicBezTo>
                      <a:pt x="8362" y="1362"/>
                      <a:pt x="8237" y="1174"/>
                      <a:pt x="8101" y="987"/>
                    </a:cubicBezTo>
                    <a:lnTo>
                      <a:pt x="8101" y="935"/>
                    </a:lnTo>
                    <a:cubicBezTo>
                      <a:pt x="8018" y="810"/>
                      <a:pt x="7946" y="675"/>
                      <a:pt x="7831" y="581"/>
                    </a:cubicBezTo>
                    <a:cubicBezTo>
                      <a:pt x="7809" y="559"/>
                      <a:pt x="7790" y="546"/>
                      <a:pt x="7771" y="546"/>
                    </a:cubicBezTo>
                    <a:cubicBezTo>
                      <a:pt x="7753" y="546"/>
                      <a:pt x="7736" y="557"/>
                      <a:pt x="7717" y="581"/>
                    </a:cubicBezTo>
                    <a:cubicBezTo>
                      <a:pt x="7685" y="602"/>
                      <a:pt x="7643" y="612"/>
                      <a:pt x="7612" y="623"/>
                    </a:cubicBezTo>
                    <a:cubicBezTo>
                      <a:pt x="7602" y="602"/>
                      <a:pt x="7592" y="592"/>
                      <a:pt x="7581" y="592"/>
                    </a:cubicBezTo>
                    <a:cubicBezTo>
                      <a:pt x="7571" y="592"/>
                      <a:pt x="7560" y="602"/>
                      <a:pt x="7550" y="623"/>
                    </a:cubicBezTo>
                    <a:lnTo>
                      <a:pt x="7488" y="623"/>
                    </a:lnTo>
                    <a:cubicBezTo>
                      <a:pt x="7508" y="445"/>
                      <a:pt x="7508" y="445"/>
                      <a:pt x="7383" y="394"/>
                    </a:cubicBezTo>
                    <a:cubicBezTo>
                      <a:pt x="7342" y="373"/>
                      <a:pt x="7289" y="352"/>
                      <a:pt x="7238" y="352"/>
                    </a:cubicBezTo>
                    <a:cubicBezTo>
                      <a:pt x="7175" y="352"/>
                      <a:pt x="7164" y="311"/>
                      <a:pt x="7143" y="269"/>
                    </a:cubicBezTo>
                    <a:cubicBezTo>
                      <a:pt x="7081" y="144"/>
                      <a:pt x="6988" y="50"/>
                      <a:pt x="6863" y="29"/>
                    </a:cubicBezTo>
                    <a:cubicBezTo>
                      <a:pt x="6781" y="12"/>
                      <a:pt x="6696" y="0"/>
                      <a:pt x="6612"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1" name="Google Shape;251;p42"/>
              <p:cNvPicPr preferRelativeResize="0"/>
              <p:nvPr/>
            </p:nvPicPr>
            <p:blipFill rotWithShape="1">
              <a:blip r:embed="rId3">
                <a:alphaModFix/>
              </a:blip>
              <a:srcRect/>
              <a:stretch/>
            </p:blipFill>
            <p:spPr>
              <a:xfrm>
                <a:off x="-631075" y="2392173"/>
                <a:ext cx="735725" cy="794180"/>
              </a:xfrm>
              <a:prstGeom prst="rect">
                <a:avLst/>
              </a:prstGeom>
              <a:noFill/>
              <a:ln>
                <a:noFill/>
              </a:ln>
            </p:spPr>
          </p:pic>
        </p:grpSp>
      </p:grpSp>
      <p:grpSp>
        <p:nvGrpSpPr>
          <p:cNvPr id="252" name="Google Shape;252;p42"/>
          <p:cNvGrpSpPr/>
          <p:nvPr/>
        </p:nvGrpSpPr>
        <p:grpSpPr>
          <a:xfrm rot="786523">
            <a:off x="8552606" y="4268278"/>
            <a:ext cx="284113" cy="600125"/>
            <a:chOff x="-565172" y="3437987"/>
            <a:chExt cx="603905" cy="1275615"/>
          </a:xfrm>
        </p:grpSpPr>
        <p:sp>
          <p:nvSpPr>
            <p:cNvPr id="253" name="Google Shape;253;p42"/>
            <p:cNvSpPr/>
            <p:nvPr/>
          </p:nvSpPr>
          <p:spPr>
            <a:xfrm>
              <a:off x="-565172" y="3442411"/>
              <a:ext cx="603905" cy="1266768"/>
            </a:xfrm>
            <a:custGeom>
              <a:avLst/>
              <a:gdLst/>
              <a:ahLst/>
              <a:cxnLst/>
              <a:rect l="l" t="t" r="r" b="b"/>
              <a:pathLst>
                <a:path w="6467" h="13565" extrusionOk="0">
                  <a:moveTo>
                    <a:pt x="3322" y="1520"/>
                  </a:moveTo>
                  <a:cubicBezTo>
                    <a:pt x="3312" y="1520"/>
                    <a:pt x="3312" y="1530"/>
                    <a:pt x="3312" y="1541"/>
                  </a:cubicBezTo>
                  <a:lnTo>
                    <a:pt x="3312" y="1520"/>
                  </a:lnTo>
                  <a:close/>
                  <a:moveTo>
                    <a:pt x="4384" y="3956"/>
                  </a:moveTo>
                  <a:lnTo>
                    <a:pt x="4384" y="3966"/>
                  </a:lnTo>
                  <a:lnTo>
                    <a:pt x="4363" y="3966"/>
                  </a:lnTo>
                  <a:cubicBezTo>
                    <a:pt x="4374" y="3966"/>
                    <a:pt x="4374" y="3956"/>
                    <a:pt x="4374" y="3956"/>
                  </a:cubicBezTo>
                  <a:close/>
                  <a:moveTo>
                    <a:pt x="2187" y="5289"/>
                  </a:moveTo>
                  <a:cubicBezTo>
                    <a:pt x="2187" y="5289"/>
                    <a:pt x="2187" y="5299"/>
                    <a:pt x="2197" y="5299"/>
                  </a:cubicBezTo>
                  <a:lnTo>
                    <a:pt x="2187" y="5299"/>
                  </a:lnTo>
                  <a:lnTo>
                    <a:pt x="2187" y="5289"/>
                  </a:lnTo>
                  <a:close/>
                  <a:moveTo>
                    <a:pt x="688" y="5685"/>
                  </a:moveTo>
                  <a:cubicBezTo>
                    <a:pt x="688" y="5695"/>
                    <a:pt x="688" y="5695"/>
                    <a:pt x="677" y="5705"/>
                  </a:cubicBezTo>
                  <a:cubicBezTo>
                    <a:pt x="677" y="5695"/>
                    <a:pt x="688" y="5695"/>
                    <a:pt x="688" y="5685"/>
                  </a:cubicBezTo>
                  <a:close/>
                  <a:moveTo>
                    <a:pt x="3551" y="9110"/>
                  </a:moveTo>
                  <a:cubicBezTo>
                    <a:pt x="3561" y="9110"/>
                    <a:pt x="3571" y="9120"/>
                    <a:pt x="3571" y="9120"/>
                  </a:cubicBezTo>
                  <a:lnTo>
                    <a:pt x="3551" y="9120"/>
                  </a:lnTo>
                  <a:lnTo>
                    <a:pt x="3551" y="9110"/>
                  </a:lnTo>
                  <a:close/>
                  <a:moveTo>
                    <a:pt x="3551" y="10026"/>
                  </a:moveTo>
                  <a:lnTo>
                    <a:pt x="3551" y="10047"/>
                  </a:lnTo>
                  <a:lnTo>
                    <a:pt x="3530" y="10047"/>
                  </a:lnTo>
                  <a:cubicBezTo>
                    <a:pt x="3541" y="10037"/>
                    <a:pt x="3541" y="10026"/>
                    <a:pt x="3551" y="10026"/>
                  </a:cubicBezTo>
                  <a:close/>
                  <a:moveTo>
                    <a:pt x="3228" y="12192"/>
                  </a:moveTo>
                  <a:cubicBezTo>
                    <a:pt x="3228" y="12202"/>
                    <a:pt x="3228" y="12202"/>
                    <a:pt x="3217" y="12202"/>
                  </a:cubicBezTo>
                  <a:lnTo>
                    <a:pt x="3217" y="12192"/>
                  </a:lnTo>
                  <a:close/>
                  <a:moveTo>
                    <a:pt x="3923" y="1"/>
                  </a:moveTo>
                  <a:cubicBezTo>
                    <a:pt x="3883" y="1"/>
                    <a:pt x="3855" y="35"/>
                    <a:pt x="3811" y="114"/>
                  </a:cubicBezTo>
                  <a:cubicBezTo>
                    <a:pt x="3770" y="125"/>
                    <a:pt x="3749" y="145"/>
                    <a:pt x="3738" y="176"/>
                  </a:cubicBezTo>
                  <a:cubicBezTo>
                    <a:pt x="3613" y="312"/>
                    <a:pt x="3499" y="447"/>
                    <a:pt x="3374" y="583"/>
                  </a:cubicBezTo>
                  <a:cubicBezTo>
                    <a:pt x="3291" y="666"/>
                    <a:pt x="3228" y="749"/>
                    <a:pt x="3134" y="801"/>
                  </a:cubicBezTo>
                  <a:cubicBezTo>
                    <a:pt x="3062" y="833"/>
                    <a:pt x="3020" y="895"/>
                    <a:pt x="2999" y="967"/>
                  </a:cubicBezTo>
                  <a:cubicBezTo>
                    <a:pt x="2926" y="988"/>
                    <a:pt x="2895" y="1041"/>
                    <a:pt x="2863" y="1092"/>
                  </a:cubicBezTo>
                  <a:cubicBezTo>
                    <a:pt x="2759" y="1270"/>
                    <a:pt x="2655" y="1436"/>
                    <a:pt x="2562" y="1613"/>
                  </a:cubicBezTo>
                  <a:cubicBezTo>
                    <a:pt x="2375" y="1696"/>
                    <a:pt x="2280" y="1874"/>
                    <a:pt x="2135" y="1999"/>
                  </a:cubicBezTo>
                  <a:cubicBezTo>
                    <a:pt x="2104" y="2029"/>
                    <a:pt x="2104" y="2103"/>
                    <a:pt x="2093" y="2154"/>
                  </a:cubicBezTo>
                  <a:cubicBezTo>
                    <a:pt x="2072" y="2175"/>
                    <a:pt x="2051" y="2186"/>
                    <a:pt x="2041" y="2207"/>
                  </a:cubicBezTo>
                  <a:cubicBezTo>
                    <a:pt x="1854" y="2353"/>
                    <a:pt x="1750" y="2550"/>
                    <a:pt x="1646" y="2758"/>
                  </a:cubicBezTo>
                  <a:cubicBezTo>
                    <a:pt x="1479" y="3071"/>
                    <a:pt x="1354" y="3394"/>
                    <a:pt x="1239" y="3716"/>
                  </a:cubicBezTo>
                  <a:cubicBezTo>
                    <a:pt x="1208" y="3758"/>
                    <a:pt x="1188" y="3810"/>
                    <a:pt x="1188" y="3862"/>
                  </a:cubicBezTo>
                  <a:cubicBezTo>
                    <a:pt x="1146" y="3914"/>
                    <a:pt x="1114" y="3977"/>
                    <a:pt x="1114" y="4049"/>
                  </a:cubicBezTo>
                  <a:cubicBezTo>
                    <a:pt x="1052" y="4112"/>
                    <a:pt x="1063" y="4185"/>
                    <a:pt x="1063" y="4258"/>
                  </a:cubicBezTo>
                  <a:cubicBezTo>
                    <a:pt x="1021" y="4310"/>
                    <a:pt x="979" y="4373"/>
                    <a:pt x="989" y="4456"/>
                  </a:cubicBezTo>
                  <a:lnTo>
                    <a:pt x="989" y="4560"/>
                  </a:lnTo>
                  <a:cubicBezTo>
                    <a:pt x="948" y="4581"/>
                    <a:pt x="927" y="4612"/>
                    <a:pt x="927" y="4653"/>
                  </a:cubicBezTo>
                  <a:cubicBezTo>
                    <a:pt x="906" y="4695"/>
                    <a:pt x="896" y="4737"/>
                    <a:pt x="875" y="4789"/>
                  </a:cubicBezTo>
                  <a:cubicBezTo>
                    <a:pt x="864" y="4820"/>
                    <a:pt x="854" y="4862"/>
                    <a:pt x="844" y="4903"/>
                  </a:cubicBezTo>
                  <a:cubicBezTo>
                    <a:pt x="698" y="5143"/>
                    <a:pt x="584" y="5414"/>
                    <a:pt x="521" y="5695"/>
                  </a:cubicBezTo>
                  <a:cubicBezTo>
                    <a:pt x="469" y="5747"/>
                    <a:pt x="469" y="5819"/>
                    <a:pt x="480" y="5893"/>
                  </a:cubicBezTo>
                  <a:cubicBezTo>
                    <a:pt x="469" y="5997"/>
                    <a:pt x="469" y="6111"/>
                    <a:pt x="459" y="6215"/>
                  </a:cubicBezTo>
                  <a:cubicBezTo>
                    <a:pt x="438" y="6247"/>
                    <a:pt x="417" y="6268"/>
                    <a:pt x="406" y="6298"/>
                  </a:cubicBezTo>
                  <a:cubicBezTo>
                    <a:pt x="355" y="6527"/>
                    <a:pt x="292" y="6757"/>
                    <a:pt x="281" y="6996"/>
                  </a:cubicBezTo>
                  <a:cubicBezTo>
                    <a:pt x="260" y="7256"/>
                    <a:pt x="177" y="7527"/>
                    <a:pt x="230" y="7798"/>
                  </a:cubicBezTo>
                  <a:cubicBezTo>
                    <a:pt x="230" y="7829"/>
                    <a:pt x="209" y="7881"/>
                    <a:pt x="198" y="7923"/>
                  </a:cubicBezTo>
                  <a:cubicBezTo>
                    <a:pt x="136" y="8089"/>
                    <a:pt x="73" y="8267"/>
                    <a:pt x="84" y="8454"/>
                  </a:cubicBezTo>
                  <a:lnTo>
                    <a:pt x="84" y="8517"/>
                  </a:lnTo>
                  <a:cubicBezTo>
                    <a:pt x="1" y="8818"/>
                    <a:pt x="73" y="9110"/>
                    <a:pt x="84" y="9401"/>
                  </a:cubicBezTo>
                  <a:cubicBezTo>
                    <a:pt x="84" y="9443"/>
                    <a:pt x="115" y="9485"/>
                    <a:pt x="126" y="9516"/>
                  </a:cubicBezTo>
                  <a:cubicBezTo>
                    <a:pt x="136" y="9516"/>
                    <a:pt x="136" y="9516"/>
                    <a:pt x="136" y="9526"/>
                  </a:cubicBezTo>
                  <a:cubicBezTo>
                    <a:pt x="136" y="9630"/>
                    <a:pt x="126" y="9745"/>
                    <a:pt x="198" y="9839"/>
                  </a:cubicBezTo>
                  <a:cubicBezTo>
                    <a:pt x="209" y="10047"/>
                    <a:pt x="313" y="10224"/>
                    <a:pt x="406" y="10412"/>
                  </a:cubicBezTo>
                  <a:cubicBezTo>
                    <a:pt x="542" y="10703"/>
                    <a:pt x="771" y="10880"/>
                    <a:pt x="1114" y="10891"/>
                  </a:cubicBezTo>
                  <a:cubicBezTo>
                    <a:pt x="1229" y="10995"/>
                    <a:pt x="1385" y="10942"/>
                    <a:pt x="1521" y="10984"/>
                  </a:cubicBezTo>
                  <a:cubicBezTo>
                    <a:pt x="1560" y="10992"/>
                    <a:pt x="1598" y="10996"/>
                    <a:pt x="1636" y="10996"/>
                  </a:cubicBezTo>
                  <a:cubicBezTo>
                    <a:pt x="1738" y="10996"/>
                    <a:pt x="1835" y="10967"/>
                    <a:pt x="1926" y="10921"/>
                  </a:cubicBezTo>
                  <a:cubicBezTo>
                    <a:pt x="2093" y="10838"/>
                    <a:pt x="2270" y="10766"/>
                    <a:pt x="2437" y="10692"/>
                  </a:cubicBezTo>
                  <a:cubicBezTo>
                    <a:pt x="2492" y="10670"/>
                    <a:pt x="2549" y="10657"/>
                    <a:pt x="2607" y="10657"/>
                  </a:cubicBezTo>
                  <a:cubicBezTo>
                    <a:pt x="2659" y="10657"/>
                    <a:pt x="2710" y="10668"/>
                    <a:pt x="2759" y="10692"/>
                  </a:cubicBezTo>
                  <a:cubicBezTo>
                    <a:pt x="2749" y="10963"/>
                    <a:pt x="2739" y="11224"/>
                    <a:pt x="2770" y="11494"/>
                  </a:cubicBezTo>
                  <a:cubicBezTo>
                    <a:pt x="2801" y="11713"/>
                    <a:pt x="2759" y="11932"/>
                    <a:pt x="2759" y="12150"/>
                  </a:cubicBezTo>
                  <a:cubicBezTo>
                    <a:pt x="2770" y="12421"/>
                    <a:pt x="2780" y="12681"/>
                    <a:pt x="2697" y="12952"/>
                  </a:cubicBezTo>
                  <a:lnTo>
                    <a:pt x="2697" y="12983"/>
                  </a:lnTo>
                  <a:cubicBezTo>
                    <a:pt x="2687" y="12994"/>
                    <a:pt x="2687" y="13015"/>
                    <a:pt x="2687" y="13035"/>
                  </a:cubicBezTo>
                  <a:cubicBezTo>
                    <a:pt x="2624" y="13129"/>
                    <a:pt x="2624" y="13223"/>
                    <a:pt x="2687" y="13327"/>
                  </a:cubicBezTo>
                  <a:cubicBezTo>
                    <a:pt x="2697" y="13358"/>
                    <a:pt x="2697" y="13399"/>
                    <a:pt x="2708" y="13431"/>
                  </a:cubicBezTo>
                  <a:cubicBezTo>
                    <a:pt x="2766" y="13521"/>
                    <a:pt x="2802" y="13565"/>
                    <a:pt x="2838" y="13565"/>
                  </a:cubicBezTo>
                  <a:cubicBezTo>
                    <a:pt x="2873" y="13565"/>
                    <a:pt x="2906" y="13523"/>
                    <a:pt x="2958" y="13441"/>
                  </a:cubicBezTo>
                  <a:cubicBezTo>
                    <a:pt x="2999" y="13431"/>
                    <a:pt x="3020" y="13410"/>
                    <a:pt x="3020" y="13369"/>
                  </a:cubicBezTo>
                  <a:cubicBezTo>
                    <a:pt x="3083" y="13348"/>
                    <a:pt x="3093" y="13295"/>
                    <a:pt x="3093" y="13244"/>
                  </a:cubicBezTo>
                  <a:cubicBezTo>
                    <a:pt x="3124" y="13140"/>
                    <a:pt x="3249" y="13129"/>
                    <a:pt x="3280" y="13035"/>
                  </a:cubicBezTo>
                  <a:cubicBezTo>
                    <a:pt x="3322" y="13004"/>
                    <a:pt x="3332" y="12962"/>
                    <a:pt x="3342" y="12920"/>
                  </a:cubicBezTo>
                  <a:cubicBezTo>
                    <a:pt x="3426" y="12504"/>
                    <a:pt x="3467" y="12088"/>
                    <a:pt x="3416" y="11671"/>
                  </a:cubicBezTo>
                  <a:cubicBezTo>
                    <a:pt x="3426" y="11629"/>
                    <a:pt x="3426" y="11588"/>
                    <a:pt x="3437" y="11546"/>
                  </a:cubicBezTo>
                  <a:cubicBezTo>
                    <a:pt x="3467" y="11307"/>
                    <a:pt x="3499" y="11078"/>
                    <a:pt x="3520" y="10838"/>
                  </a:cubicBezTo>
                  <a:cubicBezTo>
                    <a:pt x="3530" y="10755"/>
                    <a:pt x="3582" y="10734"/>
                    <a:pt x="3655" y="10734"/>
                  </a:cubicBezTo>
                  <a:cubicBezTo>
                    <a:pt x="3686" y="10734"/>
                    <a:pt x="3717" y="10745"/>
                    <a:pt x="3749" y="10745"/>
                  </a:cubicBezTo>
                  <a:cubicBezTo>
                    <a:pt x="3936" y="10870"/>
                    <a:pt x="4113" y="11015"/>
                    <a:pt x="4332" y="11078"/>
                  </a:cubicBezTo>
                  <a:cubicBezTo>
                    <a:pt x="4394" y="11150"/>
                    <a:pt x="4488" y="11161"/>
                    <a:pt x="4561" y="11192"/>
                  </a:cubicBezTo>
                  <a:cubicBezTo>
                    <a:pt x="4655" y="11234"/>
                    <a:pt x="4746" y="11255"/>
                    <a:pt x="4832" y="11255"/>
                  </a:cubicBezTo>
                  <a:cubicBezTo>
                    <a:pt x="5004" y="11255"/>
                    <a:pt x="5154" y="11171"/>
                    <a:pt x="5258" y="11005"/>
                  </a:cubicBezTo>
                  <a:cubicBezTo>
                    <a:pt x="5362" y="10849"/>
                    <a:pt x="5487" y="10724"/>
                    <a:pt x="5591" y="10567"/>
                  </a:cubicBezTo>
                  <a:cubicBezTo>
                    <a:pt x="5800" y="10495"/>
                    <a:pt x="5904" y="10317"/>
                    <a:pt x="6029" y="10162"/>
                  </a:cubicBezTo>
                  <a:cubicBezTo>
                    <a:pt x="6040" y="10141"/>
                    <a:pt x="6040" y="10120"/>
                    <a:pt x="6040" y="10099"/>
                  </a:cubicBezTo>
                  <a:cubicBezTo>
                    <a:pt x="6195" y="9901"/>
                    <a:pt x="6227" y="9672"/>
                    <a:pt x="6248" y="9443"/>
                  </a:cubicBezTo>
                  <a:cubicBezTo>
                    <a:pt x="6258" y="9412"/>
                    <a:pt x="6279" y="9380"/>
                    <a:pt x="6279" y="9350"/>
                  </a:cubicBezTo>
                  <a:cubicBezTo>
                    <a:pt x="6289" y="8943"/>
                    <a:pt x="6414" y="8537"/>
                    <a:pt x="6383" y="8121"/>
                  </a:cubicBezTo>
                  <a:cubicBezTo>
                    <a:pt x="6373" y="8089"/>
                    <a:pt x="6373" y="8058"/>
                    <a:pt x="6383" y="8027"/>
                  </a:cubicBezTo>
                  <a:cubicBezTo>
                    <a:pt x="6456" y="7829"/>
                    <a:pt x="6445" y="7621"/>
                    <a:pt x="6445" y="7413"/>
                  </a:cubicBezTo>
                  <a:cubicBezTo>
                    <a:pt x="6445" y="7163"/>
                    <a:pt x="6445" y="6913"/>
                    <a:pt x="6435" y="6663"/>
                  </a:cubicBezTo>
                  <a:cubicBezTo>
                    <a:pt x="6435" y="6538"/>
                    <a:pt x="6424" y="6403"/>
                    <a:pt x="6362" y="6288"/>
                  </a:cubicBezTo>
                  <a:cubicBezTo>
                    <a:pt x="6373" y="6247"/>
                    <a:pt x="6373" y="6205"/>
                    <a:pt x="6373" y="6163"/>
                  </a:cubicBezTo>
                  <a:lnTo>
                    <a:pt x="6373" y="6153"/>
                  </a:lnTo>
                  <a:cubicBezTo>
                    <a:pt x="6424" y="6122"/>
                    <a:pt x="6466" y="6069"/>
                    <a:pt x="6466" y="6007"/>
                  </a:cubicBezTo>
                  <a:cubicBezTo>
                    <a:pt x="6445" y="5872"/>
                    <a:pt x="6466" y="5736"/>
                    <a:pt x="6383" y="5611"/>
                  </a:cubicBezTo>
                  <a:cubicBezTo>
                    <a:pt x="6383" y="5414"/>
                    <a:pt x="6352" y="5216"/>
                    <a:pt x="6227" y="5039"/>
                  </a:cubicBezTo>
                  <a:cubicBezTo>
                    <a:pt x="6237" y="4987"/>
                    <a:pt x="6227" y="4945"/>
                    <a:pt x="6174" y="4903"/>
                  </a:cubicBezTo>
                  <a:cubicBezTo>
                    <a:pt x="6164" y="4560"/>
                    <a:pt x="6070" y="4237"/>
                    <a:pt x="5894" y="3924"/>
                  </a:cubicBezTo>
                  <a:cubicBezTo>
                    <a:pt x="5820" y="3665"/>
                    <a:pt x="5706" y="3425"/>
                    <a:pt x="5591" y="3186"/>
                  </a:cubicBezTo>
                  <a:cubicBezTo>
                    <a:pt x="5519" y="3008"/>
                    <a:pt x="5466" y="2811"/>
                    <a:pt x="5332" y="2675"/>
                  </a:cubicBezTo>
                  <a:cubicBezTo>
                    <a:pt x="5290" y="2592"/>
                    <a:pt x="5217" y="2550"/>
                    <a:pt x="5186" y="2467"/>
                  </a:cubicBezTo>
                  <a:cubicBezTo>
                    <a:pt x="5061" y="2186"/>
                    <a:pt x="4863" y="1936"/>
                    <a:pt x="4790" y="1634"/>
                  </a:cubicBezTo>
                  <a:cubicBezTo>
                    <a:pt x="4769" y="1561"/>
                    <a:pt x="4717" y="1499"/>
                    <a:pt x="4675" y="1436"/>
                  </a:cubicBezTo>
                  <a:cubicBezTo>
                    <a:pt x="4675" y="1384"/>
                    <a:pt x="4634" y="1342"/>
                    <a:pt x="4603" y="1301"/>
                  </a:cubicBezTo>
                  <a:cubicBezTo>
                    <a:pt x="4603" y="1249"/>
                    <a:pt x="4592" y="1197"/>
                    <a:pt x="4540" y="1166"/>
                  </a:cubicBezTo>
                  <a:cubicBezTo>
                    <a:pt x="4478" y="1041"/>
                    <a:pt x="4404" y="905"/>
                    <a:pt x="4342" y="770"/>
                  </a:cubicBezTo>
                  <a:cubicBezTo>
                    <a:pt x="4342" y="572"/>
                    <a:pt x="4279" y="395"/>
                    <a:pt x="4155" y="249"/>
                  </a:cubicBezTo>
                  <a:cubicBezTo>
                    <a:pt x="4145" y="218"/>
                    <a:pt x="4124" y="187"/>
                    <a:pt x="4082" y="176"/>
                  </a:cubicBezTo>
                  <a:lnTo>
                    <a:pt x="4092" y="176"/>
                  </a:lnTo>
                  <a:cubicBezTo>
                    <a:pt x="4082" y="114"/>
                    <a:pt x="4050" y="51"/>
                    <a:pt x="3988" y="20"/>
                  </a:cubicBezTo>
                  <a:cubicBezTo>
                    <a:pt x="3962" y="7"/>
                    <a:pt x="3941" y="1"/>
                    <a:pt x="3923"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4" name="Google Shape;254;p42"/>
            <p:cNvPicPr preferRelativeResize="0"/>
            <p:nvPr/>
          </p:nvPicPr>
          <p:blipFill rotWithShape="1">
            <a:blip r:embed="rId4">
              <a:alphaModFix/>
            </a:blip>
            <a:srcRect/>
            <a:stretch/>
          </p:blipFill>
          <p:spPr>
            <a:xfrm>
              <a:off x="-565167" y="3437987"/>
              <a:ext cx="603896" cy="1275615"/>
            </a:xfrm>
            <a:prstGeom prst="rect">
              <a:avLst/>
            </a:prstGeom>
            <a:noFill/>
            <a:ln>
              <a:noFill/>
            </a:ln>
          </p:spPr>
        </p:pic>
      </p:grpSp>
      <p:grpSp>
        <p:nvGrpSpPr>
          <p:cNvPr id="255" name="Google Shape;255;p42"/>
          <p:cNvGrpSpPr/>
          <p:nvPr/>
        </p:nvGrpSpPr>
        <p:grpSpPr>
          <a:xfrm rot="-2052010" flipH="1">
            <a:off x="8728287" y="281897"/>
            <a:ext cx="374513" cy="1730429"/>
            <a:chOff x="7590201" y="-177406"/>
            <a:chExt cx="374503" cy="1730385"/>
          </a:xfrm>
        </p:grpSpPr>
        <p:sp>
          <p:nvSpPr>
            <p:cNvPr id="256" name="Google Shape;256;p42"/>
            <p:cNvSpPr/>
            <p:nvPr/>
          </p:nvSpPr>
          <p:spPr>
            <a:xfrm>
              <a:off x="7590201" y="-174512"/>
              <a:ext cx="374503" cy="1724590"/>
            </a:xfrm>
            <a:custGeom>
              <a:avLst/>
              <a:gdLst/>
              <a:ahLst/>
              <a:cxnLst/>
              <a:rect l="l" t="t" r="r" b="b"/>
              <a:pathLst>
                <a:path w="5249" h="24170" extrusionOk="0">
                  <a:moveTo>
                    <a:pt x="2853" y="1127"/>
                  </a:moveTo>
                  <a:cubicBezTo>
                    <a:pt x="2853" y="1138"/>
                    <a:pt x="2874" y="1169"/>
                    <a:pt x="2895" y="1190"/>
                  </a:cubicBezTo>
                  <a:cubicBezTo>
                    <a:pt x="2892" y="1193"/>
                    <a:pt x="2889" y="1194"/>
                    <a:pt x="2886" y="1194"/>
                  </a:cubicBezTo>
                  <a:cubicBezTo>
                    <a:pt x="2879" y="1194"/>
                    <a:pt x="2871" y="1187"/>
                    <a:pt x="2864" y="1180"/>
                  </a:cubicBezTo>
                  <a:cubicBezTo>
                    <a:pt x="2853" y="1169"/>
                    <a:pt x="2853" y="1138"/>
                    <a:pt x="2853" y="1127"/>
                  </a:cubicBezTo>
                  <a:close/>
                  <a:moveTo>
                    <a:pt x="3348" y="1794"/>
                  </a:moveTo>
                  <a:cubicBezTo>
                    <a:pt x="3353" y="1794"/>
                    <a:pt x="3358" y="1799"/>
                    <a:pt x="3353" y="1815"/>
                  </a:cubicBezTo>
                  <a:cubicBezTo>
                    <a:pt x="3353" y="1805"/>
                    <a:pt x="3343" y="1805"/>
                    <a:pt x="3343" y="1805"/>
                  </a:cubicBezTo>
                  <a:cubicBezTo>
                    <a:pt x="3338" y="1799"/>
                    <a:pt x="3343" y="1794"/>
                    <a:pt x="3348" y="1794"/>
                  </a:cubicBezTo>
                  <a:close/>
                  <a:moveTo>
                    <a:pt x="2499" y="4667"/>
                  </a:moveTo>
                  <a:cubicBezTo>
                    <a:pt x="2510" y="4667"/>
                    <a:pt x="2510" y="4678"/>
                    <a:pt x="2510" y="4678"/>
                  </a:cubicBezTo>
                  <a:lnTo>
                    <a:pt x="2499" y="4667"/>
                  </a:lnTo>
                  <a:close/>
                  <a:moveTo>
                    <a:pt x="1218" y="8314"/>
                  </a:moveTo>
                  <a:cubicBezTo>
                    <a:pt x="1219" y="8314"/>
                    <a:pt x="1219" y="8317"/>
                    <a:pt x="1219" y="8322"/>
                  </a:cubicBezTo>
                  <a:lnTo>
                    <a:pt x="1208" y="8322"/>
                  </a:lnTo>
                  <a:cubicBezTo>
                    <a:pt x="1214" y="8317"/>
                    <a:pt x="1216" y="8314"/>
                    <a:pt x="1218" y="8314"/>
                  </a:cubicBezTo>
                  <a:close/>
                  <a:moveTo>
                    <a:pt x="3790" y="9290"/>
                  </a:moveTo>
                  <a:cubicBezTo>
                    <a:pt x="3801" y="9290"/>
                    <a:pt x="3801" y="9301"/>
                    <a:pt x="3801" y="9301"/>
                  </a:cubicBezTo>
                  <a:cubicBezTo>
                    <a:pt x="3801" y="9301"/>
                    <a:pt x="3790" y="9301"/>
                    <a:pt x="3780" y="9311"/>
                  </a:cubicBezTo>
                  <a:cubicBezTo>
                    <a:pt x="3790" y="9301"/>
                    <a:pt x="3790" y="9290"/>
                    <a:pt x="3790" y="9290"/>
                  </a:cubicBezTo>
                  <a:close/>
                  <a:moveTo>
                    <a:pt x="1708" y="9988"/>
                  </a:moveTo>
                  <a:lnTo>
                    <a:pt x="1708" y="9998"/>
                  </a:lnTo>
                  <a:cubicBezTo>
                    <a:pt x="1698" y="9998"/>
                    <a:pt x="1688" y="10009"/>
                    <a:pt x="1687" y="10019"/>
                  </a:cubicBezTo>
                  <a:lnTo>
                    <a:pt x="1687" y="10019"/>
                  </a:lnTo>
                  <a:cubicBezTo>
                    <a:pt x="1688" y="10009"/>
                    <a:pt x="1698" y="9998"/>
                    <a:pt x="1708" y="9988"/>
                  </a:cubicBezTo>
                  <a:close/>
                  <a:moveTo>
                    <a:pt x="254" y="12222"/>
                  </a:moveTo>
                  <a:cubicBezTo>
                    <a:pt x="268" y="12222"/>
                    <a:pt x="249" y="12252"/>
                    <a:pt x="243" y="12252"/>
                  </a:cubicBezTo>
                  <a:cubicBezTo>
                    <a:pt x="241" y="12252"/>
                    <a:pt x="240" y="12250"/>
                    <a:pt x="240" y="12247"/>
                  </a:cubicBezTo>
                  <a:cubicBezTo>
                    <a:pt x="240" y="12237"/>
                    <a:pt x="229" y="12237"/>
                    <a:pt x="229" y="12227"/>
                  </a:cubicBezTo>
                  <a:lnTo>
                    <a:pt x="240" y="12227"/>
                  </a:lnTo>
                  <a:cubicBezTo>
                    <a:pt x="246" y="12224"/>
                    <a:pt x="251" y="12222"/>
                    <a:pt x="254" y="12222"/>
                  </a:cubicBezTo>
                  <a:close/>
                  <a:moveTo>
                    <a:pt x="1760" y="15069"/>
                  </a:moveTo>
                  <a:cubicBezTo>
                    <a:pt x="1750" y="15100"/>
                    <a:pt x="1740" y="15121"/>
                    <a:pt x="1729" y="15142"/>
                  </a:cubicBezTo>
                  <a:cubicBezTo>
                    <a:pt x="1722" y="15165"/>
                    <a:pt x="1709" y="15182"/>
                    <a:pt x="1690" y="15182"/>
                  </a:cubicBezTo>
                  <a:cubicBezTo>
                    <a:pt x="1683" y="15182"/>
                    <a:pt x="1675" y="15179"/>
                    <a:pt x="1666" y="15174"/>
                  </a:cubicBezTo>
                  <a:cubicBezTo>
                    <a:pt x="1698" y="15132"/>
                    <a:pt x="1729" y="15100"/>
                    <a:pt x="1760" y="15069"/>
                  </a:cubicBezTo>
                  <a:close/>
                  <a:moveTo>
                    <a:pt x="1531" y="15850"/>
                  </a:moveTo>
                  <a:cubicBezTo>
                    <a:pt x="1531" y="15861"/>
                    <a:pt x="1531" y="15861"/>
                    <a:pt x="1521" y="15861"/>
                  </a:cubicBezTo>
                  <a:lnTo>
                    <a:pt x="1521" y="15850"/>
                  </a:lnTo>
                  <a:close/>
                  <a:moveTo>
                    <a:pt x="1416" y="18214"/>
                  </a:moveTo>
                  <a:cubicBezTo>
                    <a:pt x="1416" y="18224"/>
                    <a:pt x="1406" y="18224"/>
                    <a:pt x="1406" y="18224"/>
                  </a:cubicBezTo>
                  <a:cubicBezTo>
                    <a:pt x="1406" y="18214"/>
                    <a:pt x="1416" y="18214"/>
                    <a:pt x="1416" y="18214"/>
                  </a:cubicBezTo>
                  <a:close/>
                  <a:moveTo>
                    <a:pt x="2406" y="18859"/>
                  </a:moveTo>
                  <a:lnTo>
                    <a:pt x="2406" y="18911"/>
                  </a:lnTo>
                  <a:cubicBezTo>
                    <a:pt x="2458" y="19078"/>
                    <a:pt x="2385" y="19265"/>
                    <a:pt x="2489" y="19422"/>
                  </a:cubicBezTo>
                  <a:cubicBezTo>
                    <a:pt x="2478" y="19443"/>
                    <a:pt x="2478" y="19473"/>
                    <a:pt x="2478" y="19494"/>
                  </a:cubicBezTo>
                  <a:cubicBezTo>
                    <a:pt x="2468" y="19515"/>
                    <a:pt x="2489" y="19547"/>
                    <a:pt x="2499" y="19577"/>
                  </a:cubicBezTo>
                  <a:lnTo>
                    <a:pt x="2499" y="19619"/>
                  </a:lnTo>
                  <a:cubicBezTo>
                    <a:pt x="2489" y="19630"/>
                    <a:pt x="2468" y="19630"/>
                    <a:pt x="2437" y="19640"/>
                  </a:cubicBezTo>
                  <a:cubicBezTo>
                    <a:pt x="2395" y="19702"/>
                    <a:pt x="2395" y="19755"/>
                    <a:pt x="2448" y="19817"/>
                  </a:cubicBezTo>
                  <a:cubicBezTo>
                    <a:pt x="2427" y="19838"/>
                    <a:pt x="2427" y="19859"/>
                    <a:pt x="2427" y="19880"/>
                  </a:cubicBezTo>
                  <a:cubicBezTo>
                    <a:pt x="2416" y="19901"/>
                    <a:pt x="2395" y="19911"/>
                    <a:pt x="2385" y="19931"/>
                  </a:cubicBezTo>
                  <a:cubicBezTo>
                    <a:pt x="2385" y="19931"/>
                    <a:pt x="2385" y="19921"/>
                    <a:pt x="2374" y="19921"/>
                  </a:cubicBezTo>
                  <a:cubicBezTo>
                    <a:pt x="2281" y="19702"/>
                    <a:pt x="2291" y="19453"/>
                    <a:pt x="2187" y="19234"/>
                  </a:cubicBezTo>
                  <a:cubicBezTo>
                    <a:pt x="2187" y="19213"/>
                    <a:pt x="2187" y="19203"/>
                    <a:pt x="2198" y="19182"/>
                  </a:cubicBezTo>
                  <a:cubicBezTo>
                    <a:pt x="2198" y="19161"/>
                    <a:pt x="2187" y="19130"/>
                    <a:pt x="2177" y="19109"/>
                  </a:cubicBezTo>
                  <a:cubicBezTo>
                    <a:pt x="2323" y="19089"/>
                    <a:pt x="2323" y="18932"/>
                    <a:pt x="2406" y="18859"/>
                  </a:cubicBezTo>
                  <a:close/>
                  <a:moveTo>
                    <a:pt x="1865" y="19577"/>
                  </a:moveTo>
                  <a:cubicBezTo>
                    <a:pt x="1865" y="19598"/>
                    <a:pt x="1875" y="19609"/>
                    <a:pt x="1875" y="19630"/>
                  </a:cubicBezTo>
                  <a:cubicBezTo>
                    <a:pt x="1979" y="20026"/>
                    <a:pt x="2020" y="20442"/>
                    <a:pt x="2020" y="20859"/>
                  </a:cubicBezTo>
                  <a:cubicBezTo>
                    <a:pt x="2020" y="21014"/>
                    <a:pt x="1999" y="21171"/>
                    <a:pt x="2062" y="21317"/>
                  </a:cubicBezTo>
                  <a:cubicBezTo>
                    <a:pt x="2062" y="21327"/>
                    <a:pt x="2052" y="21338"/>
                    <a:pt x="2052" y="21348"/>
                  </a:cubicBezTo>
                  <a:cubicBezTo>
                    <a:pt x="2052" y="21368"/>
                    <a:pt x="2052" y="21379"/>
                    <a:pt x="2041" y="21389"/>
                  </a:cubicBezTo>
                  <a:cubicBezTo>
                    <a:pt x="2015" y="21404"/>
                    <a:pt x="1989" y="21410"/>
                    <a:pt x="1962" y="21410"/>
                  </a:cubicBezTo>
                  <a:cubicBezTo>
                    <a:pt x="1916" y="21410"/>
                    <a:pt x="1869" y="21392"/>
                    <a:pt x="1823" y="21379"/>
                  </a:cubicBezTo>
                  <a:lnTo>
                    <a:pt x="1823" y="21358"/>
                  </a:lnTo>
                  <a:cubicBezTo>
                    <a:pt x="1740" y="21077"/>
                    <a:pt x="1687" y="20785"/>
                    <a:pt x="1583" y="20505"/>
                  </a:cubicBezTo>
                  <a:cubicBezTo>
                    <a:pt x="1573" y="20463"/>
                    <a:pt x="1552" y="20442"/>
                    <a:pt x="1521" y="20410"/>
                  </a:cubicBezTo>
                  <a:cubicBezTo>
                    <a:pt x="1521" y="20317"/>
                    <a:pt x="1562" y="20234"/>
                    <a:pt x="1635" y="20161"/>
                  </a:cubicBezTo>
                  <a:cubicBezTo>
                    <a:pt x="1645" y="20151"/>
                    <a:pt x="1645" y="20130"/>
                    <a:pt x="1645" y="20109"/>
                  </a:cubicBezTo>
                  <a:cubicBezTo>
                    <a:pt x="1687" y="20067"/>
                    <a:pt x="1677" y="20005"/>
                    <a:pt x="1698" y="19952"/>
                  </a:cubicBezTo>
                  <a:cubicBezTo>
                    <a:pt x="1719" y="19817"/>
                    <a:pt x="1760" y="19682"/>
                    <a:pt x="1865" y="19577"/>
                  </a:cubicBezTo>
                  <a:close/>
                  <a:moveTo>
                    <a:pt x="2531" y="23670"/>
                  </a:moveTo>
                  <a:cubicBezTo>
                    <a:pt x="2531" y="23691"/>
                    <a:pt x="2510" y="23711"/>
                    <a:pt x="2499" y="23711"/>
                  </a:cubicBezTo>
                  <a:cubicBezTo>
                    <a:pt x="2510" y="23701"/>
                    <a:pt x="2520" y="23691"/>
                    <a:pt x="2531" y="23670"/>
                  </a:cubicBezTo>
                  <a:close/>
                  <a:moveTo>
                    <a:pt x="2416" y="23805"/>
                  </a:moveTo>
                  <a:cubicBezTo>
                    <a:pt x="2416" y="23826"/>
                    <a:pt x="2406" y="23836"/>
                    <a:pt x="2406" y="23846"/>
                  </a:cubicBezTo>
                  <a:cubicBezTo>
                    <a:pt x="2395" y="23836"/>
                    <a:pt x="2395" y="23836"/>
                    <a:pt x="2395" y="23826"/>
                  </a:cubicBezTo>
                  <a:cubicBezTo>
                    <a:pt x="2395" y="23816"/>
                    <a:pt x="2406" y="23816"/>
                    <a:pt x="2416" y="23805"/>
                  </a:cubicBezTo>
                  <a:close/>
                  <a:moveTo>
                    <a:pt x="3389" y="1"/>
                  </a:moveTo>
                  <a:cubicBezTo>
                    <a:pt x="3353" y="1"/>
                    <a:pt x="3310" y="5"/>
                    <a:pt x="3260" y="14"/>
                  </a:cubicBezTo>
                  <a:cubicBezTo>
                    <a:pt x="3093" y="34"/>
                    <a:pt x="3010" y="118"/>
                    <a:pt x="2978" y="274"/>
                  </a:cubicBezTo>
                  <a:cubicBezTo>
                    <a:pt x="2916" y="555"/>
                    <a:pt x="2864" y="836"/>
                    <a:pt x="2853" y="1127"/>
                  </a:cubicBezTo>
                  <a:cubicBezTo>
                    <a:pt x="2791" y="1169"/>
                    <a:pt x="2802" y="1242"/>
                    <a:pt x="2802" y="1305"/>
                  </a:cubicBezTo>
                  <a:cubicBezTo>
                    <a:pt x="2781" y="1388"/>
                    <a:pt x="2749" y="1471"/>
                    <a:pt x="2739" y="1555"/>
                  </a:cubicBezTo>
                  <a:cubicBezTo>
                    <a:pt x="2718" y="1721"/>
                    <a:pt x="2666" y="1888"/>
                    <a:pt x="2593" y="2034"/>
                  </a:cubicBezTo>
                  <a:cubicBezTo>
                    <a:pt x="2520" y="2169"/>
                    <a:pt x="2489" y="2314"/>
                    <a:pt x="2458" y="2460"/>
                  </a:cubicBezTo>
                  <a:cubicBezTo>
                    <a:pt x="2458" y="2481"/>
                    <a:pt x="2448" y="2502"/>
                    <a:pt x="2448" y="2523"/>
                  </a:cubicBezTo>
                  <a:cubicBezTo>
                    <a:pt x="2385" y="2564"/>
                    <a:pt x="2395" y="2627"/>
                    <a:pt x="2395" y="2689"/>
                  </a:cubicBezTo>
                  <a:cubicBezTo>
                    <a:pt x="2249" y="2971"/>
                    <a:pt x="2208" y="3262"/>
                    <a:pt x="2219" y="3564"/>
                  </a:cubicBezTo>
                  <a:cubicBezTo>
                    <a:pt x="2198" y="3679"/>
                    <a:pt x="2166" y="3793"/>
                    <a:pt x="2166" y="3908"/>
                  </a:cubicBezTo>
                  <a:cubicBezTo>
                    <a:pt x="2156" y="4188"/>
                    <a:pt x="2156" y="4480"/>
                    <a:pt x="2156" y="4772"/>
                  </a:cubicBezTo>
                  <a:cubicBezTo>
                    <a:pt x="2156" y="4917"/>
                    <a:pt x="2166" y="5053"/>
                    <a:pt x="2229" y="5188"/>
                  </a:cubicBezTo>
                  <a:cubicBezTo>
                    <a:pt x="2260" y="5271"/>
                    <a:pt x="2249" y="5334"/>
                    <a:pt x="2239" y="5417"/>
                  </a:cubicBezTo>
                  <a:cubicBezTo>
                    <a:pt x="2208" y="5595"/>
                    <a:pt x="2187" y="5782"/>
                    <a:pt x="2270" y="5949"/>
                  </a:cubicBezTo>
                  <a:cubicBezTo>
                    <a:pt x="2281" y="6042"/>
                    <a:pt x="2270" y="6115"/>
                    <a:pt x="2249" y="6198"/>
                  </a:cubicBezTo>
                  <a:cubicBezTo>
                    <a:pt x="2219" y="6323"/>
                    <a:pt x="2187" y="6458"/>
                    <a:pt x="2281" y="6583"/>
                  </a:cubicBezTo>
                  <a:cubicBezTo>
                    <a:pt x="2312" y="6823"/>
                    <a:pt x="2344" y="7073"/>
                    <a:pt x="2385" y="7312"/>
                  </a:cubicBezTo>
                  <a:cubicBezTo>
                    <a:pt x="2323" y="7448"/>
                    <a:pt x="2281" y="7583"/>
                    <a:pt x="2270" y="7729"/>
                  </a:cubicBezTo>
                  <a:cubicBezTo>
                    <a:pt x="2198" y="7791"/>
                    <a:pt x="2229" y="7885"/>
                    <a:pt x="2208" y="7968"/>
                  </a:cubicBezTo>
                  <a:cubicBezTo>
                    <a:pt x="2166" y="7989"/>
                    <a:pt x="2135" y="8010"/>
                    <a:pt x="2094" y="8031"/>
                  </a:cubicBezTo>
                  <a:cubicBezTo>
                    <a:pt x="2031" y="7978"/>
                    <a:pt x="1999" y="7895"/>
                    <a:pt x="1989" y="7812"/>
                  </a:cubicBezTo>
                  <a:cubicBezTo>
                    <a:pt x="1969" y="7687"/>
                    <a:pt x="1948" y="7573"/>
                    <a:pt x="1927" y="7448"/>
                  </a:cubicBezTo>
                  <a:cubicBezTo>
                    <a:pt x="1937" y="7385"/>
                    <a:pt x="1937" y="7323"/>
                    <a:pt x="1875" y="7270"/>
                  </a:cubicBezTo>
                  <a:cubicBezTo>
                    <a:pt x="1875" y="7208"/>
                    <a:pt x="1875" y="7145"/>
                    <a:pt x="1812" y="7104"/>
                  </a:cubicBezTo>
                  <a:lnTo>
                    <a:pt x="1687" y="6698"/>
                  </a:lnTo>
                  <a:cubicBezTo>
                    <a:pt x="1698" y="6636"/>
                    <a:pt x="1708" y="6562"/>
                    <a:pt x="1635" y="6521"/>
                  </a:cubicBezTo>
                  <a:cubicBezTo>
                    <a:pt x="1645" y="6437"/>
                    <a:pt x="1583" y="6375"/>
                    <a:pt x="1573" y="6292"/>
                  </a:cubicBezTo>
                  <a:cubicBezTo>
                    <a:pt x="1531" y="6219"/>
                    <a:pt x="1541" y="6115"/>
                    <a:pt x="1469" y="6053"/>
                  </a:cubicBezTo>
                  <a:cubicBezTo>
                    <a:pt x="1469" y="6042"/>
                    <a:pt x="1469" y="6021"/>
                    <a:pt x="1458" y="6000"/>
                  </a:cubicBezTo>
                  <a:lnTo>
                    <a:pt x="1458" y="5886"/>
                  </a:lnTo>
                  <a:cubicBezTo>
                    <a:pt x="1511" y="5595"/>
                    <a:pt x="1396" y="5334"/>
                    <a:pt x="1302" y="5063"/>
                  </a:cubicBezTo>
                  <a:cubicBezTo>
                    <a:pt x="1291" y="4782"/>
                    <a:pt x="1167" y="4522"/>
                    <a:pt x="1115" y="4251"/>
                  </a:cubicBezTo>
                  <a:cubicBezTo>
                    <a:pt x="1094" y="4116"/>
                    <a:pt x="1052" y="3991"/>
                    <a:pt x="1052" y="3855"/>
                  </a:cubicBezTo>
                  <a:cubicBezTo>
                    <a:pt x="1062" y="3793"/>
                    <a:pt x="1062" y="3720"/>
                    <a:pt x="1000" y="3689"/>
                  </a:cubicBezTo>
                  <a:lnTo>
                    <a:pt x="990" y="3679"/>
                  </a:lnTo>
                  <a:cubicBezTo>
                    <a:pt x="990" y="3647"/>
                    <a:pt x="969" y="3626"/>
                    <a:pt x="948" y="3616"/>
                  </a:cubicBezTo>
                  <a:cubicBezTo>
                    <a:pt x="948" y="3554"/>
                    <a:pt x="948" y="3491"/>
                    <a:pt x="886" y="3450"/>
                  </a:cubicBezTo>
                  <a:cubicBezTo>
                    <a:pt x="886" y="3429"/>
                    <a:pt x="886" y="3408"/>
                    <a:pt x="875" y="3387"/>
                  </a:cubicBezTo>
                  <a:cubicBezTo>
                    <a:pt x="836" y="3318"/>
                    <a:pt x="797" y="3240"/>
                    <a:pt x="715" y="3240"/>
                  </a:cubicBezTo>
                  <a:cubicBezTo>
                    <a:pt x="709" y="3240"/>
                    <a:pt x="704" y="3241"/>
                    <a:pt x="698" y="3241"/>
                  </a:cubicBezTo>
                  <a:cubicBezTo>
                    <a:pt x="583" y="3251"/>
                    <a:pt x="594" y="3356"/>
                    <a:pt x="594" y="3439"/>
                  </a:cubicBezTo>
                  <a:cubicBezTo>
                    <a:pt x="583" y="3460"/>
                    <a:pt x="583" y="3480"/>
                    <a:pt x="583" y="3491"/>
                  </a:cubicBezTo>
                  <a:cubicBezTo>
                    <a:pt x="521" y="3595"/>
                    <a:pt x="500" y="3700"/>
                    <a:pt x="469" y="3814"/>
                  </a:cubicBezTo>
                  <a:cubicBezTo>
                    <a:pt x="428" y="4033"/>
                    <a:pt x="417" y="4251"/>
                    <a:pt x="344" y="4459"/>
                  </a:cubicBezTo>
                  <a:cubicBezTo>
                    <a:pt x="219" y="4866"/>
                    <a:pt x="115" y="5271"/>
                    <a:pt x="125" y="5699"/>
                  </a:cubicBezTo>
                  <a:cubicBezTo>
                    <a:pt x="42" y="5792"/>
                    <a:pt x="74" y="5907"/>
                    <a:pt x="74" y="6011"/>
                  </a:cubicBezTo>
                  <a:cubicBezTo>
                    <a:pt x="63" y="6240"/>
                    <a:pt x="53" y="6469"/>
                    <a:pt x="74" y="6698"/>
                  </a:cubicBezTo>
                  <a:cubicBezTo>
                    <a:pt x="95" y="6927"/>
                    <a:pt x="63" y="7156"/>
                    <a:pt x="95" y="7375"/>
                  </a:cubicBezTo>
                  <a:cubicBezTo>
                    <a:pt x="115" y="7541"/>
                    <a:pt x="105" y="7719"/>
                    <a:pt x="199" y="7874"/>
                  </a:cubicBezTo>
                  <a:cubicBezTo>
                    <a:pt x="229" y="7937"/>
                    <a:pt x="250" y="7999"/>
                    <a:pt x="240" y="8073"/>
                  </a:cubicBezTo>
                  <a:cubicBezTo>
                    <a:pt x="240" y="8145"/>
                    <a:pt x="271" y="8198"/>
                    <a:pt x="303" y="8260"/>
                  </a:cubicBezTo>
                  <a:cubicBezTo>
                    <a:pt x="334" y="8228"/>
                    <a:pt x="354" y="8208"/>
                    <a:pt x="386" y="8198"/>
                  </a:cubicBezTo>
                  <a:lnTo>
                    <a:pt x="386" y="8198"/>
                  </a:lnTo>
                  <a:cubicBezTo>
                    <a:pt x="375" y="8228"/>
                    <a:pt x="344" y="8239"/>
                    <a:pt x="303" y="8260"/>
                  </a:cubicBezTo>
                  <a:cubicBezTo>
                    <a:pt x="365" y="8385"/>
                    <a:pt x="365" y="8541"/>
                    <a:pt x="553" y="8572"/>
                  </a:cubicBezTo>
                  <a:cubicBezTo>
                    <a:pt x="573" y="8582"/>
                    <a:pt x="594" y="8614"/>
                    <a:pt x="604" y="8635"/>
                  </a:cubicBezTo>
                  <a:cubicBezTo>
                    <a:pt x="740" y="8843"/>
                    <a:pt x="865" y="9051"/>
                    <a:pt x="1000" y="9249"/>
                  </a:cubicBezTo>
                  <a:cubicBezTo>
                    <a:pt x="1011" y="9364"/>
                    <a:pt x="1073" y="9436"/>
                    <a:pt x="1177" y="9478"/>
                  </a:cubicBezTo>
                  <a:cubicBezTo>
                    <a:pt x="1177" y="9509"/>
                    <a:pt x="1198" y="9530"/>
                    <a:pt x="1229" y="9540"/>
                  </a:cubicBezTo>
                  <a:cubicBezTo>
                    <a:pt x="1312" y="9593"/>
                    <a:pt x="1344" y="9718"/>
                    <a:pt x="1458" y="9718"/>
                  </a:cubicBezTo>
                  <a:cubicBezTo>
                    <a:pt x="1531" y="9822"/>
                    <a:pt x="1604" y="9915"/>
                    <a:pt x="1687" y="10019"/>
                  </a:cubicBezTo>
                  <a:cubicBezTo>
                    <a:pt x="1698" y="10197"/>
                    <a:pt x="1687" y="10384"/>
                    <a:pt x="1719" y="10551"/>
                  </a:cubicBezTo>
                  <a:cubicBezTo>
                    <a:pt x="1770" y="10780"/>
                    <a:pt x="1812" y="10998"/>
                    <a:pt x="1823" y="11227"/>
                  </a:cubicBezTo>
                  <a:cubicBezTo>
                    <a:pt x="1823" y="11321"/>
                    <a:pt x="1854" y="11414"/>
                    <a:pt x="1865" y="11509"/>
                  </a:cubicBezTo>
                  <a:lnTo>
                    <a:pt x="1865" y="13737"/>
                  </a:lnTo>
                  <a:cubicBezTo>
                    <a:pt x="1865" y="13966"/>
                    <a:pt x="1802" y="14184"/>
                    <a:pt x="1802" y="14455"/>
                  </a:cubicBezTo>
                  <a:cubicBezTo>
                    <a:pt x="1635" y="14330"/>
                    <a:pt x="1531" y="14216"/>
                    <a:pt x="1531" y="14038"/>
                  </a:cubicBezTo>
                  <a:cubicBezTo>
                    <a:pt x="1521" y="13913"/>
                    <a:pt x="1490" y="13788"/>
                    <a:pt x="1437" y="13684"/>
                  </a:cubicBezTo>
                  <a:cubicBezTo>
                    <a:pt x="1386" y="13591"/>
                    <a:pt x="1365" y="13497"/>
                    <a:pt x="1333" y="13414"/>
                  </a:cubicBezTo>
                  <a:cubicBezTo>
                    <a:pt x="1261" y="13258"/>
                    <a:pt x="1240" y="13050"/>
                    <a:pt x="1062" y="12955"/>
                  </a:cubicBezTo>
                  <a:cubicBezTo>
                    <a:pt x="1032" y="12862"/>
                    <a:pt x="979" y="12779"/>
                    <a:pt x="958" y="12685"/>
                  </a:cubicBezTo>
                  <a:cubicBezTo>
                    <a:pt x="907" y="12362"/>
                    <a:pt x="729" y="12112"/>
                    <a:pt x="532" y="11863"/>
                  </a:cubicBezTo>
                  <a:cubicBezTo>
                    <a:pt x="521" y="11842"/>
                    <a:pt x="490" y="11821"/>
                    <a:pt x="479" y="11800"/>
                  </a:cubicBezTo>
                  <a:cubicBezTo>
                    <a:pt x="438" y="11758"/>
                    <a:pt x="407" y="11706"/>
                    <a:pt x="365" y="11664"/>
                  </a:cubicBezTo>
                  <a:cubicBezTo>
                    <a:pt x="347" y="11646"/>
                    <a:pt x="331" y="11637"/>
                    <a:pt x="317" y="11637"/>
                  </a:cubicBezTo>
                  <a:cubicBezTo>
                    <a:pt x="291" y="11637"/>
                    <a:pt x="271" y="11670"/>
                    <a:pt x="250" y="11738"/>
                  </a:cubicBezTo>
                  <a:cubicBezTo>
                    <a:pt x="199" y="11768"/>
                    <a:pt x="188" y="11810"/>
                    <a:pt x="188" y="11863"/>
                  </a:cubicBezTo>
                  <a:lnTo>
                    <a:pt x="188" y="11967"/>
                  </a:lnTo>
                  <a:cubicBezTo>
                    <a:pt x="125" y="12029"/>
                    <a:pt x="136" y="12112"/>
                    <a:pt x="125" y="12185"/>
                  </a:cubicBezTo>
                  <a:cubicBezTo>
                    <a:pt x="125" y="12268"/>
                    <a:pt x="125" y="12362"/>
                    <a:pt x="115" y="12446"/>
                  </a:cubicBezTo>
                  <a:cubicBezTo>
                    <a:pt x="42" y="12810"/>
                    <a:pt x="11" y="13184"/>
                    <a:pt x="11" y="13559"/>
                  </a:cubicBezTo>
                  <a:lnTo>
                    <a:pt x="11" y="14049"/>
                  </a:lnTo>
                  <a:cubicBezTo>
                    <a:pt x="0" y="14320"/>
                    <a:pt x="84" y="14570"/>
                    <a:pt x="178" y="14820"/>
                  </a:cubicBezTo>
                  <a:cubicBezTo>
                    <a:pt x="178" y="14840"/>
                    <a:pt x="188" y="14861"/>
                    <a:pt x="188" y="14871"/>
                  </a:cubicBezTo>
                  <a:cubicBezTo>
                    <a:pt x="188" y="14945"/>
                    <a:pt x="188" y="15007"/>
                    <a:pt x="240" y="15059"/>
                  </a:cubicBezTo>
                  <a:cubicBezTo>
                    <a:pt x="313" y="15361"/>
                    <a:pt x="386" y="15673"/>
                    <a:pt x="459" y="15986"/>
                  </a:cubicBezTo>
                  <a:cubicBezTo>
                    <a:pt x="459" y="15996"/>
                    <a:pt x="469" y="16017"/>
                    <a:pt x="479" y="16037"/>
                  </a:cubicBezTo>
                  <a:cubicBezTo>
                    <a:pt x="479" y="16069"/>
                    <a:pt x="490" y="16111"/>
                    <a:pt x="490" y="16152"/>
                  </a:cubicBezTo>
                  <a:cubicBezTo>
                    <a:pt x="511" y="16173"/>
                    <a:pt x="521" y="16194"/>
                    <a:pt x="532" y="16225"/>
                  </a:cubicBezTo>
                  <a:cubicBezTo>
                    <a:pt x="553" y="16319"/>
                    <a:pt x="583" y="16423"/>
                    <a:pt x="646" y="16506"/>
                  </a:cubicBezTo>
                  <a:cubicBezTo>
                    <a:pt x="678" y="16652"/>
                    <a:pt x="761" y="16766"/>
                    <a:pt x="875" y="16860"/>
                  </a:cubicBezTo>
                  <a:cubicBezTo>
                    <a:pt x="948" y="16985"/>
                    <a:pt x="1011" y="17110"/>
                    <a:pt x="1083" y="17224"/>
                  </a:cubicBezTo>
                  <a:cubicBezTo>
                    <a:pt x="1125" y="17287"/>
                    <a:pt x="1177" y="17328"/>
                    <a:pt x="1219" y="17381"/>
                  </a:cubicBezTo>
                  <a:cubicBezTo>
                    <a:pt x="1219" y="17391"/>
                    <a:pt x="1219" y="17412"/>
                    <a:pt x="1229" y="17423"/>
                  </a:cubicBezTo>
                  <a:cubicBezTo>
                    <a:pt x="1250" y="17453"/>
                    <a:pt x="1261" y="17474"/>
                    <a:pt x="1281" y="17495"/>
                  </a:cubicBezTo>
                  <a:lnTo>
                    <a:pt x="1291" y="17485"/>
                  </a:lnTo>
                  <a:lnTo>
                    <a:pt x="1291" y="17485"/>
                  </a:lnTo>
                  <a:cubicBezTo>
                    <a:pt x="1281" y="17506"/>
                    <a:pt x="1291" y="17527"/>
                    <a:pt x="1291" y="17537"/>
                  </a:cubicBezTo>
                  <a:cubicBezTo>
                    <a:pt x="1291" y="17568"/>
                    <a:pt x="1302" y="17599"/>
                    <a:pt x="1333" y="17610"/>
                  </a:cubicBezTo>
                  <a:cubicBezTo>
                    <a:pt x="1333" y="17631"/>
                    <a:pt x="1344" y="17641"/>
                    <a:pt x="1354" y="17662"/>
                  </a:cubicBezTo>
                  <a:cubicBezTo>
                    <a:pt x="1354" y="17693"/>
                    <a:pt x="1365" y="17714"/>
                    <a:pt x="1396" y="17724"/>
                  </a:cubicBezTo>
                  <a:lnTo>
                    <a:pt x="1396" y="18057"/>
                  </a:lnTo>
                  <a:cubicBezTo>
                    <a:pt x="1312" y="18161"/>
                    <a:pt x="1354" y="18286"/>
                    <a:pt x="1344" y="18411"/>
                  </a:cubicBezTo>
                  <a:cubicBezTo>
                    <a:pt x="1291" y="18432"/>
                    <a:pt x="1261" y="18485"/>
                    <a:pt x="1240" y="18536"/>
                  </a:cubicBezTo>
                  <a:cubicBezTo>
                    <a:pt x="1157" y="18744"/>
                    <a:pt x="1094" y="18964"/>
                    <a:pt x="1115" y="19203"/>
                  </a:cubicBezTo>
                  <a:cubicBezTo>
                    <a:pt x="1136" y="19390"/>
                    <a:pt x="1094" y="19577"/>
                    <a:pt x="1167" y="19755"/>
                  </a:cubicBezTo>
                  <a:cubicBezTo>
                    <a:pt x="1167" y="19859"/>
                    <a:pt x="1167" y="19963"/>
                    <a:pt x="1177" y="20067"/>
                  </a:cubicBezTo>
                  <a:cubicBezTo>
                    <a:pt x="1177" y="20161"/>
                    <a:pt x="1167" y="20255"/>
                    <a:pt x="1229" y="20338"/>
                  </a:cubicBezTo>
                  <a:cubicBezTo>
                    <a:pt x="1240" y="20494"/>
                    <a:pt x="1271" y="20660"/>
                    <a:pt x="1344" y="20806"/>
                  </a:cubicBezTo>
                  <a:cubicBezTo>
                    <a:pt x="1344" y="20942"/>
                    <a:pt x="1396" y="21077"/>
                    <a:pt x="1469" y="21202"/>
                  </a:cubicBezTo>
                  <a:cubicBezTo>
                    <a:pt x="1469" y="21233"/>
                    <a:pt x="1490" y="21254"/>
                    <a:pt x="1511" y="21275"/>
                  </a:cubicBezTo>
                  <a:cubicBezTo>
                    <a:pt x="1511" y="21285"/>
                    <a:pt x="1511" y="21306"/>
                    <a:pt x="1521" y="21317"/>
                  </a:cubicBezTo>
                  <a:cubicBezTo>
                    <a:pt x="1562" y="21421"/>
                    <a:pt x="1604" y="21535"/>
                    <a:pt x="1687" y="21618"/>
                  </a:cubicBezTo>
                  <a:cubicBezTo>
                    <a:pt x="1708" y="21702"/>
                    <a:pt x="1740" y="21785"/>
                    <a:pt x="1802" y="21847"/>
                  </a:cubicBezTo>
                  <a:cubicBezTo>
                    <a:pt x="1802" y="21868"/>
                    <a:pt x="1802" y="21879"/>
                    <a:pt x="1823" y="21889"/>
                  </a:cubicBezTo>
                  <a:cubicBezTo>
                    <a:pt x="1812" y="21941"/>
                    <a:pt x="1833" y="21972"/>
                    <a:pt x="1875" y="22004"/>
                  </a:cubicBezTo>
                  <a:cubicBezTo>
                    <a:pt x="1906" y="22066"/>
                    <a:pt x="1948" y="22118"/>
                    <a:pt x="1979" y="22180"/>
                  </a:cubicBezTo>
                  <a:cubicBezTo>
                    <a:pt x="2031" y="22712"/>
                    <a:pt x="1989" y="23232"/>
                    <a:pt x="1969" y="23753"/>
                  </a:cubicBezTo>
                  <a:cubicBezTo>
                    <a:pt x="1958" y="24170"/>
                    <a:pt x="1989" y="24117"/>
                    <a:pt x="2333" y="24170"/>
                  </a:cubicBezTo>
                  <a:cubicBezTo>
                    <a:pt x="2374" y="24170"/>
                    <a:pt x="2406" y="24159"/>
                    <a:pt x="2448" y="24149"/>
                  </a:cubicBezTo>
                  <a:cubicBezTo>
                    <a:pt x="2462" y="24152"/>
                    <a:pt x="2477" y="24154"/>
                    <a:pt x="2491" y="24154"/>
                  </a:cubicBezTo>
                  <a:cubicBezTo>
                    <a:pt x="2526" y="24154"/>
                    <a:pt x="2555" y="24141"/>
                    <a:pt x="2562" y="24096"/>
                  </a:cubicBezTo>
                  <a:cubicBezTo>
                    <a:pt x="2583" y="24013"/>
                    <a:pt x="2583" y="23930"/>
                    <a:pt x="2645" y="23857"/>
                  </a:cubicBezTo>
                  <a:cubicBezTo>
                    <a:pt x="2666" y="23836"/>
                    <a:pt x="2677" y="23795"/>
                    <a:pt x="2666" y="23774"/>
                  </a:cubicBezTo>
                  <a:cubicBezTo>
                    <a:pt x="2593" y="23628"/>
                    <a:pt x="2645" y="23462"/>
                    <a:pt x="2573" y="23326"/>
                  </a:cubicBezTo>
                  <a:cubicBezTo>
                    <a:pt x="2573" y="23263"/>
                    <a:pt x="2552" y="23201"/>
                    <a:pt x="2520" y="23159"/>
                  </a:cubicBezTo>
                  <a:cubicBezTo>
                    <a:pt x="2520" y="23138"/>
                    <a:pt x="2520" y="23128"/>
                    <a:pt x="2510" y="23108"/>
                  </a:cubicBezTo>
                  <a:cubicBezTo>
                    <a:pt x="2499" y="23097"/>
                    <a:pt x="2499" y="23076"/>
                    <a:pt x="2499" y="23055"/>
                  </a:cubicBezTo>
                  <a:cubicBezTo>
                    <a:pt x="2499" y="22941"/>
                    <a:pt x="2531" y="22816"/>
                    <a:pt x="2499" y="22712"/>
                  </a:cubicBezTo>
                  <a:cubicBezTo>
                    <a:pt x="2448" y="22534"/>
                    <a:pt x="2458" y="22358"/>
                    <a:pt x="2448" y="22180"/>
                  </a:cubicBezTo>
                  <a:cubicBezTo>
                    <a:pt x="2448" y="22170"/>
                    <a:pt x="2458" y="22150"/>
                    <a:pt x="2448" y="22129"/>
                  </a:cubicBezTo>
                  <a:cubicBezTo>
                    <a:pt x="2395" y="21754"/>
                    <a:pt x="2395" y="21379"/>
                    <a:pt x="2385" y="21004"/>
                  </a:cubicBezTo>
                  <a:cubicBezTo>
                    <a:pt x="2385" y="20952"/>
                    <a:pt x="2395" y="20900"/>
                    <a:pt x="2416" y="20848"/>
                  </a:cubicBezTo>
                  <a:cubicBezTo>
                    <a:pt x="2499" y="20598"/>
                    <a:pt x="2593" y="20359"/>
                    <a:pt x="2635" y="20109"/>
                  </a:cubicBezTo>
                  <a:cubicBezTo>
                    <a:pt x="2687" y="20056"/>
                    <a:pt x="2698" y="19994"/>
                    <a:pt x="2698" y="19931"/>
                  </a:cubicBezTo>
                  <a:cubicBezTo>
                    <a:pt x="2802" y="19827"/>
                    <a:pt x="2812" y="19702"/>
                    <a:pt x="2812" y="19577"/>
                  </a:cubicBezTo>
                  <a:cubicBezTo>
                    <a:pt x="2874" y="19401"/>
                    <a:pt x="2895" y="19223"/>
                    <a:pt x="2802" y="19047"/>
                  </a:cubicBezTo>
                  <a:cubicBezTo>
                    <a:pt x="2802" y="18922"/>
                    <a:pt x="2760" y="18797"/>
                    <a:pt x="2687" y="18693"/>
                  </a:cubicBezTo>
                  <a:cubicBezTo>
                    <a:pt x="2666" y="18640"/>
                    <a:pt x="2645" y="18589"/>
                    <a:pt x="2624" y="18526"/>
                  </a:cubicBezTo>
                  <a:lnTo>
                    <a:pt x="2624" y="18505"/>
                  </a:lnTo>
                  <a:cubicBezTo>
                    <a:pt x="2552" y="18318"/>
                    <a:pt x="2499" y="18131"/>
                    <a:pt x="2603" y="17932"/>
                  </a:cubicBezTo>
                  <a:cubicBezTo>
                    <a:pt x="2656" y="17849"/>
                    <a:pt x="2645" y="17724"/>
                    <a:pt x="2698" y="17631"/>
                  </a:cubicBezTo>
                  <a:cubicBezTo>
                    <a:pt x="2843" y="17370"/>
                    <a:pt x="2937" y="17079"/>
                    <a:pt x="3031" y="16798"/>
                  </a:cubicBezTo>
                  <a:cubicBezTo>
                    <a:pt x="3093" y="16756"/>
                    <a:pt x="3093" y="16704"/>
                    <a:pt x="3103" y="16641"/>
                  </a:cubicBezTo>
                  <a:cubicBezTo>
                    <a:pt x="3156" y="16350"/>
                    <a:pt x="3260" y="16079"/>
                    <a:pt x="3353" y="15798"/>
                  </a:cubicBezTo>
                  <a:cubicBezTo>
                    <a:pt x="3374" y="15746"/>
                    <a:pt x="3374" y="15694"/>
                    <a:pt x="3385" y="15642"/>
                  </a:cubicBezTo>
                  <a:cubicBezTo>
                    <a:pt x="3426" y="15611"/>
                    <a:pt x="3436" y="15558"/>
                    <a:pt x="3436" y="15517"/>
                  </a:cubicBezTo>
                  <a:cubicBezTo>
                    <a:pt x="3436" y="15496"/>
                    <a:pt x="3447" y="15475"/>
                    <a:pt x="3436" y="15465"/>
                  </a:cubicBezTo>
                  <a:cubicBezTo>
                    <a:pt x="3478" y="15433"/>
                    <a:pt x="3489" y="15392"/>
                    <a:pt x="3489" y="15340"/>
                  </a:cubicBezTo>
                  <a:cubicBezTo>
                    <a:pt x="3499" y="15319"/>
                    <a:pt x="3499" y="15309"/>
                    <a:pt x="3499" y="15288"/>
                  </a:cubicBezTo>
                  <a:cubicBezTo>
                    <a:pt x="3582" y="15121"/>
                    <a:pt x="3572" y="14934"/>
                    <a:pt x="3603" y="14757"/>
                  </a:cubicBezTo>
                  <a:cubicBezTo>
                    <a:pt x="3624" y="14663"/>
                    <a:pt x="3686" y="14580"/>
                    <a:pt x="3676" y="14486"/>
                  </a:cubicBezTo>
                  <a:cubicBezTo>
                    <a:pt x="3665" y="14466"/>
                    <a:pt x="3665" y="14434"/>
                    <a:pt x="3655" y="14434"/>
                  </a:cubicBezTo>
                  <a:cubicBezTo>
                    <a:pt x="3640" y="14429"/>
                    <a:pt x="3624" y="14426"/>
                    <a:pt x="3610" y="14426"/>
                  </a:cubicBezTo>
                  <a:cubicBezTo>
                    <a:pt x="3595" y="14426"/>
                    <a:pt x="3583" y="14429"/>
                    <a:pt x="3572" y="14434"/>
                  </a:cubicBezTo>
                  <a:cubicBezTo>
                    <a:pt x="3416" y="14559"/>
                    <a:pt x="3311" y="14715"/>
                    <a:pt x="3186" y="14861"/>
                  </a:cubicBezTo>
                  <a:cubicBezTo>
                    <a:pt x="3176" y="14882"/>
                    <a:pt x="3156" y="14903"/>
                    <a:pt x="3135" y="14924"/>
                  </a:cubicBezTo>
                  <a:cubicBezTo>
                    <a:pt x="3041" y="15059"/>
                    <a:pt x="2968" y="15215"/>
                    <a:pt x="2832" y="15329"/>
                  </a:cubicBezTo>
                  <a:cubicBezTo>
                    <a:pt x="2760" y="15392"/>
                    <a:pt x="2718" y="15486"/>
                    <a:pt x="2677" y="15569"/>
                  </a:cubicBezTo>
                  <a:cubicBezTo>
                    <a:pt x="2603" y="15683"/>
                    <a:pt x="2520" y="15798"/>
                    <a:pt x="2448" y="15912"/>
                  </a:cubicBezTo>
                  <a:cubicBezTo>
                    <a:pt x="2406" y="15944"/>
                    <a:pt x="2374" y="15996"/>
                    <a:pt x="2291" y="15996"/>
                  </a:cubicBezTo>
                  <a:cubicBezTo>
                    <a:pt x="2281" y="15912"/>
                    <a:pt x="2364" y="15819"/>
                    <a:pt x="2281" y="15746"/>
                  </a:cubicBezTo>
                  <a:cubicBezTo>
                    <a:pt x="2270" y="15600"/>
                    <a:pt x="2249" y="15454"/>
                    <a:pt x="2312" y="15319"/>
                  </a:cubicBezTo>
                  <a:cubicBezTo>
                    <a:pt x="2323" y="15299"/>
                    <a:pt x="2323" y="15257"/>
                    <a:pt x="2323" y="15236"/>
                  </a:cubicBezTo>
                  <a:cubicBezTo>
                    <a:pt x="2260" y="15079"/>
                    <a:pt x="2302" y="14913"/>
                    <a:pt x="2270" y="14757"/>
                  </a:cubicBezTo>
                  <a:cubicBezTo>
                    <a:pt x="2270" y="14601"/>
                    <a:pt x="2270" y="14445"/>
                    <a:pt x="2281" y="14299"/>
                  </a:cubicBezTo>
                  <a:cubicBezTo>
                    <a:pt x="2323" y="14226"/>
                    <a:pt x="2344" y="14142"/>
                    <a:pt x="2333" y="14059"/>
                  </a:cubicBezTo>
                  <a:lnTo>
                    <a:pt x="2458" y="13653"/>
                  </a:lnTo>
                  <a:cubicBezTo>
                    <a:pt x="2499" y="13633"/>
                    <a:pt x="2520" y="13591"/>
                    <a:pt x="2520" y="13549"/>
                  </a:cubicBezTo>
                  <a:cubicBezTo>
                    <a:pt x="2573" y="13466"/>
                    <a:pt x="2603" y="13362"/>
                    <a:pt x="2635" y="13268"/>
                  </a:cubicBezTo>
                  <a:cubicBezTo>
                    <a:pt x="2718" y="13205"/>
                    <a:pt x="2760" y="13112"/>
                    <a:pt x="2802" y="13018"/>
                  </a:cubicBezTo>
                  <a:cubicBezTo>
                    <a:pt x="2937" y="12779"/>
                    <a:pt x="3072" y="12539"/>
                    <a:pt x="3156" y="12268"/>
                  </a:cubicBezTo>
                  <a:cubicBezTo>
                    <a:pt x="3239" y="12175"/>
                    <a:pt x="3311" y="12050"/>
                    <a:pt x="3311" y="11935"/>
                  </a:cubicBezTo>
                  <a:cubicBezTo>
                    <a:pt x="3332" y="11717"/>
                    <a:pt x="3426" y="11539"/>
                    <a:pt x="3499" y="11342"/>
                  </a:cubicBezTo>
                  <a:cubicBezTo>
                    <a:pt x="3676" y="11081"/>
                    <a:pt x="3770" y="10790"/>
                    <a:pt x="3915" y="10519"/>
                  </a:cubicBezTo>
                  <a:cubicBezTo>
                    <a:pt x="3978" y="10426"/>
                    <a:pt x="4030" y="10322"/>
                    <a:pt x="3926" y="10207"/>
                  </a:cubicBezTo>
                  <a:cubicBezTo>
                    <a:pt x="3894" y="10165"/>
                    <a:pt x="3926" y="10103"/>
                    <a:pt x="3968" y="10082"/>
                  </a:cubicBezTo>
                  <a:cubicBezTo>
                    <a:pt x="4114" y="9988"/>
                    <a:pt x="4165" y="9853"/>
                    <a:pt x="4197" y="9697"/>
                  </a:cubicBezTo>
                  <a:cubicBezTo>
                    <a:pt x="4197" y="9665"/>
                    <a:pt x="4207" y="9634"/>
                    <a:pt x="4218" y="9614"/>
                  </a:cubicBezTo>
                  <a:cubicBezTo>
                    <a:pt x="4343" y="9447"/>
                    <a:pt x="4405" y="9260"/>
                    <a:pt x="4468" y="9061"/>
                  </a:cubicBezTo>
                  <a:cubicBezTo>
                    <a:pt x="4572" y="8739"/>
                    <a:pt x="4707" y="8416"/>
                    <a:pt x="4832" y="8093"/>
                  </a:cubicBezTo>
                  <a:cubicBezTo>
                    <a:pt x="4863" y="8062"/>
                    <a:pt x="4873" y="8010"/>
                    <a:pt x="4894" y="7968"/>
                  </a:cubicBezTo>
                  <a:cubicBezTo>
                    <a:pt x="4967" y="7739"/>
                    <a:pt x="4988" y="7490"/>
                    <a:pt x="5123" y="7281"/>
                  </a:cubicBezTo>
                  <a:cubicBezTo>
                    <a:pt x="5134" y="7260"/>
                    <a:pt x="5155" y="7240"/>
                    <a:pt x="5165" y="7219"/>
                  </a:cubicBezTo>
                  <a:cubicBezTo>
                    <a:pt x="5176" y="7198"/>
                    <a:pt x="5176" y="7187"/>
                    <a:pt x="5176" y="7166"/>
                  </a:cubicBezTo>
                  <a:cubicBezTo>
                    <a:pt x="5196" y="7145"/>
                    <a:pt x="5206" y="7115"/>
                    <a:pt x="5227" y="7094"/>
                  </a:cubicBezTo>
                  <a:cubicBezTo>
                    <a:pt x="5248" y="6875"/>
                    <a:pt x="5248" y="6875"/>
                    <a:pt x="5061" y="6875"/>
                  </a:cubicBezTo>
                  <a:cubicBezTo>
                    <a:pt x="5030" y="6875"/>
                    <a:pt x="5009" y="6886"/>
                    <a:pt x="4998" y="6916"/>
                  </a:cubicBezTo>
                  <a:cubicBezTo>
                    <a:pt x="4988" y="6916"/>
                    <a:pt x="4967" y="6927"/>
                    <a:pt x="4947" y="6927"/>
                  </a:cubicBezTo>
                  <a:cubicBezTo>
                    <a:pt x="4842" y="6979"/>
                    <a:pt x="4769" y="7062"/>
                    <a:pt x="4707" y="7156"/>
                  </a:cubicBezTo>
                  <a:cubicBezTo>
                    <a:pt x="4623" y="7166"/>
                    <a:pt x="4572" y="7208"/>
                    <a:pt x="4540" y="7281"/>
                  </a:cubicBezTo>
                  <a:cubicBezTo>
                    <a:pt x="4519" y="7291"/>
                    <a:pt x="4498" y="7312"/>
                    <a:pt x="4478" y="7333"/>
                  </a:cubicBezTo>
                  <a:cubicBezTo>
                    <a:pt x="4436" y="7354"/>
                    <a:pt x="4426" y="7395"/>
                    <a:pt x="4415" y="7448"/>
                  </a:cubicBezTo>
                  <a:cubicBezTo>
                    <a:pt x="4394" y="7448"/>
                    <a:pt x="4384" y="7448"/>
                    <a:pt x="4363" y="7458"/>
                  </a:cubicBezTo>
                  <a:cubicBezTo>
                    <a:pt x="4301" y="7490"/>
                    <a:pt x="4280" y="7562"/>
                    <a:pt x="4238" y="7614"/>
                  </a:cubicBezTo>
                  <a:cubicBezTo>
                    <a:pt x="4165" y="7666"/>
                    <a:pt x="4103" y="7708"/>
                    <a:pt x="4072" y="7791"/>
                  </a:cubicBezTo>
                  <a:cubicBezTo>
                    <a:pt x="4009" y="7812"/>
                    <a:pt x="3978" y="7854"/>
                    <a:pt x="3947" y="7906"/>
                  </a:cubicBezTo>
                  <a:cubicBezTo>
                    <a:pt x="3864" y="7968"/>
                    <a:pt x="3790" y="8041"/>
                    <a:pt x="3739" y="8135"/>
                  </a:cubicBezTo>
                  <a:cubicBezTo>
                    <a:pt x="3582" y="8374"/>
                    <a:pt x="3426" y="8603"/>
                    <a:pt x="3270" y="8843"/>
                  </a:cubicBezTo>
                  <a:cubicBezTo>
                    <a:pt x="3197" y="8947"/>
                    <a:pt x="3103" y="9040"/>
                    <a:pt x="3082" y="9186"/>
                  </a:cubicBezTo>
                  <a:cubicBezTo>
                    <a:pt x="3020" y="9280"/>
                    <a:pt x="2874" y="9384"/>
                    <a:pt x="2927" y="9489"/>
                  </a:cubicBezTo>
                  <a:cubicBezTo>
                    <a:pt x="2989" y="9665"/>
                    <a:pt x="2770" y="9665"/>
                    <a:pt x="2791" y="9790"/>
                  </a:cubicBezTo>
                  <a:lnTo>
                    <a:pt x="2791" y="9822"/>
                  </a:lnTo>
                  <a:cubicBezTo>
                    <a:pt x="2749" y="9853"/>
                    <a:pt x="2739" y="9894"/>
                    <a:pt x="2749" y="9947"/>
                  </a:cubicBezTo>
                  <a:cubicBezTo>
                    <a:pt x="2739" y="9968"/>
                    <a:pt x="2739" y="9978"/>
                    <a:pt x="2739" y="9998"/>
                  </a:cubicBezTo>
                  <a:cubicBezTo>
                    <a:pt x="2698" y="10082"/>
                    <a:pt x="2687" y="10155"/>
                    <a:pt x="2687" y="10248"/>
                  </a:cubicBezTo>
                  <a:lnTo>
                    <a:pt x="2687" y="10696"/>
                  </a:lnTo>
                  <a:lnTo>
                    <a:pt x="2687" y="10759"/>
                  </a:lnTo>
                  <a:cubicBezTo>
                    <a:pt x="2687" y="10811"/>
                    <a:pt x="2677" y="10873"/>
                    <a:pt x="2677" y="10925"/>
                  </a:cubicBezTo>
                  <a:cubicBezTo>
                    <a:pt x="2645" y="10935"/>
                    <a:pt x="2635" y="10967"/>
                    <a:pt x="2635" y="10998"/>
                  </a:cubicBezTo>
                  <a:cubicBezTo>
                    <a:pt x="2624" y="11123"/>
                    <a:pt x="2562" y="11238"/>
                    <a:pt x="2573" y="11363"/>
                  </a:cubicBezTo>
                  <a:lnTo>
                    <a:pt x="2573" y="12029"/>
                  </a:lnTo>
                  <a:lnTo>
                    <a:pt x="2573" y="12435"/>
                  </a:lnTo>
                  <a:cubicBezTo>
                    <a:pt x="2562" y="12456"/>
                    <a:pt x="2562" y="12476"/>
                    <a:pt x="2562" y="12487"/>
                  </a:cubicBezTo>
                  <a:cubicBezTo>
                    <a:pt x="2517" y="12524"/>
                    <a:pt x="2471" y="12552"/>
                    <a:pt x="2426" y="12552"/>
                  </a:cubicBezTo>
                  <a:cubicBezTo>
                    <a:pt x="2419" y="12552"/>
                    <a:pt x="2413" y="12551"/>
                    <a:pt x="2406" y="12550"/>
                  </a:cubicBezTo>
                  <a:cubicBezTo>
                    <a:pt x="2333" y="12372"/>
                    <a:pt x="2333" y="12175"/>
                    <a:pt x="2344" y="11988"/>
                  </a:cubicBezTo>
                  <a:cubicBezTo>
                    <a:pt x="2354" y="11394"/>
                    <a:pt x="2281" y="10821"/>
                    <a:pt x="2249" y="10238"/>
                  </a:cubicBezTo>
                  <a:cubicBezTo>
                    <a:pt x="2249" y="10176"/>
                    <a:pt x="2239" y="10123"/>
                    <a:pt x="2229" y="10061"/>
                  </a:cubicBezTo>
                  <a:cubicBezTo>
                    <a:pt x="2219" y="10061"/>
                    <a:pt x="2208" y="10061"/>
                    <a:pt x="2198" y="10051"/>
                  </a:cubicBezTo>
                  <a:lnTo>
                    <a:pt x="2198" y="10051"/>
                  </a:lnTo>
                  <a:lnTo>
                    <a:pt x="2229" y="10061"/>
                  </a:lnTo>
                  <a:cubicBezTo>
                    <a:pt x="2281" y="10009"/>
                    <a:pt x="2281" y="9947"/>
                    <a:pt x="2281" y="9873"/>
                  </a:cubicBezTo>
                  <a:cubicBezTo>
                    <a:pt x="2281" y="9707"/>
                    <a:pt x="2270" y="9530"/>
                    <a:pt x="2270" y="9364"/>
                  </a:cubicBezTo>
                  <a:lnTo>
                    <a:pt x="2270" y="9072"/>
                  </a:lnTo>
                  <a:cubicBezTo>
                    <a:pt x="2312" y="8989"/>
                    <a:pt x="2281" y="8895"/>
                    <a:pt x="2281" y="8801"/>
                  </a:cubicBezTo>
                  <a:cubicBezTo>
                    <a:pt x="2374" y="8614"/>
                    <a:pt x="2395" y="8416"/>
                    <a:pt x="2406" y="8208"/>
                  </a:cubicBezTo>
                  <a:cubicBezTo>
                    <a:pt x="2448" y="8177"/>
                    <a:pt x="2448" y="8135"/>
                    <a:pt x="2458" y="8093"/>
                  </a:cubicBezTo>
                  <a:cubicBezTo>
                    <a:pt x="2541" y="7968"/>
                    <a:pt x="2562" y="7833"/>
                    <a:pt x="2573" y="7687"/>
                  </a:cubicBezTo>
                  <a:cubicBezTo>
                    <a:pt x="2614" y="7635"/>
                    <a:pt x="2624" y="7573"/>
                    <a:pt x="2635" y="7510"/>
                  </a:cubicBezTo>
                  <a:cubicBezTo>
                    <a:pt x="2728" y="7437"/>
                    <a:pt x="2749" y="7333"/>
                    <a:pt x="2739" y="7219"/>
                  </a:cubicBezTo>
                  <a:cubicBezTo>
                    <a:pt x="2791" y="7177"/>
                    <a:pt x="2791" y="7115"/>
                    <a:pt x="2802" y="7052"/>
                  </a:cubicBezTo>
                  <a:lnTo>
                    <a:pt x="2781" y="7031"/>
                  </a:lnTo>
                  <a:lnTo>
                    <a:pt x="2781" y="7021"/>
                  </a:lnTo>
                  <a:cubicBezTo>
                    <a:pt x="2791" y="7031"/>
                    <a:pt x="2802" y="7041"/>
                    <a:pt x="2802" y="7052"/>
                  </a:cubicBezTo>
                  <a:cubicBezTo>
                    <a:pt x="2853" y="6937"/>
                    <a:pt x="2927" y="6833"/>
                    <a:pt x="2927" y="6708"/>
                  </a:cubicBezTo>
                  <a:cubicBezTo>
                    <a:pt x="2937" y="6657"/>
                    <a:pt x="2968" y="6615"/>
                    <a:pt x="2968" y="6573"/>
                  </a:cubicBezTo>
                  <a:cubicBezTo>
                    <a:pt x="2957" y="6396"/>
                    <a:pt x="3020" y="6229"/>
                    <a:pt x="3103" y="6073"/>
                  </a:cubicBezTo>
                  <a:cubicBezTo>
                    <a:pt x="3114" y="6053"/>
                    <a:pt x="3135" y="6032"/>
                    <a:pt x="3156" y="6011"/>
                  </a:cubicBezTo>
                  <a:cubicBezTo>
                    <a:pt x="3228" y="5719"/>
                    <a:pt x="3301" y="5428"/>
                    <a:pt x="3385" y="5136"/>
                  </a:cubicBezTo>
                  <a:cubicBezTo>
                    <a:pt x="3426" y="5105"/>
                    <a:pt x="3436" y="5063"/>
                    <a:pt x="3426" y="5011"/>
                  </a:cubicBezTo>
                  <a:cubicBezTo>
                    <a:pt x="3436" y="4970"/>
                    <a:pt x="3436" y="4938"/>
                    <a:pt x="3447" y="4907"/>
                  </a:cubicBezTo>
                  <a:cubicBezTo>
                    <a:pt x="3489" y="4866"/>
                    <a:pt x="3489" y="4824"/>
                    <a:pt x="3478" y="4782"/>
                  </a:cubicBezTo>
                  <a:cubicBezTo>
                    <a:pt x="3489" y="4741"/>
                    <a:pt x="3489" y="4699"/>
                    <a:pt x="3499" y="4667"/>
                  </a:cubicBezTo>
                  <a:cubicBezTo>
                    <a:pt x="3510" y="4647"/>
                    <a:pt x="3530" y="4626"/>
                    <a:pt x="3540" y="4595"/>
                  </a:cubicBezTo>
                  <a:cubicBezTo>
                    <a:pt x="3645" y="4262"/>
                    <a:pt x="3707" y="3918"/>
                    <a:pt x="3665" y="3564"/>
                  </a:cubicBezTo>
                  <a:cubicBezTo>
                    <a:pt x="3665" y="3387"/>
                    <a:pt x="3707" y="3221"/>
                    <a:pt x="3749" y="3054"/>
                  </a:cubicBezTo>
                  <a:cubicBezTo>
                    <a:pt x="3790" y="2897"/>
                    <a:pt x="3801" y="2752"/>
                    <a:pt x="3739" y="2606"/>
                  </a:cubicBezTo>
                  <a:cubicBezTo>
                    <a:pt x="3728" y="2554"/>
                    <a:pt x="3728" y="2513"/>
                    <a:pt x="3718" y="2460"/>
                  </a:cubicBezTo>
                  <a:cubicBezTo>
                    <a:pt x="3718" y="2325"/>
                    <a:pt x="3718" y="2200"/>
                    <a:pt x="3728" y="2064"/>
                  </a:cubicBezTo>
                  <a:cubicBezTo>
                    <a:pt x="3728" y="2013"/>
                    <a:pt x="3707" y="1971"/>
                    <a:pt x="3665" y="1939"/>
                  </a:cubicBezTo>
                  <a:cubicBezTo>
                    <a:pt x="3665" y="1763"/>
                    <a:pt x="3686" y="1575"/>
                    <a:pt x="3655" y="1398"/>
                  </a:cubicBezTo>
                  <a:cubicBezTo>
                    <a:pt x="3624" y="1211"/>
                    <a:pt x="3624" y="1023"/>
                    <a:pt x="3603" y="836"/>
                  </a:cubicBezTo>
                  <a:cubicBezTo>
                    <a:pt x="3603" y="753"/>
                    <a:pt x="3635" y="669"/>
                    <a:pt x="3561" y="597"/>
                  </a:cubicBezTo>
                  <a:cubicBezTo>
                    <a:pt x="3540" y="565"/>
                    <a:pt x="3520" y="523"/>
                    <a:pt x="3489" y="493"/>
                  </a:cubicBezTo>
                  <a:cubicBezTo>
                    <a:pt x="3510" y="419"/>
                    <a:pt x="3540" y="347"/>
                    <a:pt x="3551" y="274"/>
                  </a:cubicBezTo>
                  <a:cubicBezTo>
                    <a:pt x="3576" y="74"/>
                    <a:pt x="3535" y="1"/>
                    <a:pt x="3389"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7" name="Google Shape;257;p42"/>
            <p:cNvPicPr preferRelativeResize="0"/>
            <p:nvPr/>
          </p:nvPicPr>
          <p:blipFill rotWithShape="1">
            <a:blip r:embed="rId5">
              <a:alphaModFix/>
            </a:blip>
            <a:srcRect/>
            <a:stretch/>
          </p:blipFill>
          <p:spPr>
            <a:xfrm>
              <a:off x="7590205" y="-177406"/>
              <a:ext cx="374489" cy="1730385"/>
            </a:xfrm>
            <a:prstGeom prst="rect">
              <a:avLst/>
            </a:prstGeom>
            <a:noFill/>
            <a:ln>
              <a:noFill/>
            </a:ln>
          </p:spPr>
        </p:pic>
      </p:grpSp>
      <p:sp>
        <p:nvSpPr>
          <p:cNvPr id="258" name="Google Shape;258;p42"/>
          <p:cNvSpPr/>
          <p:nvPr/>
        </p:nvSpPr>
        <p:spPr>
          <a:xfrm rot="636525">
            <a:off x="-1377577" y="4876180"/>
            <a:ext cx="6558477" cy="1132967"/>
          </a:xfrm>
          <a:custGeom>
            <a:avLst/>
            <a:gdLst/>
            <a:ahLst/>
            <a:cxnLst/>
            <a:rect l="l" t="t" r="r" b="b"/>
            <a:pathLst>
              <a:path w="262341" h="45319" extrusionOk="0">
                <a:moveTo>
                  <a:pt x="0" y="1296"/>
                </a:moveTo>
                <a:cubicBezTo>
                  <a:pt x="29266" y="-1366"/>
                  <a:pt x="59151" y="435"/>
                  <a:pt x="88046" y="5788"/>
                </a:cubicBezTo>
                <a:cubicBezTo>
                  <a:pt x="108500" y="9577"/>
                  <a:pt x="126001" y="23942"/>
                  <a:pt x="146443" y="27799"/>
                </a:cubicBezTo>
                <a:cubicBezTo>
                  <a:pt x="168585" y="31977"/>
                  <a:pt x="191324" y="32006"/>
                  <a:pt x="213825" y="33190"/>
                </a:cubicBezTo>
                <a:cubicBezTo>
                  <a:pt x="230472" y="34066"/>
                  <a:pt x="250554" y="33532"/>
                  <a:pt x="262341" y="45319"/>
                </a:cubicBezTo>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259"/>
        <p:cNvGrpSpPr/>
        <p:nvPr/>
      </p:nvGrpSpPr>
      <p:grpSpPr>
        <a:xfrm>
          <a:off x="0" y="0"/>
          <a:ext cx="0" cy="0"/>
          <a:chOff x="0" y="0"/>
          <a:chExt cx="0" cy="0"/>
        </a:xfrm>
      </p:grpSpPr>
      <p:grpSp>
        <p:nvGrpSpPr>
          <p:cNvPr id="260" name="Google Shape;260;p43"/>
          <p:cNvGrpSpPr/>
          <p:nvPr/>
        </p:nvGrpSpPr>
        <p:grpSpPr>
          <a:xfrm rot="10800000" flipH="1">
            <a:off x="-4484959" y="-4339685"/>
            <a:ext cx="20279298" cy="13654207"/>
            <a:chOff x="-4484959" y="-4243973"/>
            <a:chExt cx="20279298" cy="13654207"/>
          </a:xfrm>
        </p:grpSpPr>
        <p:sp>
          <p:nvSpPr>
            <p:cNvPr id="261" name="Google Shape;261;p43"/>
            <p:cNvSpPr/>
            <p:nvPr/>
          </p:nvSpPr>
          <p:spPr>
            <a:xfrm rot="-10211247" flipH="1">
              <a:off x="-4103275" y="-3594244"/>
              <a:ext cx="8068740" cy="5171821"/>
            </a:xfrm>
            <a:custGeom>
              <a:avLst/>
              <a:gdLst/>
              <a:ahLst/>
              <a:cxnLst/>
              <a:rect l="l" t="t" r="r" b="b"/>
              <a:pathLst>
                <a:path w="92882" h="59534" extrusionOk="0">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6B9EA0">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43"/>
            <p:cNvSpPr/>
            <p:nvPr/>
          </p:nvSpPr>
          <p:spPr>
            <a:xfrm rot="8877307" flipH="1">
              <a:off x="6968236" y="2491890"/>
              <a:ext cx="8068785" cy="5171767"/>
            </a:xfrm>
            <a:custGeom>
              <a:avLst/>
              <a:gdLst/>
              <a:ahLst/>
              <a:cxnLst/>
              <a:rect l="l" t="t" r="r" b="b"/>
              <a:pathLst>
                <a:path w="92882" h="59534" extrusionOk="0">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8FC4C0">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3" name="Google Shape;263;p43"/>
          <p:cNvSpPr txBox="1">
            <a:spLocks noGrp="1"/>
          </p:cNvSpPr>
          <p:nvPr>
            <p:ph type="title"/>
          </p:nvPr>
        </p:nvSpPr>
        <p:spPr>
          <a:xfrm>
            <a:off x="2391900" y="3230788"/>
            <a:ext cx="4360200" cy="5319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3000"/>
              <a:buNone/>
              <a:defRPr sz="22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264" name="Google Shape;264;p43"/>
          <p:cNvSpPr txBox="1">
            <a:spLocks noGrp="1"/>
          </p:cNvSpPr>
          <p:nvPr>
            <p:ph type="subTitle" idx="1"/>
          </p:nvPr>
        </p:nvSpPr>
        <p:spPr>
          <a:xfrm>
            <a:off x="1226400" y="1380802"/>
            <a:ext cx="6691200" cy="1739400"/>
          </a:xfrm>
          <a:prstGeom prst="rect">
            <a:avLst/>
          </a:prstGeom>
          <a:noFill/>
          <a:ln>
            <a:noFill/>
          </a:ln>
        </p:spPr>
        <p:txBody>
          <a:bodyPr spcFirstLastPara="1" wrap="square" lIns="91425" tIns="91425" rIns="91425" bIns="91425" anchor="b" anchorCtr="0">
            <a:noAutofit/>
          </a:bodyPr>
          <a:lstStyle>
            <a:lvl1pPr lvl="0" algn="ctr">
              <a:lnSpc>
                <a:spcPct val="115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1600"/>
              </a:spcBef>
              <a:spcAft>
                <a:spcPts val="0"/>
              </a:spcAft>
              <a:buSzPts val="3000"/>
              <a:buNone/>
              <a:defRPr sz="3000"/>
            </a:lvl3pPr>
            <a:lvl4pPr lvl="3" algn="ctr">
              <a:lnSpc>
                <a:spcPct val="100000"/>
              </a:lnSpc>
              <a:spcBef>
                <a:spcPts val="1600"/>
              </a:spcBef>
              <a:spcAft>
                <a:spcPts val="0"/>
              </a:spcAft>
              <a:buSzPts val="3000"/>
              <a:buNone/>
              <a:defRPr sz="3000"/>
            </a:lvl4pPr>
            <a:lvl5pPr lvl="4" algn="ctr">
              <a:lnSpc>
                <a:spcPct val="100000"/>
              </a:lnSpc>
              <a:spcBef>
                <a:spcPts val="1600"/>
              </a:spcBef>
              <a:spcAft>
                <a:spcPts val="0"/>
              </a:spcAft>
              <a:buSzPts val="3000"/>
              <a:buNone/>
              <a:defRPr sz="3000"/>
            </a:lvl5pPr>
            <a:lvl6pPr lvl="5" algn="ctr">
              <a:lnSpc>
                <a:spcPct val="100000"/>
              </a:lnSpc>
              <a:spcBef>
                <a:spcPts val="1600"/>
              </a:spcBef>
              <a:spcAft>
                <a:spcPts val="0"/>
              </a:spcAft>
              <a:buSzPts val="3000"/>
              <a:buNone/>
              <a:defRPr sz="3000"/>
            </a:lvl6pPr>
            <a:lvl7pPr lvl="6" algn="ctr">
              <a:lnSpc>
                <a:spcPct val="100000"/>
              </a:lnSpc>
              <a:spcBef>
                <a:spcPts val="1600"/>
              </a:spcBef>
              <a:spcAft>
                <a:spcPts val="0"/>
              </a:spcAft>
              <a:buSzPts val="3000"/>
              <a:buNone/>
              <a:defRPr sz="3000"/>
            </a:lvl7pPr>
            <a:lvl8pPr lvl="7" algn="ctr">
              <a:lnSpc>
                <a:spcPct val="100000"/>
              </a:lnSpc>
              <a:spcBef>
                <a:spcPts val="1600"/>
              </a:spcBef>
              <a:spcAft>
                <a:spcPts val="0"/>
              </a:spcAft>
              <a:buSzPts val="3000"/>
              <a:buNone/>
              <a:defRPr sz="3000"/>
            </a:lvl8pPr>
            <a:lvl9pPr lvl="8" algn="ctr">
              <a:lnSpc>
                <a:spcPct val="100000"/>
              </a:lnSpc>
              <a:spcBef>
                <a:spcPts val="1600"/>
              </a:spcBef>
              <a:spcAft>
                <a:spcPts val="1600"/>
              </a:spcAft>
              <a:buSzPts val="3000"/>
              <a:buNone/>
              <a:defRPr sz="3000"/>
            </a:lvl9pPr>
          </a:lstStyle>
          <a:p>
            <a:endParaRPr/>
          </a:p>
        </p:txBody>
      </p:sp>
      <p:grpSp>
        <p:nvGrpSpPr>
          <p:cNvPr id="265" name="Google Shape;265;p43"/>
          <p:cNvGrpSpPr/>
          <p:nvPr/>
        </p:nvGrpSpPr>
        <p:grpSpPr>
          <a:xfrm rot="1686294" flipH="1">
            <a:off x="8021767" y="3469527"/>
            <a:ext cx="440019" cy="2033101"/>
            <a:chOff x="7590201" y="-177406"/>
            <a:chExt cx="374503" cy="1730385"/>
          </a:xfrm>
        </p:grpSpPr>
        <p:sp>
          <p:nvSpPr>
            <p:cNvPr id="266" name="Google Shape;266;p43"/>
            <p:cNvSpPr/>
            <p:nvPr/>
          </p:nvSpPr>
          <p:spPr>
            <a:xfrm>
              <a:off x="7590201" y="-174512"/>
              <a:ext cx="374503" cy="1724590"/>
            </a:xfrm>
            <a:custGeom>
              <a:avLst/>
              <a:gdLst/>
              <a:ahLst/>
              <a:cxnLst/>
              <a:rect l="l" t="t" r="r" b="b"/>
              <a:pathLst>
                <a:path w="5249" h="24170" extrusionOk="0">
                  <a:moveTo>
                    <a:pt x="2853" y="1127"/>
                  </a:moveTo>
                  <a:cubicBezTo>
                    <a:pt x="2853" y="1138"/>
                    <a:pt x="2874" y="1169"/>
                    <a:pt x="2895" y="1190"/>
                  </a:cubicBezTo>
                  <a:cubicBezTo>
                    <a:pt x="2892" y="1193"/>
                    <a:pt x="2889" y="1194"/>
                    <a:pt x="2886" y="1194"/>
                  </a:cubicBezTo>
                  <a:cubicBezTo>
                    <a:pt x="2879" y="1194"/>
                    <a:pt x="2871" y="1187"/>
                    <a:pt x="2864" y="1180"/>
                  </a:cubicBezTo>
                  <a:cubicBezTo>
                    <a:pt x="2853" y="1169"/>
                    <a:pt x="2853" y="1138"/>
                    <a:pt x="2853" y="1127"/>
                  </a:cubicBezTo>
                  <a:close/>
                  <a:moveTo>
                    <a:pt x="3348" y="1794"/>
                  </a:moveTo>
                  <a:cubicBezTo>
                    <a:pt x="3353" y="1794"/>
                    <a:pt x="3358" y="1799"/>
                    <a:pt x="3353" y="1815"/>
                  </a:cubicBezTo>
                  <a:cubicBezTo>
                    <a:pt x="3353" y="1805"/>
                    <a:pt x="3343" y="1805"/>
                    <a:pt x="3343" y="1805"/>
                  </a:cubicBezTo>
                  <a:cubicBezTo>
                    <a:pt x="3338" y="1799"/>
                    <a:pt x="3343" y="1794"/>
                    <a:pt x="3348" y="1794"/>
                  </a:cubicBezTo>
                  <a:close/>
                  <a:moveTo>
                    <a:pt x="2499" y="4667"/>
                  </a:moveTo>
                  <a:cubicBezTo>
                    <a:pt x="2510" y="4667"/>
                    <a:pt x="2510" y="4678"/>
                    <a:pt x="2510" y="4678"/>
                  </a:cubicBezTo>
                  <a:lnTo>
                    <a:pt x="2499" y="4667"/>
                  </a:lnTo>
                  <a:close/>
                  <a:moveTo>
                    <a:pt x="1218" y="8314"/>
                  </a:moveTo>
                  <a:cubicBezTo>
                    <a:pt x="1219" y="8314"/>
                    <a:pt x="1219" y="8317"/>
                    <a:pt x="1219" y="8322"/>
                  </a:cubicBezTo>
                  <a:lnTo>
                    <a:pt x="1208" y="8322"/>
                  </a:lnTo>
                  <a:cubicBezTo>
                    <a:pt x="1214" y="8317"/>
                    <a:pt x="1216" y="8314"/>
                    <a:pt x="1218" y="8314"/>
                  </a:cubicBezTo>
                  <a:close/>
                  <a:moveTo>
                    <a:pt x="3790" y="9290"/>
                  </a:moveTo>
                  <a:cubicBezTo>
                    <a:pt x="3801" y="9290"/>
                    <a:pt x="3801" y="9301"/>
                    <a:pt x="3801" y="9301"/>
                  </a:cubicBezTo>
                  <a:cubicBezTo>
                    <a:pt x="3801" y="9301"/>
                    <a:pt x="3790" y="9301"/>
                    <a:pt x="3780" y="9311"/>
                  </a:cubicBezTo>
                  <a:cubicBezTo>
                    <a:pt x="3790" y="9301"/>
                    <a:pt x="3790" y="9290"/>
                    <a:pt x="3790" y="9290"/>
                  </a:cubicBezTo>
                  <a:close/>
                  <a:moveTo>
                    <a:pt x="1708" y="9988"/>
                  </a:moveTo>
                  <a:lnTo>
                    <a:pt x="1708" y="9998"/>
                  </a:lnTo>
                  <a:cubicBezTo>
                    <a:pt x="1698" y="9998"/>
                    <a:pt x="1688" y="10009"/>
                    <a:pt x="1687" y="10019"/>
                  </a:cubicBezTo>
                  <a:lnTo>
                    <a:pt x="1687" y="10019"/>
                  </a:lnTo>
                  <a:cubicBezTo>
                    <a:pt x="1688" y="10009"/>
                    <a:pt x="1698" y="9998"/>
                    <a:pt x="1708" y="9988"/>
                  </a:cubicBezTo>
                  <a:close/>
                  <a:moveTo>
                    <a:pt x="254" y="12222"/>
                  </a:moveTo>
                  <a:cubicBezTo>
                    <a:pt x="268" y="12222"/>
                    <a:pt x="249" y="12252"/>
                    <a:pt x="243" y="12252"/>
                  </a:cubicBezTo>
                  <a:cubicBezTo>
                    <a:pt x="241" y="12252"/>
                    <a:pt x="240" y="12250"/>
                    <a:pt x="240" y="12247"/>
                  </a:cubicBezTo>
                  <a:cubicBezTo>
                    <a:pt x="240" y="12237"/>
                    <a:pt x="229" y="12237"/>
                    <a:pt x="229" y="12227"/>
                  </a:cubicBezTo>
                  <a:lnTo>
                    <a:pt x="240" y="12227"/>
                  </a:lnTo>
                  <a:cubicBezTo>
                    <a:pt x="246" y="12224"/>
                    <a:pt x="251" y="12222"/>
                    <a:pt x="254" y="12222"/>
                  </a:cubicBezTo>
                  <a:close/>
                  <a:moveTo>
                    <a:pt x="1760" y="15069"/>
                  </a:moveTo>
                  <a:cubicBezTo>
                    <a:pt x="1750" y="15100"/>
                    <a:pt x="1740" y="15121"/>
                    <a:pt x="1729" y="15142"/>
                  </a:cubicBezTo>
                  <a:cubicBezTo>
                    <a:pt x="1722" y="15165"/>
                    <a:pt x="1709" y="15182"/>
                    <a:pt x="1690" y="15182"/>
                  </a:cubicBezTo>
                  <a:cubicBezTo>
                    <a:pt x="1683" y="15182"/>
                    <a:pt x="1675" y="15179"/>
                    <a:pt x="1666" y="15174"/>
                  </a:cubicBezTo>
                  <a:cubicBezTo>
                    <a:pt x="1698" y="15132"/>
                    <a:pt x="1729" y="15100"/>
                    <a:pt x="1760" y="15069"/>
                  </a:cubicBezTo>
                  <a:close/>
                  <a:moveTo>
                    <a:pt x="1531" y="15850"/>
                  </a:moveTo>
                  <a:cubicBezTo>
                    <a:pt x="1531" y="15861"/>
                    <a:pt x="1531" y="15861"/>
                    <a:pt x="1521" y="15861"/>
                  </a:cubicBezTo>
                  <a:lnTo>
                    <a:pt x="1521" y="15850"/>
                  </a:lnTo>
                  <a:close/>
                  <a:moveTo>
                    <a:pt x="1416" y="18214"/>
                  </a:moveTo>
                  <a:cubicBezTo>
                    <a:pt x="1416" y="18224"/>
                    <a:pt x="1406" y="18224"/>
                    <a:pt x="1406" y="18224"/>
                  </a:cubicBezTo>
                  <a:cubicBezTo>
                    <a:pt x="1406" y="18214"/>
                    <a:pt x="1416" y="18214"/>
                    <a:pt x="1416" y="18214"/>
                  </a:cubicBezTo>
                  <a:close/>
                  <a:moveTo>
                    <a:pt x="2406" y="18859"/>
                  </a:moveTo>
                  <a:lnTo>
                    <a:pt x="2406" y="18911"/>
                  </a:lnTo>
                  <a:cubicBezTo>
                    <a:pt x="2458" y="19078"/>
                    <a:pt x="2385" y="19265"/>
                    <a:pt x="2489" y="19422"/>
                  </a:cubicBezTo>
                  <a:cubicBezTo>
                    <a:pt x="2478" y="19443"/>
                    <a:pt x="2478" y="19473"/>
                    <a:pt x="2478" y="19494"/>
                  </a:cubicBezTo>
                  <a:cubicBezTo>
                    <a:pt x="2468" y="19515"/>
                    <a:pt x="2489" y="19547"/>
                    <a:pt x="2499" y="19577"/>
                  </a:cubicBezTo>
                  <a:lnTo>
                    <a:pt x="2499" y="19619"/>
                  </a:lnTo>
                  <a:cubicBezTo>
                    <a:pt x="2489" y="19630"/>
                    <a:pt x="2468" y="19630"/>
                    <a:pt x="2437" y="19640"/>
                  </a:cubicBezTo>
                  <a:cubicBezTo>
                    <a:pt x="2395" y="19702"/>
                    <a:pt x="2395" y="19755"/>
                    <a:pt x="2448" y="19817"/>
                  </a:cubicBezTo>
                  <a:cubicBezTo>
                    <a:pt x="2427" y="19838"/>
                    <a:pt x="2427" y="19859"/>
                    <a:pt x="2427" y="19880"/>
                  </a:cubicBezTo>
                  <a:cubicBezTo>
                    <a:pt x="2416" y="19901"/>
                    <a:pt x="2395" y="19911"/>
                    <a:pt x="2385" y="19931"/>
                  </a:cubicBezTo>
                  <a:cubicBezTo>
                    <a:pt x="2385" y="19931"/>
                    <a:pt x="2385" y="19921"/>
                    <a:pt x="2374" y="19921"/>
                  </a:cubicBezTo>
                  <a:cubicBezTo>
                    <a:pt x="2281" y="19702"/>
                    <a:pt x="2291" y="19453"/>
                    <a:pt x="2187" y="19234"/>
                  </a:cubicBezTo>
                  <a:cubicBezTo>
                    <a:pt x="2187" y="19213"/>
                    <a:pt x="2187" y="19203"/>
                    <a:pt x="2198" y="19182"/>
                  </a:cubicBezTo>
                  <a:cubicBezTo>
                    <a:pt x="2198" y="19161"/>
                    <a:pt x="2187" y="19130"/>
                    <a:pt x="2177" y="19109"/>
                  </a:cubicBezTo>
                  <a:cubicBezTo>
                    <a:pt x="2323" y="19089"/>
                    <a:pt x="2323" y="18932"/>
                    <a:pt x="2406" y="18859"/>
                  </a:cubicBezTo>
                  <a:close/>
                  <a:moveTo>
                    <a:pt x="1865" y="19577"/>
                  </a:moveTo>
                  <a:cubicBezTo>
                    <a:pt x="1865" y="19598"/>
                    <a:pt x="1875" y="19609"/>
                    <a:pt x="1875" y="19630"/>
                  </a:cubicBezTo>
                  <a:cubicBezTo>
                    <a:pt x="1979" y="20026"/>
                    <a:pt x="2020" y="20442"/>
                    <a:pt x="2020" y="20859"/>
                  </a:cubicBezTo>
                  <a:cubicBezTo>
                    <a:pt x="2020" y="21014"/>
                    <a:pt x="1999" y="21171"/>
                    <a:pt x="2062" y="21317"/>
                  </a:cubicBezTo>
                  <a:cubicBezTo>
                    <a:pt x="2062" y="21327"/>
                    <a:pt x="2052" y="21338"/>
                    <a:pt x="2052" y="21348"/>
                  </a:cubicBezTo>
                  <a:cubicBezTo>
                    <a:pt x="2052" y="21368"/>
                    <a:pt x="2052" y="21379"/>
                    <a:pt x="2041" y="21389"/>
                  </a:cubicBezTo>
                  <a:cubicBezTo>
                    <a:pt x="2015" y="21404"/>
                    <a:pt x="1989" y="21410"/>
                    <a:pt x="1962" y="21410"/>
                  </a:cubicBezTo>
                  <a:cubicBezTo>
                    <a:pt x="1916" y="21410"/>
                    <a:pt x="1869" y="21392"/>
                    <a:pt x="1823" y="21379"/>
                  </a:cubicBezTo>
                  <a:lnTo>
                    <a:pt x="1823" y="21358"/>
                  </a:lnTo>
                  <a:cubicBezTo>
                    <a:pt x="1740" y="21077"/>
                    <a:pt x="1687" y="20785"/>
                    <a:pt x="1583" y="20505"/>
                  </a:cubicBezTo>
                  <a:cubicBezTo>
                    <a:pt x="1573" y="20463"/>
                    <a:pt x="1552" y="20442"/>
                    <a:pt x="1521" y="20410"/>
                  </a:cubicBezTo>
                  <a:cubicBezTo>
                    <a:pt x="1521" y="20317"/>
                    <a:pt x="1562" y="20234"/>
                    <a:pt x="1635" y="20161"/>
                  </a:cubicBezTo>
                  <a:cubicBezTo>
                    <a:pt x="1645" y="20151"/>
                    <a:pt x="1645" y="20130"/>
                    <a:pt x="1645" y="20109"/>
                  </a:cubicBezTo>
                  <a:cubicBezTo>
                    <a:pt x="1687" y="20067"/>
                    <a:pt x="1677" y="20005"/>
                    <a:pt x="1698" y="19952"/>
                  </a:cubicBezTo>
                  <a:cubicBezTo>
                    <a:pt x="1719" y="19817"/>
                    <a:pt x="1760" y="19682"/>
                    <a:pt x="1865" y="19577"/>
                  </a:cubicBezTo>
                  <a:close/>
                  <a:moveTo>
                    <a:pt x="2531" y="23670"/>
                  </a:moveTo>
                  <a:cubicBezTo>
                    <a:pt x="2531" y="23691"/>
                    <a:pt x="2510" y="23711"/>
                    <a:pt x="2499" y="23711"/>
                  </a:cubicBezTo>
                  <a:cubicBezTo>
                    <a:pt x="2510" y="23701"/>
                    <a:pt x="2520" y="23691"/>
                    <a:pt x="2531" y="23670"/>
                  </a:cubicBezTo>
                  <a:close/>
                  <a:moveTo>
                    <a:pt x="2416" y="23805"/>
                  </a:moveTo>
                  <a:cubicBezTo>
                    <a:pt x="2416" y="23826"/>
                    <a:pt x="2406" y="23836"/>
                    <a:pt x="2406" y="23846"/>
                  </a:cubicBezTo>
                  <a:cubicBezTo>
                    <a:pt x="2395" y="23836"/>
                    <a:pt x="2395" y="23836"/>
                    <a:pt x="2395" y="23826"/>
                  </a:cubicBezTo>
                  <a:cubicBezTo>
                    <a:pt x="2395" y="23816"/>
                    <a:pt x="2406" y="23816"/>
                    <a:pt x="2416" y="23805"/>
                  </a:cubicBezTo>
                  <a:close/>
                  <a:moveTo>
                    <a:pt x="3389" y="1"/>
                  </a:moveTo>
                  <a:cubicBezTo>
                    <a:pt x="3353" y="1"/>
                    <a:pt x="3310" y="5"/>
                    <a:pt x="3260" y="14"/>
                  </a:cubicBezTo>
                  <a:cubicBezTo>
                    <a:pt x="3093" y="34"/>
                    <a:pt x="3010" y="118"/>
                    <a:pt x="2978" y="274"/>
                  </a:cubicBezTo>
                  <a:cubicBezTo>
                    <a:pt x="2916" y="555"/>
                    <a:pt x="2864" y="836"/>
                    <a:pt x="2853" y="1127"/>
                  </a:cubicBezTo>
                  <a:cubicBezTo>
                    <a:pt x="2791" y="1169"/>
                    <a:pt x="2802" y="1242"/>
                    <a:pt x="2802" y="1305"/>
                  </a:cubicBezTo>
                  <a:cubicBezTo>
                    <a:pt x="2781" y="1388"/>
                    <a:pt x="2749" y="1471"/>
                    <a:pt x="2739" y="1555"/>
                  </a:cubicBezTo>
                  <a:cubicBezTo>
                    <a:pt x="2718" y="1721"/>
                    <a:pt x="2666" y="1888"/>
                    <a:pt x="2593" y="2034"/>
                  </a:cubicBezTo>
                  <a:cubicBezTo>
                    <a:pt x="2520" y="2169"/>
                    <a:pt x="2489" y="2314"/>
                    <a:pt x="2458" y="2460"/>
                  </a:cubicBezTo>
                  <a:cubicBezTo>
                    <a:pt x="2458" y="2481"/>
                    <a:pt x="2448" y="2502"/>
                    <a:pt x="2448" y="2523"/>
                  </a:cubicBezTo>
                  <a:cubicBezTo>
                    <a:pt x="2385" y="2564"/>
                    <a:pt x="2395" y="2627"/>
                    <a:pt x="2395" y="2689"/>
                  </a:cubicBezTo>
                  <a:cubicBezTo>
                    <a:pt x="2249" y="2971"/>
                    <a:pt x="2208" y="3262"/>
                    <a:pt x="2219" y="3564"/>
                  </a:cubicBezTo>
                  <a:cubicBezTo>
                    <a:pt x="2198" y="3679"/>
                    <a:pt x="2166" y="3793"/>
                    <a:pt x="2166" y="3908"/>
                  </a:cubicBezTo>
                  <a:cubicBezTo>
                    <a:pt x="2156" y="4188"/>
                    <a:pt x="2156" y="4480"/>
                    <a:pt x="2156" y="4772"/>
                  </a:cubicBezTo>
                  <a:cubicBezTo>
                    <a:pt x="2156" y="4917"/>
                    <a:pt x="2166" y="5053"/>
                    <a:pt x="2229" y="5188"/>
                  </a:cubicBezTo>
                  <a:cubicBezTo>
                    <a:pt x="2260" y="5271"/>
                    <a:pt x="2249" y="5334"/>
                    <a:pt x="2239" y="5417"/>
                  </a:cubicBezTo>
                  <a:cubicBezTo>
                    <a:pt x="2208" y="5595"/>
                    <a:pt x="2187" y="5782"/>
                    <a:pt x="2270" y="5949"/>
                  </a:cubicBezTo>
                  <a:cubicBezTo>
                    <a:pt x="2281" y="6042"/>
                    <a:pt x="2270" y="6115"/>
                    <a:pt x="2249" y="6198"/>
                  </a:cubicBezTo>
                  <a:cubicBezTo>
                    <a:pt x="2219" y="6323"/>
                    <a:pt x="2187" y="6458"/>
                    <a:pt x="2281" y="6583"/>
                  </a:cubicBezTo>
                  <a:cubicBezTo>
                    <a:pt x="2312" y="6823"/>
                    <a:pt x="2344" y="7073"/>
                    <a:pt x="2385" y="7312"/>
                  </a:cubicBezTo>
                  <a:cubicBezTo>
                    <a:pt x="2323" y="7448"/>
                    <a:pt x="2281" y="7583"/>
                    <a:pt x="2270" y="7729"/>
                  </a:cubicBezTo>
                  <a:cubicBezTo>
                    <a:pt x="2198" y="7791"/>
                    <a:pt x="2229" y="7885"/>
                    <a:pt x="2208" y="7968"/>
                  </a:cubicBezTo>
                  <a:cubicBezTo>
                    <a:pt x="2166" y="7989"/>
                    <a:pt x="2135" y="8010"/>
                    <a:pt x="2094" y="8031"/>
                  </a:cubicBezTo>
                  <a:cubicBezTo>
                    <a:pt x="2031" y="7978"/>
                    <a:pt x="1999" y="7895"/>
                    <a:pt x="1989" y="7812"/>
                  </a:cubicBezTo>
                  <a:cubicBezTo>
                    <a:pt x="1969" y="7687"/>
                    <a:pt x="1948" y="7573"/>
                    <a:pt x="1927" y="7448"/>
                  </a:cubicBezTo>
                  <a:cubicBezTo>
                    <a:pt x="1937" y="7385"/>
                    <a:pt x="1937" y="7323"/>
                    <a:pt x="1875" y="7270"/>
                  </a:cubicBezTo>
                  <a:cubicBezTo>
                    <a:pt x="1875" y="7208"/>
                    <a:pt x="1875" y="7145"/>
                    <a:pt x="1812" y="7104"/>
                  </a:cubicBezTo>
                  <a:lnTo>
                    <a:pt x="1687" y="6698"/>
                  </a:lnTo>
                  <a:cubicBezTo>
                    <a:pt x="1698" y="6636"/>
                    <a:pt x="1708" y="6562"/>
                    <a:pt x="1635" y="6521"/>
                  </a:cubicBezTo>
                  <a:cubicBezTo>
                    <a:pt x="1645" y="6437"/>
                    <a:pt x="1583" y="6375"/>
                    <a:pt x="1573" y="6292"/>
                  </a:cubicBezTo>
                  <a:cubicBezTo>
                    <a:pt x="1531" y="6219"/>
                    <a:pt x="1541" y="6115"/>
                    <a:pt x="1469" y="6053"/>
                  </a:cubicBezTo>
                  <a:cubicBezTo>
                    <a:pt x="1469" y="6042"/>
                    <a:pt x="1469" y="6021"/>
                    <a:pt x="1458" y="6000"/>
                  </a:cubicBezTo>
                  <a:lnTo>
                    <a:pt x="1458" y="5886"/>
                  </a:lnTo>
                  <a:cubicBezTo>
                    <a:pt x="1511" y="5595"/>
                    <a:pt x="1396" y="5334"/>
                    <a:pt x="1302" y="5063"/>
                  </a:cubicBezTo>
                  <a:cubicBezTo>
                    <a:pt x="1291" y="4782"/>
                    <a:pt x="1167" y="4522"/>
                    <a:pt x="1115" y="4251"/>
                  </a:cubicBezTo>
                  <a:cubicBezTo>
                    <a:pt x="1094" y="4116"/>
                    <a:pt x="1052" y="3991"/>
                    <a:pt x="1052" y="3855"/>
                  </a:cubicBezTo>
                  <a:cubicBezTo>
                    <a:pt x="1062" y="3793"/>
                    <a:pt x="1062" y="3720"/>
                    <a:pt x="1000" y="3689"/>
                  </a:cubicBezTo>
                  <a:lnTo>
                    <a:pt x="990" y="3679"/>
                  </a:lnTo>
                  <a:cubicBezTo>
                    <a:pt x="990" y="3647"/>
                    <a:pt x="969" y="3626"/>
                    <a:pt x="948" y="3616"/>
                  </a:cubicBezTo>
                  <a:cubicBezTo>
                    <a:pt x="948" y="3554"/>
                    <a:pt x="948" y="3491"/>
                    <a:pt x="886" y="3450"/>
                  </a:cubicBezTo>
                  <a:cubicBezTo>
                    <a:pt x="886" y="3429"/>
                    <a:pt x="886" y="3408"/>
                    <a:pt x="875" y="3387"/>
                  </a:cubicBezTo>
                  <a:cubicBezTo>
                    <a:pt x="836" y="3318"/>
                    <a:pt x="797" y="3240"/>
                    <a:pt x="715" y="3240"/>
                  </a:cubicBezTo>
                  <a:cubicBezTo>
                    <a:pt x="709" y="3240"/>
                    <a:pt x="704" y="3241"/>
                    <a:pt x="698" y="3241"/>
                  </a:cubicBezTo>
                  <a:cubicBezTo>
                    <a:pt x="583" y="3251"/>
                    <a:pt x="594" y="3356"/>
                    <a:pt x="594" y="3439"/>
                  </a:cubicBezTo>
                  <a:cubicBezTo>
                    <a:pt x="583" y="3460"/>
                    <a:pt x="583" y="3480"/>
                    <a:pt x="583" y="3491"/>
                  </a:cubicBezTo>
                  <a:cubicBezTo>
                    <a:pt x="521" y="3595"/>
                    <a:pt x="500" y="3700"/>
                    <a:pt x="469" y="3814"/>
                  </a:cubicBezTo>
                  <a:cubicBezTo>
                    <a:pt x="428" y="4033"/>
                    <a:pt x="417" y="4251"/>
                    <a:pt x="344" y="4459"/>
                  </a:cubicBezTo>
                  <a:cubicBezTo>
                    <a:pt x="219" y="4866"/>
                    <a:pt x="115" y="5271"/>
                    <a:pt x="125" y="5699"/>
                  </a:cubicBezTo>
                  <a:cubicBezTo>
                    <a:pt x="42" y="5792"/>
                    <a:pt x="74" y="5907"/>
                    <a:pt x="74" y="6011"/>
                  </a:cubicBezTo>
                  <a:cubicBezTo>
                    <a:pt x="63" y="6240"/>
                    <a:pt x="53" y="6469"/>
                    <a:pt x="74" y="6698"/>
                  </a:cubicBezTo>
                  <a:cubicBezTo>
                    <a:pt x="95" y="6927"/>
                    <a:pt x="63" y="7156"/>
                    <a:pt x="95" y="7375"/>
                  </a:cubicBezTo>
                  <a:cubicBezTo>
                    <a:pt x="115" y="7541"/>
                    <a:pt x="105" y="7719"/>
                    <a:pt x="199" y="7874"/>
                  </a:cubicBezTo>
                  <a:cubicBezTo>
                    <a:pt x="229" y="7937"/>
                    <a:pt x="250" y="7999"/>
                    <a:pt x="240" y="8073"/>
                  </a:cubicBezTo>
                  <a:cubicBezTo>
                    <a:pt x="240" y="8145"/>
                    <a:pt x="271" y="8198"/>
                    <a:pt x="303" y="8260"/>
                  </a:cubicBezTo>
                  <a:cubicBezTo>
                    <a:pt x="334" y="8228"/>
                    <a:pt x="354" y="8208"/>
                    <a:pt x="386" y="8198"/>
                  </a:cubicBezTo>
                  <a:lnTo>
                    <a:pt x="386" y="8198"/>
                  </a:lnTo>
                  <a:cubicBezTo>
                    <a:pt x="375" y="8228"/>
                    <a:pt x="344" y="8239"/>
                    <a:pt x="303" y="8260"/>
                  </a:cubicBezTo>
                  <a:cubicBezTo>
                    <a:pt x="365" y="8385"/>
                    <a:pt x="365" y="8541"/>
                    <a:pt x="553" y="8572"/>
                  </a:cubicBezTo>
                  <a:cubicBezTo>
                    <a:pt x="573" y="8582"/>
                    <a:pt x="594" y="8614"/>
                    <a:pt x="604" y="8635"/>
                  </a:cubicBezTo>
                  <a:cubicBezTo>
                    <a:pt x="740" y="8843"/>
                    <a:pt x="865" y="9051"/>
                    <a:pt x="1000" y="9249"/>
                  </a:cubicBezTo>
                  <a:cubicBezTo>
                    <a:pt x="1011" y="9364"/>
                    <a:pt x="1073" y="9436"/>
                    <a:pt x="1177" y="9478"/>
                  </a:cubicBezTo>
                  <a:cubicBezTo>
                    <a:pt x="1177" y="9509"/>
                    <a:pt x="1198" y="9530"/>
                    <a:pt x="1229" y="9540"/>
                  </a:cubicBezTo>
                  <a:cubicBezTo>
                    <a:pt x="1312" y="9593"/>
                    <a:pt x="1344" y="9718"/>
                    <a:pt x="1458" y="9718"/>
                  </a:cubicBezTo>
                  <a:cubicBezTo>
                    <a:pt x="1531" y="9822"/>
                    <a:pt x="1604" y="9915"/>
                    <a:pt x="1687" y="10019"/>
                  </a:cubicBezTo>
                  <a:cubicBezTo>
                    <a:pt x="1698" y="10197"/>
                    <a:pt x="1687" y="10384"/>
                    <a:pt x="1719" y="10551"/>
                  </a:cubicBezTo>
                  <a:cubicBezTo>
                    <a:pt x="1770" y="10780"/>
                    <a:pt x="1812" y="10998"/>
                    <a:pt x="1823" y="11227"/>
                  </a:cubicBezTo>
                  <a:cubicBezTo>
                    <a:pt x="1823" y="11321"/>
                    <a:pt x="1854" y="11414"/>
                    <a:pt x="1865" y="11509"/>
                  </a:cubicBezTo>
                  <a:lnTo>
                    <a:pt x="1865" y="13737"/>
                  </a:lnTo>
                  <a:cubicBezTo>
                    <a:pt x="1865" y="13966"/>
                    <a:pt x="1802" y="14184"/>
                    <a:pt x="1802" y="14455"/>
                  </a:cubicBezTo>
                  <a:cubicBezTo>
                    <a:pt x="1635" y="14330"/>
                    <a:pt x="1531" y="14216"/>
                    <a:pt x="1531" y="14038"/>
                  </a:cubicBezTo>
                  <a:cubicBezTo>
                    <a:pt x="1521" y="13913"/>
                    <a:pt x="1490" y="13788"/>
                    <a:pt x="1437" y="13684"/>
                  </a:cubicBezTo>
                  <a:cubicBezTo>
                    <a:pt x="1386" y="13591"/>
                    <a:pt x="1365" y="13497"/>
                    <a:pt x="1333" y="13414"/>
                  </a:cubicBezTo>
                  <a:cubicBezTo>
                    <a:pt x="1261" y="13258"/>
                    <a:pt x="1240" y="13050"/>
                    <a:pt x="1062" y="12955"/>
                  </a:cubicBezTo>
                  <a:cubicBezTo>
                    <a:pt x="1032" y="12862"/>
                    <a:pt x="979" y="12779"/>
                    <a:pt x="958" y="12685"/>
                  </a:cubicBezTo>
                  <a:cubicBezTo>
                    <a:pt x="907" y="12362"/>
                    <a:pt x="729" y="12112"/>
                    <a:pt x="532" y="11863"/>
                  </a:cubicBezTo>
                  <a:cubicBezTo>
                    <a:pt x="521" y="11842"/>
                    <a:pt x="490" y="11821"/>
                    <a:pt x="479" y="11800"/>
                  </a:cubicBezTo>
                  <a:cubicBezTo>
                    <a:pt x="438" y="11758"/>
                    <a:pt x="407" y="11706"/>
                    <a:pt x="365" y="11664"/>
                  </a:cubicBezTo>
                  <a:cubicBezTo>
                    <a:pt x="347" y="11646"/>
                    <a:pt x="331" y="11637"/>
                    <a:pt x="317" y="11637"/>
                  </a:cubicBezTo>
                  <a:cubicBezTo>
                    <a:pt x="291" y="11637"/>
                    <a:pt x="271" y="11670"/>
                    <a:pt x="250" y="11738"/>
                  </a:cubicBezTo>
                  <a:cubicBezTo>
                    <a:pt x="199" y="11768"/>
                    <a:pt x="188" y="11810"/>
                    <a:pt x="188" y="11863"/>
                  </a:cubicBezTo>
                  <a:lnTo>
                    <a:pt x="188" y="11967"/>
                  </a:lnTo>
                  <a:cubicBezTo>
                    <a:pt x="125" y="12029"/>
                    <a:pt x="136" y="12112"/>
                    <a:pt x="125" y="12185"/>
                  </a:cubicBezTo>
                  <a:cubicBezTo>
                    <a:pt x="125" y="12268"/>
                    <a:pt x="125" y="12362"/>
                    <a:pt x="115" y="12446"/>
                  </a:cubicBezTo>
                  <a:cubicBezTo>
                    <a:pt x="42" y="12810"/>
                    <a:pt x="11" y="13184"/>
                    <a:pt x="11" y="13559"/>
                  </a:cubicBezTo>
                  <a:lnTo>
                    <a:pt x="11" y="14049"/>
                  </a:lnTo>
                  <a:cubicBezTo>
                    <a:pt x="0" y="14320"/>
                    <a:pt x="84" y="14570"/>
                    <a:pt x="178" y="14820"/>
                  </a:cubicBezTo>
                  <a:cubicBezTo>
                    <a:pt x="178" y="14840"/>
                    <a:pt x="188" y="14861"/>
                    <a:pt x="188" y="14871"/>
                  </a:cubicBezTo>
                  <a:cubicBezTo>
                    <a:pt x="188" y="14945"/>
                    <a:pt x="188" y="15007"/>
                    <a:pt x="240" y="15059"/>
                  </a:cubicBezTo>
                  <a:cubicBezTo>
                    <a:pt x="313" y="15361"/>
                    <a:pt x="386" y="15673"/>
                    <a:pt x="459" y="15986"/>
                  </a:cubicBezTo>
                  <a:cubicBezTo>
                    <a:pt x="459" y="15996"/>
                    <a:pt x="469" y="16017"/>
                    <a:pt x="479" y="16037"/>
                  </a:cubicBezTo>
                  <a:cubicBezTo>
                    <a:pt x="479" y="16069"/>
                    <a:pt x="490" y="16111"/>
                    <a:pt x="490" y="16152"/>
                  </a:cubicBezTo>
                  <a:cubicBezTo>
                    <a:pt x="511" y="16173"/>
                    <a:pt x="521" y="16194"/>
                    <a:pt x="532" y="16225"/>
                  </a:cubicBezTo>
                  <a:cubicBezTo>
                    <a:pt x="553" y="16319"/>
                    <a:pt x="583" y="16423"/>
                    <a:pt x="646" y="16506"/>
                  </a:cubicBezTo>
                  <a:cubicBezTo>
                    <a:pt x="678" y="16652"/>
                    <a:pt x="761" y="16766"/>
                    <a:pt x="875" y="16860"/>
                  </a:cubicBezTo>
                  <a:cubicBezTo>
                    <a:pt x="948" y="16985"/>
                    <a:pt x="1011" y="17110"/>
                    <a:pt x="1083" y="17224"/>
                  </a:cubicBezTo>
                  <a:cubicBezTo>
                    <a:pt x="1125" y="17287"/>
                    <a:pt x="1177" y="17328"/>
                    <a:pt x="1219" y="17381"/>
                  </a:cubicBezTo>
                  <a:cubicBezTo>
                    <a:pt x="1219" y="17391"/>
                    <a:pt x="1219" y="17412"/>
                    <a:pt x="1229" y="17423"/>
                  </a:cubicBezTo>
                  <a:cubicBezTo>
                    <a:pt x="1250" y="17453"/>
                    <a:pt x="1261" y="17474"/>
                    <a:pt x="1281" y="17495"/>
                  </a:cubicBezTo>
                  <a:lnTo>
                    <a:pt x="1291" y="17485"/>
                  </a:lnTo>
                  <a:lnTo>
                    <a:pt x="1291" y="17485"/>
                  </a:lnTo>
                  <a:cubicBezTo>
                    <a:pt x="1281" y="17506"/>
                    <a:pt x="1291" y="17527"/>
                    <a:pt x="1291" y="17537"/>
                  </a:cubicBezTo>
                  <a:cubicBezTo>
                    <a:pt x="1291" y="17568"/>
                    <a:pt x="1302" y="17599"/>
                    <a:pt x="1333" y="17610"/>
                  </a:cubicBezTo>
                  <a:cubicBezTo>
                    <a:pt x="1333" y="17631"/>
                    <a:pt x="1344" y="17641"/>
                    <a:pt x="1354" y="17662"/>
                  </a:cubicBezTo>
                  <a:cubicBezTo>
                    <a:pt x="1354" y="17693"/>
                    <a:pt x="1365" y="17714"/>
                    <a:pt x="1396" y="17724"/>
                  </a:cubicBezTo>
                  <a:lnTo>
                    <a:pt x="1396" y="18057"/>
                  </a:lnTo>
                  <a:cubicBezTo>
                    <a:pt x="1312" y="18161"/>
                    <a:pt x="1354" y="18286"/>
                    <a:pt x="1344" y="18411"/>
                  </a:cubicBezTo>
                  <a:cubicBezTo>
                    <a:pt x="1291" y="18432"/>
                    <a:pt x="1261" y="18485"/>
                    <a:pt x="1240" y="18536"/>
                  </a:cubicBezTo>
                  <a:cubicBezTo>
                    <a:pt x="1157" y="18744"/>
                    <a:pt x="1094" y="18964"/>
                    <a:pt x="1115" y="19203"/>
                  </a:cubicBezTo>
                  <a:cubicBezTo>
                    <a:pt x="1136" y="19390"/>
                    <a:pt x="1094" y="19577"/>
                    <a:pt x="1167" y="19755"/>
                  </a:cubicBezTo>
                  <a:cubicBezTo>
                    <a:pt x="1167" y="19859"/>
                    <a:pt x="1167" y="19963"/>
                    <a:pt x="1177" y="20067"/>
                  </a:cubicBezTo>
                  <a:cubicBezTo>
                    <a:pt x="1177" y="20161"/>
                    <a:pt x="1167" y="20255"/>
                    <a:pt x="1229" y="20338"/>
                  </a:cubicBezTo>
                  <a:cubicBezTo>
                    <a:pt x="1240" y="20494"/>
                    <a:pt x="1271" y="20660"/>
                    <a:pt x="1344" y="20806"/>
                  </a:cubicBezTo>
                  <a:cubicBezTo>
                    <a:pt x="1344" y="20942"/>
                    <a:pt x="1396" y="21077"/>
                    <a:pt x="1469" y="21202"/>
                  </a:cubicBezTo>
                  <a:cubicBezTo>
                    <a:pt x="1469" y="21233"/>
                    <a:pt x="1490" y="21254"/>
                    <a:pt x="1511" y="21275"/>
                  </a:cubicBezTo>
                  <a:cubicBezTo>
                    <a:pt x="1511" y="21285"/>
                    <a:pt x="1511" y="21306"/>
                    <a:pt x="1521" y="21317"/>
                  </a:cubicBezTo>
                  <a:cubicBezTo>
                    <a:pt x="1562" y="21421"/>
                    <a:pt x="1604" y="21535"/>
                    <a:pt x="1687" y="21618"/>
                  </a:cubicBezTo>
                  <a:cubicBezTo>
                    <a:pt x="1708" y="21702"/>
                    <a:pt x="1740" y="21785"/>
                    <a:pt x="1802" y="21847"/>
                  </a:cubicBezTo>
                  <a:cubicBezTo>
                    <a:pt x="1802" y="21868"/>
                    <a:pt x="1802" y="21879"/>
                    <a:pt x="1823" y="21889"/>
                  </a:cubicBezTo>
                  <a:cubicBezTo>
                    <a:pt x="1812" y="21941"/>
                    <a:pt x="1833" y="21972"/>
                    <a:pt x="1875" y="22004"/>
                  </a:cubicBezTo>
                  <a:cubicBezTo>
                    <a:pt x="1906" y="22066"/>
                    <a:pt x="1948" y="22118"/>
                    <a:pt x="1979" y="22180"/>
                  </a:cubicBezTo>
                  <a:cubicBezTo>
                    <a:pt x="2031" y="22712"/>
                    <a:pt x="1989" y="23232"/>
                    <a:pt x="1969" y="23753"/>
                  </a:cubicBezTo>
                  <a:cubicBezTo>
                    <a:pt x="1958" y="24170"/>
                    <a:pt x="1989" y="24117"/>
                    <a:pt x="2333" y="24170"/>
                  </a:cubicBezTo>
                  <a:cubicBezTo>
                    <a:pt x="2374" y="24170"/>
                    <a:pt x="2406" y="24159"/>
                    <a:pt x="2448" y="24149"/>
                  </a:cubicBezTo>
                  <a:cubicBezTo>
                    <a:pt x="2462" y="24152"/>
                    <a:pt x="2477" y="24154"/>
                    <a:pt x="2491" y="24154"/>
                  </a:cubicBezTo>
                  <a:cubicBezTo>
                    <a:pt x="2526" y="24154"/>
                    <a:pt x="2555" y="24141"/>
                    <a:pt x="2562" y="24096"/>
                  </a:cubicBezTo>
                  <a:cubicBezTo>
                    <a:pt x="2583" y="24013"/>
                    <a:pt x="2583" y="23930"/>
                    <a:pt x="2645" y="23857"/>
                  </a:cubicBezTo>
                  <a:cubicBezTo>
                    <a:pt x="2666" y="23836"/>
                    <a:pt x="2677" y="23795"/>
                    <a:pt x="2666" y="23774"/>
                  </a:cubicBezTo>
                  <a:cubicBezTo>
                    <a:pt x="2593" y="23628"/>
                    <a:pt x="2645" y="23462"/>
                    <a:pt x="2573" y="23326"/>
                  </a:cubicBezTo>
                  <a:cubicBezTo>
                    <a:pt x="2573" y="23263"/>
                    <a:pt x="2552" y="23201"/>
                    <a:pt x="2520" y="23159"/>
                  </a:cubicBezTo>
                  <a:cubicBezTo>
                    <a:pt x="2520" y="23138"/>
                    <a:pt x="2520" y="23128"/>
                    <a:pt x="2510" y="23108"/>
                  </a:cubicBezTo>
                  <a:cubicBezTo>
                    <a:pt x="2499" y="23097"/>
                    <a:pt x="2499" y="23076"/>
                    <a:pt x="2499" y="23055"/>
                  </a:cubicBezTo>
                  <a:cubicBezTo>
                    <a:pt x="2499" y="22941"/>
                    <a:pt x="2531" y="22816"/>
                    <a:pt x="2499" y="22712"/>
                  </a:cubicBezTo>
                  <a:cubicBezTo>
                    <a:pt x="2448" y="22534"/>
                    <a:pt x="2458" y="22358"/>
                    <a:pt x="2448" y="22180"/>
                  </a:cubicBezTo>
                  <a:cubicBezTo>
                    <a:pt x="2448" y="22170"/>
                    <a:pt x="2458" y="22150"/>
                    <a:pt x="2448" y="22129"/>
                  </a:cubicBezTo>
                  <a:cubicBezTo>
                    <a:pt x="2395" y="21754"/>
                    <a:pt x="2395" y="21379"/>
                    <a:pt x="2385" y="21004"/>
                  </a:cubicBezTo>
                  <a:cubicBezTo>
                    <a:pt x="2385" y="20952"/>
                    <a:pt x="2395" y="20900"/>
                    <a:pt x="2416" y="20848"/>
                  </a:cubicBezTo>
                  <a:cubicBezTo>
                    <a:pt x="2499" y="20598"/>
                    <a:pt x="2593" y="20359"/>
                    <a:pt x="2635" y="20109"/>
                  </a:cubicBezTo>
                  <a:cubicBezTo>
                    <a:pt x="2687" y="20056"/>
                    <a:pt x="2698" y="19994"/>
                    <a:pt x="2698" y="19931"/>
                  </a:cubicBezTo>
                  <a:cubicBezTo>
                    <a:pt x="2802" y="19827"/>
                    <a:pt x="2812" y="19702"/>
                    <a:pt x="2812" y="19577"/>
                  </a:cubicBezTo>
                  <a:cubicBezTo>
                    <a:pt x="2874" y="19401"/>
                    <a:pt x="2895" y="19223"/>
                    <a:pt x="2802" y="19047"/>
                  </a:cubicBezTo>
                  <a:cubicBezTo>
                    <a:pt x="2802" y="18922"/>
                    <a:pt x="2760" y="18797"/>
                    <a:pt x="2687" y="18693"/>
                  </a:cubicBezTo>
                  <a:cubicBezTo>
                    <a:pt x="2666" y="18640"/>
                    <a:pt x="2645" y="18589"/>
                    <a:pt x="2624" y="18526"/>
                  </a:cubicBezTo>
                  <a:lnTo>
                    <a:pt x="2624" y="18505"/>
                  </a:lnTo>
                  <a:cubicBezTo>
                    <a:pt x="2552" y="18318"/>
                    <a:pt x="2499" y="18131"/>
                    <a:pt x="2603" y="17932"/>
                  </a:cubicBezTo>
                  <a:cubicBezTo>
                    <a:pt x="2656" y="17849"/>
                    <a:pt x="2645" y="17724"/>
                    <a:pt x="2698" y="17631"/>
                  </a:cubicBezTo>
                  <a:cubicBezTo>
                    <a:pt x="2843" y="17370"/>
                    <a:pt x="2937" y="17079"/>
                    <a:pt x="3031" y="16798"/>
                  </a:cubicBezTo>
                  <a:cubicBezTo>
                    <a:pt x="3093" y="16756"/>
                    <a:pt x="3093" y="16704"/>
                    <a:pt x="3103" y="16641"/>
                  </a:cubicBezTo>
                  <a:cubicBezTo>
                    <a:pt x="3156" y="16350"/>
                    <a:pt x="3260" y="16079"/>
                    <a:pt x="3353" y="15798"/>
                  </a:cubicBezTo>
                  <a:cubicBezTo>
                    <a:pt x="3374" y="15746"/>
                    <a:pt x="3374" y="15694"/>
                    <a:pt x="3385" y="15642"/>
                  </a:cubicBezTo>
                  <a:cubicBezTo>
                    <a:pt x="3426" y="15611"/>
                    <a:pt x="3436" y="15558"/>
                    <a:pt x="3436" y="15517"/>
                  </a:cubicBezTo>
                  <a:cubicBezTo>
                    <a:pt x="3436" y="15496"/>
                    <a:pt x="3447" y="15475"/>
                    <a:pt x="3436" y="15465"/>
                  </a:cubicBezTo>
                  <a:cubicBezTo>
                    <a:pt x="3478" y="15433"/>
                    <a:pt x="3489" y="15392"/>
                    <a:pt x="3489" y="15340"/>
                  </a:cubicBezTo>
                  <a:cubicBezTo>
                    <a:pt x="3499" y="15319"/>
                    <a:pt x="3499" y="15309"/>
                    <a:pt x="3499" y="15288"/>
                  </a:cubicBezTo>
                  <a:cubicBezTo>
                    <a:pt x="3582" y="15121"/>
                    <a:pt x="3572" y="14934"/>
                    <a:pt x="3603" y="14757"/>
                  </a:cubicBezTo>
                  <a:cubicBezTo>
                    <a:pt x="3624" y="14663"/>
                    <a:pt x="3686" y="14580"/>
                    <a:pt x="3676" y="14486"/>
                  </a:cubicBezTo>
                  <a:cubicBezTo>
                    <a:pt x="3665" y="14466"/>
                    <a:pt x="3665" y="14434"/>
                    <a:pt x="3655" y="14434"/>
                  </a:cubicBezTo>
                  <a:cubicBezTo>
                    <a:pt x="3640" y="14429"/>
                    <a:pt x="3624" y="14426"/>
                    <a:pt x="3610" y="14426"/>
                  </a:cubicBezTo>
                  <a:cubicBezTo>
                    <a:pt x="3595" y="14426"/>
                    <a:pt x="3583" y="14429"/>
                    <a:pt x="3572" y="14434"/>
                  </a:cubicBezTo>
                  <a:cubicBezTo>
                    <a:pt x="3416" y="14559"/>
                    <a:pt x="3311" y="14715"/>
                    <a:pt x="3186" y="14861"/>
                  </a:cubicBezTo>
                  <a:cubicBezTo>
                    <a:pt x="3176" y="14882"/>
                    <a:pt x="3156" y="14903"/>
                    <a:pt x="3135" y="14924"/>
                  </a:cubicBezTo>
                  <a:cubicBezTo>
                    <a:pt x="3041" y="15059"/>
                    <a:pt x="2968" y="15215"/>
                    <a:pt x="2832" y="15329"/>
                  </a:cubicBezTo>
                  <a:cubicBezTo>
                    <a:pt x="2760" y="15392"/>
                    <a:pt x="2718" y="15486"/>
                    <a:pt x="2677" y="15569"/>
                  </a:cubicBezTo>
                  <a:cubicBezTo>
                    <a:pt x="2603" y="15683"/>
                    <a:pt x="2520" y="15798"/>
                    <a:pt x="2448" y="15912"/>
                  </a:cubicBezTo>
                  <a:cubicBezTo>
                    <a:pt x="2406" y="15944"/>
                    <a:pt x="2374" y="15996"/>
                    <a:pt x="2291" y="15996"/>
                  </a:cubicBezTo>
                  <a:cubicBezTo>
                    <a:pt x="2281" y="15912"/>
                    <a:pt x="2364" y="15819"/>
                    <a:pt x="2281" y="15746"/>
                  </a:cubicBezTo>
                  <a:cubicBezTo>
                    <a:pt x="2270" y="15600"/>
                    <a:pt x="2249" y="15454"/>
                    <a:pt x="2312" y="15319"/>
                  </a:cubicBezTo>
                  <a:cubicBezTo>
                    <a:pt x="2323" y="15299"/>
                    <a:pt x="2323" y="15257"/>
                    <a:pt x="2323" y="15236"/>
                  </a:cubicBezTo>
                  <a:cubicBezTo>
                    <a:pt x="2260" y="15079"/>
                    <a:pt x="2302" y="14913"/>
                    <a:pt x="2270" y="14757"/>
                  </a:cubicBezTo>
                  <a:cubicBezTo>
                    <a:pt x="2270" y="14601"/>
                    <a:pt x="2270" y="14445"/>
                    <a:pt x="2281" y="14299"/>
                  </a:cubicBezTo>
                  <a:cubicBezTo>
                    <a:pt x="2323" y="14226"/>
                    <a:pt x="2344" y="14142"/>
                    <a:pt x="2333" y="14059"/>
                  </a:cubicBezTo>
                  <a:lnTo>
                    <a:pt x="2458" y="13653"/>
                  </a:lnTo>
                  <a:cubicBezTo>
                    <a:pt x="2499" y="13633"/>
                    <a:pt x="2520" y="13591"/>
                    <a:pt x="2520" y="13549"/>
                  </a:cubicBezTo>
                  <a:cubicBezTo>
                    <a:pt x="2573" y="13466"/>
                    <a:pt x="2603" y="13362"/>
                    <a:pt x="2635" y="13268"/>
                  </a:cubicBezTo>
                  <a:cubicBezTo>
                    <a:pt x="2718" y="13205"/>
                    <a:pt x="2760" y="13112"/>
                    <a:pt x="2802" y="13018"/>
                  </a:cubicBezTo>
                  <a:cubicBezTo>
                    <a:pt x="2937" y="12779"/>
                    <a:pt x="3072" y="12539"/>
                    <a:pt x="3156" y="12268"/>
                  </a:cubicBezTo>
                  <a:cubicBezTo>
                    <a:pt x="3239" y="12175"/>
                    <a:pt x="3311" y="12050"/>
                    <a:pt x="3311" y="11935"/>
                  </a:cubicBezTo>
                  <a:cubicBezTo>
                    <a:pt x="3332" y="11717"/>
                    <a:pt x="3426" y="11539"/>
                    <a:pt x="3499" y="11342"/>
                  </a:cubicBezTo>
                  <a:cubicBezTo>
                    <a:pt x="3676" y="11081"/>
                    <a:pt x="3770" y="10790"/>
                    <a:pt x="3915" y="10519"/>
                  </a:cubicBezTo>
                  <a:cubicBezTo>
                    <a:pt x="3978" y="10426"/>
                    <a:pt x="4030" y="10322"/>
                    <a:pt x="3926" y="10207"/>
                  </a:cubicBezTo>
                  <a:cubicBezTo>
                    <a:pt x="3894" y="10165"/>
                    <a:pt x="3926" y="10103"/>
                    <a:pt x="3968" y="10082"/>
                  </a:cubicBezTo>
                  <a:cubicBezTo>
                    <a:pt x="4114" y="9988"/>
                    <a:pt x="4165" y="9853"/>
                    <a:pt x="4197" y="9697"/>
                  </a:cubicBezTo>
                  <a:cubicBezTo>
                    <a:pt x="4197" y="9665"/>
                    <a:pt x="4207" y="9634"/>
                    <a:pt x="4218" y="9614"/>
                  </a:cubicBezTo>
                  <a:cubicBezTo>
                    <a:pt x="4343" y="9447"/>
                    <a:pt x="4405" y="9260"/>
                    <a:pt x="4468" y="9061"/>
                  </a:cubicBezTo>
                  <a:cubicBezTo>
                    <a:pt x="4572" y="8739"/>
                    <a:pt x="4707" y="8416"/>
                    <a:pt x="4832" y="8093"/>
                  </a:cubicBezTo>
                  <a:cubicBezTo>
                    <a:pt x="4863" y="8062"/>
                    <a:pt x="4873" y="8010"/>
                    <a:pt x="4894" y="7968"/>
                  </a:cubicBezTo>
                  <a:cubicBezTo>
                    <a:pt x="4967" y="7739"/>
                    <a:pt x="4988" y="7490"/>
                    <a:pt x="5123" y="7281"/>
                  </a:cubicBezTo>
                  <a:cubicBezTo>
                    <a:pt x="5134" y="7260"/>
                    <a:pt x="5155" y="7240"/>
                    <a:pt x="5165" y="7219"/>
                  </a:cubicBezTo>
                  <a:cubicBezTo>
                    <a:pt x="5176" y="7198"/>
                    <a:pt x="5176" y="7187"/>
                    <a:pt x="5176" y="7166"/>
                  </a:cubicBezTo>
                  <a:cubicBezTo>
                    <a:pt x="5196" y="7145"/>
                    <a:pt x="5206" y="7115"/>
                    <a:pt x="5227" y="7094"/>
                  </a:cubicBezTo>
                  <a:cubicBezTo>
                    <a:pt x="5248" y="6875"/>
                    <a:pt x="5248" y="6875"/>
                    <a:pt x="5061" y="6875"/>
                  </a:cubicBezTo>
                  <a:cubicBezTo>
                    <a:pt x="5030" y="6875"/>
                    <a:pt x="5009" y="6886"/>
                    <a:pt x="4998" y="6916"/>
                  </a:cubicBezTo>
                  <a:cubicBezTo>
                    <a:pt x="4988" y="6916"/>
                    <a:pt x="4967" y="6927"/>
                    <a:pt x="4947" y="6927"/>
                  </a:cubicBezTo>
                  <a:cubicBezTo>
                    <a:pt x="4842" y="6979"/>
                    <a:pt x="4769" y="7062"/>
                    <a:pt x="4707" y="7156"/>
                  </a:cubicBezTo>
                  <a:cubicBezTo>
                    <a:pt x="4623" y="7166"/>
                    <a:pt x="4572" y="7208"/>
                    <a:pt x="4540" y="7281"/>
                  </a:cubicBezTo>
                  <a:cubicBezTo>
                    <a:pt x="4519" y="7291"/>
                    <a:pt x="4498" y="7312"/>
                    <a:pt x="4478" y="7333"/>
                  </a:cubicBezTo>
                  <a:cubicBezTo>
                    <a:pt x="4436" y="7354"/>
                    <a:pt x="4426" y="7395"/>
                    <a:pt x="4415" y="7448"/>
                  </a:cubicBezTo>
                  <a:cubicBezTo>
                    <a:pt x="4394" y="7448"/>
                    <a:pt x="4384" y="7448"/>
                    <a:pt x="4363" y="7458"/>
                  </a:cubicBezTo>
                  <a:cubicBezTo>
                    <a:pt x="4301" y="7490"/>
                    <a:pt x="4280" y="7562"/>
                    <a:pt x="4238" y="7614"/>
                  </a:cubicBezTo>
                  <a:cubicBezTo>
                    <a:pt x="4165" y="7666"/>
                    <a:pt x="4103" y="7708"/>
                    <a:pt x="4072" y="7791"/>
                  </a:cubicBezTo>
                  <a:cubicBezTo>
                    <a:pt x="4009" y="7812"/>
                    <a:pt x="3978" y="7854"/>
                    <a:pt x="3947" y="7906"/>
                  </a:cubicBezTo>
                  <a:cubicBezTo>
                    <a:pt x="3864" y="7968"/>
                    <a:pt x="3790" y="8041"/>
                    <a:pt x="3739" y="8135"/>
                  </a:cubicBezTo>
                  <a:cubicBezTo>
                    <a:pt x="3582" y="8374"/>
                    <a:pt x="3426" y="8603"/>
                    <a:pt x="3270" y="8843"/>
                  </a:cubicBezTo>
                  <a:cubicBezTo>
                    <a:pt x="3197" y="8947"/>
                    <a:pt x="3103" y="9040"/>
                    <a:pt x="3082" y="9186"/>
                  </a:cubicBezTo>
                  <a:cubicBezTo>
                    <a:pt x="3020" y="9280"/>
                    <a:pt x="2874" y="9384"/>
                    <a:pt x="2927" y="9489"/>
                  </a:cubicBezTo>
                  <a:cubicBezTo>
                    <a:pt x="2989" y="9665"/>
                    <a:pt x="2770" y="9665"/>
                    <a:pt x="2791" y="9790"/>
                  </a:cubicBezTo>
                  <a:lnTo>
                    <a:pt x="2791" y="9822"/>
                  </a:lnTo>
                  <a:cubicBezTo>
                    <a:pt x="2749" y="9853"/>
                    <a:pt x="2739" y="9894"/>
                    <a:pt x="2749" y="9947"/>
                  </a:cubicBezTo>
                  <a:cubicBezTo>
                    <a:pt x="2739" y="9968"/>
                    <a:pt x="2739" y="9978"/>
                    <a:pt x="2739" y="9998"/>
                  </a:cubicBezTo>
                  <a:cubicBezTo>
                    <a:pt x="2698" y="10082"/>
                    <a:pt x="2687" y="10155"/>
                    <a:pt x="2687" y="10248"/>
                  </a:cubicBezTo>
                  <a:lnTo>
                    <a:pt x="2687" y="10696"/>
                  </a:lnTo>
                  <a:lnTo>
                    <a:pt x="2687" y="10759"/>
                  </a:lnTo>
                  <a:cubicBezTo>
                    <a:pt x="2687" y="10811"/>
                    <a:pt x="2677" y="10873"/>
                    <a:pt x="2677" y="10925"/>
                  </a:cubicBezTo>
                  <a:cubicBezTo>
                    <a:pt x="2645" y="10935"/>
                    <a:pt x="2635" y="10967"/>
                    <a:pt x="2635" y="10998"/>
                  </a:cubicBezTo>
                  <a:cubicBezTo>
                    <a:pt x="2624" y="11123"/>
                    <a:pt x="2562" y="11238"/>
                    <a:pt x="2573" y="11363"/>
                  </a:cubicBezTo>
                  <a:lnTo>
                    <a:pt x="2573" y="12029"/>
                  </a:lnTo>
                  <a:lnTo>
                    <a:pt x="2573" y="12435"/>
                  </a:lnTo>
                  <a:cubicBezTo>
                    <a:pt x="2562" y="12456"/>
                    <a:pt x="2562" y="12476"/>
                    <a:pt x="2562" y="12487"/>
                  </a:cubicBezTo>
                  <a:cubicBezTo>
                    <a:pt x="2517" y="12524"/>
                    <a:pt x="2471" y="12552"/>
                    <a:pt x="2426" y="12552"/>
                  </a:cubicBezTo>
                  <a:cubicBezTo>
                    <a:pt x="2419" y="12552"/>
                    <a:pt x="2413" y="12551"/>
                    <a:pt x="2406" y="12550"/>
                  </a:cubicBezTo>
                  <a:cubicBezTo>
                    <a:pt x="2333" y="12372"/>
                    <a:pt x="2333" y="12175"/>
                    <a:pt x="2344" y="11988"/>
                  </a:cubicBezTo>
                  <a:cubicBezTo>
                    <a:pt x="2354" y="11394"/>
                    <a:pt x="2281" y="10821"/>
                    <a:pt x="2249" y="10238"/>
                  </a:cubicBezTo>
                  <a:cubicBezTo>
                    <a:pt x="2249" y="10176"/>
                    <a:pt x="2239" y="10123"/>
                    <a:pt x="2229" y="10061"/>
                  </a:cubicBezTo>
                  <a:cubicBezTo>
                    <a:pt x="2219" y="10061"/>
                    <a:pt x="2208" y="10061"/>
                    <a:pt x="2198" y="10051"/>
                  </a:cubicBezTo>
                  <a:lnTo>
                    <a:pt x="2198" y="10051"/>
                  </a:lnTo>
                  <a:lnTo>
                    <a:pt x="2229" y="10061"/>
                  </a:lnTo>
                  <a:cubicBezTo>
                    <a:pt x="2281" y="10009"/>
                    <a:pt x="2281" y="9947"/>
                    <a:pt x="2281" y="9873"/>
                  </a:cubicBezTo>
                  <a:cubicBezTo>
                    <a:pt x="2281" y="9707"/>
                    <a:pt x="2270" y="9530"/>
                    <a:pt x="2270" y="9364"/>
                  </a:cubicBezTo>
                  <a:lnTo>
                    <a:pt x="2270" y="9072"/>
                  </a:lnTo>
                  <a:cubicBezTo>
                    <a:pt x="2312" y="8989"/>
                    <a:pt x="2281" y="8895"/>
                    <a:pt x="2281" y="8801"/>
                  </a:cubicBezTo>
                  <a:cubicBezTo>
                    <a:pt x="2374" y="8614"/>
                    <a:pt x="2395" y="8416"/>
                    <a:pt x="2406" y="8208"/>
                  </a:cubicBezTo>
                  <a:cubicBezTo>
                    <a:pt x="2448" y="8177"/>
                    <a:pt x="2448" y="8135"/>
                    <a:pt x="2458" y="8093"/>
                  </a:cubicBezTo>
                  <a:cubicBezTo>
                    <a:pt x="2541" y="7968"/>
                    <a:pt x="2562" y="7833"/>
                    <a:pt x="2573" y="7687"/>
                  </a:cubicBezTo>
                  <a:cubicBezTo>
                    <a:pt x="2614" y="7635"/>
                    <a:pt x="2624" y="7573"/>
                    <a:pt x="2635" y="7510"/>
                  </a:cubicBezTo>
                  <a:cubicBezTo>
                    <a:pt x="2728" y="7437"/>
                    <a:pt x="2749" y="7333"/>
                    <a:pt x="2739" y="7219"/>
                  </a:cubicBezTo>
                  <a:cubicBezTo>
                    <a:pt x="2791" y="7177"/>
                    <a:pt x="2791" y="7115"/>
                    <a:pt x="2802" y="7052"/>
                  </a:cubicBezTo>
                  <a:lnTo>
                    <a:pt x="2781" y="7031"/>
                  </a:lnTo>
                  <a:lnTo>
                    <a:pt x="2781" y="7021"/>
                  </a:lnTo>
                  <a:cubicBezTo>
                    <a:pt x="2791" y="7031"/>
                    <a:pt x="2802" y="7041"/>
                    <a:pt x="2802" y="7052"/>
                  </a:cubicBezTo>
                  <a:cubicBezTo>
                    <a:pt x="2853" y="6937"/>
                    <a:pt x="2927" y="6833"/>
                    <a:pt x="2927" y="6708"/>
                  </a:cubicBezTo>
                  <a:cubicBezTo>
                    <a:pt x="2937" y="6657"/>
                    <a:pt x="2968" y="6615"/>
                    <a:pt x="2968" y="6573"/>
                  </a:cubicBezTo>
                  <a:cubicBezTo>
                    <a:pt x="2957" y="6396"/>
                    <a:pt x="3020" y="6229"/>
                    <a:pt x="3103" y="6073"/>
                  </a:cubicBezTo>
                  <a:cubicBezTo>
                    <a:pt x="3114" y="6053"/>
                    <a:pt x="3135" y="6032"/>
                    <a:pt x="3156" y="6011"/>
                  </a:cubicBezTo>
                  <a:cubicBezTo>
                    <a:pt x="3228" y="5719"/>
                    <a:pt x="3301" y="5428"/>
                    <a:pt x="3385" y="5136"/>
                  </a:cubicBezTo>
                  <a:cubicBezTo>
                    <a:pt x="3426" y="5105"/>
                    <a:pt x="3436" y="5063"/>
                    <a:pt x="3426" y="5011"/>
                  </a:cubicBezTo>
                  <a:cubicBezTo>
                    <a:pt x="3436" y="4970"/>
                    <a:pt x="3436" y="4938"/>
                    <a:pt x="3447" y="4907"/>
                  </a:cubicBezTo>
                  <a:cubicBezTo>
                    <a:pt x="3489" y="4866"/>
                    <a:pt x="3489" y="4824"/>
                    <a:pt x="3478" y="4782"/>
                  </a:cubicBezTo>
                  <a:cubicBezTo>
                    <a:pt x="3489" y="4741"/>
                    <a:pt x="3489" y="4699"/>
                    <a:pt x="3499" y="4667"/>
                  </a:cubicBezTo>
                  <a:cubicBezTo>
                    <a:pt x="3510" y="4647"/>
                    <a:pt x="3530" y="4626"/>
                    <a:pt x="3540" y="4595"/>
                  </a:cubicBezTo>
                  <a:cubicBezTo>
                    <a:pt x="3645" y="4262"/>
                    <a:pt x="3707" y="3918"/>
                    <a:pt x="3665" y="3564"/>
                  </a:cubicBezTo>
                  <a:cubicBezTo>
                    <a:pt x="3665" y="3387"/>
                    <a:pt x="3707" y="3221"/>
                    <a:pt x="3749" y="3054"/>
                  </a:cubicBezTo>
                  <a:cubicBezTo>
                    <a:pt x="3790" y="2897"/>
                    <a:pt x="3801" y="2752"/>
                    <a:pt x="3739" y="2606"/>
                  </a:cubicBezTo>
                  <a:cubicBezTo>
                    <a:pt x="3728" y="2554"/>
                    <a:pt x="3728" y="2513"/>
                    <a:pt x="3718" y="2460"/>
                  </a:cubicBezTo>
                  <a:cubicBezTo>
                    <a:pt x="3718" y="2325"/>
                    <a:pt x="3718" y="2200"/>
                    <a:pt x="3728" y="2064"/>
                  </a:cubicBezTo>
                  <a:cubicBezTo>
                    <a:pt x="3728" y="2013"/>
                    <a:pt x="3707" y="1971"/>
                    <a:pt x="3665" y="1939"/>
                  </a:cubicBezTo>
                  <a:cubicBezTo>
                    <a:pt x="3665" y="1763"/>
                    <a:pt x="3686" y="1575"/>
                    <a:pt x="3655" y="1398"/>
                  </a:cubicBezTo>
                  <a:cubicBezTo>
                    <a:pt x="3624" y="1211"/>
                    <a:pt x="3624" y="1023"/>
                    <a:pt x="3603" y="836"/>
                  </a:cubicBezTo>
                  <a:cubicBezTo>
                    <a:pt x="3603" y="753"/>
                    <a:pt x="3635" y="669"/>
                    <a:pt x="3561" y="597"/>
                  </a:cubicBezTo>
                  <a:cubicBezTo>
                    <a:pt x="3540" y="565"/>
                    <a:pt x="3520" y="523"/>
                    <a:pt x="3489" y="493"/>
                  </a:cubicBezTo>
                  <a:cubicBezTo>
                    <a:pt x="3510" y="419"/>
                    <a:pt x="3540" y="347"/>
                    <a:pt x="3551" y="274"/>
                  </a:cubicBezTo>
                  <a:cubicBezTo>
                    <a:pt x="3576" y="74"/>
                    <a:pt x="3535" y="1"/>
                    <a:pt x="3389"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7" name="Google Shape;267;p43"/>
            <p:cNvPicPr preferRelativeResize="0"/>
            <p:nvPr/>
          </p:nvPicPr>
          <p:blipFill rotWithShape="1">
            <a:blip r:embed="rId2">
              <a:alphaModFix/>
            </a:blip>
            <a:srcRect/>
            <a:stretch/>
          </p:blipFill>
          <p:spPr>
            <a:xfrm>
              <a:off x="7590205" y="-177406"/>
              <a:ext cx="374489" cy="1730385"/>
            </a:xfrm>
            <a:prstGeom prst="rect">
              <a:avLst/>
            </a:prstGeom>
            <a:noFill/>
            <a:ln>
              <a:noFill/>
            </a:ln>
          </p:spPr>
        </p:pic>
      </p:grpSp>
      <p:grpSp>
        <p:nvGrpSpPr>
          <p:cNvPr id="268" name="Google Shape;268;p43"/>
          <p:cNvGrpSpPr/>
          <p:nvPr/>
        </p:nvGrpSpPr>
        <p:grpSpPr>
          <a:xfrm rot="2848365" flipH="1">
            <a:off x="-111040" y="344827"/>
            <a:ext cx="958804" cy="1449196"/>
            <a:chOff x="4841429" y="-138081"/>
            <a:chExt cx="1144842" cy="1730385"/>
          </a:xfrm>
        </p:grpSpPr>
        <p:sp>
          <p:nvSpPr>
            <p:cNvPr id="269" name="Google Shape;269;p43"/>
            <p:cNvSpPr/>
            <p:nvPr/>
          </p:nvSpPr>
          <p:spPr>
            <a:xfrm>
              <a:off x="4841436" y="-135066"/>
              <a:ext cx="1144835" cy="1724346"/>
            </a:xfrm>
            <a:custGeom>
              <a:avLst/>
              <a:gdLst/>
              <a:ahLst/>
              <a:cxnLst/>
              <a:rect l="l" t="t" r="r" b="b"/>
              <a:pathLst>
                <a:path w="14557" h="21925" extrusionOk="0">
                  <a:moveTo>
                    <a:pt x="8209" y="1955"/>
                  </a:moveTo>
                  <a:cubicBezTo>
                    <a:pt x="8214" y="1955"/>
                    <a:pt x="8220" y="1957"/>
                    <a:pt x="8226" y="1959"/>
                  </a:cubicBezTo>
                  <a:lnTo>
                    <a:pt x="8226" y="1970"/>
                  </a:lnTo>
                  <a:lnTo>
                    <a:pt x="8185" y="1970"/>
                  </a:lnTo>
                  <a:cubicBezTo>
                    <a:pt x="8185" y="1963"/>
                    <a:pt x="8195" y="1955"/>
                    <a:pt x="8209" y="1955"/>
                  </a:cubicBezTo>
                  <a:close/>
                  <a:moveTo>
                    <a:pt x="8789" y="2438"/>
                  </a:moveTo>
                  <a:cubicBezTo>
                    <a:pt x="8789" y="2438"/>
                    <a:pt x="8789" y="2449"/>
                    <a:pt x="8799" y="2449"/>
                  </a:cubicBezTo>
                  <a:lnTo>
                    <a:pt x="8789" y="2449"/>
                  </a:lnTo>
                  <a:lnTo>
                    <a:pt x="8789" y="2438"/>
                  </a:lnTo>
                  <a:close/>
                  <a:moveTo>
                    <a:pt x="7747" y="2512"/>
                  </a:moveTo>
                  <a:cubicBezTo>
                    <a:pt x="7758" y="2512"/>
                    <a:pt x="7758" y="2512"/>
                    <a:pt x="7768" y="2522"/>
                  </a:cubicBezTo>
                  <a:lnTo>
                    <a:pt x="7758" y="2522"/>
                  </a:lnTo>
                  <a:cubicBezTo>
                    <a:pt x="7747" y="2522"/>
                    <a:pt x="7747" y="2512"/>
                    <a:pt x="7747" y="2512"/>
                  </a:cubicBezTo>
                  <a:close/>
                  <a:moveTo>
                    <a:pt x="2916" y="5365"/>
                  </a:moveTo>
                  <a:lnTo>
                    <a:pt x="2916" y="5385"/>
                  </a:lnTo>
                  <a:lnTo>
                    <a:pt x="2906" y="5385"/>
                  </a:lnTo>
                  <a:cubicBezTo>
                    <a:pt x="2906" y="5385"/>
                    <a:pt x="2906" y="5375"/>
                    <a:pt x="2916" y="5365"/>
                  </a:cubicBezTo>
                  <a:close/>
                  <a:moveTo>
                    <a:pt x="3145" y="5562"/>
                  </a:moveTo>
                  <a:cubicBezTo>
                    <a:pt x="3135" y="5562"/>
                    <a:pt x="3135" y="5573"/>
                    <a:pt x="3135" y="5573"/>
                  </a:cubicBezTo>
                  <a:lnTo>
                    <a:pt x="3135" y="5562"/>
                  </a:lnTo>
                  <a:close/>
                  <a:moveTo>
                    <a:pt x="11183" y="5999"/>
                  </a:moveTo>
                  <a:lnTo>
                    <a:pt x="11173" y="6010"/>
                  </a:lnTo>
                  <a:lnTo>
                    <a:pt x="11173" y="5999"/>
                  </a:lnTo>
                  <a:close/>
                  <a:moveTo>
                    <a:pt x="9996" y="6843"/>
                  </a:moveTo>
                  <a:lnTo>
                    <a:pt x="10007" y="6853"/>
                  </a:lnTo>
                  <a:lnTo>
                    <a:pt x="9996" y="6853"/>
                  </a:lnTo>
                  <a:lnTo>
                    <a:pt x="9996" y="6843"/>
                  </a:lnTo>
                  <a:close/>
                  <a:moveTo>
                    <a:pt x="9403" y="7061"/>
                  </a:moveTo>
                  <a:cubicBezTo>
                    <a:pt x="9413" y="7082"/>
                    <a:pt x="9424" y="7103"/>
                    <a:pt x="9424" y="7124"/>
                  </a:cubicBezTo>
                  <a:cubicBezTo>
                    <a:pt x="9403" y="7114"/>
                    <a:pt x="9403" y="7082"/>
                    <a:pt x="9403" y="7061"/>
                  </a:cubicBezTo>
                  <a:close/>
                  <a:moveTo>
                    <a:pt x="5186" y="7415"/>
                  </a:moveTo>
                  <a:lnTo>
                    <a:pt x="5186" y="7426"/>
                  </a:lnTo>
                  <a:lnTo>
                    <a:pt x="5176" y="7426"/>
                  </a:lnTo>
                  <a:cubicBezTo>
                    <a:pt x="5176" y="7426"/>
                    <a:pt x="5186" y="7426"/>
                    <a:pt x="5186" y="7415"/>
                  </a:cubicBezTo>
                  <a:close/>
                  <a:moveTo>
                    <a:pt x="9268" y="7540"/>
                  </a:moveTo>
                  <a:lnTo>
                    <a:pt x="9268" y="7540"/>
                  </a:lnTo>
                  <a:cubicBezTo>
                    <a:pt x="9258" y="7561"/>
                    <a:pt x="9247" y="7572"/>
                    <a:pt x="9237" y="7572"/>
                  </a:cubicBezTo>
                  <a:lnTo>
                    <a:pt x="9268" y="7540"/>
                  </a:lnTo>
                  <a:close/>
                  <a:moveTo>
                    <a:pt x="4551" y="10393"/>
                  </a:moveTo>
                  <a:cubicBezTo>
                    <a:pt x="4551" y="10404"/>
                    <a:pt x="4561" y="10404"/>
                    <a:pt x="4561" y="10414"/>
                  </a:cubicBezTo>
                  <a:lnTo>
                    <a:pt x="4540" y="10414"/>
                  </a:lnTo>
                  <a:cubicBezTo>
                    <a:pt x="4540" y="10404"/>
                    <a:pt x="4551" y="10404"/>
                    <a:pt x="4551" y="10393"/>
                  </a:cubicBezTo>
                  <a:close/>
                  <a:moveTo>
                    <a:pt x="2875" y="10696"/>
                  </a:moveTo>
                  <a:cubicBezTo>
                    <a:pt x="2885" y="10716"/>
                    <a:pt x="2875" y="10737"/>
                    <a:pt x="2875" y="10758"/>
                  </a:cubicBezTo>
                  <a:cubicBezTo>
                    <a:pt x="2854" y="10737"/>
                    <a:pt x="2833" y="10726"/>
                    <a:pt x="2812" y="10716"/>
                  </a:cubicBezTo>
                  <a:cubicBezTo>
                    <a:pt x="2833" y="10706"/>
                    <a:pt x="2854" y="10706"/>
                    <a:pt x="2875" y="10696"/>
                  </a:cubicBezTo>
                  <a:close/>
                  <a:moveTo>
                    <a:pt x="13916" y="11448"/>
                  </a:moveTo>
                  <a:cubicBezTo>
                    <a:pt x="13930" y="11448"/>
                    <a:pt x="13939" y="11454"/>
                    <a:pt x="13943" y="11466"/>
                  </a:cubicBezTo>
                  <a:cubicBezTo>
                    <a:pt x="13911" y="11466"/>
                    <a:pt x="13860" y="11476"/>
                    <a:pt x="13776" y="11508"/>
                  </a:cubicBezTo>
                  <a:cubicBezTo>
                    <a:pt x="13786" y="11497"/>
                    <a:pt x="13797" y="11497"/>
                    <a:pt x="13818" y="11487"/>
                  </a:cubicBezTo>
                  <a:cubicBezTo>
                    <a:pt x="13862" y="11462"/>
                    <a:pt x="13895" y="11448"/>
                    <a:pt x="13916" y="11448"/>
                  </a:cubicBezTo>
                  <a:close/>
                  <a:moveTo>
                    <a:pt x="3645" y="11695"/>
                  </a:moveTo>
                  <a:lnTo>
                    <a:pt x="3645" y="11705"/>
                  </a:lnTo>
                  <a:lnTo>
                    <a:pt x="3635" y="11695"/>
                  </a:lnTo>
                  <a:close/>
                  <a:moveTo>
                    <a:pt x="5051" y="11945"/>
                  </a:moveTo>
                  <a:lnTo>
                    <a:pt x="5040" y="11955"/>
                  </a:lnTo>
                  <a:cubicBezTo>
                    <a:pt x="5040" y="11945"/>
                    <a:pt x="5051" y="11945"/>
                    <a:pt x="5051" y="11945"/>
                  </a:cubicBezTo>
                  <a:close/>
                  <a:moveTo>
                    <a:pt x="11912" y="12362"/>
                  </a:moveTo>
                  <a:cubicBezTo>
                    <a:pt x="11923" y="12403"/>
                    <a:pt x="11933" y="12434"/>
                    <a:pt x="11944" y="12466"/>
                  </a:cubicBezTo>
                  <a:cubicBezTo>
                    <a:pt x="11923" y="12466"/>
                    <a:pt x="11902" y="12455"/>
                    <a:pt x="11881" y="12455"/>
                  </a:cubicBezTo>
                  <a:cubicBezTo>
                    <a:pt x="11861" y="12445"/>
                    <a:pt x="11871" y="12403"/>
                    <a:pt x="11891" y="12372"/>
                  </a:cubicBezTo>
                  <a:cubicBezTo>
                    <a:pt x="11902" y="12372"/>
                    <a:pt x="11912" y="12362"/>
                    <a:pt x="11912" y="12362"/>
                  </a:cubicBezTo>
                  <a:close/>
                  <a:moveTo>
                    <a:pt x="7238" y="12965"/>
                  </a:moveTo>
                  <a:cubicBezTo>
                    <a:pt x="7217" y="12996"/>
                    <a:pt x="7196" y="13028"/>
                    <a:pt x="7196" y="13070"/>
                  </a:cubicBezTo>
                  <a:lnTo>
                    <a:pt x="7196" y="13017"/>
                  </a:lnTo>
                  <a:cubicBezTo>
                    <a:pt x="7206" y="12986"/>
                    <a:pt x="7217" y="12965"/>
                    <a:pt x="7238" y="12965"/>
                  </a:cubicBezTo>
                  <a:close/>
                  <a:moveTo>
                    <a:pt x="2926" y="16170"/>
                  </a:moveTo>
                  <a:cubicBezTo>
                    <a:pt x="2930" y="16170"/>
                    <a:pt x="2937" y="16177"/>
                    <a:pt x="2937" y="16182"/>
                  </a:cubicBezTo>
                  <a:lnTo>
                    <a:pt x="2927" y="16182"/>
                  </a:lnTo>
                  <a:cubicBezTo>
                    <a:pt x="2922" y="16174"/>
                    <a:pt x="2923" y="16170"/>
                    <a:pt x="2926" y="16170"/>
                  </a:cubicBezTo>
                  <a:close/>
                  <a:moveTo>
                    <a:pt x="12245" y="16318"/>
                  </a:moveTo>
                  <a:cubicBezTo>
                    <a:pt x="12266" y="16328"/>
                    <a:pt x="12277" y="16339"/>
                    <a:pt x="12287" y="16339"/>
                  </a:cubicBezTo>
                  <a:cubicBezTo>
                    <a:pt x="12277" y="16339"/>
                    <a:pt x="12256" y="16339"/>
                    <a:pt x="12245" y="16328"/>
                  </a:cubicBezTo>
                  <a:lnTo>
                    <a:pt x="12245" y="16318"/>
                  </a:lnTo>
                  <a:close/>
                  <a:moveTo>
                    <a:pt x="7560" y="16724"/>
                  </a:moveTo>
                  <a:cubicBezTo>
                    <a:pt x="7560" y="16735"/>
                    <a:pt x="7560" y="16735"/>
                    <a:pt x="7550" y="16735"/>
                  </a:cubicBezTo>
                  <a:cubicBezTo>
                    <a:pt x="7550" y="16724"/>
                    <a:pt x="7560" y="16724"/>
                    <a:pt x="7560" y="16724"/>
                  </a:cubicBezTo>
                  <a:close/>
                  <a:moveTo>
                    <a:pt x="4561" y="16776"/>
                  </a:moveTo>
                  <a:lnTo>
                    <a:pt x="4561" y="16786"/>
                  </a:lnTo>
                  <a:cubicBezTo>
                    <a:pt x="4561" y="16786"/>
                    <a:pt x="4551" y="16786"/>
                    <a:pt x="4551" y="16776"/>
                  </a:cubicBezTo>
                  <a:close/>
                  <a:moveTo>
                    <a:pt x="2409" y="16789"/>
                  </a:moveTo>
                  <a:lnTo>
                    <a:pt x="2409" y="16789"/>
                  </a:lnTo>
                  <a:cubicBezTo>
                    <a:pt x="2406" y="16792"/>
                    <a:pt x="2406" y="16797"/>
                    <a:pt x="2406" y="16797"/>
                  </a:cubicBezTo>
                  <a:lnTo>
                    <a:pt x="2406" y="16797"/>
                  </a:lnTo>
                  <a:cubicBezTo>
                    <a:pt x="2406" y="16793"/>
                    <a:pt x="2408" y="16791"/>
                    <a:pt x="2409" y="16789"/>
                  </a:cubicBezTo>
                  <a:close/>
                  <a:moveTo>
                    <a:pt x="2406" y="16828"/>
                  </a:moveTo>
                  <a:cubicBezTo>
                    <a:pt x="2416" y="16839"/>
                    <a:pt x="2406" y="16839"/>
                    <a:pt x="2406" y="16839"/>
                  </a:cubicBezTo>
                  <a:lnTo>
                    <a:pt x="2406" y="16828"/>
                  </a:lnTo>
                  <a:close/>
                  <a:moveTo>
                    <a:pt x="4197" y="16860"/>
                  </a:moveTo>
                  <a:cubicBezTo>
                    <a:pt x="4186" y="16870"/>
                    <a:pt x="4186" y="16880"/>
                    <a:pt x="4186" y="16880"/>
                  </a:cubicBezTo>
                  <a:lnTo>
                    <a:pt x="4186" y="16860"/>
                  </a:lnTo>
                  <a:close/>
                  <a:moveTo>
                    <a:pt x="2427" y="17047"/>
                  </a:moveTo>
                  <a:cubicBezTo>
                    <a:pt x="2416" y="17047"/>
                    <a:pt x="2416" y="17057"/>
                    <a:pt x="2416" y="17057"/>
                  </a:cubicBezTo>
                  <a:lnTo>
                    <a:pt x="2406" y="17057"/>
                  </a:lnTo>
                  <a:cubicBezTo>
                    <a:pt x="2416" y="17057"/>
                    <a:pt x="2416" y="17047"/>
                    <a:pt x="2427" y="17047"/>
                  </a:cubicBezTo>
                  <a:close/>
                  <a:moveTo>
                    <a:pt x="11486" y="17172"/>
                  </a:moveTo>
                  <a:lnTo>
                    <a:pt x="11486" y="17214"/>
                  </a:lnTo>
                  <a:cubicBezTo>
                    <a:pt x="11475" y="17203"/>
                    <a:pt x="11475" y="17193"/>
                    <a:pt x="11465" y="17182"/>
                  </a:cubicBezTo>
                  <a:cubicBezTo>
                    <a:pt x="11475" y="17182"/>
                    <a:pt x="11475" y="17172"/>
                    <a:pt x="11486" y="17172"/>
                  </a:cubicBezTo>
                  <a:close/>
                  <a:moveTo>
                    <a:pt x="11725" y="17390"/>
                  </a:moveTo>
                  <a:lnTo>
                    <a:pt x="11736" y="17401"/>
                  </a:lnTo>
                  <a:cubicBezTo>
                    <a:pt x="11736" y="17401"/>
                    <a:pt x="11725" y="17401"/>
                    <a:pt x="11725" y="17390"/>
                  </a:cubicBezTo>
                  <a:close/>
                  <a:moveTo>
                    <a:pt x="1500" y="17640"/>
                  </a:moveTo>
                  <a:lnTo>
                    <a:pt x="1500" y="17651"/>
                  </a:lnTo>
                  <a:lnTo>
                    <a:pt x="1490" y="17651"/>
                  </a:lnTo>
                  <a:lnTo>
                    <a:pt x="1500" y="17640"/>
                  </a:lnTo>
                  <a:close/>
                  <a:moveTo>
                    <a:pt x="5478" y="17651"/>
                  </a:moveTo>
                  <a:cubicBezTo>
                    <a:pt x="5488" y="17651"/>
                    <a:pt x="5488" y="17651"/>
                    <a:pt x="5498" y="17661"/>
                  </a:cubicBezTo>
                  <a:lnTo>
                    <a:pt x="5488" y="17661"/>
                  </a:lnTo>
                  <a:cubicBezTo>
                    <a:pt x="5488" y="17651"/>
                    <a:pt x="5478" y="17651"/>
                    <a:pt x="5478" y="17651"/>
                  </a:cubicBezTo>
                  <a:close/>
                  <a:moveTo>
                    <a:pt x="10798" y="18859"/>
                  </a:moveTo>
                  <a:cubicBezTo>
                    <a:pt x="10808" y="18859"/>
                    <a:pt x="10808" y="18869"/>
                    <a:pt x="10808" y="18869"/>
                  </a:cubicBezTo>
                  <a:lnTo>
                    <a:pt x="10798" y="18869"/>
                  </a:lnTo>
                  <a:lnTo>
                    <a:pt x="10798" y="18859"/>
                  </a:lnTo>
                  <a:close/>
                  <a:moveTo>
                    <a:pt x="8112" y="20774"/>
                  </a:moveTo>
                  <a:cubicBezTo>
                    <a:pt x="8112" y="20784"/>
                    <a:pt x="8112" y="20784"/>
                    <a:pt x="8101" y="20784"/>
                  </a:cubicBezTo>
                  <a:cubicBezTo>
                    <a:pt x="8112" y="20784"/>
                    <a:pt x="8112" y="20775"/>
                    <a:pt x="8112" y="20774"/>
                  </a:cubicBezTo>
                  <a:close/>
                  <a:moveTo>
                    <a:pt x="8615" y="1"/>
                  </a:moveTo>
                  <a:cubicBezTo>
                    <a:pt x="8607" y="1"/>
                    <a:pt x="8599" y="1"/>
                    <a:pt x="8591" y="2"/>
                  </a:cubicBezTo>
                  <a:cubicBezTo>
                    <a:pt x="8559" y="2"/>
                    <a:pt x="8529" y="23"/>
                    <a:pt x="8508" y="44"/>
                  </a:cubicBezTo>
                  <a:cubicBezTo>
                    <a:pt x="8310" y="263"/>
                    <a:pt x="8071" y="439"/>
                    <a:pt x="7987" y="742"/>
                  </a:cubicBezTo>
                  <a:cubicBezTo>
                    <a:pt x="7987" y="783"/>
                    <a:pt x="7946" y="814"/>
                    <a:pt x="7925" y="846"/>
                  </a:cubicBezTo>
                  <a:cubicBezTo>
                    <a:pt x="7821" y="897"/>
                    <a:pt x="7904" y="971"/>
                    <a:pt x="7914" y="1033"/>
                  </a:cubicBezTo>
                  <a:cubicBezTo>
                    <a:pt x="7841" y="1043"/>
                    <a:pt x="7789" y="1085"/>
                    <a:pt x="7758" y="1158"/>
                  </a:cubicBezTo>
                  <a:cubicBezTo>
                    <a:pt x="7706" y="1335"/>
                    <a:pt x="7612" y="1491"/>
                    <a:pt x="7508" y="1626"/>
                  </a:cubicBezTo>
                  <a:cubicBezTo>
                    <a:pt x="7425" y="1730"/>
                    <a:pt x="7404" y="1845"/>
                    <a:pt x="7383" y="1959"/>
                  </a:cubicBezTo>
                  <a:cubicBezTo>
                    <a:pt x="7248" y="2126"/>
                    <a:pt x="7289" y="2366"/>
                    <a:pt x="7123" y="2522"/>
                  </a:cubicBezTo>
                  <a:cubicBezTo>
                    <a:pt x="7143" y="2637"/>
                    <a:pt x="7019" y="2688"/>
                    <a:pt x="7019" y="2782"/>
                  </a:cubicBezTo>
                  <a:cubicBezTo>
                    <a:pt x="7009" y="2897"/>
                    <a:pt x="6967" y="2991"/>
                    <a:pt x="6914" y="3084"/>
                  </a:cubicBezTo>
                  <a:cubicBezTo>
                    <a:pt x="6894" y="3146"/>
                    <a:pt x="6884" y="3209"/>
                    <a:pt x="6946" y="3251"/>
                  </a:cubicBezTo>
                  <a:cubicBezTo>
                    <a:pt x="6946" y="3271"/>
                    <a:pt x="6956" y="3292"/>
                    <a:pt x="6967" y="3303"/>
                  </a:cubicBezTo>
                  <a:cubicBezTo>
                    <a:pt x="6956" y="3345"/>
                    <a:pt x="6946" y="3386"/>
                    <a:pt x="6946" y="3417"/>
                  </a:cubicBezTo>
                  <a:cubicBezTo>
                    <a:pt x="6914" y="3438"/>
                    <a:pt x="6894" y="3459"/>
                    <a:pt x="6894" y="3490"/>
                  </a:cubicBezTo>
                  <a:cubicBezTo>
                    <a:pt x="6884" y="3542"/>
                    <a:pt x="6884" y="3615"/>
                    <a:pt x="6863" y="3667"/>
                  </a:cubicBezTo>
                  <a:cubicBezTo>
                    <a:pt x="6748" y="3917"/>
                    <a:pt x="6738" y="4115"/>
                    <a:pt x="6821" y="4417"/>
                  </a:cubicBezTo>
                  <a:cubicBezTo>
                    <a:pt x="6810" y="4479"/>
                    <a:pt x="6810" y="4532"/>
                    <a:pt x="6842" y="4583"/>
                  </a:cubicBezTo>
                  <a:cubicBezTo>
                    <a:pt x="6863" y="4761"/>
                    <a:pt x="6884" y="4927"/>
                    <a:pt x="6956" y="5083"/>
                  </a:cubicBezTo>
                  <a:cubicBezTo>
                    <a:pt x="7060" y="5365"/>
                    <a:pt x="7206" y="5625"/>
                    <a:pt x="7446" y="5812"/>
                  </a:cubicBezTo>
                  <a:cubicBezTo>
                    <a:pt x="7602" y="6062"/>
                    <a:pt x="7664" y="6323"/>
                    <a:pt x="7612" y="6614"/>
                  </a:cubicBezTo>
                  <a:cubicBezTo>
                    <a:pt x="7539" y="6656"/>
                    <a:pt x="7497" y="6718"/>
                    <a:pt x="7487" y="6801"/>
                  </a:cubicBezTo>
                  <a:cubicBezTo>
                    <a:pt x="7477" y="6864"/>
                    <a:pt x="7456" y="6916"/>
                    <a:pt x="7435" y="6978"/>
                  </a:cubicBezTo>
                  <a:cubicBezTo>
                    <a:pt x="7404" y="6978"/>
                    <a:pt x="7383" y="6999"/>
                    <a:pt x="7373" y="7031"/>
                  </a:cubicBezTo>
                  <a:cubicBezTo>
                    <a:pt x="7331" y="7041"/>
                    <a:pt x="7321" y="7072"/>
                    <a:pt x="7310" y="7103"/>
                  </a:cubicBezTo>
                  <a:cubicBezTo>
                    <a:pt x="7268" y="7135"/>
                    <a:pt x="7258" y="7176"/>
                    <a:pt x="7248" y="7218"/>
                  </a:cubicBezTo>
                  <a:cubicBezTo>
                    <a:pt x="7185" y="7260"/>
                    <a:pt x="7154" y="7322"/>
                    <a:pt x="7133" y="7385"/>
                  </a:cubicBezTo>
                  <a:cubicBezTo>
                    <a:pt x="7092" y="7510"/>
                    <a:pt x="7050" y="7644"/>
                    <a:pt x="7009" y="7769"/>
                  </a:cubicBezTo>
                  <a:cubicBezTo>
                    <a:pt x="7000" y="7771"/>
                    <a:pt x="6992" y="7771"/>
                    <a:pt x="6984" y="7771"/>
                  </a:cubicBezTo>
                  <a:cubicBezTo>
                    <a:pt x="6919" y="7771"/>
                    <a:pt x="6894" y="7731"/>
                    <a:pt x="6894" y="7665"/>
                  </a:cubicBezTo>
                  <a:cubicBezTo>
                    <a:pt x="6894" y="7415"/>
                    <a:pt x="6894" y="7176"/>
                    <a:pt x="6821" y="6936"/>
                  </a:cubicBezTo>
                  <a:cubicBezTo>
                    <a:pt x="6779" y="6801"/>
                    <a:pt x="6748" y="6666"/>
                    <a:pt x="6789" y="6531"/>
                  </a:cubicBezTo>
                  <a:cubicBezTo>
                    <a:pt x="6821" y="6437"/>
                    <a:pt x="6759" y="6395"/>
                    <a:pt x="6717" y="6343"/>
                  </a:cubicBezTo>
                  <a:cubicBezTo>
                    <a:pt x="6686" y="6288"/>
                    <a:pt x="6642" y="6245"/>
                    <a:pt x="6583" y="6245"/>
                  </a:cubicBezTo>
                  <a:cubicBezTo>
                    <a:pt x="6563" y="6245"/>
                    <a:pt x="6542" y="6250"/>
                    <a:pt x="6519" y="6260"/>
                  </a:cubicBezTo>
                  <a:cubicBezTo>
                    <a:pt x="6456" y="6239"/>
                    <a:pt x="6425" y="6198"/>
                    <a:pt x="6394" y="6145"/>
                  </a:cubicBezTo>
                  <a:cubicBezTo>
                    <a:pt x="6290" y="6020"/>
                    <a:pt x="6217" y="5864"/>
                    <a:pt x="6030" y="5823"/>
                  </a:cubicBezTo>
                  <a:cubicBezTo>
                    <a:pt x="6009" y="5791"/>
                    <a:pt x="5998" y="5770"/>
                    <a:pt x="5977" y="5749"/>
                  </a:cubicBezTo>
                  <a:cubicBezTo>
                    <a:pt x="5956" y="5677"/>
                    <a:pt x="5894" y="5666"/>
                    <a:pt x="5842" y="5645"/>
                  </a:cubicBezTo>
                  <a:cubicBezTo>
                    <a:pt x="5822" y="5635"/>
                    <a:pt x="5790" y="5615"/>
                    <a:pt x="5769" y="5594"/>
                  </a:cubicBezTo>
                  <a:cubicBezTo>
                    <a:pt x="5625" y="5414"/>
                    <a:pt x="5450" y="5304"/>
                    <a:pt x="5231" y="5304"/>
                  </a:cubicBezTo>
                  <a:cubicBezTo>
                    <a:pt x="5196" y="5304"/>
                    <a:pt x="5161" y="5306"/>
                    <a:pt x="5124" y="5312"/>
                  </a:cubicBezTo>
                  <a:cubicBezTo>
                    <a:pt x="5093" y="5219"/>
                    <a:pt x="5040" y="5156"/>
                    <a:pt x="4936" y="5125"/>
                  </a:cubicBezTo>
                  <a:cubicBezTo>
                    <a:pt x="4645" y="5041"/>
                    <a:pt x="4353" y="4969"/>
                    <a:pt x="4052" y="4958"/>
                  </a:cubicBezTo>
                  <a:cubicBezTo>
                    <a:pt x="3978" y="4948"/>
                    <a:pt x="3895" y="4969"/>
                    <a:pt x="3832" y="4896"/>
                  </a:cubicBezTo>
                  <a:cubicBezTo>
                    <a:pt x="3812" y="4833"/>
                    <a:pt x="3760" y="4802"/>
                    <a:pt x="3698" y="4782"/>
                  </a:cubicBezTo>
                  <a:cubicBezTo>
                    <a:pt x="3541" y="4719"/>
                    <a:pt x="3385" y="4719"/>
                    <a:pt x="3229" y="4708"/>
                  </a:cubicBezTo>
                  <a:cubicBezTo>
                    <a:pt x="3177" y="4636"/>
                    <a:pt x="3104" y="4604"/>
                    <a:pt x="3020" y="4594"/>
                  </a:cubicBezTo>
                  <a:cubicBezTo>
                    <a:pt x="2927" y="4594"/>
                    <a:pt x="2823" y="4583"/>
                    <a:pt x="2729" y="4583"/>
                  </a:cubicBezTo>
                  <a:lnTo>
                    <a:pt x="2719" y="4583"/>
                  </a:lnTo>
                  <a:cubicBezTo>
                    <a:pt x="2695" y="4551"/>
                    <a:pt x="2664" y="4538"/>
                    <a:pt x="2633" y="4538"/>
                  </a:cubicBezTo>
                  <a:cubicBezTo>
                    <a:pt x="2623" y="4538"/>
                    <a:pt x="2614" y="4539"/>
                    <a:pt x="2604" y="4542"/>
                  </a:cubicBezTo>
                  <a:cubicBezTo>
                    <a:pt x="2583" y="4532"/>
                    <a:pt x="2562" y="4532"/>
                    <a:pt x="2541" y="4532"/>
                  </a:cubicBezTo>
                  <a:cubicBezTo>
                    <a:pt x="2485" y="4466"/>
                    <a:pt x="2429" y="4443"/>
                    <a:pt x="2372" y="4443"/>
                  </a:cubicBezTo>
                  <a:cubicBezTo>
                    <a:pt x="2293" y="4443"/>
                    <a:pt x="2214" y="4489"/>
                    <a:pt x="2136" y="4532"/>
                  </a:cubicBezTo>
                  <a:cubicBezTo>
                    <a:pt x="2032" y="4583"/>
                    <a:pt x="1979" y="4667"/>
                    <a:pt x="1990" y="4802"/>
                  </a:cubicBezTo>
                  <a:cubicBezTo>
                    <a:pt x="2000" y="5052"/>
                    <a:pt x="2052" y="5291"/>
                    <a:pt x="2167" y="5520"/>
                  </a:cubicBezTo>
                  <a:cubicBezTo>
                    <a:pt x="2187" y="5698"/>
                    <a:pt x="2229" y="5864"/>
                    <a:pt x="2365" y="5999"/>
                  </a:cubicBezTo>
                  <a:cubicBezTo>
                    <a:pt x="2365" y="6052"/>
                    <a:pt x="2396" y="6093"/>
                    <a:pt x="2427" y="6124"/>
                  </a:cubicBezTo>
                  <a:cubicBezTo>
                    <a:pt x="2427" y="6156"/>
                    <a:pt x="2437" y="6177"/>
                    <a:pt x="2469" y="6187"/>
                  </a:cubicBezTo>
                  <a:lnTo>
                    <a:pt x="2469" y="6198"/>
                  </a:lnTo>
                  <a:cubicBezTo>
                    <a:pt x="2469" y="6228"/>
                    <a:pt x="2479" y="6239"/>
                    <a:pt x="2511" y="6249"/>
                  </a:cubicBezTo>
                  <a:cubicBezTo>
                    <a:pt x="2594" y="6323"/>
                    <a:pt x="2666" y="6385"/>
                    <a:pt x="2698" y="6499"/>
                  </a:cubicBezTo>
                  <a:cubicBezTo>
                    <a:pt x="2719" y="6562"/>
                    <a:pt x="2760" y="6614"/>
                    <a:pt x="2791" y="6677"/>
                  </a:cubicBezTo>
                  <a:cubicBezTo>
                    <a:pt x="2791" y="6718"/>
                    <a:pt x="2812" y="6728"/>
                    <a:pt x="2844" y="6728"/>
                  </a:cubicBezTo>
                  <a:lnTo>
                    <a:pt x="2875" y="6739"/>
                  </a:lnTo>
                  <a:lnTo>
                    <a:pt x="2906" y="6739"/>
                  </a:lnTo>
                  <a:cubicBezTo>
                    <a:pt x="2927" y="6760"/>
                    <a:pt x="2948" y="6770"/>
                    <a:pt x="2969" y="6791"/>
                  </a:cubicBezTo>
                  <a:cubicBezTo>
                    <a:pt x="2999" y="6895"/>
                    <a:pt x="3020" y="7010"/>
                    <a:pt x="3062" y="7114"/>
                  </a:cubicBezTo>
                  <a:cubicBezTo>
                    <a:pt x="3081" y="7172"/>
                    <a:pt x="3118" y="7229"/>
                    <a:pt x="3198" y="7229"/>
                  </a:cubicBezTo>
                  <a:cubicBezTo>
                    <a:pt x="3204" y="7229"/>
                    <a:pt x="3211" y="7229"/>
                    <a:pt x="3219" y="7228"/>
                  </a:cubicBezTo>
                  <a:cubicBezTo>
                    <a:pt x="3323" y="7301"/>
                    <a:pt x="3395" y="7415"/>
                    <a:pt x="3520" y="7468"/>
                  </a:cubicBezTo>
                  <a:cubicBezTo>
                    <a:pt x="3603" y="7561"/>
                    <a:pt x="3718" y="7614"/>
                    <a:pt x="3822" y="7655"/>
                  </a:cubicBezTo>
                  <a:cubicBezTo>
                    <a:pt x="3916" y="7769"/>
                    <a:pt x="4041" y="7822"/>
                    <a:pt x="4176" y="7884"/>
                  </a:cubicBezTo>
                  <a:cubicBezTo>
                    <a:pt x="4374" y="7968"/>
                    <a:pt x="4593" y="7978"/>
                    <a:pt x="4790" y="8030"/>
                  </a:cubicBezTo>
                  <a:cubicBezTo>
                    <a:pt x="4968" y="8072"/>
                    <a:pt x="5144" y="8144"/>
                    <a:pt x="5332" y="8155"/>
                  </a:cubicBezTo>
                  <a:cubicBezTo>
                    <a:pt x="5582" y="8155"/>
                    <a:pt x="5842" y="8144"/>
                    <a:pt x="6092" y="8144"/>
                  </a:cubicBezTo>
                  <a:cubicBezTo>
                    <a:pt x="6110" y="8147"/>
                    <a:pt x="6127" y="8148"/>
                    <a:pt x="6144" y="8148"/>
                  </a:cubicBezTo>
                  <a:cubicBezTo>
                    <a:pt x="6198" y="8148"/>
                    <a:pt x="6250" y="8134"/>
                    <a:pt x="6290" y="8103"/>
                  </a:cubicBezTo>
                  <a:cubicBezTo>
                    <a:pt x="6310" y="8103"/>
                    <a:pt x="6321" y="8093"/>
                    <a:pt x="6342" y="8082"/>
                  </a:cubicBezTo>
                  <a:lnTo>
                    <a:pt x="6519" y="8082"/>
                  </a:lnTo>
                  <a:cubicBezTo>
                    <a:pt x="6613" y="8248"/>
                    <a:pt x="6738" y="8394"/>
                    <a:pt x="6884" y="8519"/>
                  </a:cubicBezTo>
                  <a:cubicBezTo>
                    <a:pt x="6894" y="8717"/>
                    <a:pt x="6935" y="8894"/>
                    <a:pt x="6998" y="9081"/>
                  </a:cubicBezTo>
                  <a:cubicBezTo>
                    <a:pt x="7081" y="9352"/>
                    <a:pt x="7123" y="9634"/>
                    <a:pt x="7206" y="9904"/>
                  </a:cubicBezTo>
                  <a:cubicBezTo>
                    <a:pt x="7268" y="10113"/>
                    <a:pt x="7310" y="10321"/>
                    <a:pt x="7321" y="10529"/>
                  </a:cubicBezTo>
                  <a:cubicBezTo>
                    <a:pt x="7331" y="10706"/>
                    <a:pt x="7363" y="10872"/>
                    <a:pt x="7435" y="11029"/>
                  </a:cubicBezTo>
                  <a:cubicBezTo>
                    <a:pt x="7456" y="11258"/>
                    <a:pt x="7612" y="11434"/>
                    <a:pt x="7685" y="11643"/>
                  </a:cubicBezTo>
                  <a:cubicBezTo>
                    <a:pt x="7685" y="11809"/>
                    <a:pt x="7696" y="11976"/>
                    <a:pt x="7696" y="12153"/>
                  </a:cubicBezTo>
                  <a:cubicBezTo>
                    <a:pt x="7696" y="12216"/>
                    <a:pt x="7696" y="12267"/>
                    <a:pt x="7747" y="12320"/>
                  </a:cubicBezTo>
                  <a:cubicBezTo>
                    <a:pt x="7747" y="12466"/>
                    <a:pt x="7758" y="12621"/>
                    <a:pt x="7747" y="12767"/>
                  </a:cubicBezTo>
                  <a:cubicBezTo>
                    <a:pt x="7747" y="12820"/>
                    <a:pt x="7718" y="12843"/>
                    <a:pt x="7678" y="12843"/>
                  </a:cubicBezTo>
                  <a:cubicBezTo>
                    <a:pt x="7670" y="12843"/>
                    <a:pt x="7662" y="12842"/>
                    <a:pt x="7654" y="12840"/>
                  </a:cubicBezTo>
                  <a:cubicBezTo>
                    <a:pt x="7602" y="12830"/>
                    <a:pt x="7550" y="12820"/>
                    <a:pt x="7508" y="12799"/>
                  </a:cubicBezTo>
                  <a:cubicBezTo>
                    <a:pt x="7477" y="12788"/>
                    <a:pt x="7446" y="12778"/>
                    <a:pt x="7425" y="12767"/>
                  </a:cubicBezTo>
                  <a:cubicBezTo>
                    <a:pt x="7154" y="12632"/>
                    <a:pt x="6904" y="12476"/>
                    <a:pt x="6685" y="12267"/>
                  </a:cubicBezTo>
                  <a:cubicBezTo>
                    <a:pt x="6613" y="12174"/>
                    <a:pt x="6613" y="12070"/>
                    <a:pt x="6655" y="11987"/>
                  </a:cubicBezTo>
                  <a:cubicBezTo>
                    <a:pt x="6717" y="11872"/>
                    <a:pt x="6696" y="11778"/>
                    <a:pt x="6634" y="11684"/>
                  </a:cubicBezTo>
                  <a:cubicBezTo>
                    <a:pt x="6592" y="11612"/>
                    <a:pt x="6592" y="11549"/>
                    <a:pt x="6644" y="11487"/>
                  </a:cubicBezTo>
                  <a:cubicBezTo>
                    <a:pt x="6738" y="11404"/>
                    <a:pt x="6706" y="11309"/>
                    <a:pt x="6655" y="11216"/>
                  </a:cubicBezTo>
                  <a:cubicBezTo>
                    <a:pt x="6581" y="11112"/>
                    <a:pt x="6509" y="11029"/>
                    <a:pt x="6405" y="10966"/>
                  </a:cubicBezTo>
                  <a:cubicBezTo>
                    <a:pt x="6363" y="10945"/>
                    <a:pt x="6321" y="10925"/>
                    <a:pt x="6269" y="10904"/>
                  </a:cubicBezTo>
                  <a:cubicBezTo>
                    <a:pt x="6251" y="10869"/>
                    <a:pt x="6220" y="10849"/>
                    <a:pt x="6180" y="10849"/>
                  </a:cubicBezTo>
                  <a:cubicBezTo>
                    <a:pt x="6172" y="10849"/>
                    <a:pt x="6163" y="10850"/>
                    <a:pt x="6155" y="10851"/>
                  </a:cubicBezTo>
                  <a:lnTo>
                    <a:pt x="6155" y="10841"/>
                  </a:lnTo>
                  <a:cubicBezTo>
                    <a:pt x="6186" y="10779"/>
                    <a:pt x="6196" y="10706"/>
                    <a:pt x="6134" y="10654"/>
                  </a:cubicBezTo>
                  <a:cubicBezTo>
                    <a:pt x="6081" y="10612"/>
                    <a:pt x="6040" y="10550"/>
                    <a:pt x="5967" y="10539"/>
                  </a:cubicBezTo>
                  <a:cubicBezTo>
                    <a:pt x="5707" y="10425"/>
                    <a:pt x="5447" y="10300"/>
                    <a:pt x="5186" y="10185"/>
                  </a:cubicBezTo>
                  <a:cubicBezTo>
                    <a:pt x="5105" y="10149"/>
                    <a:pt x="5017" y="10098"/>
                    <a:pt x="4920" y="10098"/>
                  </a:cubicBezTo>
                  <a:cubicBezTo>
                    <a:pt x="4905" y="10098"/>
                    <a:pt x="4889" y="10099"/>
                    <a:pt x="4874" y="10102"/>
                  </a:cubicBezTo>
                  <a:cubicBezTo>
                    <a:pt x="4760" y="10071"/>
                    <a:pt x="4676" y="9988"/>
                    <a:pt x="4561" y="9988"/>
                  </a:cubicBezTo>
                  <a:cubicBezTo>
                    <a:pt x="4551" y="9956"/>
                    <a:pt x="4530" y="9946"/>
                    <a:pt x="4510" y="9946"/>
                  </a:cubicBezTo>
                  <a:cubicBezTo>
                    <a:pt x="4468" y="9946"/>
                    <a:pt x="4416" y="9935"/>
                    <a:pt x="4374" y="9935"/>
                  </a:cubicBezTo>
                  <a:cubicBezTo>
                    <a:pt x="4322" y="9904"/>
                    <a:pt x="4260" y="9883"/>
                    <a:pt x="4197" y="9863"/>
                  </a:cubicBezTo>
                  <a:cubicBezTo>
                    <a:pt x="4145" y="9800"/>
                    <a:pt x="4082" y="9800"/>
                    <a:pt x="4010" y="9800"/>
                  </a:cubicBezTo>
                  <a:cubicBezTo>
                    <a:pt x="3989" y="9800"/>
                    <a:pt x="3978" y="9789"/>
                    <a:pt x="3957" y="9789"/>
                  </a:cubicBezTo>
                  <a:cubicBezTo>
                    <a:pt x="3937" y="9759"/>
                    <a:pt x="3916" y="9738"/>
                    <a:pt x="3885" y="9738"/>
                  </a:cubicBezTo>
                  <a:cubicBezTo>
                    <a:pt x="3878" y="9738"/>
                    <a:pt x="3866" y="9733"/>
                    <a:pt x="3856" y="9733"/>
                  </a:cubicBezTo>
                  <a:cubicBezTo>
                    <a:pt x="3851" y="9733"/>
                    <a:pt x="3847" y="9734"/>
                    <a:pt x="3843" y="9738"/>
                  </a:cubicBezTo>
                  <a:cubicBezTo>
                    <a:pt x="3749" y="9685"/>
                    <a:pt x="3656" y="9644"/>
                    <a:pt x="3583" y="9581"/>
                  </a:cubicBezTo>
                  <a:cubicBezTo>
                    <a:pt x="3406" y="9414"/>
                    <a:pt x="3187" y="9394"/>
                    <a:pt x="2969" y="9373"/>
                  </a:cubicBezTo>
                  <a:cubicBezTo>
                    <a:pt x="2879" y="9208"/>
                    <a:pt x="2756" y="9129"/>
                    <a:pt x="2602" y="9129"/>
                  </a:cubicBezTo>
                  <a:cubicBezTo>
                    <a:pt x="2542" y="9129"/>
                    <a:pt x="2476" y="9141"/>
                    <a:pt x="2406" y="9165"/>
                  </a:cubicBezTo>
                  <a:cubicBezTo>
                    <a:pt x="2344" y="9185"/>
                    <a:pt x="2271" y="9185"/>
                    <a:pt x="2198" y="9196"/>
                  </a:cubicBezTo>
                  <a:cubicBezTo>
                    <a:pt x="1958" y="9259"/>
                    <a:pt x="1896" y="9373"/>
                    <a:pt x="1990" y="9613"/>
                  </a:cubicBezTo>
                  <a:lnTo>
                    <a:pt x="1990" y="9623"/>
                  </a:lnTo>
                  <a:cubicBezTo>
                    <a:pt x="2083" y="9748"/>
                    <a:pt x="2146" y="9873"/>
                    <a:pt x="2187" y="10029"/>
                  </a:cubicBezTo>
                  <a:cubicBezTo>
                    <a:pt x="2208" y="10143"/>
                    <a:pt x="2198" y="10289"/>
                    <a:pt x="2271" y="10383"/>
                  </a:cubicBezTo>
                  <a:cubicBezTo>
                    <a:pt x="2365" y="10497"/>
                    <a:pt x="2396" y="10654"/>
                    <a:pt x="2479" y="10779"/>
                  </a:cubicBezTo>
                  <a:cubicBezTo>
                    <a:pt x="2500" y="10821"/>
                    <a:pt x="2541" y="10841"/>
                    <a:pt x="2594" y="10851"/>
                  </a:cubicBezTo>
                  <a:cubicBezTo>
                    <a:pt x="2656" y="10997"/>
                    <a:pt x="2687" y="11154"/>
                    <a:pt x="2791" y="11279"/>
                  </a:cubicBezTo>
                  <a:cubicBezTo>
                    <a:pt x="2875" y="11372"/>
                    <a:pt x="2948" y="11476"/>
                    <a:pt x="3020" y="11580"/>
                  </a:cubicBezTo>
                  <a:lnTo>
                    <a:pt x="3031" y="11580"/>
                  </a:lnTo>
                  <a:cubicBezTo>
                    <a:pt x="3052" y="11633"/>
                    <a:pt x="3094" y="11643"/>
                    <a:pt x="3145" y="11653"/>
                  </a:cubicBezTo>
                  <a:lnTo>
                    <a:pt x="3208" y="11716"/>
                  </a:lnTo>
                  <a:cubicBezTo>
                    <a:pt x="3219" y="11788"/>
                    <a:pt x="3260" y="11851"/>
                    <a:pt x="3312" y="11893"/>
                  </a:cubicBezTo>
                  <a:cubicBezTo>
                    <a:pt x="3333" y="11945"/>
                    <a:pt x="3364" y="11976"/>
                    <a:pt x="3406" y="12008"/>
                  </a:cubicBezTo>
                  <a:cubicBezTo>
                    <a:pt x="3541" y="12101"/>
                    <a:pt x="3645" y="12226"/>
                    <a:pt x="3728" y="12362"/>
                  </a:cubicBezTo>
                  <a:cubicBezTo>
                    <a:pt x="3802" y="12476"/>
                    <a:pt x="3885" y="12580"/>
                    <a:pt x="3989" y="12653"/>
                  </a:cubicBezTo>
                  <a:cubicBezTo>
                    <a:pt x="4072" y="12716"/>
                    <a:pt x="4114" y="12809"/>
                    <a:pt x="4197" y="12861"/>
                  </a:cubicBezTo>
                  <a:cubicBezTo>
                    <a:pt x="4510" y="13142"/>
                    <a:pt x="4894" y="13215"/>
                    <a:pt x="5290" y="13215"/>
                  </a:cubicBezTo>
                  <a:cubicBezTo>
                    <a:pt x="5405" y="13246"/>
                    <a:pt x="5509" y="13278"/>
                    <a:pt x="5613" y="13288"/>
                  </a:cubicBezTo>
                  <a:cubicBezTo>
                    <a:pt x="5650" y="13297"/>
                    <a:pt x="5690" y="13304"/>
                    <a:pt x="5728" y="13304"/>
                  </a:cubicBezTo>
                  <a:cubicBezTo>
                    <a:pt x="5778" y="13304"/>
                    <a:pt x="5823" y="13292"/>
                    <a:pt x="5852" y="13257"/>
                  </a:cubicBezTo>
                  <a:cubicBezTo>
                    <a:pt x="5946" y="13132"/>
                    <a:pt x="6113" y="13111"/>
                    <a:pt x="6227" y="13007"/>
                  </a:cubicBezTo>
                  <a:cubicBezTo>
                    <a:pt x="6323" y="12959"/>
                    <a:pt x="6424" y="12920"/>
                    <a:pt x="6524" y="12920"/>
                  </a:cubicBezTo>
                  <a:cubicBezTo>
                    <a:pt x="6575" y="12920"/>
                    <a:pt x="6626" y="12930"/>
                    <a:pt x="6675" y="12955"/>
                  </a:cubicBezTo>
                  <a:cubicBezTo>
                    <a:pt x="6842" y="13049"/>
                    <a:pt x="7019" y="13059"/>
                    <a:pt x="7196" y="13100"/>
                  </a:cubicBezTo>
                  <a:cubicBezTo>
                    <a:pt x="7383" y="13142"/>
                    <a:pt x="7497" y="13246"/>
                    <a:pt x="7571" y="13424"/>
                  </a:cubicBezTo>
                  <a:cubicBezTo>
                    <a:pt x="7592" y="13465"/>
                    <a:pt x="7622" y="13507"/>
                    <a:pt x="7643" y="13548"/>
                  </a:cubicBezTo>
                  <a:cubicBezTo>
                    <a:pt x="7737" y="13683"/>
                    <a:pt x="7779" y="13819"/>
                    <a:pt x="7706" y="13975"/>
                  </a:cubicBezTo>
                  <a:cubicBezTo>
                    <a:pt x="7664" y="14048"/>
                    <a:pt x="7675" y="14132"/>
                    <a:pt x="7685" y="14215"/>
                  </a:cubicBezTo>
                  <a:cubicBezTo>
                    <a:pt x="7654" y="14236"/>
                    <a:pt x="7643" y="14277"/>
                    <a:pt x="7633" y="14319"/>
                  </a:cubicBezTo>
                  <a:cubicBezTo>
                    <a:pt x="7508" y="14725"/>
                    <a:pt x="7497" y="15152"/>
                    <a:pt x="7383" y="15558"/>
                  </a:cubicBezTo>
                  <a:cubicBezTo>
                    <a:pt x="7331" y="15724"/>
                    <a:pt x="7331" y="15912"/>
                    <a:pt x="7289" y="16089"/>
                  </a:cubicBezTo>
                  <a:cubicBezTo>
                    <a:pt x="7258" y="16224"/>
                    <a:pt x="7248" y="16349"/>
                    <a:pt x="7258" y="16485"/>
                  </a:cubicBezTo>
                  <a:cubicBezTo>
                    <a:pt x="7196" y="16599"/>
                    <a:pt x="7185" y="16724"/>
                    <a:pt x="7206" y="16849"/>
                  </a:cubicBezTo>
                  <a:cubicBezTo>
                    <a:pt x="7143" y="17089"/>
                    <a:pt x="7071" y="17328"/>
                    <a:pt x="7060" y="17578"/>
                  </a:cubicBezTo>
                  <a:cubicBezTo>
                    <a:pt x="7060" y="17672"/>
                    <a:pt x="7029" y="17755"/>
                    <a:pt x="6998" y="17838"/>
                  </a:cubicBezTo>
                  <a:cubicBezTo>
                    <a:pt x="6977" y="17880"/>
                    <a:pt x="6935" y="17880"/>
                    <a:pt x="6894" y="17890"/>
                  </a:cubicBezTo>
                  <a:cubicBezTo>
                    <a:pt x="6748" y="17723"/>
                    <a:pt x="6540" y="17651"/>
                    <a:pt x="6363" y="17526"/>
                  </a:cubicBezTo>
                  <a:cubicBezTo>
                    <a:pt x="6353" y="17520"/>
                    <a:pt x="6339" y="17520"/>
                    <a:pt x="6325" y="17520"/>
                  </a:cubicBezTo>
                  <a:cubicBezTo>
                    <a:pt x="6311" y="17520"/>
                    <a:pt x="6295" y="17520"/>
                    <a:pt x="6280" y="17515"/>
                  </a:cubicBezTo>
                  <a:cubicBezTo>
                    <a:pt x="6259" y="17484"/>
                    <a:pt x="6227" y="17443"/>
                    <a:pt x="6206" y="17401"/>
                  </a:cubicBezTo>
                  <a:cubicBezTo>
                    <a:pt x="6155" y="17318"/>
                    <a:pt x="6186" y="17193"/>
                    <a:pt x="6102" y="17130"/>
                  </a:cubicBezTo>
                  <a:cubicBezTo>
                    <a:pt x="5905" y="16974"/>
                    <a:pt x="5738" y="16776"/>
                    <a:pt x="5488" y="16724"/>
                  </a:cubicBezTo>
                  <a:cubicBezTo>
                    <a:pt x="5415" y="16599"/>
                    <a:pt x="5280" y="16599"/>
                    <a:pt x="5176" y="16536"/>
                  </a:cubicBezTo>
                  <a:cubicBezTo>
                    <a:pt x="5103" y="16474"/>
                    <a:pt x="4989" y="16474"/>
                    <a:pt x="4915" y="16401"/>
                  </a:cubicBezTo>
                  <a:cubicBezTo>
                    <a:pt x="4728" y="16214"/>
                    <a:pt x="4457" y="16256"/>
                    <a:pt x="4249" y="16131"/>
                  </a:cubicBezTo>
                  <a:lnTo>
                    <a:pt x="4186" y="16131"/>
                  </a:lnTo>
                  <a:cubicBezTo>
                    <a:pt x="4080" y="16175"/>
                    <a:pt x="3971" y="16184"/>
                    <a:pt x="3862" y="16184"/>
                  </a:cubicBezTo>
                  <a:cubicBezTo>
                    <a:pt x="3793" y="16184"/>
                    <a:pt x="3724" y="16181"/>
                    <a:pt x="3656" y="16181"/>
                  </a:cubicBezTo>
                  <a:cubicBezTo>
                    <a:pt x="3631" y="16181"/>
                    <a:pt x="3607" y="16181"/>
                    <a:pt x="3583" y="16182"/>
                  </a:cubicBezTo>
                  <a:cubicBezTo>
                    <a:pt x="3489" y="16182"/>
                    <a:pt x="3395" y="16172"/>
                    <a:pt x="3291" y="16161"/>
                  </a:cubicBezTo>
                  <a:cubicBezTo>
                    <a:pt x="3188" y="16133"/>
                    <a:pt x="3083" y="16108"/>
                    <a:pt x="2977" y="16108"/>
                  </a:cubicBezTo>
                  <a:cubicBezTo>
                    <a:pt x="2890" y="16108"/>
                    <a:pt x="2804" y="16125"/>
                    <a:pt x="2719" y="16172"/>
                  </a:cubicBezTo>
                  <a:cubicBezTo>
                    <a:pt x="2625" y="16214"/>
                    <a:pt x="2531" y="16224"/>
                    <a:pt x="2427" y="16235"/>
                  </a:cubicBezTo>
                  <a:cubicBezTo>
                    <a:pt x="2281" y="16245"/>
                    <a:pt x="2136" y="16245"/>
                    <a:pt x="1990" y="16297"/>
                  </a:cubicBezTo>
                  <a:cubicBezTo>
                    <a:pt x="1974" y="16297"/>
                    <a:pt x="1959" y="16297"/>
                    <a:pt x="1943" y="16297"/>
                  </a:cubicBezTo>
                  <a:cubicBezTo>
                    <a:pt x="1576" y="16297"/>
                    <a:pt x="1247" y="16417"/>
                    <a:pt x="917" y="16557"/>
                  </a:cubicBezTo>
                  <a:cubicBezTo>
                    <a:pt x="834" y="16599"/>
                    <a:pt x="750" y="16640"/>
                    <a:pt x="699" y="16714"/>
                  </a:cubicBezTo>
                  <a:cubicBezTo>
                    <a:pt x="459" y="16745"/>
                    <a:pt x="272" y="16880"/>
                    <a:pt x="74" y="16984"/>
                  </a:cubicBezTo>
                  <a:cubicBezTo>
                    <a:pt x="32" y="17005"/>
                    <a:pt x="32" y="17057"/>
                    <a:pt x="32" y="17099"/>
                  </a:cubicBezTo>
                  <a:cubicBezTo>
                    <a:pt x="22" y="17172"/>
                    <a:pt x="1" y="17255"/>
                    <a:pt x="74" y="17318"/>
                  </a:cubicBezTo>
                  <a:cubicBezTo>
                    <a:pt x="188" y="17411"/>
                    <a:pt x="292" y="17547"/>
                    <a:pt x="459" y="17588"/>
                  </a:cubicBezTo>
                  <a:cubicBezTo>
                    <a:pt x="459" y="17619"/>
                    <a:pt x="480" y="17630"/>
                    <a:pt x="521" y="17640"/>
                  </a:cubicBezTo>
                  <a:cubicBezTo>
                    <a:pt x="636" y="17713"/>
                    <a:pt x="761" y="17797"/>
                    <a:pt x="886" y="17880"/>
                  </a:cubicBezTo>
                  <a:cubicBezTo>
                    <a:pt x="1125" y="18077"/>
                    <a:pt x="1396" y="18213"/>
                    <a:pt x="1688" y="18327"/>
                  </a:cubicBezTo>
                  <a:cubicBezTo>
                    <a:pt x="1729" y="18369"/>
                    <a:pt x="1782" y="18380"/>
                    <a:pt x="1844" y="18380"/>
                  </a:cubicBezTo>
                  <a:cubicBezTo>
                    <a:pt x="1886" y="18380"/>
                    <a:pt x="1937" y="18380"/>
                    <a:pt x="1979" y="18390"/>
                  </a:cubicBezTo>
                  <a:cubicBezTo>
                    <a:pt x="2011" y="18442"/>
                    <a:pt x="2052" y="18473"/>
                    <a:pt x="2115" y="18484"/>
                  </a:cubicBezTo>
                  <a:cubicBezTo>
                    <a:pt x="2375" y="18535"/>
                    <a:pt x="2635" y="18588"/>
                    <a:pt x="2906" y="18640"/>
                  </a:cubicBezTo>
                  <a:cubicBezTo>
                    <a:pt x="2924" y="18649"/>
                    <a:pt x="2950" y="18673"/>
                    <a:pt x="2970" y="18673"/>
                  </a:cubicBezTo>
                  <a:cubicBezTo>
                    <a:pt x="2973" y="18673"/>
                    <a:pt x="2976" y="18673"/>
                    <a:pt x="2979" y="18671"/>
                  </a:cubicBezTo>
                  <a:cubicBezTo>
                    <a:pt x="3008" y="18666"/>
                    <a:pt x="3037" y="18663"/>
                    <a:pt x="3066" y="18663"/>
                  </a:cubicBezTo>
                  <a:cubicBezTo>
                    <a:pt x="3147" y="18663"/>
                    <a:pt x="3225" y="18685"/>
                    <a:pt x="3302" y="18723"/>
                  </a:cubicBezTo>
                  <a:cubicBezTo>
                    <a:pt x="3326" y="18734"/>
                    <a:pt x="3350" y="18739"/>
                    <a:pt x="3371" y="18739"/>
                  </a:cubicBezTo>
                  <a:cubicBezTo>
                    <a:pt x="3432" y="18739"/>
                    <a:pt x="3482" y="18698"/>
                    <a:pt x="3520" y="18630"/>
                  </a:cubicBezTo>
                  <a:cubicBezTo>
                    <a:pt x="3614" y="18630"/>
                    <a:pt x="3707" y="18640"/>
                    <a:pt x="3812" y="18640"/>
                  </a:cubicBezTo>
                  <a:cubicBezTo>
                    <a:pt x="3848" y="18670"/>
                    <a:pt x="3891" y="18686"/>
                    <a:pt x="3936" y="18686"/>
                  </a:cubicBezTo>
                  <a:cubicBezTo>
                    <a:pt x="3968" y="18686"/>
                    <a:pt x="4000" y="18678"/>
                    <a:pt x="4031" y="18660"/>
                  </a:cubicBezTo>
                  <a:cubicBezTo>
                    <a:pt x="4053" y="18652"/>
                    <a:pt x="4074" y="18649"/>
                    <a:pt x="4094" y="18649"/>
                  </a:cubicBezTo>
                  <a:cubicBezTo>
                    <a:pt x="4152" y="18649"/>
                    <a:pt x="4206" y="18674"/>
                    <a:pt x="4260" y="18681"/>
                  </a:cubicBezTo>
                  <a:cubicBezTo>
                    <a:pt x="4324" y="18730"/>
                    <a:pt x="4389" y="18750"/>
                    <a:pt x="4453" y="18750"/>
                  </a:cubicBezTo>
                  <a:cubicBezTo>
                    <a:pt x="4514" y="18750"/>
                    <a:pt x="4574" y="18732"/>
                    <a:pt x="4635" y="18702"/>
                  </a:cubicBezTo>
                  <a:lnTo>
                    <a:pt x="4665" y="18702"/>
                  </a:lnTo>
                  <a:lnTo>
                    <a:pt x="4686" y="18692"/>
                  </a:lnTo>
                  <a:cubicBezTo>
                    <a:pt x="4874" y="18650"/>
                    <a:pt x="5061" y="18619"/>
                    <a:pt x="5238" y="18577"/>
                  </a:cubicBezTo>
                  <a:cubicBezTo>
                    <a:pt x="5343" y="18546"/>
                    <a:pt x="5457" y="18515"/>
                    <a:pt x="5540" y="18442"/>
                  </a:cubicBezTo>
                  <a:cubicBezTo>
                    <a:pt x="5727" y="18442"/>
                    <a:pt x="5863" y="18369"/>
                    <a:pt x="5956" y="18192"/>
                  </a:cubicBezTo>
                  <a:cubicBezTo>
                    <a:pt x="5988" y="18119"/>
                    <a:pt x="6040" y="18046"/>
                    <a:pt x="6102" y="18005"/>
                  </a:cubicBezTo>
                  <a:cubicBezTo>
                    <a:pt x="6115" y="17996"/>
                    <a:pt x="6129" y="17993"/>
                    <a:pt x="6144" y="17993"/>
                  </a:cubicBezTo>
                  <a:cubicBezTo>
                    <a:pt x="6188" y="17993"/>
                    <a:pt x="6238" y="18022"/>
                    <a:pt x="6290" y="18022"/>
                  </a:cubicBezTo>
                  <a:cubicBezTo>
                    <a:pt x="6304" y="18022"/>
                    <a:pt x="6317" y="18020"/>
                    <a:pt x="6331" y="18015"/>
                  </a:cubicBezTo>
                  <a:cubicBezTo>
                    <a:pt x="6373" y="18077"/>
                    <a:pt x="6425" y="18119"/>
                    <a:pt x="6498" y="18140"/>
                  </a:cubicBezTo>
                  <a:cubicBezTo>
                    <a:pt x="6685" y="18202"/>
                    <a:pt x="6873" y="18265"/>
                    <a:pt x="7071" y="18327"/>
                  </a:cubicBezTo>
                  <a:lnTo>
                    <a:pt x="7060" y="18327"/>
                  </a:lnTo>
                  <a:cubicBezTo>
                    <a:pt x="7102" y="18535"/>
                    <a:pt x="7217" y="18702"/>
                    <a:pt x="7300" y="18900"/>
                  </a:cubicBezTo>
                  <a:cubicBezTo>
                    <a:pt x="7331" y="18973"/>
                    <a:pt x="7373" y="19056"/>
                    <a:pt x="7446" y="19119"/>
                  </a:cubicBezTo>
                  <a:cubicBezTo>
                    <a:pt x="7435" y="19139"/>
                    <a:pt x="7435" y="19160"/>
                    <a:pt x="7446" y="19181"/>
                  </a:cubicBezTo>
                  <a:lnTo>
                    <a:pt x="7446" y="19233"/>
                  </a:lnTo>
                  <a:cubicBezTo>
                    <a:pt x="7467" y="19264"/>
                    <a:pt x="7477" y="19285"/>
                    <a:pt x="7497" y="19306"/>
                  </a:cubicBezTo>
                  <a:cubicBezTo>
                    <a:pt x="7518" y="19493"/>
                    <a:pt x="7539" y="19692"/>
                    <a:pt x="7592" y="19879"/>
                  </a:cubicBezTo>
                  <a:cubicBezTo>
                    <a:pt x="7612" y="19993"/>
                    <a:pt x="7612" y="20118"/>
                    <a:pt x="7685" y="20222"/>
                  </a:cubicBezTo>
                  <a:cubicBezTo>
                    <a:pt x="7664" y="20337"/>
                    <a:pt x="7727" y="20451"/>
                    <a:pt x="7737" y="20576"/>
                  </a:cubicBezTo>
                  <a:cubicBezTo>
                    <a:pt x="7706" y="20597"/>
                    <a:pt x="7696" y="20618"/>
                    <a:pt x="7696" y="20649"/>
                  </a:cubicBezTo>
                  <a:cubicBezTo>
                    <a:pt x="7685" y="20712"/>
                    <a:pt x="7685" y="20764"/>
                    <a:pt x="7675" y="20816"/>
                  </a:cubicBezTo>
                  <a:cubicBezTo>
                    <a:pt x="7602" y="20930"/>
                    <a:pt x="7643" y="21087"/>
                    <a:pt x="7592" y="21180"/>
                  </a:cubicBezTo>
                  <a:cubicBezTo>
                    <a:pt x="7487" y="21358"/>
                    <a:pt x="7518" y="21534"/>
                    <a:pt x="7508" y="21712"/>
                  </a:cubicBezTo>
                  <a:cubicBezTo>
                    <a:pt x="7508" y="21784"/>
                    <a:pt x="7539" y="21836"/>
                    <a:pt x="7633" y="21846"/>
                  </a:cubicBezTo>
                  <a:cubicBezTo>
                    <a:pt x="7664" y="21846"/>
                    <a:pt x="7706" y="21867"/>
                    <a:pt x="7747" y="21878"/>
                  </a:cubicBezTo>
                  <a:cubicBezTo>
                    <a:pt x="7779" y="21909"/>
                    <a:pt x="7810" y="21925"/>
                    <a:pt x="7841" y="21925"/>
                  </a:cubicBezTo>
                  <a:cubicBezTo>
                    <a:pt x="7872" y="21925"/>
                    <a:pt x="7904" y="21909"/>
                    <a:pt x="7935" y="21878"/>
                  </a:cubicBezTo>
                  <a:cubicBezTo>
                    <a:pt x="7956" y="21867"/>
                    <a:pt x="7976" y="21867"/>
                    <a:pt x="7997" y="21857"/>
                  </a:cubicBezTo>
                  <a:cubicBezTo>
                    <a:pt x="8018" y="21846"/>
                    <a:pt x="8039" y="21836"/>
                    <a:pt x="8060" y="21816"/>
                  </a:cubicBezTo>
                  <a:cubicBezTo>
                    <a:pt x="8091" y="21805"/>
                    <a:pt x="8112" y="21784"/>
                    <a:pt x="8112" y="21753"/>
                  </a:cubicBezTo>
                  <a:lnTo>
                    <a:pt x="8175" y="21691"/>
                  </a:lnTo>
                  <a:lnTo>
                    <a:pt x="8175" y="21680"/>
                  </a:lnTo>
                  <a:cubicBezTo>
                    <a:pt x="8226" y="21659"/>
                    <a:pt x="8237" y="21617"/>
                    <a:pt x="8237" y="21566"/>
                  </a:cubicBezTo>
                  <a:lnTo>
                    <a:pt x="8237" y="21388"/>
                  </a:lnTo>
                  <a:cubicBezTo>
                    <a:pt x="8289" y="21358"/>
                    <a:pt x="8310" y="21316"/>
                    <a:pt x="8310" y="21263"/>
                  </a:cubicBezTo>
                  <a:lnTo>
                    <a:pt x="8310" y="21159"/>
                  </a:lnTo>
                  <a:cubicBezTo>
                    <a:pt x="8372" y="20941"/>
                    <a:pt x="8372" y="20868"/>
                    <a:pt x="8300" y="20712"/>
                  </a:cubicBezTo>
                  <a:cubicBezTo>
                    <a:pt x="8300" y="20649"/>
                    <a:pt x="8289" y="20587"/>
                    <a:pt x="8289" y="20535"/>
                  </a:cubicBezTo>
                  <a:cubicBezTo>
                    <a:pt x="8268" y="20462"/>
                    <a:pt x="8258" y="20400"/>
                    <a:pt x="8237" y="20326"/>
                  </a:cubicBezTo>
                  <a:cubicBezTo>
                    <a:pt x="8205" y="20181"/>
                    <a:pt x="8195" y="20035"/>
                    <a:pt x="8122" y="19900"/>
                  </a:cubicBezTo>
                  <a:cubicBezTo>
                    <a:pt x="8112" y="19764"/>
                    <a:pt x="8154" y="19608"/>
                    <a:pt x="8039" y="19483"/>
                  </a:cubicBezTo>
                  <a:cubicBezTo>
                    <a:pt x="8018" y="19264"/>
                    <a:pt x="8060" y="19077"/>
                    <a:pt x="8237" y="18931"/>
                  </a:cubicBezTo>
                  <a:cubicBezTo>
                    <a:pt x="8393" y="18827"/>
                    <a:pt x="8487" y="18640"/>
                    <a:pt x="8664" y="18556"/>
                  </a:cubicBezTo>
                  <a:cubicBezTo>
                    <a:pt x="8695" y="18556"/>
                    <a:pt x="8716" y="18535"/>
                    <a:pt x="8726" y="18505"/>
                  </a:cubicBezTo>
                  <a:cubicBezTo>
                    <a:pt x="8779" y="18515"/>
                    <a:pt x="8820" y="18525"/>
                    <a:pt x="8851" y="18577"/>
                  </a:cubicBezTo>
                  <a:cubicBezTo>
                    <a:pt x="8987" y="18744"/>
                    <a:pt x="9133" y="18910"/>
                    <a:pt x="9341" y="19004"/>
                  </a:cubicBezTo>
                  <a:cubicBezTo>
                    <a:pt x="9413" y="19067"/>
                    <a:pt x="9476" y="19129"/>
                    <a:pt x="9580" y="19129"/>
                  </a:cubicBezTo>
                  <a:cubicBezTo>
                    <a:pt x="9612" y="19171"/>
                    <a:pt x="9653" y="19181"/>
                    <a:pt x="9705" y="19181"/>
                  </a:cubicBezTo>
                  <a:cubicBezTo>
                    <a:pt x="9726" y="19192"/>
                    <a:pt x="9736" y="19202"/>
                    <a:pt x="9757" y="19213"/>
                  </a:cubicBezTo>
                  <a:cubicBezTo>
                    <a:pt x="9996" y="19338"/>
                    <a:pt x="10267" y="19233"/>
                    <a:pt x="10517" y="19338"/>
                  </a:cubicBezTo>
                  <a:lnTo>
                    <a:pt x="10538" y="19338"/>
                  </a:lnTo>
                  <a:cubicBezTo>
                    <a:pt x="10694" y="19254"/>
                    <a:pt x="10871" y="19254"/>
                    <a:pt x="10996" y="19119"/>
                  </a:cubicBezTo>
                  <a:cubicBezTo>
                    <a:pt x="11048" y="19109"/>
                    <a:pt x="11090" y="19098"/>
                    <a:pt x="11121" y="19056"/>
                  </a:cubicBezTo>
                  <a:cubicBezTo>
                    <a:pt x="11412" y="18994"/>
                    <a:pt x="11694" y="18942"/>
                    <a:pt x="11965" y="18806"/>
                  </a:cubicBezTo>
                  <a:cubicBezTo>
                    <a:pt x="12069" y="18744"/>
                    <a:pt x="12162" y="18681"/>
                    <a:pt x="12298" y="18671"/>
                  </a:cubicBezTo>
                  <a:cubicBezTo>
                    <a:pt x="12391" y="18660"/>
                    <a:pt x="12485" y="18588"/>
                    <a:pt x="12558" y="18525"/>
                  </a:cubicBezTo>
                  <a:cubicBezTo>
                    <a:pt x="12662" y="18431"/>
                    <a:pt x="12745" y="18306"/>
                    <a:pt x="12828" y="18192"/>
                  </a:cubicBezTo>
                  <a:cubicBezTo>
                    <a:pt x="13037" y="18140"/>
                    <a:pt x="13152" y="17994"/>
                    <a:pt x="13277" y="17827"/>
                  </a:cubicBezTo>
                  <a:cubicBezTo>
                    <a:pt x="13297" y="17817"/>
                    <a:pt x="13318" y="17797"/>
                    <a:pt x="13339" y="17776"/>
                  </a:cubicBezTo>
                  <a:cubicBezTo>
                    <a:pt x="13610" y="17640"/>
                    <a:pt x="13839" y="17453"/>
                    <a:pt x="14078" y="17276"/>
                  </a:cubicBezTo>
                  <a:cubicBezTo>
                    <a:pt x="14172" y="17214"/>
                    <a:pt x="14234" y="17119"/>
                    <a:pt x="14224" y="17026"/>
                  </a:cubicBezTo>
                  <a:cubicBezTo>
                    <a:pt x="14214" y="16839"/>
                    <a:pt x="14276" y="16714"/>
                    <a:pt x="14422" y="16599"/>
                  </a:cubicBezTo>
                  <a:cubicBezTo>
                    <a:pt x="14432" y="16589"/>
                    <a:pt x="14432" y="16568"/>
                    <a:pt x="14432" y="16547"/>
                  </a:cubicBezTo>
                  <a:cubicBezTo>
                    <a:pt x="14557" y="16422"/>
                    <a:pt x="14557" y="16422"/>
                    <a:pt x="14432" y="16286"/>
                  </a:cubicBezTo>
                  <a:cubicBezTo>
                    <a:pt x="14432" y="16256"/>
                    <a:pt x="14411" y="16235"/>
                    <a:pt x="14380" y="16235"/>
                  </a:cubicBezTo>
                  <a:cubicBezTo>
                    <a:pt x="14318" y="16182"/>
                    <a:pt x="14244" y="16182"/>
                    <a:pt x="14172" y="16172"/>
                  </a:cubicBezTo>
                  <a:cubicBezTo>
                    <a:pt x="14135" y="16172"/>
                    <a:pt x="14098" y="16174"/>
                    <a:pt x="14062" y="16174"/>
                  </a:cubicBezTo>
                  <a:cubicBezTo>
                    <a:pt x="14006" y="16174"/>
                    <a:pt x="13952" y="16170"/>
                    <a:pt x="13901" y="16151"/>
                  </a:cubicBezTo>
                  <a:cubicBezTo>
                    <a:pt x="13765" y="16120"/>
                    <a:pt x="13641" y="16120"/>
                    <a:pt x="13506" y="16120"/>
                  </a:cubicBezTo>
                  <a:cubicBezTo>
                    <a:pt x="13405" y="16076"/>
                    <a:pt x="13304" y="16066"/>
                    <a:pt x="13201" y="16066"/>
                  </a:cubicBezTo>
                  <a:cubicBezTo>
                    <a:pt x="13113" y="16066"/>
                    <a:pt x="13023" y="16073"/>
                    <a:pt x="12934" y="16073"/>
                  </a:cubicBezTo>
                  <a:cubicBezTo>
                    <a:pt x="12857" y="16073"/>
                    <a:pt x="12780" y="16068"/>
                    <a:pt x="12703" y="16047"/>
                  </a:cubicBezTo>
                  <a:cubicBezTo>
                    <a:pt x="12662" y="16035"/>
                    <a:pt x="12617" y="16029"/>
                    <a:pt x="12569" y="16029"/>
                  </a:cubicBezTo>
                  <a:cubicBezTo>
                    <a:pt x="12496" y="16029"/>
                    <a:pt x="12419" y="16043"/>
                    <a:pt x="12349" y="16068"/>
                  </a:cubicBezTo>
                  <a:cubicBezTo>
                    <a:pt x="12293" y="16075"/>
                    <a:pt x="12241" y="16092"/>
                    <a:pt x="12187" y="16092"/>
                  </a:cubicBezTo>
                  <a:cubicBezTo>
                    <a:pt x="12162" y="16092"/>
                    <a:pt x="12137" y="16088"/>
                    <a:pt x="12110" y="16078"/>
                  </a:cubicBezTo>
                  <a:cubicBezTo>
                    <a:pt x="12107" y="16076"/>
                    <a:pt x="12102" y="16076"/>
                    <a:pt x="12098" y="16076"/>
                  </a:cubicBezTo>
                  <a:cubicBezTo>
                    <a:pt x="12078" y="16076"/>
                    <a:pt x="12052" y="16091"/>
                    <a:pt x="12027" y="16099"/>
                  </a:cubicBezTo>
                  <a:cubicBezTo>
                    <a:pt x="12016" y="16099"/>
                    <a:pt x="12006" y="16099"/>
                    <a:pt x="11995" y="16110"/>
                  </a:cubicBezTo>
                  <a:cubicBezTo>
                    <a:pt x="11955" y="16081"/>
                    <a:pt x="11918" y="16058"/>
                    <a:pt x="11881" y="16058"/>
                  </a:cubicBezTo>
                  <a:cubicBezTo>
                    <a:pt x="11850" y="16058"/>
                    <a:pt x="11820" y="16073"/>
                    <a:pt x="11787" y="16110"/>
                  </a:cubicBezTo>
                  <a:lnTo>
                    <a:pt x="11777" y="16099"/>
                  </a:lnTo>
                  <a:cubicBezTo>
                    <a:pt x="11764" y="16103"/>
                    <a:pt x="11750" y="16104"/>
                    <a:pt x="11736" y="16104"/>
                  </a:cubicBezTo>
                  <a:cubicBezTo>
                    <a:pt x="11697" y="16104"/>
                    <a:pt x="11657" y="16093"/>
                    <a:pt x="11617" y="16093"/>
                  </a:cubicBezTo>
                  <a:cubicBezTo>
                    <a:pt x="11594" y="16093"/>
                    <a:pt x="11570" y="16097"/>
                    <a:pt x="11548" y="16110"/>
                  </a:cubicBezTo>
                  <a:cubicBezTo>
                    <a:pt x="11350" y="16120"/>
                    <a:pt x="11162" y="16131"/>
                    <a:pt x="10996" y="16235"/>
                  </a:cubicBezTo>
                  <a:cubicBezTo>
                    <a:pt x="10819" y="16266"/>
                    <a:pt x="10642" y="16297"/>
                    <a:pt x="10496" y="16422"/>
                  </a:cubicBezTo>
                  <a:cubicBezTo>
                    <a:pt x="10465" y="16443"/>
                    <a:pt x="10424" y="16464"/>
                    <a:pt x="10382" y="16485"/>
                  </a:cubicBezTo>
                  <a:cubicBezTo>
                    <a:pt x="10350" y="16485"/>
                    <a:pt x="10330" y="16506"/>
                    <a:pt x="10320" y="16536"/>
                  </a:cubicBezTo>
                  <a:lnTo>
                    <a:pt x="10309" y="16536"/>
                  </a:lnTo>
                  <a:cubicBezTo>
                    <a:pt x="10100" y="16620"/>
                    <a:pt x="9892" y="16703"/>
                    <a:pt x="9716" y="16849"/>
                  </a:cubicBezTo>
                  <a:cubicBezTo>
                    <a:pt x="9674" y="16870"/>
                    <a:pt x="9632" y="16901"/>
                    <a:pt x="9580" y="16922"/>
                  </a:cubicBezTo>
                  <a:cubicBezTo>
                    <a:pt x="9549" y="16943"/>
                    <a:pt x="9507" y="16964"/>
                    <a:pt x="9466" y="16984"/>
                  </a:cubicBezTo>
                  <a:cubicBezTo>
                    <a:pt x="9174" y="17119"/>
                    <a:pt x="8997" y="17348"/>
                    <a:pt x="8904" y="17640"/>
                  </a:cubicBezTo>
                  <a:cubicBezTo>
                    <a:pt x="8799" y="17807"/>
                    <a:pt x="8654" y="17932"/>
                    <a:pt x="8529" y="18067"/>
                  </a:cubicBezTo>
                  <a:cubicBezTo>
                    <a:pt x="8393" y="18151"/>
                    <a:pt x="8268" y="18244"/>
                    <a:pt x="8175" y="18380"/>
                  </a:cubicBezTo>
                  <a:lnTo>
                    <a:pt x="8112" y="18442"/>
                  </a:lnTo>
                  <a:cubicBezTo>
                    <a:pt x="8091" y="18463"/>
                    <a:pt x="8081" y="18484"/>
                    <a:pt x="8050" y="18505"/>
                  </a:cubicBezTo>
                  <a:cubicBezTo>
                    <a:pt x="7982" y="18542"/>
                    <a:pt x="7914" y="18569"/>
                    <a:pt x="7842" y="18569"/>
                  </a:cubicBezTo>
                  <a:cubicBezTo>
                    <a:pt x="7815" y="18569"/>
                    <a:pt x="7787" y="18565"/>
                    <a:pt x="7758" y="18556"/>
                  </a:cubicBezTo>
                  <a:cubicBezTo>
                    <a:pt x="7737" y="18484"/>
                    <a:pt x="7706" y="18400"/>
                    <a:pt x="7685" y="18317"/>
                  </a:cubicBezTo>
                  <a:cubicBezTo>
                    <a:pt x="7696" y="18223"/>
                    <a:pt x="7685" y="18140"/>
                    <a:pt x="7643" y="18056"/>
                  </a:cubicBezTo>
                  <a:cubicBezTo>
                    <a:pt x="7592" y="17901"/>
                    <a:pt x="7571" y="17744"/>
                    <a:pt x="7560" y="17588"/>
                  </a:cubicBezTo>
                  <a:cubicBezTo>
                    <a:pt x="7539" y="17422"/>
                    <a:pt x="7581" y="17265"/>
                    <a:pt x="7654" y="17119"/>
                  </a:cubicBezTo>
                  <a:cubicBezTo>
                    <a:pt x="7737" y="16922"/>
                    <a:pt x="7810" y="16735"/>
                    <a:pt x="7821" y="16515"/>
                  </a:cubicBezTo>
                  <a:cubicBezTo>
                    <a:pt x="7821" y="16349"/>
                    <a:pt x="7946" y="16193"/>
                    <a:pt x="7904" y="16016"/>
                  </a:cubicBezTo>
                  <a:cubicBezTo>
                    <a:pt x="8008" y="15860"/>
                    <a:pt x="7987" y="15673"/>
                    <a:pt x="8050" y="15506"/>
                  </a:cubicBezTo>
                  <a:cubicBezTo>
                    <a:pt x="8060" y="15485"/>
                    <a:pt x="8060" y="15464"/>
                    <a:pt x="8060" y="15453"/>
                  </a:cubicBezTo>
                  <a:cubicBezTo>
                    <a:pt x="8071" y="15433"/>
                    <a:pt x="8081" y="15412"/>
                    <a:pt x="8081" y="15391"/>
                  </a:cubicBezTo>
                  <a:cubicBezTo>
                    <a:pt x="8112" y="15329"/>
                    <a:pt x="8143" y="15256"/>
                    <a:pt x="8175" y="15183"/>
                  </a:cubicBezTo>
                  <a:cubicBezTo>
                    <a:pt x="8205" y="15183"/>
                    <a:pt x="8216" y="15162"/>
                    <a:pt x="8226" y="15131"/>
                  </a:cubicBezTo>
                  <a:cubicBezTo>
                    <a:pt x="8237" y="15120"/>
                    <a:pt x="8247" y="15099"/>
                    <a:pt x="8268" y="15079"/>
                  </a:cubicBezTo>
                  <a:cubicBezTo>
                    <a:pt x="8425" y="14975"/>
                    <a:pt x="8591" y="14902"/>
                    <a:pt x="8695" y="14725"/>
                  </a:cubicBezTo>
                  <a:cubicBezTo>
                    <a:pt x="8716" y="14683"/>
                    <a:pt x="8768" y="14662"/>
                    <a:pt x="8809" y="14641"/>
                  </a:cubicBezTo>
                  <a:cubicBezTo>
                    <a:pt x="8851" y="14611"/>
                    <a:pt x="8872" y="14569"/>
                    <a:pt x="8893" y="14516"/>
                  </a:cubicBezTo>
                  <a:cubicBezTo>
                    <a:pt x="8914" y="14516"/>
                    <a:pt x="8924" y="14496"/>
                    <a:pt x="8924" y="14486"/>
                  </a:cubicBezTo>
                  <a:cubicBezTo>
                    <a:pt x="8945" y="14454"/>
                    <a:pt x="8966" y="14433"/>
                    <a:pt x="8987" y="14402"/>
                  </a:cubicBezTo>
                  <a:cubicBezTo>
                    <a:pt x="9070" y="14329"/>
                    <a:pt x="9184" y="14329"/>
                    <a:pt x="9288" y="14277"/>
                  </a:cubicBezTo>
                  <a:cubicBezTo>
                    <a:pt x="9297" y="14276"/>
                    <a:pt x="9305" y="14276"/>
                    <a:pt x="9313" y="14276"/>
                  </a:cubicBezTo>
                  <a:cubicBezTo>
                    <a:pt x="9407" y="14276"/>
                    <a:pt x="9495" y="14330"/>
                    <a:pt x="9591" y="14340"/>
                  </a:cubicBezTo>
                  <a:lnTo>
                    <a:pt x="9632" y="14340"/>
                  </a:lnTo>
                  <a:cubicBezTo>
                    <a:pt x="9686" y="14394"/>
                    <a:pt x="9750" y="14403"/>
                    <a:pt x="9815" y="14403"/>
                  </a:cubicBezTo>
                  <a:cubicBezTo>
                    <a:pt x="9847" y="14403"/>
                    <a:pt x="9880" y="14400"/>
                    <a:pt x="9911" y="14400"/>
                  </a:cubicBezTo>
                  <a:cubicBezTo>
                    <a:pt x="9926" y="14400"/>
                    <a:pt x="9940" y="14401"/>
                    <a:pt x="9955" y="14402"/>
                  </a:cubicBezTo>
                  <a:cubicBezTo>
                    <a:pt x="10083" y="14420"/>
                    <a:pt x="10209" y="14428"/>
                    <a:pt x="10335" y="14428"/>
                  </a:cubicBezTo>
                  <a:cubicBezTo>
                    <a:pt x="10579" y="14428"/>
                    <a:pt x="10819" y="14398"/>
                    <a:pt x="11058" y="14350"/>
                  </a:cubicBezTo>
                  <a:cubicBezTo>
                    <a:pt x="11111" y="14340"/>
                    <a:pt x="11162" y="14319"/>
                    <a:pt x="11194" y="14277"/>
                  </a:cubicBezTo>
                  <a:cubicBezTo>
                    <a:pt x="11340" y="14225"/>
                    <a:pt x="11496" y="14204"/>
                    <a:pt x="11621" y="14100"/>
                  </a:cubicBezTo>
                  <a:cubicBezTo>
                    <a:pt x="11829" y="14037"/>
                    <a:pt x="12037" y="13965"/>
                    <a:pt x="12225" y="13850"/>
                  </a:cubicBezTo>
                  <a:cubicBezTo>
                    <a:pt x="12329" y="13798"/>
                    <a:pt x="12444" y="13757"/>
                    <a:pt x="12527" y="13663"/>
                  </a:cubicBezTo>
                  <a:cubicBezTo>
                    <a:pt x="12839" y="13517"/>
                    <a:pt x="13099" y="13309"/>
                    <a:pt x="13256" y="13007"/>
                  </a:cubicBezTo>
                  <a:cubicBezTo>
                    <a:pt x="13401" y="12705"/>
                    <a:pt x="13610" y="12434"/>
                    <a:pt x="13765" y="12142"/>
                  </a:cubicBezTo>
                  <a:cubicBezTo>
                    <a:pt x="13786" y="12122"/>
                    <a:pt x="13807" y="12101"/>
                    <a:pt x="13818" y="12080"/>
                  </a:cubicBezTo>
                  <a:cubicBezTo>
                    <a:pt x="13911" y="12008"/>
                    <a:pt x="13953" y="11924"/>
                    <a:pt x="13995" y="11830"/>
                  </a:cubicBezTo>
                  <a:cubicBezTo>
                    <a:pt x="14057" y="11716"/>
                    <a:pt x="14110" y="11612"/>
                    <a:pt x="14151" y="11497"/>
                  </a:cubicBezTo>
                  <a:cubicBezTo>
                    <a:pt x="14182" y="11445"/>
                    <a:pt x="14182" y="11383"/>
                    <a:pt x="14182" y="11320"/>
                  </a:cubicBezTo>
                  <a:cubicBezTo>
                    <a:pt x="14193" y="11164"/>
                    <a:pt x="14130" y="11091"/>
                    <a:pt x="13974" y="11091"/>
                  </a:cubicBezTo>
                  <a:cubicBezTo>
                    <a:pt x="13901" y="11091"/>
                    <a:pt x="13818" y="11091"/>
                    <a:pt x="13735" y="11112"/>
                  </a:cubicBezTo>
                  <a:cubicBezTo>
                    <a:pt x="13464" y="11164"/>
                    <a:pt x="13182" y="11226"/>
                    <a:pt x="12912" y="11289"/>
                  </a:cubicBezTo>
                  <a:cubicBezTo>
                    <a:pt x="12881" y="11289"/>
                    <a:pt x="12860" y="11320"/>
                    <a:pt x="12828" y="11330"/>
                  </a:cubicBezTo>
                  <a:cubicBezTo>
                    <a:pt x="12620" y="11351"/>
                    <a:pt x="12412" y="11372"/>
                    <a:pt x="12215" y="11455"/>
                  </a:cubicBezTo>
                  <a:cubicBezTo>
                    <a:pt x="11995" y="11487"/>
                    <a:pt x="11787" y="11529"/>
                    <a:pt x="11569" y="11570"/>
                  </a:cubicBezTo>
                  <a:cubicBezTo>
                    <a:pt x="11496" y="11580"/>
                    <a:pt x="11412" y="11570"/>
                    <a:pt x="11350" y="11633"/>
                  </a:cubicBezTo>
                  <a:cubicBezTo>
                    <a:pt x="11319" y="11643"/>
                    <a:pt x="11277" y="11643"/>
                    <a:pt x="11246" y="11653"/>
                  </a:cubicBezTo>
                  <a:cubicBezTo>
                    <a:pt x="11233" y="11651"/>
                    <a:pt x="11222" y="11650"/>
                    <a:pt x="11211" y="11650"/>
                  </a:cubicBezTo>
                  <a:cubicBezTo>
                    <a:pt x="11175" y="11650"/>
                    <a:pt x="11145" y="11663"/>
                    <a:pt x="11121" y="11695"/>
                  </a:cubicBezTo>
                  <a:cubicBezTo>
                    <a:pt x="11079" y="11705"/>
                    <a:pt x="11038" y="11716"/>
                    <a:pt x="10996" y="11716"/>
                  </a:cubicBezTo>
                  <a:cubicBezTo>
                    <a:pt x="10892" y="11788"/>
                    <a:pt x="10778" y="11851"/>
                    <a:pt x="10663" y="11913"/>
                  </a:cubicBezTo>
                  <a:cubicBezTo>
                    <a:pt x="10507" y="12008"/>
                    <a:pt x="10361" y="12091"/>
                    <a:pt x="10246" y="12247"/>
                  </a:cubicBezTo>
                  <a:cubicBezTo>
                    <a:pt x="10225" y="12247"/>
                    <a:pt x="10215" y="12257"/>
                    <a:pt x="10205" y="12267"/>
                  </a:cubicBezTo>
                  <a:cubicBezTo>
                    <a:pt x="10142" y="12278"/>
                    <a:pt x="10100" y="12320"/>
                    <a:pt x="10070" y="12372"/>
                  </a:cubicBezTo>
                  <a:cubicBezTo>
                    <a:pt x="9955" y="12392"/>
                    <a:pt x="9882" y="12466"/>
                    <a:pt x="9830" y="12559"/>
                  </a:cubicBezTo>
                  <a:cubicBezTo>
                    <a:pt x="9746" y="12663"/>
                    <a:pt x="9653" y="12757"/>
                    <a:pt x="9591" y="12871"/>
                  </a:cubicBezTo>
                  <a:cubicBezTo>
                    <a:pt x="9413" y="13194"/>
                    <a:pt x="9184" y="13475"/>
                    <a:pt x="8966" y="13778"/>
                  </a:cubicBezTo>
                  <a:cubicBezTo>
                    <a:pt x="8851" y="13882"/>
                    <a:pt x="8726" y="13986"/>
                    <a:pt x="8612" y="14100"/>
                  </a:cubicBezTo>
                  <a:cubicBezTo>
                    <a:pt x="8570" y="14100"/>
                    <a:pt x="8529" y="14111"/>
                    <a:pt x="8487" y="14121"/>
                  </a:cubicBezTo>
                  <a:cubicBezTo>
                    <a:pt x="8447" y="14131"/>
                    <a:pt x="8410" y="14136"/>
                    <a:pt x="8375" y="14136"/>
                  </a:cubicBezTo>
                  <a:cubicBezTo>
                    <a:pt x="8263" y="14136"/>
                    <a:pt x="8176" y="14083"/>
                    <a:pt x="8112" y="13965"/>
                  </a:cubicBezTo>
                  <a:cubicBezTo>
                    <a:pt x="8143" y="13725"/>
                    <a:pt x="8216" y="13486"/>
                    <a:pt x="8122" y="13246"/>
                  </a:cubicBezTo>
                  <a:cubicBezTo>
                    <a:pt x="8205" y="13121"/>
                    <a:pt x="8216" y="12986"/>
                    <a:pt x="8112" y="12871"/>
                  </a:cubicBezTo>
                  <a:cubicBezTo>
                    <a:pt x="8112" y="12746"/>
                    <a:pt x="8122" y="12621"/>
                    <a:pt x="8101" y="12507"/>
                  </a:cubicBezTo>
                  <a:cubicBezTo>
                    <a:pt x="8039" y="12216"/>
                    <a:pt x="8008" y="11924"/>
                    <a:pt x="7976" y="11643"/>
                  </a:cubicBezTo>
                  <a:cubicBezTo>
                    <a:pt x="7987" y="11580"/>
                    <a:pt x="7987" y="11518"/>
                    <a:pt x="7997" y="11455"/>
                  </a:cubicBezTo>
                  <a:cubicBezTo>
                    <a:pt x="8029" y="11434"/>
                    <a:pt x="8039" y="11414"/>
                    <a:pt x="7997" y="11393"/>
                  </a:cubicBezTo>
                  <a:cubicBezTo>
                    <a:pt x="8008" y="11372"/>
                    <a:pt x="8008" y="11362"/>
                    <a:pt x="7997" y="11341"/>
                  </a:cubicBezTo>
                  <a:cubicBezTo>
                    <a:pt x="8112" y="11175"/>
                    <a:pt x="8164" y="10987"/>
                    <a:pt x="8310" y="10851"/>
                  </a:cubicBezTo>
                  <a:cubicBezTo>
                    <a:pt x="8425" y="10779"/>
                    <a:pt x="8529" y="10716"/>
                    <a:pt x="8664" y="10716"/>
                  </a:cubicBezTo>
                  <a:lnTo>
                    <a:pt x="8976" y="10716"/>
                  </a:lnTo>
                  <a:cubicBezTo>
                    <a:pt x="8985" y="10718"/>
                    <a:pt x="8993" y="10719"/>
                    <a:pt x="9001" y="10719"/>
                  </a:cubicBezTo>
                  <a:cubicBezTo>
                    <a:pt x="9042" y="10719"/>
                    <a:pt x="9075" y="10699"/>
                    <a:pt x="9101" y="10664"/>
                  </a:cubicBezTo>
                  <a:cubicBezTo>
                    <a:pt x="9174" y="10664"/>
                    <a:pt x="9237" y="10664"/>
                    <a:pt x="9278" y="10601"/>
                  </a:cubicBezTo>
                  <a:lnTo>
                    <a:pt x="9278" y="10591"/>
                  </a:lnTo>
                  <a:cubicBezTo>
                    <a:pt x="9299" y="10571"/>
                    <a:pt x="9330" y="10550"/>
                    <a:pt x="9362" y="10539"/>
                  </a:cubicBezTo>
                  <a:cubicBezTo>
                    <a:pt x="9403" y="10518"/>
                    <a:pt x="9445" y="10497"/>
                    <a:pt x="9497" y="10477"/>
                  </a:cubicBezTo>
                  <a:cubicBezTo>
                    <a:pt x="9632" y="10435"/>
                    <a:pt x="9767" y="10393"/>
                    <a:pt x="9903" y="10342"/>
                  </a:cubicBezTo>
                  <a:cubicBezTo>
                    <a:pt x="10142" y="10237"/>
                    <a:pt x="10392" y="10133"/>
                    <a:pt x="10507" y="9863"/>
                  </a:cubicBezTo>
                  <a:cubicBezTo>
                    <a:pt x="10538" y="9863"/>
                    <a:pt x="10559" y="9831"/>
                    <a:pt x="10569" y="9810"/>
                  </a:cubicBezTo>
                  <a:lnTo>
                    <a:pt x="10569" y="9810"/>
                  </a:lnTo>
                  <a:cubicBezTo>
                    <a:pt x="10569" y="9810"/>
                    <a:pt x="10569" y="9810"/>
                    <a:pt x="10569" y="9810"/>
                  </a:cubicBezTo>
                  <a:cubicBezTo>
                    <a:pt x="10600" y="9779"/>
                    <a:pt x="10642" y="9759"/>
                    <a:pt x="10663" y="9727"/>
                  </a:cubicBezTo>
                  <a:cubicBezTo>
                    <a:pt x="10736" y="9550"/>
                    <a:pt x="10871" y="9425"/>
                    <a:pt x="10996" y="9290"/>
                  </a:cubicBezTo>
                  <a:cubicBezTo>
                    <a:pt x="11090" y="9196"/>
                    <a:pt x="11173" y="9102"/>
                    <a:pt x="11236" y="8977"/>
                  </a:cubicBezTo>
                  <a:cubicBezTo>
                    <a:pt x="11392" y="8634"/>
                    <a:pt x="11558" y="8301"/>
                    <a:pt x="11725" y="7968"/>
                  </a:cubicBezTo>
                  <a:cubicBezTo>
                    <a:pt x="11766" y="7894"/>
                    <a:pt x="11840" y="7832"/>
                    <a:pt x="11840" y="7749"/>
                  </a:cubicBezTo>
                  <a:cubicBezTo>
                    <a:pt x="11829" y="7582"/>
                    <a:pt x="11933" y="7447"/>
                    <a:pt x="11975" y="7290"/>
                  </a:cubicBezTo>
                  <a:cubicBezTo>
                    <a:pt x="12079" y="7114"/>
                    <a:pt x="12100" y="6916"/>
                    <a:pt x="12152" y="6718"/>
                  </a:cubicBezTo>
                  <a:cubicBezTo>
                    <a:pt x="12194" y="6593"/>
                    <a:pt x="12225" y="6457"/>
                    <a:pt x="12204" y="6333"/>
                  </a:cubicBezTo>
                  <a:cubicBezTo>
                    <a:pt x="12173" y="6166"/>
                    <a:pt x="12173" y="5989"/>
                    <a:pt x="12162" y="5823"/>
                  </a:cubicBezTo>
                  <a:cubicBezTo>
                    <a:pt x="12152" y="5739"/>
                    <a:pt x="12120" y="5666"/>
                    <a:pt x="12069" y="5594"/>
                  </a:cubicBezTo>
                  <a:cubicBezTo>
                    <a:pt x="12035" y="5560"/>
                    <a:pt x="11994" y="5526"/>
                    <a:pt x="11946" y="5526"/>
                  </a:cubicBezTo>
                  <a:cubicBezTo>
                    <a:pt x="11935" y="5526"/>
                    <a:pt x="11924" y="5527"/>
                    <a:pt x="11912" y="5531"/>
                  </a:cubicBezTo>
                  <a:cubicBezTo>
                    <a:pt x="11704" y="5573"/>
                    <a:pt x="11486" y="5562"/>
                    <a:pt x="11298" y="5698"/>
                  </a:cubicBezTo>
                  <a:cubicBezTo>
                    <a:pt x="11152" y="5708"/>
                    <a:pt x="11058" y="5812"/>
                    <a:pt x="10933" y="5874"/>
                  </a:cubicBezTo>
                  <a:cubicBezTo>
                    <a:pt x="10913" y="5895"/>
                    <a:pt x="10892" y="5906"/>
                    <a:pt x="10871" y="5916"/>
                  </a:cubicBezTo>
                  <a:cubicBezTo>
                    <a:pt x="10798" y="5927"/>
                    <a:pt x="10725" y="5937"/>
                    <a:pt x="10684" y="5999"/>
                  </a:cubicBezTo>
                  <a:cubicBezTo>
                    <a:pt x="10621" y="6020"/>
                    <a:pt x="10559" y="6052"/>
                    <a:pt x="10486" y="6073"/>
                  </a:cubicBezTo>
                  <a:cubicBezTo>
                    <a:pt x="10424" y="6103"/>
                    <a:pt x="10361" y="6135"/>
                    <a:pt x="10320" y="6198"/>
                  </a:cubicBezTo>
                  <a:cubicBezTo>
                    <a:pt x="10225" y="6343"/>
                    <a:pt x="10080" y="6437"/>
                    <a:pt x="9934" y="6531"/>
                  </a:cubicBezTo>
                  <a:cubicBezTo>
                    <a:pt x="9778" y="6635"/>
                    <a:pt x="9632" y="6760"/>
                    <a:pt x="9517" y="6916"/>
                  </a:cubicBezTo>
                  <a:cubicBezTo>
                    <a:pt x="9507" y="6936"/>
                    <a:pt x="9487" y="6957"/>
                    <a:pt x="9476" y="6978"/>
                  </a:cubicBezTo>
                  <a:cubicBezTo>
                    <a:pt x="9455" y="7010"/>
                    <a:pt x="9424" y="7031"/>
                    <a:pt x="9403" y="7061"/>
                  </a:cubicBezTo>
                  <a:cubicBezTo>
                    <a:pt x="9362" y="7072"/>
                    <a:pt x="9341" y="7114"/>
                    <a:pt x="9330" y="7155"/>
                  </a:cubicBezTo>
                  <a:cubicBezTo>
                    <a:pt x="9205" y="7260"/>
                    <a:pt x="9101" y="7374"/>
                    <a:pt x="9038" y="7540"/>
                  </a:cubicBezTo>
                  <a:cubicBezTo>
                    <a:pt x="9028" y="7551"/>
                    <a:pt x="9028" y="7561"/>
                    <a:pt x="9028" y="7582"/>
                  </a:cubicBezTo>
                  <a:cubicBezTo>
                    <a:pt x="8914" y="7665"/>
                    <a:pt x="8872" y="7780"/>
                    <a:pt x="8841" y="7894"/>
                  </a:cubicBezTo>
                  <a:cubicBezTo>
                    <a:pt x="8799" y="7926"/>
                    <a:pt x="8789" y="7978"/>
                    <a:pt x="8789" y="8030"/>
                  </a:cubicBezTo>
                  <a:cubicBezTo>
                    <a:pt x="8789" y="8040"/>
                    <a:pt x="8779" y="8061"/>
                    <a:pt x="8789" y="8082"/>
                  </a:cubicBezTo>
                  <a:cubicBezTo>
                    <a:pt x="8705" y="8165"/>
                    <a:pt x="8664" y="8269"/>
                    <a:pt x="8664" y="8384"/>
                  </a:cubicBezTo>
                  <a:cubicBezTo>
                    <a:pt x="8664" y="8467"/>
                    <a:pt x="8643" y="8561"/>
                    <a:pt x="8601" y="8644"/>
                  </a:cubicBezTo>
                  <a:cubicBezTo>
                    <a:pt x="8549" y="8676"/>
                    <a:pt x="8508" y="8738"/>
                    <a:pt x="8508" y="8790"/>
                  </a:cubicBezTo>
                  <a:cubicBezTo>
                    <a:pt x="8487" y="8936"/>
                    <a:pt x="8414" y="9060"/>
                    <a:pt x="8362" y="9185"/>
                  </a:cubicBezTo>
                  <a:cubicBezTo>
                    <a:pt x="8320" y="9310"/>
                    <a:pt x="8258" y="9435"/>
                    <a:pt x="8247" y="9560"/>
                  </a:cubicBezTo>
                  <a:cubicBezTo>
                    <a:pt x="8226" y="9706"/>
                    <a:pt x="8258" y="9852"/>
                    <a:pt x="8101" y="9935"/>
                  </a:cubicBezTo>
                  <a:cubicBezTo>
                    <a:pt x="8071" y="9956"/>
                    <a:pt x="8050" y="10018"/>
                    <a:pt x="8050" y="10071"/>
                  </a:cubicBezTo>
                  <a:cubicBezTo>
                    <a:pt x="8018" y="10217"/>
                    <a:pt x="7946" y="10331"/>
                    <a:pt x="7810" y="10414"/>
                  </a:cubicBezTo>
                  <a:cubicBezTo>
                    <a:pt x="7821" y="10342"/>
                    <a:pt x="7821" y="10268"/>
                    <a:pt x="7758" y="10217"/>
                  </a:cubicBezTo>
                  <a:cubicBezTo>
                    <a:pt x="7758" y="10196"/>
                    <a:pt x="7758" y="10185"/>
                    <a:pt x="7747" y="10175"/>
                  </a:cubicBezTo>
                  <a:cubicBezTo>
                    <a:pt x="7758" y="10081"/>
                    <a:pt x="7747" y="9998"/>
                    <a:pt x="7696" y="9925"/>
                  </a:cubicBezTo>
                  <a:cubicBezTo>
                    <a:pt x="7737" y="9842"/>
                    <a:pt x="7685" y="9768"/>
                    <a:pt x="7675" y="9685"/>
                  </a:cubicBezTo>
                  <a:cubicBezTo>
                    <a:pt x="7685" y="9634"/>
                    <a:pt x="7675" y="9581"/>
                    <a:pt x="7633" y="9539"/>
                  </a:cubicBezTo>
                  <a:cubicBezTo>
                    <a:pt x="7581" y="9342"/>
                    <a:pt x="7550" y="9123"/>
                    <a:pt x="7467" y="8936"/>
                  </a:cubicBezTo>
                  <a:cubicBezTo>
                    <a:pt x="7373" y="8706"/>
                    <a:pt x="7352" y="8488"/>
                    <a:pt x="7425" y="8259"/>
                  </a:cubicBezTo>
                  <a:cubicBezTo>
                    <a:pt x="7446" y="8176"/>
                    <a:pt x="7435" y="8123"/>
                    <a:pt x="7383" y="8061"/>
                  </a:cubicBezTo>
                  <a:cubicBezTo>
                    <a:pt x="7352" y="8030"/>
                    <a:pt x="7331" y="7998"/>
                    <a:pt x="7310" y="7968"/>
                  </a:cubicBezTo>
                  <a:cubicBezTo>
                    <a:pt x="7321" y="7926"/>
                    <a:pt x="7321" y="7884"/>
                    <a:pt x="7331" y="7843"/>
                  </a:cubicBezTo>
                  <a:cubicBezTo>
                    <a:pt x="7425" y="7790"/>
                    <a:pt x="7518" y="7749"/>
                    <a:pt x="7508" y="7614"/>
                  </a:cubicBezTo>
                  <a:cubicBezTo>
                    <a:pt x="7696" y="7364"/>
                    <a:pt x="7841" y="7093"/>
                    <a:pt x="7935" y="6791"/>
                  </a:cubicBezTo>
                  <a:cubicBezTo>
                    <a:pt x="7956" y="6760"/>
                    <a:pt x="7997" y="6739"/>
                    <a:pt x="8008" y="6707"/>
                  </a:cubicBezTo>
                  <a:cubicBezTo>
                    <a:pt x="8060" y="6562"/>
                    <a:pt x="8112" y="6416"/>
                    <a:pt x="8122" y="6270"/>
                  </a:cubicBezTo>
                  <a:cubicBezTo>
                    <a:pt x="8143" y="6239"/>
                    <a:pt x="8164" y="6218"/>
                    <a:pt x="8185" y="6198"/>
                  </a:cubicBezTo>
                  <a:cubicBezTo>
                    <a:pt x="8237" y="6187"/>
                    <a:pt x="8279" y="6156"/>
                    <a:pt x="8300" y="6114"/>
                  </a:cubicBezTo>
                  <a:cubicBezTo>
                    <a:pt x="8362" y="6020"/>
                    <a:pt x="8425" y="5916"/>
                    <a:pt x="8487" y="5823"/>
                  </a:cubicBezTo>
                  <a:cubicBezTo>
                    <a:pt x="8529" y="5791"/>
                    <a:pt x="8549" y="5749"/>
                    <a:pt x="8539" y="5698"/>
                  </a:cubicBezTo>
                  <a:lnTo>
                    <a:pt x="8549" y="5698"/>
                  </a:lnTo>
                  <a:cubicBezTo>
                    <a:pt x="8529" y="5687"/>
                    <a:pt x="8518" y="5677"/>
                    <a:pt x="8518" y="5666"/>
                  </a:cubicBezTo>
                  <a:lnTo>
                    <a:pt x="8518" y="5666"/>
                  </a:lnTo>
                  <a:lnTo>
                    <a:pt x="8549" y="5698"/>
                  </a:lnTo>
                  <a:cubicBezTo>
                    <a:pt x="8622" y="5541"/>
                    <a:pt x="8695" y="5385"/>
                    <a:pt x="8654" y="5208"/>
                  </a:cubicBezTo>
                  <a:cubicBezTo>
                    <a:pt x="8716" y="4990"/>
                    <a:pt x="8830" y="4802"/>
                    <a:pt x="8955" y="4615"/>
                  </a:cubicBezTo>
                  <a:cubicBezTo>
                    <a:pt x="8966" y="4594"/>
                    <a:pt x="8966" y="4562"/>
                    <a:pt x="8976" y="4532"/>
                  </a:cubicBezTo>
                  <a:cubicBezTo>
                    <a:pt x="9008" y="4521"/>
                    <a:pt x="9028" y="4500"/>
                    <a:pt x="9018" y="4469"/>
                  </a:cubicBezTo>
                  <a:cubicBezTo>
                    <a:pt x="9028" y="4448"/>
                    <a:pt x="9038" y="4428"/>
                    <a:pt x="9038" y="4407"/>
                  </a:cubicBezTo>
                  <a:cubicBezTo>
                    <a:pt x="9059" y="4396"/>
                    <a:pt x="9070" y="4375"/>
                    <a:pt x="9080" y="4354"/>
                  </a:cubicBezTo>
                  <a:cubicBezTo>
                    <a:pt x="9101" y="4313"/>
                    <a:pt x="9101" y="4271"/>
                    <a:pt x="9080" y="4219"/>
                  </a:cubicBezTo>
                  <a:cubicBezTo>
                    <a:pt x="9091" y="4208"/>
                    <a:pt x="9080" y="4188"/>
                    <a:pt x="9080" y="4167"/>
                  </a:cubicBezTo>
                  <a:cubicBezTo>
                    <a:pt x="9122" y="4104"/>
                    <a:pt x="9153" y="4032"/>
                    <a:pt x="9153" y="3949"/>
                  </a:cubicBezTo>
                  <a:cubicBezTo>
                    <a:pt x="9153" y="3771"/>
                    <a:pt x="9163" y="3605"/>
                    <a:pt x="9205" y="3438"/>
                  </a:cubicBezTo>
                  <a:cubicBezTo>
                    <a:pt x="9237" y="3345"/>
                    <a:pt x="9237" y="3261"/>
                    <a:pt x="9163" y="3188"/>
                  </a:cubicBezTo>
                  <a:cubicBezTo>
                    <a:pt x="9216" y="3042"/>
                    <a:pt x="9163" y="2897"/>
                    <a:pt x="9153" y="2751"/>
                  </a:cubicBezTo>
                  <a:cubicBezTo>
                    <a:pt x="9153" y="2688"/>
                    <a:pt x="9153" y="2616"/>
                    <a:pt x="9101" y="2563"/>
                  </a:cubicBezTo>
                  <a:cubicBezTo>
                    <a:pt x="9112" y="2501"/>
                    <a:pt x="9122" y="2438"/>
                    <a:pt x="9133" y="2366"/>
                  </a:cubicBezTo>
                  <a:cubicBezTo>
                    <a:pt x="9133" y="2324"/>
                    <a:pt x="9133" y="2293"/>
                    <a:pt x="9091" y="2262"/>
                  </a:cubicBezTo>
                  <a:lnTo>
                    <a:pt x="9091" y="2137"/>
                  </a:lnTo>
                  <a:cubicBezTo>
                    <a:pt x="9080" y="2064"/>
                    <a:pt x="9080" y="1980"/>
                    <a:pt x="9080" y="1897"/>
                  </a:cubicBezTo>
                  <a:cubicBezTo>
                    <a:pt x="9080" y="1876"/>
                    <a:pt x="9080" y="1855"/>
                    <a:pt x="9091" y="1835"/>
                  </a:cubicBezTo>
                  <a:cubicBezTo>
                    <a:pt x="9133" y="1730"/>
                    <a:pt x="9112" y="1637"/>
                    <a:pt x="9080" y="1533"/>
                  </a:cubicBezTo>
                  <a:cubicBezTo>
                    <a:pt x="9049" y="1450"/>
                    <a:pt x="9018" y="1366"/>
                    <a:pt x="8976" y="1283"/>
                  </a:cubicBezTo>
                  <a:lnTo>
                    <a:pt x="8976" y="1106"/>
                  </a:lnTo>
                  <a:cubicBezTo>
                    <a:pt x="8976" y="1054"/>
                    <a:pt x="8966" y="1002"/>
                    <a:pt x="8914" y="981"/>
                  </a:cubicBezTo>
                  <a:lnTo>
                    <a:pt x="8914" y="971"/>
                  </a:lnTo>
                  <a:cubicBezTo>
                    <a:pt x="8872" y="897"/>
                    <a:pt x="8830" y="814"/>
                    <a:pt x="8789" y="731"/>
                  </a:cubicBezTo>
                  <a:cubicBezTo>
                    <a:pt x="8809" y="617"/>
                    <a:pt x="8851" y="502"/>
                    <a:pt x="8904" y="388"/>
                  </a:cubicBezTo>
                  <a:cubicBezTo>
                    <a:pt x="8973" y="218"/>
                    <a:pt x="8795" y="1"/>
                    <a:pt x="8615"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0" name="Google Shape;270;p43"/>
            <p:cNvPicPr preferRelativeResize="0"/>
            <p:nvPr/>
          </p:nvPicPr>
          <p:blipFill rotWithShape="1">
            <a:blip r:embed="rId3">
              <a:alphaModFix/>
            </a:blip>
            <a:srcRect/>
            <a:stretch/>
          </p:blipFill>
          <p:spPr>
            <a:xfrm>
              <a:off x="4841429" y="-138081"/>
              <a:ext cx="1144842" cy="1730385"/>
            </a:xfrm>
            <a:prstGeom prst="rect">
              <a:avLst/>
            </a:prstGeom>
            <a:noFill/>
            <a:ln>
              <a:noFill/>
            </a:ln>
          </p:spPr>
        </p:pic>
      </p:grpSp>
      <p:grpSp>
        <p:nvGrpSpPr>
          <p:cNvPr id="271" name="Google Shape;271;p43"/>
          <p:cNvGrpSpPr/>
          <p:nvPr/>
        </p:nvGrpSpPr>
        <p:grpSpPr>
          <a:xfrm rot="-2821050">
            <a:off x="8832619" y="1547996"/>
            <a:ext cx="496989" cy="912122"/>
            <a:chOff x="3982879" y="1275530"/>
            <a:chExt cx="695046" cy="1275614"/>
          </a:xfrm>
        </p:grpSpPr>
        <p:sp>
          <p:nvSpPr>
            <p:cNvPr id="272" name="Google Shape;272;p43"/>
            <p:cNvSpPr/>
            <p:nvPr/>
          </p:nvSpPr>
          <p:spPr>
            <a:xfrm>
              <a:off x="3982879" y="1276148"/>
              <a:ext cx="695046" cy="1274369"/>
            </a:xfrm>
            <a:custGeom>
              <a:avLst/>
              <a:gdLst/>
              <a:ahLst/>
              <a:cxnLst/>
              <a:rect l="l" t="t" r="r" b="b"/>
              <a:pathLst>
                <a:path w="6841" h="12543" extrusionOk="0">
                  <a:moveTo>
                    <a:pt x="5081" y="3158"/>
                  </a:moveTo>
                  <a:cubicBezTo>
                    <a:pt x="5081" y="3168"/>
                    <a:pt x="5071" y="3179"/>
                    <a:pt x="5061" y="3189"/>
                  </a:cubicBezTo>
                  <a:cubicBezTo>
                    <a:pt x="5071" y="3179"/>
                    <a:pt x="5071" y="3168"/>
                    <a:pt x="5081" y="3158"/>
                  </a:cubicBezTo>
                  <a:close/>
                  <a:moveTo>
                    <a:pt x="1625" y="4064"/>
                  </a:moveTo>
                  <a:cubicBezTo>
                    <a:pt x="1614" y="4064"/>
                    <a:pt x="1604" y="4075"/>
                    <a:pt x="1593" y="4075"/>
                  </a:cubicBezTo>
                  <a:lnTo>
                    <a:pt x="1614" y="4064"/>
                  </a:lnTo>
                  <a:close/>
                  <a:moveTo>
                    <a:pt x="5331" y="4095"/>
                  </a:moveTo>
                  <a:cubicBezTo>
                    <a:pt x="5345" y="4095"/>
                    <a:pt x="5345" y="4100"/>
                    <a:pt x="5340" y="4100"/>
                  </a:cubicBezTo>
                  <a:cubicBezTo>
                    <a:pt x="5338" y="4100"/>
                    <a:pt x="5335" y="4099"/>
                    <a:pt x="5331" y="4095"/>
                  </a:cubicBezTo>
                  <a:close/>
                  <a:moveTo>
                    <a:pt x="4852" y="6282"/>
                  </a:moveTo>
                  <a:cubicBezTo>
                    <a:pt x="4852" y="6282"/>
                    <a:pt x="4841" y="6282"/>
                    <a:pt x="4841" y="6292"/>
                  </a:cubicBezTo>
                  <a:lnTo>
                    <a:pt x="4841" y="6282"/>
                  </a:lnTo>
                  <a:close/>
                  <a:moveTo>
                    <a:pt x="3561" y="6833"/>
                  </a:moveTo>
                  <a:lnTo>
                    <a:pt x="3571" y="6844"/>
                  </a:lnTo>
                  <a:lnTo>
                    <a:pt x="3561" y="6844"/>
                  </a:lnTo>
                  <a:lnTo>
                    <a:pt x="3561" y="6833"/>
                  </a:lnTo>
                  <a:close/>
                  <a:moveTo>
                    <a:pt x="3499" y="7875"/>
                  </a:moveTo>
                  <a:lnTo>
                    <a:pt x="3509" y="7885"/>
                  </a:lnTo>
                  <a:lnTo>
                    <a:pt x="3499" y="7885"/>
                  </a:lnTo>
                  <a:lnTo>
                    <a:pt x="3499" y="7875"/>
                  </a:lnTo>
                  <a:close/>
                  <a:moveTo>
                    <a:pt x="2812" y="8728"/>
                  </a:moveTo>
                  <a:lnTo>
                    <a:pt x="2812" y="8739"/>
                  </a:lnTo>
                  <a:lnTo>
                    <a:pt x="2801" y="8739"/>
                  </a:lnTo>
                  <a:cubicBezTo>
                    <a:pt x="2812" y="8739"/>
                    <a:pt x="2812" y="8739"/>
                    <a:pt x="2812" y="8728"/>
                  </a:cubicBezTo>
                  <a:close/>
                  <a:moveTo>
                    <a:pt x="5831" y="8989"/>
                  </a:moveTo>
                  <a:lnTo>
                    <a:pt x="5820" y="8999"/>
                  </a:lnTo>
                  <a:lnTo>
                    <a:pt x="5820" y="8989"/>
                  </a:lnTo>
                  <a:close/>
                  <a:moveTo>
                    <a:pt x="3561" y="9343"/>
                  </a:moveTo>
                  <a:cubicBezTo>
                    <a:pt x="3561" y="9353"/>
                    <a:pt x="3571" y="9353"/>
                    <a:pt x="3571" y="9353"/>
                  </a:cubicBezTo>
                  <a:lnTo>
                    <a:pt x="3561" y="9353"/>
                  </a:lnTo>
                  <a:lnTo>
                    <a:pt x="3561" y="9343"/>
                  </a:lnTo>
                  <a:close/>
                  <a:moveTo>
                    <a:pt x="3738" y="10436"/>
                  </a:moveTo>
                  <a:lnTo>
                    <a:pt x="3738" y="10447"/>
                  </a:lnTo>
                  <a:lnTo>
                    <a:pt x="3738" y="10457"/>
                  </a:lnTo>
                  <a:lnTo>
                    <a:pt x="3728" y="10457"/>
                  </a:lnTo>
                  <a:cubicBezTo>
                    <a:pt x="3728" y="10457"/>
                    <a:pt x="3738" y="10447"/>
                    <a:pt x="3738" y="10436"/>
                  </a:cubicBezTo>
                  <a:close/>
                  <a:moveTo>
                    <a:pt x="3041" y="1"/>
                  </a:moveTo>
                  <a:cubicBezTo>
                    <a:pt x="3020" y="1"/>
                    <a:pt x="2993" y="14"/>
                    <a:pt x="2946" y="35"/>
                  </a:cubicBezTo>
                  <a:cubicBezTo>
                    <a:pt x="2937" y="33"/>
                    <a:pt x="2929" y="32"/>
                    <a:pt x="2920" y="32"/>
                  </a:cubicBezTo>
                  <a:cubicBezTo>
                    <a:pt x="2880" y="32"/>
                    <a:pt x="2846" y="52"/>
                    <a:pt x="2812" y="86"/>
                  </a:cubicBezTo>
                  <a:cubicBezTo>
                    <a:pt x="2738" y="190"/>
                    <a:pt x="2655" y="295"/>
                    <a:pt x="2572" y="399"/>
                  </a:cubicBezTo>
                  <a:lnTo>
                    <a:pt x="2572" y="514"/>
                  </a:lnTo>
                  <a:cubicBezTo>
                    <a:pt x="2499" y="524"/>
                    <a:pt x="2426" y="524"/>
                    <a:pt x="2353" y="534"/>
                  </a:cubicBezTo>
                  <a:cubicBezTo>
                    <a:pt x="2291" y="534"/>
                    <a:pt x="2270" y="576"/>
                    <a:pt x="2259" y="628"/>
                  </a:cubicBezTo>
                  <a:cubicBezTo>
                    <a:pt x="2072" y="753"/>
                    <a:pt x="2020" y="951"/>
                    <a:pt x="1989" y="1148"/>
                  </a:cubicBezTo>
                  <a:cubicBezTo>
                    <a:pt x="1989" y="1159"/>
                    <a:pt x="2009" y="1180"/>
                    <a:pt x="2020" y="1201"/>
                  </a:cubicBezTo>
                  <a:cubicBezTo>
                    <a:pt x="2030" y="1284"/>
                    <a:pt x="1999" y="1367"/>
                    <a:pt x="1968" y="1451"/>
                  </a:cubicBezTo>
                  <a:cubicBezTo>
                    <a:pt x="1968" y="1502"/>
                    <a:pt x="1958" y="1565"/>
                    <a:pt x="1958" y="1627"/>
                  </a:cubicBezTo>
                  <a:cubicBezTo>
                    <a:pt x="1947" y="1690"/>
                    <a:pt x="1916" y="1731"/>
                    <a:pt x="1864" y="1763"/>
                  </a:cubicBezTo>
                  <a:cubicBezTo>
                    <a:pt x="1572" y="1971"/>
                    <a:pt x="1572" y="1981"/>
                    <a:pt x="1749" y="2284"/>
                  </a:cubicBezTo>
                  <a:cubicBezTo>
                    <a:pt x="1749" y="2294"/>
                    <a:pt x="1759" y="2304"/>
                    <a:pt x="1770" y="2304"/>
                  </a:cubicBezTo>
                  <a:lnTo>
                    <a:pt x="1770" y="2544"/>
                  </a:lnTo>
                  <a:cubicBezTo>
                    <a:pt x="1697" y="2575"/>
                    <a:pt x="1645" y="2648"/>
                    <a:pt x="1562" y="2668"/>
                  </a:cubicBezTo>
                  <a:cubicBezTo>
                    <a:pt x="1354" y="2731"/>
                    <a:pt x="1291" y="2898"/>
                    <a:pt x="1291" y="3096"/>
                  </a:cubicBezTo>
                  <a:cubicBezTo>
                    <a:pt x="1291" y="3147"/>
                    <a:pt x="1333" y="3200"/>
                    <a:pt x="1291" y="3242"/>
                  </a:cubicBezTo>
                  <a:cubicBezTo>
                    <a:pt x="1229" y="3304"/>
                    <a:pt x="1229" y="3387"/>
                    <a:pt x="1229" y="3471"/>
                  </a:cubicBezTo>
                  <a:cubicBezTo>
                    <a:pt x="1218" y="3647"/>
                    <a:pt x="1146" y="3804"/>
                    <a:pt x="1041" y="3950"/>
                  </a:cubicBezTo>
                  <a:cubicBezTo>
                    <a:pt x="1021" y="3970"/>
                    <a:pt x="1010" y="3991"/>
                    <a:pt x="989" y="4012"/>
                  </a:cubicBezTo>
                  <a:cubicBezTo>
                    <a:pt x="979" y="4033"/>
                    <a:pt x="979" y="4043"/>
                    <a:pt x="979" y="4064"/>
                  </a:cubicBezTo>
                  <a:cubicBezTo>
                    <a:pt x="958" y="4085"/>
                    <a:pt x="937" y="4116"/>
                    <a:pt x="917" y="4137"/>
                  </a:cubicBezTo>
                  <a:cubicBezTo>
                    <a:pt x="771" y="4220"/>
                    <a:pt x="677" y="4355"/>
                    <a:pt x="687" y="4533"/>
                  </a:cubicBezTo>
                  <a:cubicBezTo>
                    <a:pt x="687" y="4751"/>
                    <a:pt x="656" y="4959"/>
                    <a:pt x="625" y="5178"/>
                  </a:cubicBezTo>
                  <a:cubicBezTo>
                    <a:pt x="614" y="5199"/>
                    <a:pt x="604" y="5220"/>
                    <a:pt x="604" y="5230"/>
                  </a:cubicBezTo>
                  <a:cubicBezTo>
                    <a:pt x="583" y="5262"/>
                    <a:pt x="573" y="5282"/>
                    <a:pt x="552" y="5303"/>
                  </a:cubicBezTo>
                  <a:cubicBezTo>
                    <a:pt x="510" y="5334"/>
                    <a:pt x="500" y="5376"/>
                    <a:pt x="489" y="5428"/>
                  </a:cubicBezTo>
                  <a:lnTo>
                    <a:pt x="489" y="5720"/>
                  </a:lnTo>
                  <a:cubicBezTo>
                    <a:pt x="343" y="5917"/>
                    <a:pt x="250" y="6115"/>
                    <a:pt x="364" y="6365"/>
                  </a:cubicBezTo>
                  <a:cubicBezTo>
                    <a:pt x="406" y="6458"/>
                    <a:pt x="375" y="6573"/>
                    <a:pt x="323" y="6688"/>
                  </a:cubicBezTo>
                  <a:cubicBezTo>
                    <a:pt x="271" y="6792"/>
                    <a:pt x="198" y="6896"/>
                    <a:pt x="188" y="7011"/>
                  </a:cubicBezTo>
                  <a:cubicBezTo>
                    <a:pt x="94" y="7104"/>
                    <a:pt x="135" y="7219"/>
                    <a:pt x="135" y="7333"/>
                  </a:cubicBezTo>
                  <a:cubicBezTo>
                    <a:pt x="125" y="7344"/>
                    <a:pt x="125" y="7365"/>
                    <a:pt x="125" y="7386"/>
                  </a:cubicBezTo>
                  <a:cubicBezTo>
                    <a:pt x="31" y="7604"/>
                    <a:pt x="0" y="7812"/>
                    <a:pt x="156" y="8020"/>
                  </a:cubicBezTo>
                  <a:cubicBezTo>
                    <a:pt x="229" y="8114"/>
                    <a:pt x="302" y="8219"/>
                    <a:pt x="364" y="8312"/>
                  </a:cubicBezTo>
                  <a:cubicBezTo>
                    <a:pt x="364" y="8374"/>
                    <a:pt x="375" y="8458"/>
                    <a:pt x="343" y="8520"/>
                  </a:cubicBezTo>
                  <a:cubicBezTo>
                    <a:pt x="281" y="8687"/>
                    <a:pt x="354" y="8822"/>
                    <a:pt x="438" y="8957"/>
                  </a:cubicBezTo>
                  <a:cubicBezTo>
                    <a:pt x="489" y="9031"/>
                    <a:pt x="552" y="9093"/>
                    <a:pt x="614" y="9166"/>
                  </a:cubicBezTo>
                  <a:cubicBezTo>
                    <a:pt x="625" y="9197"/>
                    <a:pt x="635" y="9218"/>
                    <a:pt x="677" y="9228"/>
                  </a:cubicBezTo>
                  <a:cubicBezTo>
                    <a:pt x="697" y="9239"/>
                    <a:pt x="718" y="9270"/>
                    <a:pt x="739" y="9291"/>
                  </a:cubicBezTo>
                  <a:cubicBezTo>
                    <a:pt x="822" y="9374"/>
                    <a:pt x="937" y="9447"/>
                    <a:pt x="1010" y="9561"/>
                  </a:cubicBezTo>
                  <a:cubicBezTo>
                    <a:pt x="1041" y="9603"/>
                    <a:pt x="1104" y="9624"/>
                    <a:pt x="1156" y="9665"/>
                  </a:cubicBezTo>
                  <a:cubicBezTo>
                    <a:pt x="1176" y="9635"/>
                    <a:pt x="1197" y="9624"/>
                    <a:pt x="1218" y="9624"/>
                  </a:cubicBezTo>
                  <a:cubicBezTo>
                    <a:pt x="1197" y="9635"/>
                    <a:pt x="1176" y="9655"/>
                    <a:pt x="1156" y="9665"/>
                  </a:cubicBezTo>
                  <a:cubicBezTo>
                    <a:pt x="1250" y="9822"/>
                    <a:pt x="1458" y="9832"/>
                    <a:pt x="1551" y="9989"/>
                  </a:cubicBezTo>
                  <a:cubicBezTo>
                    <a:pt x="1562" y="9999"/>
                    <a:pt x="1583" y="10009"/>
                    <a:pt x="1604" y="10009"/>
                  </a:cubicBezTo>
                  <a:cubicBezTo>
                    <a:pt x="1613" y="10009"/>
                    <a:pt x="1622" y="10009"/>
                    <a:pt x="1632" y="10009"/>
                  </a:cubicBezTo>
                  <a:cubicBezTo>
                    <a:pt x="1784" y="10009"/>
                    <a:pt x="1923" y="10078"/>
                    <a:pt x="2073" y="10078"/>
                  </a:cubicBezTo>
                  <a:cubicBezTo>
                    <a:pt x="2097" y="10078"/>
                    <a:pt x="2121" y="10076"/>
                    <a:pt x="2145" y="10072"/>
                  </a:cubicBezTo>
                  <a:cubicBezTo>
                    <a:pt x="2228" y="10082"/>
                    <a:pt x="2312" y="10082"/>
                    <a:pt x="2395" y="10082"/>
                  </a:cubicBezTo>
                  <a:cubicBezTo>
                    <a:pt x="2426" y="10128"/>
                    <a:pt x="2472" y="10157"/>
                    <a:pt x="2520" y="10157"/>
                  </a:cubicBezTo>
                  <a:cubicBezTo>
                    <a:pt x="2537" y="10157"/>
                    <a:pt x="2555" y="10153"/>
                    <a:pt x="2572" y="10144"/>
                  </a:cubicBezTo>
                  <a:cubicBezTo>
                    <a:pt x="2687" y="10082"/>
                    <a:pt x="2822" y="10093"/>
                    <a:pt x="2946" y="10072"/>
                  </a:cubicBezTo>
                  <a:cubicBezTo>
                    <a:pt x="3030" y="10082"/>
                    <a:pt x="3103" y="10103"/>
                    <a:pt x="3176" y="10144"/>
                  </a:cubicBezTo>
                  <a:cubicBezTo>
                    <a:pt x="3186" y="10280"/>
                    <a:pt x="3238" y="10405"/>
                    <a:pt x="3290" y="10519"/>
                  </a:cubicBezTo>
                  <a:cubicBezTo>
                    <a:pt x="3384" y="10686"/>
                    <a:pt x="3425" y="10852"/>
                    <a:pt x="3395" y="11040"/>
                  </a:cubicBezTo>
                  <a:cubicBezTo>
                    <a:pt x="3374" y="11113"/>
                    <a:pt x="3384" y="11186"/>
                    <a:pt x="3395" y="11259"/>
                  </a:cubicBezTo>
                  <a:cubicBezTo>
                    <a:pt x="3405" y="11477"/>
                    <a:pt x="3425" y="11696"/>
                    <a:pt x="3436" y="11925"/>
                  </a:cubicBezTo>
                  <a:cubicBezTo>
                    <a:pt x="3415" y="11977"/>
                    <a:pt x="3425" y="12039"/>
                    <a:pt x="3446" y="12102"/>
                  </a:cubicBezTo>
                  <a:cubicBezTo>
                    <a:pt x="3405" y="12227"/>
                    <a:pt x="3457" y="12342"/>
                    <a:pt x="3499" y="12456"/>
                  </a:cubicBezTo>
                  <a:cubicBezTo>
                    <a:pt x="3509" y="12477"/>
                    <a:pt x="3530" y="12508"/>
                    <a:pt x="3550" y="12518"/>
                  </a:cubicBezTo>
                  <a:cubicBezTo>
                    <a:pt x="3605" y="12530"/>
                    <a:pt x="3659" y="12542"/>
                    <a:pt x="3711" y="12542"/>
                  </a:cubicBezTo>
                  <a:cubicBezTo>
                    <a:pt x="3749" y="12542"/>
                    <a:pt x="3786" y="12536"/>
                    <a:pt x="3821" y="12518"/>
                  </a:cubicBezTo>
                  <a:cubicBezTo>
                    <a:pt x="3894" y="12487"/>
                    <a:pt x="3925" y="12425"/>
                    <a:pt x="3925" y="12352"/>
                  </a:cubicBezTo>
                  <a:cubicBezTo>
                    <a:pt x="4019" y="12019"/>
                    <a:pt x="3978" y="11685"/>
                    <a:pt x="3967" y="11352"/>
                  </a:cubicBezTo>
                  <a:cubicBezTo>
                    <a:pt x="3957" y="11331"/>
                    <a:pt x="3936" y="11321"/>
                    <a:pt x="3925" y="11300"/>
                  </a:cubicBezTo>
                  <a:cubicBezTo>
                    <a:pt x="3925" y="11123"/>
                    <a:pt x="3925" y="10936"/>
                    <a:pt x="3915" y="10759"/>
                  </a:cubicBezTo>
                  <a:cubicBezTo>
                    <a:pt x="3925" y="10592"/>
                    <a:pt x="3925" y="10436"/>
                    <a:pt x="3925" y="10269"/>
                  </a:cubicBezTo>
                  <a:cubicBezTo>
                    <a:pt x="3988" y="10248"/>
                    <a:pt x="4019" y="10197"/>
                    <a:pt x="4050" y="10144"/>
                  </a:cubicBezTo>
                  <a:cubicBezTo>
                    <a:pt x="4066" y="10147"/>
                    <a:pt x="4081" y="10148"/>
                    <a:pt x="4096" y="10148"/>
                  </a:cubicBezTo>
                  <a:cubicBezTo>
                    <a:pt x="4150" y="10148"/>
                    <a:pt x="4197" y="10131"/>
                    <a:pt x="4238" y="10082"/>
                  </a:cubicBezTo>
                  <a:cubicBezTo>
                    <a:pt x="4290" y="10082"/>
                    <a:pt x="4352" y="10093"/>
                    <a:pt x="4404" y="10093"/>
                  </a:cubicBezTo>
                  <a:cubicBezTo>
                    <a:pt x="4447" y="10128"/>
                    <a:pt x="4495" y="10144"/>
                    <a:pt x="4541" y="10144"/>
                  </a:cubicBezTo>
                  <a:cubicBezTo>
                    <a:pt x="4562" y="10144"/>
                    <a:pt x="4583" y="10141"/>
                    <a:pt x="4602" y="10134"/>
                  </a:cubicBezTo>
                  <a:cubicBezTo>
                    <a:pt x="4737" y="10093"/>
                    <a:pt x="4883" y="10040"/>
                    <a:pt x="5008" y="9989"/>
                  </a:cubicBezTo>
                  <a:cubicBezTo>
                    <a:pt x="5195" y="9905"/>
                    <a:pt x="5383" y="9801"/>
                    <a:pt x="5581" y="9707"/>
                  </a:cubicBezTo>
                  <a:cubicBezTo>
                    <a:pt x="5873" y="9551"/>
                    <a:pt x="6060" y="9311"/>
                    <a:pt x="6133" y="8989"/>
                  </a:cubicBezTo>
                  <a:cubicBezTo>
                    <a:pt x="6257" y="8853"/>
                    <a:pt x="6382" y="8728"/>
                    <a:pt x="6445" y="8552"/>
                  </a:cubicBezTo>
                  <a:cubicBezTo>
                    <a:pt x="6487" y="8531"/>
                    <a:pt x="6497" y="8478"/>
                    <a:pt x="6497" y="8427"/>
                  </a:cubicBezTo>
                  <a:cubicBezTo>
                    <a:pt x="6706" y="8270"/>
                    <a:pt x="6841" y="8094"/>
                    <a:pt x="6736" y="7812"/>
                  </a:cubicBezTo>
                  <a:cubicBezTo>
                    <a:pt x="6747" y="7719"/>
                    <a:pt x="6726" y="7635"/>
                    <a:pt x="6643" y="7583"/>
                  </a:cubicBezTo>
                  <a:cubicBezTo>
                    <a:pt x="6549" y="7521"/>
                    <a:pt x="6456" y="7448"/>
                    <a:pt x="6372" y="7386"/>
                  </a:cubicBezTo>
                  <a:cubicBezTo>
                    <a:pt x="6382" y="7354"/>
                    <a:pt x="6414" y="7291"/>
                    <a:pt x="6393" y="7281"/>
                  </a:cubicBezTo>
                  <a:cubicBezTo>
                    <a:pt x="6299" y="7166"/>
                    <a:pt x="6382" y="7104"/>
                    <a:pt x="6435" y="7021"/>
                  </a:cubicBezTo>
                  <a:cubicBezTo>
                    <a:pt x="6497" y="6979"/>
                    <a:pt x="6507" y="6917"/>
                    <a:pt x="6487" y="6854"/>
                  </a:cubicBezTo>
                  <a:cubicBezTo>
                    <a:pt x="6456" y="6740"/>
                    <a:pt x="6466" y="6615"/>
                    <a:pt x="6424" y="6500"/>
                  </a:cubicBezTo>
                  <a:cubicBezTo>
                    <a:pt x="6372" y="6344"/>
                    <a:pt x="6424" y="6178"/>
                    <a:pt x="6320" y="6032"/>
                  </a:cubicBezTo>
                  <a:cubicBezTo>
                    <a:pt x="6299" y="5865"/>
                    <a:pt x="6185" y="5792"/>
                    <a:pt x="6049" y="5761"/>
                  </a:cubicBezTo>
                  <a:cubicBezTo>
                    <a:pt x="5893" y="5709"/>
                    <a:pt x="5873" y="5626"/>
                    <a:pt x="5893" y="5491"/>
                  </a:cubicBezTo>
                  <a:cubicBezTo>
                    <a:pt x="5966" y="5417"/>
                    <a:pt x="5935" y="5324"/>
                    <a:pt x="5956" y="5241"/>
                  </a:cubicBezTo>
                  <a:cubicBezTo>
                    <a:pt x="6049" y="5095"/>
                    <a:pt x="6018" y="4959"/>
                    <a:pt x="5945" y="4813"/>
                  </a:cubicBezTo>
                  <a:cubicBezTo>
                    <a:pt x="5924" y="4688"/>
                    <a:pt x="5873" y="4574"/>
                    <a:pt x="5769" y="4501"/>
                  </a:cubicBezTo>
                  <a:cubicBezTo>
                    <a:pt x="5779" y="4334"/>
                    <a:pt x="5695" y="4230"/>
                    <a:pt x="5581" y="4137"/>
                  </a:cubicBezTo>
                  <a:cubicBezTo>
                    <a:pt x="5519" y="4043"/>
                    <a:pt x="5519" y="3950"/>
                    <a:pt x="5519" y="3845"/>
                  </a:cubicBezTo>
                  <a:cubicBezTo>
                    <a:pt x="5519" y="3751"/>
                    <a:pt x="5539" y="3658"/>
                    <a:pt x="5456" y="3585"/>
                  </a:cubicBezTo>
                  <a:cubicBezTo>
                    <a:pt x="5415" y="3491"/>
                    <a:pt x="5362" y="3387"/>
                    <a:pt x="5248" y="3356"/>
                  </a:cubicBezTo>
                  <a:cubicBezTo>
                    <a:pt x="5154" y="3325"/>
                    <a:pt x="5091" y="3262"/>
                    <a:pt x="5081" y="3158"/>
                  </a:cubicBezTo>
                  <a:cubicBezTo>
                    <a:pt x="5050" y="2950"/>
                    <a:pt x="4987" y="2752"/>
                    <a:pt x="4894" y="2564"/>
                  </a:cubicBezTo>
                  <a:cubicBezTo>
                    <a:pt x="4836" y="2458"/>
                    <a:pt x="4766" y="2422"/>
                    <a:pt x="4672" y="2422"/>
                  </a:cubicBezTo>
                  <a:cubicBezTo>
                    <a:pt x="4647" y="2422"/>
                    <a:pt x="4620" y="2425"/>
                    <a:pt x="4592" y="2429"/>
                  </a:cubicBezTo>
                  <a:cubicBezTo>
                    <a:pt x="4561" y="2429"/>
                    <a:pt x="4519" y="2419"/>
                    <a:pt x="4477" y="2419"/>
                  </a:cubicBezTo>
                  <a:cubicBezTo>
                    <a:pt x="4477" y="2263"/>
                    <a:pt x="4477" y="2106"/>
                    <a:pt x="4467" y="1960"/>
                  </a:cubicBezTo>
                  <a:cubicBezTo>
                    <a:pt x="4467" y="1856"/>
                    <a:pt x="4446" y="1752"/>
                    <a:pt x="4362" y="1680"/>
                  </a:cubicBezTo>
                  <a:cubicBezTo>
                    <a:pt x="4332" y="1669"/>
                    <a:pt x="4311" y="1648"/>
                    <a:pt x="4290" y="1627"/>
                  </a:cubicBezTo>
                  <a:lnTo>
                    <a:pt x="4228" y="1565"/>
                  </a:lnTo>
                  <a:lnTo>
                    <a:pt x="4175" y="1513"/>
                  </a:lnTo>
                  <a:cubicBezTo>
                    <a:pt x="4154" y="1513"/>
                    <a:pt x="4133" y="1502"/>
                    <a:pt x="4113" y="1502"/>
                  </a:cubicBezTo>
                  <a:cubicBezTo>
                    <a:pt x="4092" y="1482"/>
                    <a:pt x="4071" y="1472"/>
                    <a:pt x="4050" y="1451"/>
                  </a:cubicBezTo>
                  <a:lnTo>
                    <a:pt x="3978" y="1377"/>
                  </a:lnTo>
                  <a:cubicBezTo>
                    <a:pt x="3967" y="1180"/>
                    <a:pt x="3832" y="1055"/>
                    <a:pt x="3696" y="940"/>
                  </a:cubicBezTo>
                  <a:cubicBezTo>
                    <a:pt x="3571" y="826"/>
                    <a:pt x="3467" y="711"/>
                    <a:pt x="3488" y="534"/>
                  </a:cubicBezTo>
                  <a:cubicBezTo>
                    <a:pt x="3488" y="503"/>
                    <a:pt x="3457" y="482"/>
                    <a:pt x="3436" y="451"/>
                  </a:cubicBezTo>
                  <a:cubicBezTo>
                    <a:pt x="3436" y="440"/>
                    <a:pt x="3425" y="419"/>
                    <a:pt x="3425" y="399"/>
                  </a:cubicBezTo>
                  <a:cubicBezTo>
                    <a:pt x="3415" y="368"/>
                    <a:pt x="3405" y="357"/>
                    <a:pt x="3374" y="347"/>
                  </a:cubicBezTo>
                  <a:cubicBezTo>
                    <a:pt x="3353" y="305"/>
                    <a:pt x="3332" y="253"/>
                    <a:pt x="3311" y="211"/>
                  </a:cubicBezTo>
                  <a:cubicBezTo>
                    <a:pt x="3270" y="139"/>
                    <a:pt x="3217" y="97"/>
                    <a:pt x="3124" y="97"/>
                  </a:cubicBezTo>
                  <a:cubicBezTo>
                    <a:pt x="3087" y="29"/>
                    <a:pt x="3072" y="1"/>
                    <a:pt x="3041"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3" name="Google Shape;273;p43"/>
            <p:cNvPicPr preferRelativeResize="0"/>
            <p:nvPr/>
          </p:nvPicPr>
          <p:blipFill rotWithShape="1">
            <a:blip r:embed="rId4">
              <a:alphaModFix/>
            </a:blip>
            <a:srcRect/>
            <a:stretch/>
          </p:blipFill>
          <p:spPr>
            <a:xfrm>
              <a:off x="3988215" y="1275530"/>
              <a:ext cx="684374" cy="1275614"/>
            </a:xfrm>
            <a:prstGeom prst="rect">
              <a:avLst/>
            </a:prstGeom>
            <a:noFill/>
            <a:ln>
              <a:noFill/>
            </a:ln>
          </p:spPr>
        </p:pic>
      </p:grpSp>
      <p:grpSp>
        <p:nvGrpSpPr>
          <p:cNvPr id="274" name="Google Shape;274;p43"/>
          <p:cNvGrpSpPr/>
          <p:nvPr/>
        </p:nvGrpSpPr>
        <p:grpSpPr>
          <a:xfrm rot="2319041">
            <a:off x="-66156" y="3766977"/>
            <a:ext cx="476851" cy="875162"/>
            <a:chOff x="3982879" y="1275530"/>
            <a:chExt cx="695046" cy="1275614"/>
          </a:xfrm>
        </p:grpSpPr>
        <p:sp>
          <p:nvSpPr>
            <p:cNvPr id="275" name="Google Shape;275;p43"/>
            <p:cNvSpPr/>
            <p:nvPr/>
          </p:nvSpPr>
          <p:spPr>
            <a:xfrm>
              <a:off x="3982879" y="1276148"/>
              <a:ext cx="695046" cy="1274369"/>
            </a:xfrm>
            <a:custGeom>
              <a:avLst/>
              <a:gdLst/>
              <a:ahLst/>
              <a:cxnLst/>
              <a:rect l="l" t="t" r="r" b="b"/>
              <a:pathLst>
                <a:path w="6841" h="12543" extrusionOk="0">
                  <a:moveTo>
                    <a:pt x="5081" y="3158"/>
                  </a:moveTo>
                  <a:cubicBezTo>
                    <a:pt x="5081" y="3168"/>
                    <a:pt x="5071" y="3179"/>
                    <a:pt x="5061" y="3189"/>
                  </a:cubicBezTo>
                  <a:cubicBezTo>
                    <a:pt x="5071" y="3179"/>
                    <a:pt x="5071" y="3168"/>
                    <a:pt x="5081" y="3158"/>
                  </a:cubicBezTo>
                  <a:close/>
                  <a:moveTo>
                    <a:pt x="1625" y="4064"/>
                  </a:moveTo>
                  <a:cubicBezTo>
                    <a:pt x="1614" y="4064"/>
                    <a:pt x="1604" y="4075"/>
                    <a:pt x="1593" y="4075"/>
                  </a:cubicBezTo>
                  <a:lnTo>
                    <a:pt x="1614" y="4064"/>
                  </a:lnTo>
                  <a:close/>
                  <a:moveTo>
                    <a:pt x="5331" y="4095"/>
                  </a:moveTo>
                  <a:cubicBezTo>
                    <a:pt x="5345" y="4095"/>
                    <a:pt x="5345" y="4100"/>
                    <a:pt x="5340" y="4100"/>
                  </a:cubicBezTo>
                  <a:cubicBezTo>
                    <a:pt x="5338" y="4100"/>
                    <a:pt x="5335" y="4099"/>
                    <a:pt x="5331" y="4095"/>
                  </a:cubicBezTo>
                  <a:close/>
                  <a:moveTo>
                    <a:pt x="4852" y="6282"/>
                  </a:moveTo>
                  <a:cubicBezTo>
                    <a:pt x="4852" y="6282"/>
                    <a:pt x="4841" y="6282"/>
                    <a:pt x="4841" y="6292"/>
                  </a:cubicBezTo>
                  <a:lnTo>
                    <a:pt x="4841" y="6282"/>
                  </a:lnTo>
                  <a:close/>
                  <a:moveTo>
                    <a:pt x="3561" y="6833"/>
                  </a:moveTo>
                  <a:lnTo>
                    <a:pt x="3571" y="6844"/>
                  </a:lnTo>
                  <a:lnTo>
                    <a:pt x="3561" y="6844"/>
                  </a:lnTo>
                  <a:lnTo>
                    <a:pt x="3561" y="6833"/>
                  </a:lnTo>
                  <a:close/>
                  <a:moveTo>
                    <a:pt x="3499" y="7875"/>
                  </a:moveTo>
                  <a:lnTo>
                    <a:pt x="3509" y="7885"/>
                  </a:lnTo>
                  <a:lnTo>
                    <a:pt x="3499" y="7885"/>
                  </a:lnTo>
                  <a:lnTo>
                    <a:pt x="3499" y="7875"/>
                  </a:lnTo>
                  <a:close/>
                  <a:moveTo>
                    <a:pt x="2812" y="8728"/>
                  </a:moveTo>
                  <a:lnTo>
                    <a:pt x="2812" y="8739"/>
                  </a:lnTo>
                  <a:lnTo>
                    <a:pt x="2801" y="8739"/>
                  </a:lnTo>
                  <a:cubicBezTo>
                    <a:pt x="2812" y="8739"/>
                    <a:pt x="2812" y="8739"/>
                    <a:pt x="2812" y="8728"/>
                  </a:cubicBezTo>
                  <a:close/>
                  <a:moveTo>
                    <a:pt x="5831" y="8989"/>
                  </a:moveTo>
                  <a:lnTo>
                    <a:pt x="5820" y="8999"/>
                  </a:lnTo>
                  <a:lnTo>
                    <a:pt x="5820" y="8989"/>
                  </a:lnTo>
                  <a:close/>
                  <a:moveTo>
                    <a:pt x="3561" y="9343"/>
                  </a:moveTo>
                  <a:cubicBezTo>
                    <a:pt x="3561" y="9353"/>
                    <a:pt x="3571" y="9353"/>
                    <a:pt x="3571" y="9353"/>
                  </a:cubicBezTo>
                  <a:lnTo>
                    <a:pt x="3561" y="9353"/>
                  </a:lnTo>
                  <a:lnTo>
                    <a:pt x="3561" y="9343"/>
                  </a:lnTo>
                  <a:close/>
                  <a:moveTo>
                    <a:pt x="3738" y="10436"/>
                  </a:moveTo>
                  <a:lnTo>
                    <a:pt x="3738" y="10447"/>
                  </a:lnTo>
                  <a:lnTo>
                    <a:pt x="3738" y="10457"/>
                  </a:lnTo>
                  <a:lnTo>
                    <a:pt x="3728" y="10457"/>
                  </a:lnTo>
                  <a:cubicBezTo>
                    <a:pt x="3728" y="10457"/>
                    <a:pt x="3738" y="10447"/>
                    <a:pt x="3738" y="10436"/>
                  </a:cubicBezTo>
                  <a:close/>
                  <a:moveTo>
                    <a:pt x="3041" y="1"/>
                  </a:moveTo>
                  <a:cubicBezTo>
                    <a:pt x="3020" y="1"/>
                    <a:pt x="2993" y="14"/>
                    <a:pt x="2946" y="35"/>
                  </a:cubicBezTo>
                  <a:cubicBezTo>
                    <a:pt x="2937" y="33"/>
                    <a:pt x="2929" y="32"/>
                    <a:pt x="2920" y="32"/>
                  </a:cubicBezTo>
                  <a:cubicBezTo>
                    <a:pt x="2880" y="32"/>
                    <a:pt x="2846" y="52"/>
                    <a:pt x="2812" y="86"/>
                  </a:cubicBezTo>
                  <a:cubicBezTo>
                    <a:pt x="2738" y="190"/>
                    <a:pt x="2655" y="295"/>
                    <a:pt x="2572" y="399"/>
                  </a:cubicBezTo>
                  <a:lnTo>
                    <a:pt x="2572" y="514"/>
                  </a:lnTo>
                  <a:cubicBezTo>
                    <a:pt x="2499" y="524"/>
                    <a:pt x="2426" y="524"/>
                    <a:pt x="2353" y="534"/>
                  </a:cubicBezTo>
                  <a:cubicBezTo>
                    <a:pt x="2291" y="534"/>
                    <a:pt x="2270" y="576"/>
                    <a:pt x="2259" y="628"/>
                  </a:cubicBezTo>
                  <a:cubicBezTo>
                    <a:pt x="2072" y="753"/>
                    <a:pt x="2020" y="951"/>
                    <a:pt x="1989" y="1148"/>
                  </a:cubicBezTo>
                  <a:cubicBezTo>
                    <a:pt x="1989" y="1159"/>
                    <a:pt x="2009" y="1180"/>
                    <a:pt x="2020" y="1201"/>
                  </a:cubicBezTo>
                  <a:cubicBezTo>
                    <a:pt x="2030" y="1284"/>
                    <a:pt x="1999" y="1367"/>
                    <a:pt x="1968" y="1451"/>
                  </a:cubicBezTo>
                  <a:cubicBezTo>
                    <a:pt x="1968" y="1502"/>
                    <a:pt x="1958" y="1565"/>
                    <a:pt x="1958" y="1627"/>
                  </a:cubicBezTo>
                  <a:cubicBezTo>
                    <a:pt x="1947" y="1690"/>
                    <a:pt x="1916" y="1731"/>
                    <a:pt x="1864" y="1763"/>
                  </a:cubicBezTo>
                  <a:cubicBezTo>
                    <a:pt x="1572" y="1971"/>
                    <a:pt x="1572" y="1981"/>
                    <a:pt x="1749" y="2284"/>
                  </a:cubicBezTo>
                  <a:cubicBezTo>
                    <a:pt x="1749" y="2294"/>
                    <a:pt x="1759" y="2304"/>
                    <a:pt x="1770" y="2304"/>
                  </a:cubicBezTo>
                  <a:lnTo>
                    <a:pt x="1770" y="2544"/>
                  </a:lnTo>
                  <a:cubicBezTo>
                    <a:pt x="1697" y="2575"/>
                    <a:pt x="1645" y="2648"/>
                    <a:pt x="1562" y="2668"/>
                  </a:cubicBezTo>
                  <a:cubicBezTo>
                    <a:pt x="1354" y="2731"/>
                    <a:pt x="1291" y="2898"/>
                    <a:pt x="1291" y="3096"/>
                  </a:cubicBezTo>
                  <a:cubicBezTo>
                    <a:pt x="1291" y="3147"/>
                    <a:pt x="1333" y="3200"/>
                    <a:pt x="1291" y="3242"/>
                  </a:cubicBezTo>
                  <a:cubicBezTo>
                    <a:pt x="1229" y="3304"/>
                    <a:pt x="1229" y="3387"/>
                    <a:pt x="1229" y="3471"/>
                  </a:cubicBezTo>
                  <a:cubicBezTo>
                    <a:pt x="1218" y="3647"/>
                    <a:pt x="1146" y="3804"/>
                    <a:pt x="1041" y="3950"/>
                  </a:cubicBezTo>
                  <a:cubicBezTo>
                    <a:pt x="1021" y="3970"/>
                    <a:pt x="1010" y="3991"/>
                    <a:pt x="989" y="4012"/>
                  </a:cubicBezTo>
                  <a:cubicBezTo>
                    <a:pt x="979" y="4033"/>
                    <a:pt x="979" y="4043"/>
                    <a:pt x="979" y="4064"/>
                  </a:cubicBezTo>
                  <a:cubicBezTo>
                    <a:pt x="958" y="4085"/>
                    <a:pt x="937" y="4116"/>
                    <a:pt x="917" y="4137"/>
                  </a:cubicBezTo>
                  <a:cubicBezTo>
                    <a:pt x="771" y="4220"/>
                    <a:pt x="677" y="4355"/>
                    <a:pt x="687" y="4533"/>
                  </a:cubicBezTo>
                  <a:cubicBezTo>
                    <a:pt x="687" y="4751"/>
                    <a:pt x="656" y="4959"/>
                    <a:pt x="625" y="5178"/>
                  </a:cubicBezTo>
                  <a:cubicBezTo>
                    <a:pt x="614" y="5199"/>
                    <a:pt x="604" y="5220"/>
                    <a:pt x="604" y="5230"/>
                  </a:cubicBezTo>
                  <a:cubicBezTo>
                    <a:pt x="583" y="5262"/>
                    <a:pt x="573" y="5282"/>
                    <a:pt x="552" y="5303"/>
                  </a:cubicBezTo>
                  <a:cubicBezTo>
                    <a:pt x="510" y="5334"/>
                    <a:pt x="500" y="5376"/>
                    <a:pt x="489" y="5428"/>
                  </a:cubicBezTo>
                  <a:lnTo>
                    <a:pt x="489" y="5720"/>
                  </a:lnTo>
                  <a:cubicBezTo>
                    <a:pt x="343" y="5917"/>
                    <a:pt x="250" y="6115"/>
                    <a:pt x="364" y="6365"/>
                  </a:cubicBezTo>
                  <a:cubicBezTo>
                    <a:pt x="406" y="6458"/>
                    <a:pt x="375" y="6573"/>
                    <a:pt x="323" y="6688"/>
                  </a:cubicBezTo>
                  <a:cubicBezTo>
                    <a:pt x="271" y="6792"/>
                    <a:pt x="198" y="6896"/>
                    <a:pt x="188" y="7011"/>
                  </a:cubicBezTo>
                  <a:cubicBezTo>
                    <a:pt x="94" y="7104"/>
                    <a:pt x="135" y="7219"/>
                    <a:pt x="135" y="7333"/>
                  </a:cubicBezTo>
                  <a:cubicBezTo>
                    <a:pt x="125" y="7344"/>
                    <a:pt x="125" y="7365"/>
                    <a:pt x="125" y="7386"/>
                  </a:cubicBezTo>
                  <a:cubicBezTo>
                    <a:pt x="31" y="7604"/>
                    <a:pt x="0" y="7812"/>
                    <a:pt x="156" y="8020"/>
                  </a:cubicBezTo>
                  <a:cubicBezTo>
                    <a:pt x="229" y="8114"/>
                    <a:pt x="302" y="8219"/>
                    <a:pt x="364" y="8312"/>
                  </a:cubicBezTo>
                  <a:cubicBezTo>
                    <a:pt x="364" y="8374"/>
                    <a:pt x="375" y="8458"/>
                    <a:pt x="343" y="8520"/>
                  </a:cubicBezTo>
                  <a:cubicBezTo>
                    <a:pt x="281" y="8687"/>
                    <a:pt x="354" y="8822"/>
                    <a:pt x="438" y="8957"/>
                  </a:cubicBezTo>
                  <a:cubicBezTo>
                    <a:pt x="489" y="9031"/>
                    <a:pt x="552" y="9093"/>
                    <a:pt x="614" y="9166"/>
                  </a:cubicBezTo>
                  <a:cubicBezTo>
                    <a:pt x="625" y="9197"/>
                    <a:pt x="635" y="9218"/>
                    <a:pt x="677" y="9228"/>
                  </a:cubicBezTo>
                  <a:cubicBezTo>
                    <a:pt x="697" y="9239"/>
                    <a:pt x="718" y="9270"/>
                    <a:pt x="739" y="9291"/>
                  </a:cubicBezTo>
                  <a:cubicBezTo>
                    <a:pt x="822" y="9374"/>
                    <a:pt x="937" y="9447"/>
                    <a:pt x="1010" y="9561"/>
                  </a:cubicBezTo>
                  <a:cubicBezTo>
                    <a:pt x="1041" y="9603"/>
                    <a:pt x="1104" y="9624"/>
                    <a:pt x="1156" y="9665"/>
                  </a:cubicBezTo>
                  <a:cubicBezTo>
                    <a:pt x="1176" y="9635"/>
                    <a:pt x="1197" y="9624"/>
                    <a:pt x="1218" y="9624"/>
                  </a:cubicBezTo>
                  <a:cubicBezTo>
                    <a:pt x="1197" y="9635"/>
                    <a:pt x="1176" y="9655"/>
                    <a:pt x="1156" y="9665"/>
                  </a:cubicBezTo>
                  <a:cubicBezTo>
                    <a:pt x="1250" y="9822"/>
                    <a:pt x="1458" y="9832"/>
                    <a:pt x="1551" y="9989"/>
                  </a:cubicBezTo>
                  <a:cubicBezTo>
                    <a:pt x="1562" y="9999"/>
                    <a:pt x="1583" y="10009"/>
                    <a:pt x="1604" y="10009"/>
                  </a:cubicBezTo>
                  <a:cubicBezTo>
                    <a:pt x="1613" y="10009"/>
                    <a:pt x="1622" y="10009"/>
                    <a:pt x="1632" y="10009"/>
                  </a:cubicBezTo>
                  <a:cubicBezTo>
                    <a:pt x="1784" y="10009"/>
                    <a:pt x="1923" y="10078"/>
                    <a:pt x="2073" y="10078"/>
                  </a:cubicBezTo>
                  <a:cubicBezTo>
                    <a:pt x="2097" y="10078"/>
                    <a:pt x="2121" y="10076"/>
                    <a:pt x="2145" y="10072"/>
                  </a:cubicBezTo>
                  <a:cubicBezTo>
                    <a:pt x="2228" y="10082"/>
                    <a:pt x="2312" y="10082"/>
                    <a:pt x="2395" y="10082"/>
                  </a:cubicBezTo>
                  <a:cubicBezTo>
                    <a:pt x="2426" y="10128"/>
                    <a:pt x="2472" y="10157"/>
                    <a:pt x="2520" y="10157"/>
                  </a:cubicBezTo>
                  <a:cubicBezTo>
                    <a:pt x="2537" y="10157"/>
                    <a:pt x="2555" y="10153"/>
                    <a:pt x="2572" y="10144"/>
                  </a:cubicBezTo>
                  <a:cubicBezTo>
                    <a:pt x="2687" y="10082"/>
                    <a:pt x="2822" y="10093"/>
                    <a:pt x="2946" y="10072"/>
                  </a:cubicBezTo>
                  <a:cubicBezTo>
                    <a:pt x="3030" y="10082"/>
                    <a:pt x="3103" y="10103"/>
                    <a:pt x="3176" y="10144"/>
                  </a:cubicBezTo>
                  <a:cubicBezTo>
                    <a:pt x="3186" y="10280"/>
                    <a:pt x="3238" y="10405"/>
                    <a:pt x="3290" y="10519"/>
                  </a:cubicBezTo>
                  <a:cubicBezTo>
                    <a:pt x="3384" y="10686"/>
                    <a:pt x="3425" y="10852"/>
                    <a:pt x="3395" y="11040"/>
                  </a:cubicBezTo>
                  <a:cubicBezTo>
                    <a:pt x="3374" y="11113"/>
                    <a:pt x="3384" y="11186"/>
                    <a:pt x="3395" y="11259"/>
                  </a:cubicBezTo>
                  <a:cubicBezTo>
                    <a:pt x="3405" y="11477"/>
                    <a:pt x="3425" y="11696"/>
                    <a:pt x="3436" y="11925"/>
                  </a:cubicBezTo>
                  <a:cubicBezTo>
                    <a:pt x="3415" y="11977"/>
                    <a:pt x="3425" y="12039"/>
                    <a:pt x="3446" y="12102"/>
                  </a:cubicBezTo>
                  <a:cubicBezTo>
                    <a:pt x="3405" y="12227"/>
                    <a:pt x="3457" y="12342"/>
                    <a:pt x="3499" y="12456"/>
                  </a:cubicBezTo>
                  <a:cubicBezTo>
                    <a:pt x="3509" y="12477"/>
                    <a:pt x="3530" y="12508"/>
                    <a:pt x="3550" y="12518"/>
                  </a:cubicBezTo>
                  <a:cubicBezTo>
                    <a:pt x="3605" y="12530"/>
                    <a:pt x="3659" y="12542"/>
                    <a:pt x="3711" y="12542"/>
                  </a:cubicBezTo>
                  <a:cubicBezTo>
                    <a:pt x="3749" y="12542"/>
                    <a:pt x="3786" y="12536"/>
                    <a:pt x="3821" y="12518"/>
                  </a:cubicBezTo>
                  <a:cubicBezTo>
                    <a:pt x="3894" y="12487"/>
                    <a:pt x="3925" y="12425"/>
                    <a:pt x="3925" y="12352"/>
                  </a:cubicBezTo>
                  <a:cubicBezTo>
                    <a:pt x="4019" y="12019"/>
                    <a:pt x="3978" y="11685"/>
                    <a:pt x="3967" y="11352"/>
                  </a:cubicBezTo>
                  <a:cubicBezTo>
                    <a:pt x="3957" y="11331"/>
                    <a:pt x="3936" y="11321"/>
                    <a:pt x="3925" y="11300"/>
                  </a:cubicBezTo>
                  <a:cubicBezTo>
                    <a:pt x="3925" y="11123"/>
                    <a:pt x="3925" y="10936"/>
                    <a:pt x="3915" y="10759"/>
                  </a:cubicBezTo>
                  <a:cubicBezTo>
                    <a:pt x="3925" y="10592"/>
                    <a:pt x="3925" y="10436"/>
                    <a:pt x="3925" y="10269"/>
                  </a:cubicBezTo>
                  <a:cubicBezTo>
                    <a:pt x="3988" y="10248"/>
                    <a:pt x="4019" y="10197"/>
                    <a:pt x="4050" y="10144"/>
                  </a:cubicBezTo>
                  <a:cubicBezTo>
                    <a:pt x="4066" y="10147"/>
                    <a:pt x="4081" y="10148"/>
                    <a:pt x="4096" y="10148"/>
                  </a:cubicBezTo>
                  <a:cubicBezTo>
                    <a:pt x="4150" y="10148"/>
                    <a:pt x="4197" y="10131"/>
                    <a:pt x="4238" y="10082"/>
                  </a:cubicBezTo>
                  <a:cubicBezTo>
                    <a:pt x="4290" y="10082"/>
                    <a:pt x="4352" y="10093"/>
                    <a:pt x="4404" y="10093"/>
                  </a:cubicBezTo>
                  <a:cubicBezTo>
                    <a:pt x="4447" y="10128"/>
                    <a:pt x="4495" y="10144"/>
                    <a:pt x="4541" y="10144"/>
                  </a:cubicBezTo>
                  <a:cubicBezTo>
                    <a:pt x="4562" y="10144"/>
                    <a:pt x="4583" y="10141"/>
                    <a:pt x="4602" y="10134"/>
                  </a:cubicBezTo>
                  <a:cubicBezTo>
                    <a:pt x="4737" y="10093"/>
                    <a:pt x="4883" y="10040"/>
                    <a:pt x="5008" y="9989"/>
                  </a:cubicBezTo>
                  <a:cubicBezTo>
                    <a:pt x="5195" y="9905"/>
                    <a:pt x="5383" y="9801"/>
                    <a:pt x="5581" y="9707"/>
                  </a:cubicBezTo>
                  <a:cubicBezTo>
                    <a:pt x="5873" y="9551"/>
                    <a:pt x="6060" y="9311"/>
                    <a:pt x="6133" y="8989"/>
                  </a:cubicBezTo>
                  <a:cubicBezTo>
                    <a:pt x="6257" y="8853"/>
                    <a:pt x="6382" y="8728"/>
                    <a:pt x="6445" y="8552"/>
                  </a:cubicBezTo>
                  <a:cubicBezTo>
                    <a:pt x="6487" y="8531"/>
                    <a:pt x="6497" y="8478"/>
                    <a:pt x="6497" y="8427"/>
                  </a:cubicBezTo>
                  <a:cubicBezTo>
                    <a:pt x="6706" y="8270"/>
                    <a:pt x="6841" y="8094"/>
                    <a:pt x="6736" y="7812"/>
                  </a:cubicBezTo>
                  <a:cubicBezTo>
                    <a:pt x="6747" y="7719"/>
                    <a:pt x="6726" y="7635"/>
                    <a:pt x="6643" y="7583"/>
                  </a:cubicBezTo>
                  <a:cubicBezTo>
                    <a:pt x="6549" y="7521"/>
                    <a:pt x="6456" y="7448"/>
                    <a:pt x="6372" y="7386"/>
                  </a:cubicBezTo>
                  <a:cubicBezTo>
                    <a:pt x="6382" y="7354"/>
                    <a:pt x="6414" y="7291"/>
                    <a:pt x="6393" y="7281"/>
                  </a:cubicBezTo>
                  <a:cubicBezTo>
                    <a:pt x="6299" y="7166"/>
                    <a:pt x="6382" y="7104"/>
                    <a:pt x="6435" y="7021"/>
                  </a:cubicBezTo>
                  <a:cubicBezTo>
                    <a:pt x="6497" y="6979"/>
                    <a:pt x="6507" y="6917"/>
                    <a:pt x="6487" y="6854"/>
                  </a:cubicBezTo>
                  <a:cubicBezTo>
                    <a:pt x="6456" y="6740"/>
                    <a:pt x="6466" y="6615"/>
                    <a:pt x="6424" y="6500"/>
                  </a:cubicBezTo>
                  <a:cubicBezTo>
                    <a:pt x="6372" y="6344"/>
                    <a:pt x="6424" y="6178"/>
                    <a:pt x="6320" y="6032"/>
                  </a:cubicBezTo>
                  <a:cubicBezTo>
                    <a:pt x="6299" y="5865"/>
                    <a:pt x="6185" y="5792"/>
                    <a:pt x="6049" y="5761"/>
                  </a:cubicBezTo>
                  <a:cubicBezTo>
                    <a:pt x="5893" y="5709"/>
                    <a:pt x="5873" y="5626"/>
                    <a:pt x="5893" y="5491"/>
                  </a:cubicBezTo>
                  <a:cubicBezTo>
                    <a:pt x="5966" y="5417"/>
                    <a:pt x="5935" y="5324"/>
                    <a:pt x="5956" y="5241"/>
                  </a:cubicBezTo>
                  <a:cubicBezTo>
                    <a:pt x="6049" y="5095"/>
                    <a:pt x="6018" y="4959"/>
                    <a:pt x="5945" y="4813"/>
                  </a:cubicBezTo>
                  <a:cubicBezTo>
                    <a:pt x="5924" y="4688"/>
                    <a:pt x="5873" y="4574"/>
                    <a:pt x="5769" y="4501"/>
                  </a:cubicBezTo>
                  <a:cubicBezTo>
                    <a:pt x="5779" y="4334"/>
                    <a:pt x="5695" y="4230"/>
                    <a:pt x="5581" y="4137"/>
                  </a:cubicBezTo>
                  <a:cubicBezTo>
                    <a:pt x="5519" y="4043"/>
                    <a:pt x="5519" y="3950"/>
                    <a:pt x="5519" y="3845"/>
                  </a:cubicBezTo>
                  <a:cubicBezTo>
                    <a:pt x="5519" y="3751"/>
                    <a:pt x="5539" y="3658"/>
                    <a:pt x="5456" y="3585"/>
                  </a:cubicBezTo>
                  <a:cubicBezTo>
                    <a:pt x="5415" y="3491"/>
                    <a:pt x="5362" y="3387"/>
                    <a:pt x="5248" y="3356"/>
                  </a:cubicBezTo>
                  <a:cubicBezTo>
                    <a:pt x="5154" y="3325"/>
                    <a:pt x="5091" y="3262"/>
                    <a:pt x="5081" y="3158"/>
                  </a:cubicBezTo>
                  <a:cubicBezTo>
                    <a:pt x="5050" y="2950"/>
                    <a:pt x="4987" y="2752"/>
                    <a:pt x="4894" y="2564"/>
                  </a:cubicBezTo>
                  <a:cubicBezTo>
                    <a:pt x="4836" y="2458"/>
                    <a:pt x="4766" y="2422"/>
                    <a:pt x="4672" y="2422"/>
                  </a:cubicBezTo>
                  <a:cubicBezTo>
                    <a:pt x="4647" y="2422"/>
                    <a:pt x="4620" y="2425"/>
                    <a:pt x="4592" y="2429"/>
                  </a:cubicBezTo>
                  <a:cubicBezTo>
                    <a:pt x="4561" y="2429"/>
                    <a:pt x="4519" y="2419"/>
                    <a:pt x="4477" y="2419"/>
                  </a:cubicBezTo>
                  <a:cubicBezTo>
                    <a:pt x="4477" y="2263"/>
                    <a:pt x="4477" y="2106"/>
                    <a:pt x="4467" y="1960"/>
                  </a:cubicBezTo>
                  <a:cubicBezTo>
                    <a:pt x="4467" y="1856"/>
                    <a:pt x="4446" y="1752"/>
                    <a:pt x="4362" y="1680"/>
                  </a:cubicBezTo>
                  <a:cubicBezTo>
                    <a:pt x="4332" y="1669"/>
                    <a:pt x="4311" y="1648"/>
                    <a:pt x="4290" y="1627"/>
                  </a:cubicBezTo>
                  <a:lnTo>
                    <a:pt x="4228" y="1565"/>
                  </a:lnTo>
                  <a:lnTo>
                    <a:pt x="4175" y="1513"/>
                  </a:lnTo>
                  <a:cubicBezTo>
                    <a:pt x="4154" y="1513"/>
                    <a:pt x="4133" y="1502"/>
                    <a:pt x="4113" y="1502"/>
                  </a:cubicBezTo>
                  <a:cubicBezTo>
                    <a:pt x="4092" y="1482"/>
                    <a:pt x="4071" y="1472"/>
                    <a:pt x="4050" y="1451"/>
                  </a:cubicBezTo>
                  <a:lnTo>
                    <a:pt x="3978" y="1377"/>
                  </a:lnTo>
                  <a:cubicBezTo>
                    <a:pt x="3967" y="1180"/>
                    <a:pt x="3832" y="1055"/>
                    <a:pt x="3696" y="940"/>
                  </a:cubicBezTo>
                  <a:cubicBezTo>
                    <a:pt x="3571" y="826"/>
                    <a:pt x="3467" y="711"/>
                    <a:pt x="3488" y="534"/>
                  </a:cubicBezTo>
                  <a:cubicBezTo>
                    <a:pt x="3488" y="503"/>
                    <a:pt x="3457" y="482"/>
                    <a:pt x="3436" y="451"/>
                  </a:cubicBezTo>
                  <a:cubicBezTo>
                    <a:pt x="3436" y="440"/>
                    <a:pt x="3425" y="419"/>
                    <a:pt x="3425" y="399"/>
                  </a:cubicBezTo>
                  <a:cubicBezTo>
                    <a:pt x="3415" y="368"/>
                    <a:pt x="3405" y="357"/>
                    <a:pt x="3374" y="347"/>
                  </a:cubicBezTo>
                  <a:cubicBezTo>
                    <a:pt x="3353" y="305"/>
                    <a:pt x="3332" y="253"/>
                    <a:pt x="3311" y="211"/>
                  </a:cubicBezTo>
                  <a:cubicBezTo>
                    <a:pt x="3270" y="139"/>
                    <a:pt x="3217" y="97"/>
                    <a:pt x="3124" y="97"/>
                  </a:cubicBezTo>
                  <a:cubicBezTo>
                    <a:pt x="3087" y="29"/>
                    <a:pt x="3072" y="1"/>
                    <a:pt x="3041"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6" name="Google Shape;276;p43"/>
            <p:cNvPicPr preferRelativeResize="0"/>
            <p:nvPr/>
          </p:nvPicPr>
          <p:blipFill rotWithShape="1">
            <a:blip r:embed="rId4">
              <a:alphaModFix/>
            </a:blip>
            <a:srcRect/>
            <a:stretch/>
          </p:blipFill>
          <p:spPr>
            <a:xfrm>
              <a:off x="3988215" y="1275530"/>
              <a:ext cx="684374" cy="1275614"/>
            </a:xfrm>
            <a:prstGeom prst="rect">
              <a:avLst/>
            </a:prstGeom>
            <a:noFill/>
            <a:ln>
              <a:noFill/>
            </a:ln>
          </p:spPr>
        </p:pic>
      </p:gr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2"/>
        </a:solidFill>
        <a:effectLst/>
      </p:bgPr>
    </p:bg>
    <p:spTree>
      <p:nvGrpSpPr>
        <p:cNvPr id="1" name="Shape 277"/>
        <p:cNvGrpSpPr/>
        <p:nvPr/>
      </p:nvGrpSpPr>
      <p:grpSpPr>
        <a:xfrm>
          <a:off x="0" y="0"/>
          <a:ext cx="0" cy="0"/>
          <a:chOff x="0" y="0"/>
          <a:chExt cx="0" cy="0"/>
        </a:xfrm>
      </p:grpSpPr>
    </p:spTree>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78"/>
        <p:cNvGrpSpPr/>
        <p:nvPr/>
      </p:nvGrpSpPr>
      <p:grpSpPr>
        <a:xfrm>
          <a:off x="0" y="0"/>
          <a:ext cx="0" cy="0"/>
          <a:chOff x="0" y="0"/>
          <a:chExt cx="0" cy="0"/>
        </a:xfrm>
      </p:grpSpPr>
      <p:grpSp>
        <p:nvGrpSpPr>
          <p:cNvPr id="279" name="Google Shape;279;p45"/>
          <p:cNvGrpSpPr/>
          <p:nvPr/>
        </p:nvGrpSpPr>
        <p:grpSpPr>
          <a:xfrm>
            <a:off x="-795873" y="-438150"/>
            <a:ext cx="10693475" cy="6068308"/>
            <a:chOff x="-795873" y="-438150"/>
            <a:chExt cx="10693475" cy="6068308"/>
          </a:xfrm>
        </p:grpSpPr>
        <p:sp>
          <p:nvSpPr>
            <p:cNvPr id="280" name="Google Shape;280;p45"/>
            <p:cNvSpPr/>
            <p:nvPr/>
          </p:nvSpPr>
          <p:spPr>
            <a:xfrm rot="784057">
              <a:off x="-671835" y="3478985"/>
              <a:ext cx="4724381" cy="1638293"/>
            </a:xfrm>
            <a:custGeom>
              <a:avLst/>
              <a:gdLst/>
              <a:ahLst/>
              <a:cxnLst/>
              <a:rect l="l" t="t" r="r" b="b"/>
              <a:pathLst>
                <a:path w="188976" h="65532" extrusionOk="0">
                  <a:moveTo>
                    <a:pt x="0" y="0"/>
                  </a:moveTo>
                  <a:cubicBezTo>
                    <a:pt x="14995" y="0"/>
                    <a:pt x="31481" y="435"/>
                    <a:pt x="44196" y="8382"/>
                  </a:cubicBezTo>
                  <a:cubicBezTo>
                    <a:pt x="59806" y="18138"/>
                    <a:pt x="69169" y="38377"/>
                    <a:pt x="86868" y="43434"/>
                  </a:cubicBezTo>
                  <a:cubicBezTo>
                    <a:pt x="105864" y="48862"/>
                    <a:pt x="125785" y="35052"/>
                    <a:pt x="145542" y="35052"/>
                  </a:cubicBezTo>
                  <a:cubicBezTo>
                    <a:pt x="159401" y="35052"/>
                    <a:pt x="174565" y="42253"/>
                    <a:pt x="182880" y="53340"/>
                  </a:cubicBezTo>
                  <a:cubicBezTo>
                    <a:pt x="185606" y="56975"/>
                    <a:pt x="185763" y="62319"/>
                    <a:pt x="188976" y="65532"/>
                  </a:cubicBezTo>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5"/>
            <p:cNvSpPr/>
            <p:nvPr/>
          </p:nvSpPr>
          <p:spPr>
            <a:xfrm>
              <a:off x="6963938" y="-438150"/>
              <a:ext cx="2933664" cy="2933664"/>
            </a:xfrm>
            <a:custGeom>
              <a:avLst/>
              <a:gdLst/>
              <a:ahLst/>
              <a:cxnLst/>
              <a:rect l="l" t="t" r="r" b="b"/>
              <a:pathLst>
                <a:path w="105918" h="105918" extrusionOk="0">
                  <a:moveTo>
                    <a:pt x="0" y="0"/>
                  </a:moveTo>
                  <a:cubicBezTo>
                    <a:pt x="1740" y="8700"/>
                    <a:pt x="6266" y="16681"/>
                    <a:pt x="10668" y="24384"/>
                  </a:cubicBezTo>
                  <a:cubicBezTo>
                    <a:pt x="13719" y="29723"/>
                    <a:pt x="16598" y="36112"/>
                    <a:pt x="22098" y="38862"/>
                  </a:cubicBezTo>
                  <a:cubicBezTo>
                    <a:pt x="25506" y="40566"/>
                    <a:pt x="31415" y="42032"/>
                    <a:pt x="33528" y="38862"/>
                  </a:cubicBezTo>
                  <a:cubicBezTo>
                    <a:pt x="35225" y="36317"/>
                    <a:pt x="34134" y="32454"/>
                    <a:pt x="32766" y="29718"/>
                  </a:cubicBezTo>
                  <a:cubicBezTo>
                    <a:pt x="32258" y="28702"/>
                    <a:pt x="30627" y="27512"/>
                    <a:pt x="29718" y="28194"/>
                  </a:cubicBezTo>
                  <a:cubicBezTo>
                    <a:pt x="19558" y="35814"/>
                    <a:pt x="32256" y="55014"/>
                    <a:pt x="40386" y="64770"/>
                  </a:cubicBezTo>
                  <a:cubicBezTo>
                    <a:pt x="52712" y="79561"/>
                    <a:pt x="68602" y="92971"/>
                    <a:pt x="86868" y="99060"/>
                  </a:cubicBezTo>
                  <a:cubicBezTo>
                    <a:pt x="93271" y="101194"/>
                    <a:pt x="99169" y="105918"/>
                    <a:pt x="105918" y="105918"/>
                  </a:cubicBezTo>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 name="Google Shape;282;p45"/>
          <p:cNvGrpSpPr/>
          <p:nvPr/>
        </p:nvGrpSpPr>
        <p:grpSpPr>
          <a:xfrm>
            <a:off x="7890763" y="348523"/>
            <a:ext cx="803686" cy="794179"/>
            <a:chOff x="3213500" y="175511"/>
            <a:chExt cx="803686" cy="794179"/>
          </a:xfrm>
        </p:grpSpPr>
        <p:sp>
          <p:nvSpPr>
            <p:cNvPr id="283" name="Google Shape;283;p45"/>
            <p:cNvSpPr/>
            <p:nvPr/>
          </p:nvSpPr>
          <p:spPr>
            <a:xfrm>
              <a:off x="3213500" y="176831"/>
              <a:ext cx="803663" cy="791555"/>
            </a:xfrm>
            <a:custGeom>
              <a:avLst/>
              <a:gdLst/>
              <a:ahLst/>
              <a:cxnLst/>
              <a:rect l="l" t="t" r="r" b="b"/>
              <a:pathLst>
                <a:path w="12943" h="12748" extrusionOk="0">
                  <a:moveTo>
                    <a:pt x="6268" y="188"/>
                  </a:moveTo>
                  <a:lnTo>
                    <a:pt x="6279" y="199"/>
                  </a:lnTo>
                  <a:lnTo>
                    <a:pt x="6268" y="199"/>
                  </a:lnTo>
                  <a:lnTo>
                    <a:pt x="6268" y="188"/>
                  </a:lnTo>
                  <a:close/>
                  <a:moveTo>
                    <a:pt x="2749" y="1687"/>
                  </a:moveTo>
                  <a:lnTo>
                    <a:pt x="2781" y="1719"/>
                  </a:lnTo>
                  <a:cubicBezTo>
                    <a:pt x="2770" y="1719"/>
                    <a:pt x="2760" y="1708"/>
                    <a:pt x="2749" y="1698"/>
                  </a:cubicBezTo>
                  <a:lnTo>
                    <a:pt x="2749" y="1687"/>
                  </a:lnTo>
                  <a:close/>
                  <a:moveTo>
                    <a:pt x="6393" y="2239"/>
                  </a:moveTo>
                  <a:lnTo>
                    <a:pt x="6393" y="2249"/>
                  </a:lnTo>
                  <a:cubicBezTo>
                    <a:pt x="6393" y="2239"/>
                    <a:pt x="6383" y="2239"/>
                    <a:pt x="6372" y="2239"/>
                  </a:cubicBezTo>
                  <a:close/>
                  <a:moveTo>
                    <a:pt x="4342" y="2552"/>
                  </a:moveTo>
                  <a:cubicBezTo>
                    <a:pt x="4342" y="2552"/>
                    <a:pt x="4342" y="2562"/>
                    <a:pt x="4332" y="2562"/>
                  </a:cubicBezTo>
                  <a:cubicBezTo>
                    <a:pt x="4332" y="2562"/>
                    <a:pt x="4332" y="2552"/>
                    <a:pt x="4342" y="2552"/>
                  </a:cubicBezTo>
                  <a:close/>
                  <a:moveTo>
                    <a:pt x="8466" y="2614"/>
                  </a:moveTo>
                  <a:lnTo>
                    <a:pt x="8466" y="2624"/>
                  </a:lnTo>
                  <a:cubicBezTo>
                    <a:pt x="8455" y="2624"/>
                    <a:pt x="8455" y="2614"/>
                    <a:pt x="8455" y="2614"/>
                  </a:cubicBezTo>
                  <a:close/>
                  <a:moveTo>
                    <a:pt x="4061" y="2687"/>
                  </a:moveTo>
                  <a:cubicBezTo>
                    <a:pt x="4051" y="2687"/>
                    <a:pt x="4051" y="2687"/>
                    <a:pt x="4051" y="2698"/>
                  </a:cubicBezTo>
                  <a:lnTo>
                    <a:pt x="4051" y="2687"/>
                  </a:lnTo>
                  <a:close/>
                  <a:moveTo>
                    <a:pt x="1937" y="2874"/>
                  </a:moveTo>
                  <a:lnTo>
                    <a:pt x="1937" y="2885"/>
                  </a:lnTo>
                  <a:lnTo>
                    <a:pt x="1916" y="2885"/>
                  </a:lnTo>
                  <a:cubicBezTo>
                    <a:pt x="1927" y="2874"/>
                    <a:pt x="1927" y="2874"/>
                    <a:pt x="1937" y="2874"/>
                  </a:cubicBezTo>
                  <a:close/>
                  <a:moveTo>
                    <a:pt x="1854" y="2916"/>
                  </a:moveTo>
                  <a:cubicBezTo>
                    <a:pt x="1854" y="2927"/>
                    <a:pt x="1854" y="2927"/>
                    <a:pt x="1844" y="2937"/>
                  </a:cubicBezTo>
                  <a:lnTo>
                    <a:pt x="1844" y="2927"/>
                  </a:lnTo>
                  <a:cubicBezTo>
                    <a:pt x="1844" y="2927"/>
                    <a:pt x="1844" y="2916"/>
                    <a:pt x="1854" y="2916"/>
                  </a:cubicBezTo>
                  <a:close/>
                  <a:moveTo>
                    <a:pt x="2770" y="3031"/>
                  </a:moveTo>
                  <a:lnTo>
                    <a:pt x="2760" y="3041"/>
                  </a:lnTo>
                  <a:lnTo>
                    <a:pt x="2760" y="3031"/>
                  </a:lnTo>
                  <a:close/>
                  <a:moveTo>
                    <a:pt x="10756" y="3385"/>
                  </a:moveTo>
                  <a:lnTo>
                    <a:pt x="10766" y="3395"/>
                  </a:lnTo>
                  <a:lnTo>
                    <a:pt x="10756" y="3395"/>
                  </a:lnTo>
                  <a:lnTo>
                    <a:pt x="10756" y="3385"/>
                  </a:lnTo>
                  <a:close/>
                  <a:moveTo>
                    <a:pt x="8955" y="3770"/>
                  </a:moveTo>
                  <a:lnTo>
                    <a:pt x="8986" y="3832"/>
                  </a:lnTo>
                  <a:cubicBezTo>
                    <a:pt x="8986" y="3843"/>
                    <a:pt x="8975" y="3864"/>
                    <a:pt x="8965" y="3864"/>
                  </a:cubicBezTo>
                  <a:cubicBezTo>
                    <a:pt x="8960" y="3869"/>
                    <a:pt x="8952" y="3871"/>
                    <a:pt x="8944" y="3871"/>
                  </a:cubicBezTo>
                  <a:cubicBezTo>
                    <a:pt x="8936" y="3871"/>
                    <a:pt x="8929" y="3869"/>
                    <a:pt x="8924" y="3864"/>
                  </a:cubicBezTo>
                  <a:cubicBezTo>
                    <a:pt x="8903" y="3843"/>
                    <a:pt x="8882" y="3811"/>
                    <a:pt x="8882" y="3790"/>
                  </a:cubicBezTo>
                  <a:lnTo>
                    <a:pt x="8882" y="3780"/>
                  </a:lnTo>
                  <a:cubicBezTo>
                    <a:pt x="8903" y="3780"/>
                    <a:pt x="8934" y="3780"/>
                    <a:pt x="8955" y="3770"/>
                  </a:cubicBezTo>
                  <a:close/>
                  <a:moveTo>
                    <a:pt x="8466" y="3947"/>
                  </a:moveTo>
                  <a:lnTo>
                    <a:pt x="8476" y="3957"/>
                  </a:lnTo>
                  <a:lnTo>
                    <a:pt x="8466" y="3957"/>
                  </a:lnTo>
                  <a:lnTo>
                    <a:pt x="8466" y="3947"/>
                  </a:lnTo>
                  <a:close/>
                  <a:moveTo>
                    <a:pt x="1666" y="3978"/>
                  </a:moveTo>
                  <a:lnTo>
                    <a:pt x="1666" y="3989"/>
                  </a:lnTo>
                  <a:cubicBezTo>
                    <a:pt x="1666" y="3989"/>
                    <a:pt x="1656" y="3989"/>
                    <a:pt x="1656" y="3978"/>
                  </a:cubicBezTo>
                  <a:close/>
                  <a:moveTo>
                    <a:pt x="11932" y="3915"/>
                  </a:moveTo>
                  <a:lnTo>
                    <a:pt x="11953" y="3968"/>
                  </a:lnTo>
                  <a:cubicBezTo>
                    <a:pt x="11953" y="3978"/>
                    <a:pt x="11943" y="3989"/>
                    <a:pt x="11943" y="3989"/>
                  </a:cubicBezTo>
                  <a:cubicBezTo>
                    <a:pt x="11938" y="3990"/>
                    <a:pt x="11933" y="3991"/>
                    <a:pt x="11928" y="3991"/>
                  </a:cubicBezTo>
                  <a:cubicBezTo>
                    <a:pt x="11899" y="3991"/>
                    <a:pt x="11891" y="3964"/>
                    <a:pt x="11891" y="3936"/>
                  </a:cubicBezTo>
                  <a:lnTo>
                    <a:pt x="11891" y="3915"/>
                  </a:lnTo>
                  <a:close/>
                  <a:moveTo>
                    <a:pt x="2645" y="4280"/>
                  </a:moveTo>
                  <a:lnTo>
                    <a:pt x="2656" y="4290"/>
                  </a:lnTo>
                  <a:lnTo>
                    <a:pt x="2635" y="4290"/>
                  </a:lnTo>
                  <a:lnTo>
                    <a:pt x="2645" y="4280"/>
                  </a:lnTo>
                  <a:close/>
                  <a:moveTo>
                    <a:pt x="2138" y="4327"/>
                  </a:moveTo>
                  <a:cubicBezTo>
                    <a:pt x="2142" y="4327"/>
                    <a:pt x="2149" y="4332"/>
                    <a:pt x="2156" y="4332"/>
                  </a:cubicBezTo>
                  <a:lnTo>
                    <a:pt x="2166" y="4343"/>
                  </a:lnTo>
                  <a:cubicBezTo>
                    <a:pt x="2156" y="4353"/>
                    <a:pt x="2135" y="4364"/>
                    <a:pt x="2114" y="4384"/>
                  </a:cubicBezTo>
                  <a:lnTo>
                    <a:pt x="2114" y="4364"/>
                  </a:lnTo>
                  <a:cubicBezTo>
                    <a:pt x="2114" y="4353"/>
                    <a:pt x="2124" y="4343"/>
                    <a:pt x="2135" y="4332"/>
                  </a:cubicBezTo>
                  <a:cubicBezTo>
                    <a:pt x="2135" y="4329"/>
                    <a:pt x="2136" y="4327"/>
                    <a:pt x="2138" y="4327"/>
                  </a:cubicBezTo>
                  <a:close/>
                  <a:moveTo>
                    <a:pt x="6987" y="4530"/>
                  </a:moveTo>
                  <a:lnTo>
                    <a:pt x="6997" y="4540"/>
                  </a:lnTo>
                  <a:lnTo>
                    <a:pt x="6987" y="4540"/>
                  </a:lnTo>
                  <a:lnTo>
                    <a:pt x="6987" y="4530"/>
                  </a:lnTo>
                  <a:close/>
                  <a:moveTo>
                    <a:pt x="6685" y="4676"/>
                  </a:moveTo>
                  <a:cubicBezTo>
                    <a:pt x="6685" y="4686"/>
                    <a:pt x="6685" y="4686"/>
                    <a:pt x="6675" y="4697"/>
                  </a:cubicBezTo>
                  <a:lnTo>
                    <a:pt x="6675" y="4686"/>
                  </a:lnTo>
                  <a:lnTo>
                    <a:pt x="6675" y="4676"/>
                  </a:lnTo>
                  <a:close/>
                  <a:moveTo>
                    <a:pt x="5623" y="4915"/>
                  </a:moveTo>
                  <a:cubicBezTo>
                    <a:pt x="5623" y="4915"/>
                    <a:pt x="5623" y="4926"/>
                    <a:pt x="5613" y="4926"/>
                  </a:cubicBezTo>
                  <a:lnTo>
                    <a:pt x="5613" y="4915"/>
                  </a:lnTo>
                  <a:close/>
                  <a:moveTo>
                    <a:pt x="1812" y="5436"/>
                  </a:moveTo>
                  <a:lnTo>
                    <a:pt x="1812" y="5446"/>
                  </a:lnTo>
                  <a:lnTo>
                    <a:pt x="1802" y="5446"/>
                  </a:lnTo>
                  <a:cubicBezTo>
                    <a:pt x="1812" y="5446"/>
                    <a:pt x="1812" y="5446"/>
                    <a:pt x="1812" y="5436"/>
                  </a:cubicBezTo>
                  <a:close/>
                  <a:moveTo>
                    <a:pt x="2468" y="5415"/>
                  </a:moveTo>
                  <a:lnTo>
                    <a:pt x="2468" y="5415"/>
                  </a:lnTo>
                  <a:cubicBezTo>
                    <a:pt x="2475" y="5422"/>
                    <a:pt x="2498" y="5430"/>
                    <a:pt x="2534" y="5430"/>
                  </a:cubicBezTo>
                  <a:cubicBezTo>
                    <a:pt x="2548" y="5430"/>
                    <a:pt x="2564" y="5428"/>
                    <a:pt x="2582" y="5426"/>
                  </a:cubicBezTo>
                  <a:lnTo>
                    <a:pt x="2582" y="5426"/>
                  </a:lnTo>
                  <a:cubicBezTo>
                    <a:pt x="2572" y="5436"/>
                    <a:pt x="2562" y="5446"/>
                    <a:pt x="2552" y="5446"/>
                  </a:cubicBezTo>
                  <a:cubicBezTo>
                    <a:pt x="2541" y="5451"/>
                    <a:pt x="2531" y="5454"/>
                    <a:pt x="2520" y="5454"/>
                  </a:cubicBezTo>
                  <a:cubicBezTo>
                    <a:pt x="2510" y="5454"/>
                    <a:pt x="2500" y="5451"/>
                    <a:pt x="2489" y="5446"/>
                  </a:cubicBezTo>
                  <a:cubicBezTo>
                    <a:pt x="2468" y="5436"/>
                    <a:pt x="2468" y="5426"/>
                    <a:pt x="2468" y="5415"/>
                  </a:cubicBezTo>
                  <a:close/>
                  <a:moveTo>
                    <a:pt x="11756" y="5509"/>
                  </a:moveTo>
                  <a:cubicBezTo>
                    <a:pt x="11756" y="5509"/>
                    <a:pt x="11756" y="5519"/>
                    <a:pt x="11766" y="5530"/>
                  </a:cubicBezTo>
                  <a:cubicBezTo>
                    <a:pt x="11756" y="5530"/>
                    <a:pt x="11745" y="5530"/>
                    <a:pt x="11735" y="5519"/>
                  </a:cubicBezTo>
                  <a:cubicBezTo>
                    <a:pt x="11735" y="5519"/>
                    <a:pt x="11745" y="5509"/>
                    <a:pt x="11756" y="5509"/>
                  </a:cubicBezTo>
                  <a:close/>
                  <a:moveTo>
                    <a:pt x="3644" y="5873"/>
                  </a:moveTo>
                  <a:lnTo>
                    <a:pt x="3644" y="5884"/>
                  </a:lnTo>
                  <a:lnTo>
                    <a:pt x="3634" y="5873"/>
                  </a:lnTo>
                  <a:close/>
                  <a:moveTo>
                    <a:pt x="6987" y="6352"/>
                  </a:moveTo>
                  <a:cubicBezTo>
                    <a:pt x="6976" y="6363"/>
                    <a:pt x="6955" y="6373"/>
                    <a:pt x="6945" y="6373"/>
                  </a:cubicBezTo>
                  <a:cubicBezTo>
                    <a:pt x="6955" y="6363"/>
                    <a:pt x="6966" y="6363"/>
                    <a:pt x="6987" y="6352"/>
                  </a:cubicBezTo>
                  <a:close/>
                  <a:moveTo>
                    <a:pt x="6945" y="6914"/>
                  </a:moveTo>
                  <a:cubicBezTo>
                    <a:pt x="6935" y="6925"/>
                    <a:pt x="6914" y="6925"/>
                    <a:pt x="6904" y="6925"/>
                  </a:cubicBezTo>
                  <a:cubicBezTo>
                    <a:pt x="6914" y="6925"/>
                    <a:pt x="6925" y="6914"/>
                    <a:pt x="6945" y="6914"/>
                  </a:cubicBezTo>
                  <a:close/>
                  <a:moveTo>
                    <a:pt x="6851" y="7101"/>
                  </a:moveTo>
                  <a:cubicBezTo>
                    <a:pt x="6883" y="7101"/>
                    <a:pt x="6841" y="7133"/>
                    <a:pt x="6841" y="7154"/>
                  </a:cubicBezTo>
                  <a:lnTo>
                    <a:pt x="6841" y="7133"/>
                  </a:lnTo>
                  <a:cubicBezTo>
                    <a:pt x="6841" y="7122"/>
                    <a:pt x="6841" y="7112"/>
                    <a:pt x="6851" y="7112"/>
                  </a:cubicBezTo>
                  <a:lnTo>
                    <a:pt x="6851" y="7101"/>
                  </a:lnTo>
                  <a:close/>
                  <a:moveTo>
                    <a:pt x="4967" y="7539"/>
                  </a:moveTo>
                  <a:cubicBezTo>
                    <a:pt x="4988" y="7539"/>
                    <a:pt x="5009" y="7550"/>
                    <a:pt x="5030" y="7560"/>
                  </a:cubicBezTo>
                  <a:cubicBezTo>
                    <a:pt x="5009" y="7560"/>
                    <a:pt x="4988" y="7550"/>
                    <a:pt x="4967" y="7539"/>
                  </a:cubicBezTo>
                  <a:close/>
                  <a:moveTo>
                    <a:pt x="11318" y="7934"/>
                  </a:moveTo>
                  <a:cubicBezTo>
                    <a:pt x="11339" y="7934"/>
                    <a:pt x="11339" y="7945"/>
                    <a:pt x="11318" y="7945"/>
                  </a:cubicBezTo>
                  <a:cubicBezTo>
                    <a:pt x="11318" y="7945"/>
                    <a:pt x="11308" y="7945"/>
                    <a:pt x="11308" y="7934"/>
                  </a:cubicBezTo>
                  <a:close/>
                  <a:moveTo>
                    <a:pt x="1675" y="8014"/>
                  </a:moveTo>
                  <a:cubicBezTo>
                    <a:pt x="1683" y="8014"/>
                    <a:pt x="1690" y="8021"/>
                    <a:pt x="1698" y="8029"/>
                  </a:cubicBezTo>
                  <a:cubicBezTo>
                    <a:pt x="1687" y="8029"/>
                    <a:pt x="1677" y="8018"/>
                    <a:pt x="1666" y="8018"/>
                  </a:cubicBezTo>
                  <a:cubicBezTo>
                    <a:pt x="1669" y="8015"/>
                    <a:pt x="1672" y="8014"/>
                    <a:pt x="1675" y="8014"/>
                  </a:cubicBezTo>
                  <a:close/>
                  <a:moveTo>
                    <a:pt x="10808" y="8258"/>
                  </a:moveTo>
                  <a:lnTo>
                    <a:pt x="10808" y="8268"/>
                  </a:lnTo>
                  <a:lnTo>
                    <a:pt x="10808" y="8278"/>
                  </a:lnTo>
                  <a:cubicBezTo>
                    <a:pt x="10808" y="8268"/>
                    <a:pt x="10798" y="8268"/>
                    <a:pt x="10798" y="8268"/>
                  </a:cubicBezTo>
                  <a:cubicBezTo>
                    <a:pt x="10798" y="8268"/>
                    <a:pt x="10798" y="8258"/>
                    <a:pt x="10808" y="8258"/>
                  </a:cubicBezTo>
                  <a:close/>
                  <a:moveTo>
                    <a:pt x="4009" y="8622"/>
                  </a:moveTo>
                  <a:lnTo>
                    <a:pt x="4009" y="8632"/>
                  </a:lnTo>
                  <a:cubicBezTo>
                    <a:pt x="3998" y="8622"/>
                    <a:pt x="3998" y="8622"/>
                    <a:pt x="3988" y="8622"/>
                  </a:cubicBezTo>
                  <a:close/>
                  <a:moveTo>
                    <a:pt x="11402" y="8674"/>
                  </a:moveTo>
                  <a:lnTo>
                    <a:pt x="11402" y="8684"/>
                  </a:lnTo>
                  <a:cubicBezTo>
                    <a:pt x="11402" y="8674"/>
                    <a:pt x="11391" y="8674"/>
                    <a:pt x="11391" y="8674"/>
                  </a:cubicBezTo>
                  <a:close/>
                  <a:moveTo>
                    <a:pt x="2635" y="9267"/>
                  </a:moveTo>
                  <a:lnTo>
                    <a:pt x="2635" y="9278"/>
                  </a:lnTo>
                  <a:lnTo>
                    <a:pt x="2624" y="9267"/>
                  </a:lnTo>
                  <a:close/>
                  <a:moveTo>
                    <a:pt x="2624" y="9528"/>
                  </a:moveTo>
                  <a:cubicBezTo>
                    <a:pt x="2624" y="9528"/>
                    <a:pt x="2624" y="9538"/>
                    <a:pt x="2614" y="9538"/>
                  </a:cubicBezTo>
                  <a:lnTo>
                    <a:pt x="2624" y="9528"/>
                  </a:lnTo>
                  <a:close/>
                  <a:moveTo>
                    <a:pt x="6675" y="9455"/>
                  </a:moveTo>
                  <a:cubicBezTo>
                    <a:pt x="6664" y="9475"/>
                    <a:pt x="6664" y="9507"/>
                    <a:pt x="6654" y="9538"/>
                  </a:cubicBezTo>
                  <a:lnTo>
                    <a:pt x="6654" y="9486"/>
                  </a:lnTo>
                  <a:cubicBezTo>
                    <a:pt x="6664" y="9475"/>
                    <a:pt x="6664" y="9465"/>
                    <a:pt x="6675" y="9455"/>
                  </a:cubicBezTo>
                  <a:close/>
                  <a:moveTo>
                    <a:pt x="5529" y="9538"/>
                  </a:moveTo>
                  <a:lnTo>
                    <a:pt x="5529" y="9549"/>
                  </a:lnTo>
                  <a:lnTo>
                    <a:pt x="5519" y="9549"/>
                  </a:lnTo>
                  <a:cubicBezTo>
                    <a:pt x="5519" y="9538"/>
                    <a:pt x="5529" y="9538"/>
                    <a:pt x="5529" y="9538"/>
                  </a:cubicBezTo>
                  <a:close/>
                  <a:moveTo>
                    <a:pt x="4061" y="9632"/>
                  </a:moveTo>
                  <a:cubicBezTo>
                    <a:pt x="4061" y="9632"/>
                    <a:pt x="4061" y="9642"/>
                    <a:pt x="4051" y="9642"/>
                  </a:cubicBezTo>
                  <a:lnTo>
                    <a:pt x="4051" y="9632"/>
                  </a:lnTo>
                  <a:close/>
                  <a:moveTo>
                    <a:pt x="9912" y="10694"/>
                  </a:moveTo>
                  <a:cubicBezTo>
                    <a:pt x="9923" y="10694"/>
                    <a:pt x="9923" y="10704"/>
                    <a:pt x="9923" y="10704"/>
                  </a:cubicBezTo>
                  <a:lnTo>
                    <a:pt x="9923" y="10715"/>
                  </a:lnTo>
                  <a:cubicBezTo>
                    <a:pt x="9923" y="10715"/>
                    <a:pt x="9912" y="10704"/>
                    <a:pt x="9912" y="10694"/>
                  </a:cubicBezTo>
                  <a:close/>
                  <a:moveTo>
                    <a:pt x="3822" y="10933"/>
                  </a:moveTo>
                  <a:cubicBezTo>
                    <a:pt x="3822" y="10933"/>
                    <a:pt x="3822" y="10944"/>
                    <a:pt x="3811" y="10944"/>
                  </a:cubicBezTo>
                  <a:lnTo>
                    <a:pt x="3822" y="10933"/>
                  </a:lnTo>
                  <a:close/>
                  <a:moveTo>
                    <a:pt x="3093" y="11111"/>
                  </a:moveTo>
                  <a:lnTo>
                    <a:pt x="3103" y="11121"/>
                  </a:lnTo>
                  <a:cubicBezTo>
                    <a:pt x="3093" y="11121"/>
                    <a:pt x="3093" y="11111"/>
                    <a:pt x="3093" y="11111"/>
                  </a:cubicBezTo>
                  <a:close/>
                  <a:moveTo>
                    <a:pt x="3622" y="11182"/>
                  </a:moveTo>
                  <a:cubicBezTo>
                    <a:pt x="3634" y="11182"/>
                    <a:pt x="3649" y="11191"/>
                    <a:pt x="3655" y="11204"/>
                  </a:cubicBezTo>
                  <a:lnTo>
                    <a:pt x="3676" y="11225"/>
                  </a:lnTo>
                  <a:cubicBezTo>
                    <a:pt x="3644" y="11204"/>
                    <a:pt x="3624" y="11194"/>
                    <a:pt x="3603" y="11194"/>
                  </a:cubicBezTo>
                  <a:cubicBezTo>
                    <a:pt x="3607" y="11186"/>
                    <a:pt x="3614" y="11182"/>
                    <a:pt x="3622" y="11182"/>
                  </a:cubicBezTo>
                  <a:close/>
                  <a:moveTo>
                    <a:pt x="6352" y="11704"/>
                  </a:moveTo>
                  <a:lnTo>
                    <a:pt x="6352" y="11714"/>
                  </a:lnTo>
                  <a:lnTo>
                    <a:pt x="6342" y="11704"/>
                  </a:lnTo>
                  <a:close/>
                  <a:moveTo>
                    <a:pt x="7788" y="12110"/>
                  </a:moveTo>
                  <a:lnTo>
                    <a:pt x="7788" y="12120"/>
                  </a:lnTo>
                  <a:lnTo>
                    <a:pt x="7778" y="12120"/>
                  </a:lnTo>
                  <a:cubicBezTo>
                    <a:pt x="7778" y="12120"/>
                    <a:pt x="7778" y="12110"/>
                    <a:pt x="7788" y="12110"/>
                  </a:cubicBezTo>
                  <a:close/>
                  <a:moveTo>
                    <a:pt x="9194" y="0"/>
                  </a:moveTo>
                  <a:cubicBezTo>
                    <a:pt x="9184" y="11"/>
                    <a:pt x="9163" y="21"/>
                    <a:pt x="9153" y="42"/>
                  </a:cubicBezTo>
                  <a:cubicBezTo>
                    <a:pt x="9132" y="53"/>
                    <a:pt x="9121" y="63"/>
                    <a:pt x="9100" y="84"/>
                  </a:cubicBezTo>
                  <a:cubicBezTo>
                    <a:pt x="9089" y="86"/>
                    <a:pt x="9078" y="86"/>
                    <a:pt x="9066" y="86"/>
                  </a:cubicBezTo>
                  <a:cubicBezTo>
                    <a:pt x="9049" y="86"/>
                    <a:pt x="9032" y="85"/>
                    <a:pt x="9015" y="85"/>
                  </a:cubicBezTo>
                  <a:cubicBezTo>
                    <a:pt x="8980" y="85"/>
                    <a:pt x="8947" y="91"/>
                    <a:pt x="8924" y="125"/>
                  </a:cubicBezTo>
                  <a:lnTo>
                    <a:pt x="8882" y="125"/>
                  </a:lnTo>
                  <a:cubicBezTo>
                    <a:pt x="8866" y="105"/>
                    <a:pt x="8848" y="94"/>
                    <a:pt x="8830" y="94"/>
                  </a:cubicBezTo>
                  <a:cubicBezTo>
                    <a:pt x="8811" y="94"/>
                    <a:pt x="8793" y="105"/>
                    <a:pt x="8778" y="125"/>
                  </a:cubicBezTo>
                  <a:cubicBezTo>
                    <a:pt x="8767" y="125"/>
                    <a:pt x="8757" y="125"/>
                    <a:pt x="8746" y="136"/>
                  </a:cubicBezTo>
                  <a:cubicBezTo>
                    <a:pt x="8611" y="178"/>
                    <a:pt x="8507" y="261"/>
                    <a:pt x="8403" y="354"/>
                  </a:cubicBezTo>
                  <a:cubicBezTo>
                    <a:pt x="8351" y="396"/>
                    <a:pt x="8299" y="438"/>
                    <a:pt x="8267" y="500"/>
                  </a:cubicBezTo>
                  <a:lnTo>
                    <a:pt x="8237" y="532"/>
                  </a:lnTo>
                  <a:cubicBezTo>
                    <a:pt x="8216" y="542"/>
                    <a:pt x="8205" y="542"/>
                    <a:pt x="8184" y="553"/>
                  </a:cubicBezTo>
                  <a:cubicBezTo>
                    <a:pt x="8142" y="542"/>
                    <a:pt x="8112" y="511"/>
                    <a:pt x="8080" y="479"/>
                  </a:cubicBezTo>
                  <a:cubicBezTo>
                    <a:pt x="7997" y="407"/>
                    <a:pt x="7903" y="365"/>
                    <a:pt x="7788" y="365"/>
                  </a:cubicBezTo>
                  <a:cubicBezTo>
                    <a:pt x="7758" y="365"/>
                    <a:pt x="7726" y="365"/>
                    <a:pt x="7705" y="396"/>
                  </a:cubicBezTo>
                  <a:cubicBezTo>
                    <a:pt x="7695" y="438"/>
                    <a:pt x="7726" y="449"/>
                    <a:pt x="7758" y="459"/>
                  </a:cubicBezTo>
                  <a:cubicBezTo>
                    <a:pt x="7809" y="469"/>
                    <a:pt x="7862" y="490"/>
                    <a:pt x="7903" y="511"/>
                  </a:cubicBezTo>
                  <a:cubicBezTo>
                    <a:pt x="7924" y="521"/>
                    <a:pt x="7945" y="532"/>
                    <a:pt x="7955" y="542"/>
                  </a:cubicBezTo>
                  <a:cubicBezTo>
                    <a:pt x="7945" y="553"/>
                    <a:pt x="7934" y="574"/>
                    <a:pt x="7924" y="574"/>
                  </a:cubicBezTo>
                  <a:cubicBezTo>
                    <a:pt x="7788" y="574"/>
                    <a:pt x="7653" y="563"/>
                    <a:pt x="7549" y="459"/>
                  </a:cubicBezTo>
                  <a:lnTo>
                    <a:pt x="7497" y="407"/>
                  </a:lnTo>
                  <a:cubicBezTo>
                    <a:pt x="7414" y="375"/>
                    <a:pt x="7320" y="365"/>
                    <a:pt x="7226" y="365"/>
                  </a:cubicBezTo>
                  <a:lnTo>
                    <a:pt x="7080" y="365"/>
                  </a:lnTo>
                  <a:cubicBezTo>
                    <a:pt x="7070" y="344"/>
                    <a:pt x="7050" y="334"/>
                    <a:pt x="7039" y="313"/>
                  </a:cubicBezTo>
                  <a:lnTo>
                    <a:pt x="6904" y="313"/>
                  </a:lnTo>
                  <a:cubicBezTo>
                    <a:pt x="6883" y="282"/>
                    <a:pt x="6851" y="271"/>
                    <a:pt x="6810" y="271"/>
                  </a:cubicBezTo>
                  <a:lnTo>
                    <a:pt x="6716" y="271"/>
                  </a:lnTo>
                  <a:cubicBezTo>
                    <a:pt x="6706" y="250"/>
                    <a:pt x="6685" y="240"/>
                    <a:pt x="6675" y="220"/>
                  </a:cubicBezTo>
                  <a:cubicBezTo>
                    <a:pt x="6654" y="209"/>
                    <a:pt x="6643" y="199"/>
                    <a:pt x="6622" y="178"/>
                  </a:cubicBezTo>
                  <a:cubicBezTo>
                    <a:pt x="6571" y="178"/>
                    <a:pt x="6508" y="178"/>
                    <a:pt x="6466" y="136"/>
                  </a:cubicBezTo>
                  <a:cubicBezTo>
                    <a:pt x="6435" y="105"/>
                    <a:pt x="6393" y="84"/>
                    <a:pt x="6352" y="84"/>
                  </a:cubicBezTo>
                  <a:cubicBezTo>
                    <a:pt x="6331" y="53"/>
                    <a:pt x="6300" y="42"/>
                    <a:pt x="6258" y="42"/>
                  </a:cubicBezTo>
                  <a:cubicBezTo>
                    <a:pt x="6234" y="42"/>
                    <a:pt x="6208" y="40"/>
                    <a:pt x="6183" y="40"/>
                  </a:cubicBezTo>
                  <a:cubicBezTo>
                    <a:pt x="6133" y="40"/>
                    <a:pt x="6084" y="49"/>
                    <a:pt x="6050" y="105"/>
                  </a:cubicBezTo>
                  <a:cubicBezTo>
                    <a:pt x="5893" y="324"/>
                    <a:pt x="5675" y="500"/>
                    <a:pt x="5477" y="688"/>
                  </a:cubicBezTo>
                  <a:cubicBezTo>
                    <a:pt x="5373" y="719"/>
                    <a:pt x="5280" y="792"/>
                    <a:pt x="5196" y="865"/>
                  </a:cubicBezTo>
                  <a:cubicBezTo>
                    <a:pt x="5160" y="883"/>
                    <a:pt x="5124" y="909"/>
                    <a:pt x="5088" y="909"/>
                  </a:cubicBezTo>
                  <a:cubicBezTo>
                    <a:pt x="5082" y="909"/>
                    <a:pt x="5077" y="908"/>
                    <a:pt x="5071" y="907"/>
                  </a:cubicBezTo>
                  <a:cubicBezTo>
                    <a:pt x="5060" y="844"/>
                    <a:pt x="5081" y="771"/>
                    <a:pt x="5019" y="729"/>
                  </a:cubicBezTo>
                  <a:cubicBezTo>
                    <a:pt x="5009" y="708"/>
                    <a:pt x="4988" y="698"/>
                    <a:pt x="4977" y="678"/>
                  </a:cubicBezTo>
                  <a:cubicBezTo>
                    <a:pt x="4956" y="657"/>
                    <a:pt x="4936" y="625"/>
                    <a:pt x="4915" y="604"/>
                  </a:cubicBezTo>
                  <a:cubicBezTo>
                    <a:pt x="4852" y="553"/>
                    <a:pt x="4842" y="449"/>
                    <a:pt x="4759" y="428"/>
                  </a:cubicBezTo>
                  <a:cubicBezTo>
                    <a:pt x="4676" y="396"/>
                    <a:pt x="4582" y="375"/>
                    <a:pt x="4498" y="365"/>
                  </a:cubicBezTo>
                  <a:cubicBezTo>
                    <a:pt x="4436" y="365"/>
                    <a:pt x="4373" y="355"/>
                    <a:pt x="4313" y="355"/>
                  </a:cubicBezTo>
                  <a:cubicBezTo>
                    <a:pt x="4254" y="355"/>
                    <a:pt x="4196" y="365"/>
                    <a:pt x="4144" y="407"/>
                  </a:cubicBezTo>
                  <a:cubicBezTo>
                    <a:pt x="4104" y="407"/>
                    <a:pt x="4064" y="406"/>
                    <a:pt x="4024" y="406"/>
                  </a:cubicBezTo>
                  <a:cubicBezTo>
                    <a:pt x="3909" y="406"/>
                    <a:pt x="3794" y="412"/>
                    <a:pt x="3686" y="459"/>
                  </a:cubicBezTo>
                  <a:lnTo>
                    <a:pt x="3644" y="459"/>
                  </a:lnTo>
                  <a:cubicBezTo>
                    <a:pt x="3563" y="486"/>
                    <a:pt x="3488" y="546"/>
                    <a:pt x="3401" y="546"/>
                  </a:cubicBezTo>
                  <a:cubicBezTo>
                    <a:pt x="3389" y="546"/>
                    <a:pt x="3376" y="544"/>
                    <a:pt x="3364" y="542"/>
                  </a:cubicBezTo>
                  <a:cubicBezTo>
                    <a:pt x="3320" y="524"/>
                    <a:pt x="3277" y="502"/>
                    <a:pt x="3232" y="502"/>
                  </a:cubicBezTo>
                  <a:cubicBezTo>
                    <a:pt x="3201" y="502"/>
                    <a:pt x="3169" y="512"/>
                    <a:pt x="3135" y="542"/>
                  </a:cubicBezTo>
                  <a:lnTo>
                    <a:pt x="2906" y="542"/>
                  </a:lnTo>
                  <a:cubicBezTo>
                    <a:pt x="2874" y="563"/>
                    <a:pt x="2843" y="584"/>
                    <a:pt x="2822" y="604"/>
                  </a:cubicBezTo>
                  <a:cubicBezTo>
                    <a:pt x="2718" y="688"/>
                    <a:pt x="2718" y="688"/>
                    <a:pt x="2770" y="823"/>
                  </a:cubicBezTo>
                  <a:cubicBezTo>
                    <a:pt x="2728" y="813"/>
                    <a:pt x="2697" y="803"/>
                    <a:pt x="2677" y="771"/>
                  </a:cubicBezTo>
                  <a:cubicBezTo>
                    <a:pt x="2656" y="740"/>
                    <a:pt x="2645" y="708"/>
                    <a:pt x="2624" y="678"/>
                  </a:cubicBezTo>
                  <a:cubicBezTo>
                    <a:pt x="2610" y="658"/>
                    <a:pt x="2595" y="650"/>
                    <a:pt x="2582" y="650"/>
                  </a:cubicBezTo>
                  <a:cubicBezTo>
                    <a:pt x="2566" y="650"/>
                    <a:pt x="2552" y="661"/>
                    <a:pt x="2541" y="678"/>
                  </a:cubicBezTo>
                  <a:cubicBezTo>
                    <a:pt x="2385" y="761"/>
                    <a:pt x="2239" y="833"/>
                    <a:pt x="2166" y="1000"/>
                  </a:cubicBezTo>
                  <a:cubicBezTo>
                    <a:pt x="2156" y="1021"/>
                    <a:pt x="2145" y="1032"/>
                    <a:pt x="2124" y="1052"/>
                  </a:cubicBezTo>
                  <a:lnTo>
                    <a:pt x="2124" y="1094"/>
                  </a:lnTo>
                  <a:cubicBezTo>
                    <a:pt x="2052" y="1146"/>
                    <a:pt x="2031" y="1229"/>
                    <a:pt x="1999" y="1312"/>
                  </a:cubicBezTo>
                  <a:cubicBezTo>
                    <a:pt x="1969" y="1365"/>
                    <a:pt x="1958" y="1437"/>
                    <a:pt x="1927" y="1500"/>
                  </a:cubicBezTo>
                  <a:cubicBezTo>
                    <a:pt x="1823" y="1666"/>
                    <a:pt x="1802" y="1865"/>
                    <a:pt x="1760" y="2062"/>
                  </a:cubicBezTo>
                  <a:cubicBezTo>
                    <a:pt x="1749" y="2104"/>
                    <a:pt x="1749" y="2166"/>
                    <a:pt x="1802" y="2198"/>
                  </a:cubicBezTo>
                  <a:lnTo>
                    <a:pt x="1802" y="2291"/>
                  </a:lnTo>
                  <a:cubicBezTo>
                    <a:pt x="1770" y="2354"/>
                    <a:pt x="1749" y="2416"/>
                    <a:pt x="1760" y="2489"/>
                  </a:cubicBezTo>
                  <a:lnTo>
                    <a:pt x="1760" y="2749"/>
                  </a:lnTo>
                  <a:cubicBezTo>
                    <a:pt x="1698" y="2833"/>
                    <a:pt x="1698" y="2843"/>
                    <a:pt x="1749" y="2937"/>
                  </a:cubicBezTo>
                  <a:cubicBezTo>
                    <a:pt x="1823" y="3052"/>
                    <a:pt x="1802" y="3177"/>
                    <a:pt x="1812" y="3301"/>
                  </a:cubicBezTo>
                  <a:cubicBezTo>
                    <a:pt x="1807" y="3301"/>
                    <a:pt x="1803" y="3301"/>
                    <a:pt x="1799" y="3301"/>
                  </a:cubicBezTo>
                  <a:cubicBezTo>
                    <a:pt x="1725" y="3301"/>
                    <a:pt x="1694" y="3385"/>
                    <a:pt x="1635" y="3395"/>
                  </a:cubicBezTo>
                  <a:cubicBezTo>
                    <a:pt x="1583" y="3406"/>
                    <a:pt x="1573" y="3447"/>
                    <a:pt x="1573" y="3489"/>
                  </a:cubicBezTo>
                  <a:lnTo>
                    <a:pt x="1479" y="3489"/>
                  </a:lnTo>
                  <a:lnTo>
                    <a:pt x="1437" y="3531"/>
                  </a:lnTo>
                  <a:cubicBezTo>
                    <a:pt x="1437" y="3655"/>
                    <a:pt x="1437" y="3780"/>
                    <a:pt x="1427" y="3895"/>
                  </a:cubicBezTo>
                  <a:lnTo>
                    <a:pt x="1427" y="3905"/>
                  </a:lnTo>
                  <a:cubicBezTo>
                    <a:pt x="1416" y="3915"/>
                    <a:pt x="1406" y="3936"/>
                    <a:pt x="1395" y="3947"/>
                  </a:cubicBezTo>
                  <a:lnTo>
                    <a:pt x="1385" y="3947"/>
                  </a:lnTo>
                  <a:cubicBezTo>
                    <a:pt x="1354" y="3968"/>
                    <a:pt x="1344" y="3999"/>
                    <a:pt x="1344" y="4040"/>
                  </a:cubicBezTo>
                  <a:lnTo>
                    <a:pt x="1344" y="4176"/>
                  </a:lnTo>
                  <a:lnTo>
                    <a:pt x="1344" y="4218"/>
                  </a:lnTo>
                  <a:cubicBezTo>
                    <a:pt x="1302" y="4239"/>
                    <a:pt x="1270" y="4269"/>
                    <a:pt x="1250" y="4311"/>
                  </a:cubicBezTo>
                  <a:cubicBezTo>
                    <a:pt x="1229" y="4353"/>
                    <a:pt x="1198" y="4384"/>
                    <a:pt x="1156" y="4405"/>
                  </a:cubicBezTo>
                  <a:cubicBezTo>
                    <a:pt x="1136" y="4405"/>
                    <a:pt x="1115" y="4405"/>
                    <a:pt x="1094" y="4426"/>
                  </a:cubicBezTo>
                  <a:cubicBezTo>
                    <a:pt x="990" y="4540"/>
                    <a:pt x="896" y="4655"/>
                    <a:pt x="792" y="4769"/>
                  </a:cubicBezTo>
                  <a:cubicBezTo>
                    <a:pt x="729" y="4801"/>
                    <a:pt x="687" y="4842"/>
                    <a:pt x="657" y="4905"/>
                  </a:cubicBezTo>
                  <a:cubicBezTo>
                    <a:pt x="521" y="4926"/>
                    <a:pt x="458" y="5019"/>
                    <a:pt x="428" y="5134"/>
                  </a:cubicBezTo>
                  <a:cubicBezTo>
                    <a:pt x="323" y="5206"/>
                    <a:pt x="271" y="5321"/>
                    <a:pt x="198" y="5415"/>
                  </a:cubicBezTo>
                  <a:cubicBezTo>
                    <a:pt x="188" y="5436"/>
                    <a:pt x="167" y="5446"/>
                    <a:pt x="146" y="5456"/>
                  </a:cubicBezTo>
                  <a:cubicBezTo>
                    <a:pt x="115" y="5477"/>
                    <a:pt x="104" y="5509"/>
                    <a:pt x="104" y="5550"/>
                  </a:cubicBezTo>
                  <a:cubicBezTo>
                    <a:pt x="74" y="5634"/>
                    <a:pt x="42" y="5706"/>
                    <a:pt x="21" y="5790"/>
                  </a:cubicBezTo>
                  <a:cubicBezTo>
                    <a:pt x="0" y="5894"/>
                    <a:pt x="32" y="5967"/>
                    <a:pt x="136" y="6019"/>
                  </a:cubicBezTo>
                  <a:cubicBezTo>
                    <a:pt x="282" y="6092"/>
                    <a:pt x="438" y="6175"/>
                    <a:pt x="490" y="6352"/>
                  </a:cubicBezTo>
                  <a:cubicBezTo>
                    <a:pt x="500" y="6383"/>
                    <a:pt x="532" y="6414"/>
                    <a:pt x="562" y="6446"/>
                  </a:cubicBezTo>
                  <a:cubicBezTo>
                    <a:pt x="677" y="6539"/>
                    <a:pt x="750" y="6664"/>
                    <a:pt x="844" y="6789"/>
                  </a:cubicBezTo>
                  <a:cubicBezTo>
                    <a:pt x="886" y="6872"/>
                    <a:pt x="886" y="6956"/>
                    <a:pt x="886" y="7050"/>
                  </a:cubicBezTo>
                  <a:cubicBezTo>
                    <a:pt x="886" y="7122"/>
                    <a:pt x="865" y="7196"/>
                    <a:pt x="927" y="7258"/>
                  </a:cubicBezTo>
                  <a:lnTo>
                    <a:pt x="927" y="7300"/>
                  </a:lnTo>
                  <a:cubicBezTo>
                    <a:pt x="927" y="7341"/>
                    <a:pt x="937" y="7372"/>
                    <a:pt x="978" y="7393"/>
                  </a:cubicBezTo>
                  <a:lnTo>
                    <a:pt x="978" y="7393"/>
                  </a:lnTo>
                  <a:cubicBezTo>
                    <a:pt x="976" y="7407"/>
                    <a:pt x="969" y="7417"/>
                    <a:pt x="969" y="7435"/>
                  </a:cubicBezTo>
                  <a:cubicBezTo>
                    <a:pt x="958" y="7445"/>
                    <a:pt x="948" y="7466"/>
                    <a:pt x="937" y="7476"/>
                  </a:cubicBezTo>
                  <a:lnTo>
                    <a:pt x="937" y="7612"/>
                  </a:lnTo>
                  <a:cubicBezTo>
                    <a:pt x="937" y="7685"/>
                    <a:pt x="906" y="7758"/>
                    <a:pt x="979" y="7799"/>
                  </a:cubicBezTo>
                  <a:cubicBezTo>
                    <a:pt x="990" y="7799"/>
                    <a:pt x="1000" y="7809"/>
                    <a:pt x="1021" y="7809"/>
                  </a:cubicBezTo>
                  <a:lnTo>
                    <a:pt x="1021" y="8258"/>
                  </a:lnTo>
                  <a:cubicBezTo>
                    <a:pt x="990" y="8288"/>
                    <a:pt x="990" y="8320"/>
                    <a:pt x="1000" y="8351"/>
                  </a:cubicBezTo>
                  <a:cubicBezTo>
                    <a:pt x="1011" y="8403"/>
                    <a:pt x="1011" y="8455"/>
                    <a:pt x="979" y="8497"/>
                  </a:cubicBezTo>
                  <a:cubicBezTo>
                    <a:pt x="937" y="8559"/>
                    <a:pt x="886" y="8612"/>
                    <a:pt x="844" y="8674"/>
                  </a:cubicBezTo>
                  <a:cubicBezTo>
                    <a:pt x="823" y="8705"/>
                    <a:pt x="833" y="8747"/>
                    <a:pt x="854" y="8778"/>
                  </a:cubicBezTo>
                  <a:cubicBezTo>
                    <a:pt x="865" y="8809"/>
                    <a:pt x="896" y="8809"/>
                    <a:pt x="927" y="8820"/>
                  </a:cubicBezTo>
                  <a:lnTo>
                    <a:pt x="927" y="8862"/>
                  </a:lnTo>
                  <a:cubicBezTo>
                    <a:pt x="958" y="8899"/>
                    <a:pt x="997" y="8906"/>
                    <a:pt x="1037" y="8906"/>
                  </a:cubicBezTo>
                  <a:cubicBezTo>
                    <a:pt x="1063" y="8906"/>
                    <a:pt x="1090" y="8903"/>
                    <a:pt x="1115" y="8903"/>
                  </a:cubicBezTo>
                  <a:cubicBezTo>
                    <a:pt x="1219" y="8966"/>
                    <a:pt x="1344" y="9007"/>
                    <a:pt x="1437" y="9091"/>
                  </a:cubicBezTo>
                  <a:cubicBezTo>
                    <a:pt x="1562" y="9184"/>
                    <a:pt x="1677" y="9267"/>
                    <a:pt x="1802" y="9361"/>
                  </a:cubicBezTo>
                  <a:cubicBezTo>
                    <a:pt x="1906" y="9465"/>
                    <a:pt x="2114" y="9590"/>
                    <a:pt x="2260" y="9642"/>
                  </a:cubicBezTo>
                  <a:cubicBezTo>
                    <a:pt x="2385" y="9674"/>
                    <a:pt x="2510" y="9704"/>
                    <a:pt x="2624" y="9736"/>
                  </a:cubicBezTo>
                  <a:lnTo>
                    <a:pt x="2718" y="9736"/>
                  </a:lnTo>
                  <a:cubicBezTo>
                    <a:pt x="2739" y="9736"/>
                    <a:pt x="2749" y="9736"/>
                    <a:pt x="2760" y="9746"/>
                  </a:cubicBezTo>
                  <a:lnTo>
                    <a:pt x="2770" y="9725"/>
                  </a:lnTo>
                  <a:lnTo>
                    <a:pt x="2770" y="9725"/>
                  </a:lnTo>
                  <a:cubicBezTo>
                    <a:pt x="2770" y="9736"/>
                    <a:pt x="2770" y="9736"/>
                    <a:pt x="2760" y="9746"/>
                  </a:cubicBezTo>
                  <a:cubicBezTo>
                    <a:pt x="2760" y="9924"/>
                    <a:pt x="2728" y="10100"/>
                    <a:pt x="2770" y="10278"/>
                  </a:cubicBezTo>
                  <a:cubicBezTo>
                    <a:pt x="2791" y="10402"/>
                    <a:pt x="2801" y="10537"/>
                    <a:pt x="2864" y="10652"/>
                  </a:cubicBezTo>
                  <a:cubicBezTo>
                    <a:pt x="2885" y="10787"/>
                    <a:pt x="2957" y="10912"/>
                    <a:pt x="3010" y="11037"/>
                  </a:cubicBezTo>
                  <a:cubicBezTo>
                    <a:pt x="3020" y="11069"/>
                    <a:pt x="3061" y="11090"/>
                    <a:pt x="3093" y="11111"/>
                  </a:cubicBezTo>
                  <a:lnTo>
                    <a:pt x="3093" y="11152"/>
                  </a:lnTo>
                  <a:lnTo>
                    <a:pt x="3093" y="11204"/>
                  </a:lnTo>
                  <a:lnTo>
                    <a:pt x="3093" y="11204"/>
                  </a:lnTo>
                  <a:lnTo>
                    <a:pt x="3093" y="11204"/>
                  </a:lnTo>
                  <a:cubicBezTo>
                    <a:pt x="3093" y="11225"/>
                    <a:pt x="3103" y="11245"/>
                    <a:pt x="3135" y="11245"/>
                  </a:cubicBezTo>
                  <a:cubicBezTo>
                    <a:pt x="3145" y="11266"/>
                    <a:pt x="3165" y="11287"/>
                    <a:pt x="3176" y="11298"/>
                  </a:cubicBezTo>
                  <a:cubicBezTo>
                    <a:pt x="3176" y="11350"/>
                    <a:pt x="3165" y="11402"/>
                    <a:pt x="3218" y="11433"/>
                  </a:cubicBezTo>
                  <a:cubicBezTo>
                    <a:pt x="3290" y="11475"/>
                    <a:pt x="3311" y="11558"/>
                    <a:pt x="3364" y="11610"/>
                  </a:cubicBezTo>
                  <a:cubicBezTo>
                    <a:pt x="3374" y="11662"/>
                    <a:pt x="3415" y="11683"/>
                    <a:pt x="3457" y="11704"/>
                  </a:cubicBezTo>
                  <a:cubicBezTo>
                    <a:pt x="3468" y="11724"/>
                    <a:pt x="3478" y="11745"/>
                    <a:pt x="3499" y="11745"/>
                  </a:cubicBezTo>
                  <a:cubicBezTo>
                    <a:pt x="3519" y="11745"/>
                    <a:pt x="3530" y="11756"/>
                    <a:pt x="3551" y="11756"/>
                  </a:cubicBezTo>
                  <a:cubicBezTo>
                    <a:pt x="3551" y="11870"/>
                    <a:pt x="3582" y="11964"/>
                    <a:pt x="3676" y="12037"/>
                  </a:cubicBezTo>
                  <a:lnTo>
                    <a:pt x="3676" y="12120"/>
                  </a:lnTo>
                  <a:cubicBezTo>
                    <a:pt x="3603" y="12162"/>
                    <a:pt x="3603" y="12183"/>
                    <a:pt x="3644" y="12203"/>
                  </a:cubicBezTo>
                  <a:cubicBezTo>
                    <a:pt x="3728" y="12256"/>
                    <a:pt x="3822" y="12297"/>
                    <a:pt x="3915" y="12349"/>
                  </a:cubicBezTo>
                  <a:cubicBezTo>
                    <a:pt x="3947" y="12412"/>
                    <a:pt x="3978" y="12464"/>
                    <a:pt x="4051" y="12495"/>
                  </a:cubicBezTo>
                  <a:cubicBezTo>
                    <a:pt x="4072" y="12527"/>
                    <a:pt x="4103" y="12537"/>
                    <a:pt x="4134" y="12537"/>
                  </a:cubicBezTo>
                  <a:cubicBezTo>
                    <a:pt x="4162" y="12564"/>
                    <a:pt x="4195" y="12574"/>
                    <a:pt x="4229" y="12574"/>
                  </a:cubicBezTo>
                  <a:cubicBezTo>
                    <a:pt x="4246" y="12574"/>
                    <a:pt x="4263" y="12571"/>
                    <a:pt x="4280" y="12568"/>
                  </a:cubicBezTo>
                  <a:cubicBezTo>
                    <a:pt x="4311" y="12573"/>
                    <a:pt x="4342" y="12578"/>
                    <a:pt x="4372" y="12578"/>
                  </a:cubicBezTo>
                  <a:cubicBezTo>
                    <a:pt x="4402" y="12578"/>
                    <a:pt x="4431" y="12573"/>
                    <a:pt x="4457" y="12557"/>
                  </a:cubicBezTo>
                  <a:cubicBezTo>
                    <a:pt x="4644" y="12495"/>
                    <a:pt x="4831" y="12422"/>
                    <a:pt x="5019" y="12349"/>
                  </a:cubicBezTo>
                  <a:cubicBezTo>
                    <a:pt x="5040" y="12349"/>
                    <a:pt x="5050" y="12328"/>
                    <a:pt x="5071" y="12307"/>
                  </a:cubicBezTo>
                  <a:cubicBezTo>
                    <a:pt x="5269" y="12266"/>
                    <a:pt x="5435" y="12141"/>
                    <a:pt x="5634" y="12078"/>
                  </a:cubicBezTo>
                  <a:cubicBezTo>
                    <a:pt x="5748" y="12037"/>
                    <a:pt x="5873" y="12016"/>
                    <a:pt x="5988" y="11943"/>
                  </a:cubicBezTo>
                  <a:cubicBezTo>
                    <a:pt x="6050" y="11933"/>
                    <a:pt x="6102" y="11923"/>
                    <a:pt x="6154" y="11881"/>
                  </a:cubicBezTo>
                  <a:cubicBezTo>
                    <a:pt x="6185" y="11860"/>
                    <a:pt x="6227" y="11860"/>
                    <a:pt x="6258" y="11839"/>
                  </a:cubicBezTo>
                  <a:lnTo>
                    <a:pt x="6279" y="11849"/>
                  </a:lnTo>
                  <a:lnTo>
                    <a:pt x="6300" y="11839"/>
                  </a:lnTo>
                  <a:cubicBezTo>
                    <a:pt x="6319" y="11839"/>
                    <a:pt x="6338" y="11839"/>
                    <a:pt x="6357" y="11839"/>
                  </a:cubicBezTo>
                  <a:cubicBezTo>
                    <a:pt x="6420" y="11839"/>
                    <a:pt x="6481" y="11845"/>
                    <a:pt x="6529" y="11902"/>
                  </a:cubicBezTo>
                  <a:cubicBezTo>
                    <a:pt x="6550" y="11933"/>
                    <a:pt x="6591" y="11933"/>
                    <a:pt x="6622" y="11933"/>
                  </a:cubicBezTo>
                  <a:lnTo>
                    <a:pt x="6622" y="11985"/>
                  </a:lnTo>
                  <a:cubicBezTo>
                    <a:pt x="6716" y="12048"/>
                    <a:pt x="6747" y="12162"/>
                    <a:pt x="6851" y="12214"/>
                  </a:cubicBezTo>
                  <a:cubicBezTo>
                    <a:pt x="6872" y="12224"/>
                    <a:pt x="6883" y="12245"/>
                    <a:pt x="6904" y="12256"/>
                  </a:cubicBezTo>
                  <a:cubicBezTo>
                    <a:pt x="6904" y="12297"/>
                    <a:pt x="6914" y="12328"/>
                    <a:pt x="6955" y="12349"/>
                  </a:cubicBezTo>
                  <a:cubicBezTo>
                    <a:pt x="7122" y="12412"/>
                    <a:pt x="7289" y="12474"/>
                    <a:pt x="7445" y="12537"/>
                  </a:cubicBezTo>
                  <a:cubicBezTo>
                    <a:pt x="7497" y="12578"/>
                    <a:pt x="7539" y="12599"/>
                    <a:pt x="7612" y="12599"/>
                  </a:cubicBezTo>
                  <a:cubicBezTo>
                    <a:pt x="7618" y="12598"/>
                    <a:pt x="7627" y="12598"/>
                    <a:pt x="7637" y="12598"/>
                  </a:cubicBezTo>
                  <a:cubicBezTo>
                    <a:pt x="7724" y="12598"/>
                    <a:pt x="7927" y="12634"/>
                    <a:pt x="7955" y="12661"/>
                  </a:cubicBezTo>
                  <a:cubicBezTo>
                    <a:pt x="8039" y="12713"/>
                    <a:pt x="8124" y="12733"/>
                    <a:pt x="8210" y="12733"/>
                  </a:cubicBezTo>
                  <a:cubicBezTo>
                    <a:pt x="8263" y="12733"/>
                    <a:pt x="8316" y="12726"/>
                    <a:pt x="8371" y="12714"/>
                  </a:cubicBezTo>
                  <a:cubicBezTo>
                    <a:pt x="8389" y="12716"/>
                    <a:pt x="8407" y="12717"/>
                    <a:pt x="8426" y="12717"/>
                  </a:cubicBezTo>
                  <a:cubicBezTo>
                    <a:pt x="8445" y="12717"/>
                    <a:pt x="8465" y="12716"/>
                    <a:pt x="8485" y="12716"/>
                  </a:cubicBezTo>
                  <a:cubicBezTo>
                    <a:pt x="8523" y="12716"/>
                    <a:pt x="8559" y="12719"/>
                    <a:pt x="8591" y="12735"/>
                  </a:cubicBezTo>
                  <a:cubicBezTo>
                    <a:pt x="8622" y="12744"/>
                    <a:pt x="8653" y="12748"/>
                    <a:pt x="8682" y="12748"/>
                  </a:cubicBezTo>
                  <a:cubicBezTo>
                    <a:pt x="8750" y="12748"/>
                    <a:pt x="8813" y="12728"/>
                    <a:pt x="8871" y="12714"/>
                  </a:cubicBezTo>
                  <a:lnTo>
                    <a:pt x="8924" y="12714"/>
                  </a:lnTo>
                  <a:cubicBezTo>
                    <a:pt x="8948" y="12716"/>
                    <a:pt x="8972" y="12717"/>
                    <a:pt x="8995" y="12717"/>
                  </a:cubicBezTo>
                  <a:cubicBezTo>
                    <a:pt x="9095" y="12717"/>
                    <a:pt x="9191" y="12696"/>
                    <a:pt x="9267" y="12620"/>
                  </a:cubicBezTo>
                  <a:cubicBezTo>
                    <a:pt x="9340" y="12547"/>
                    <a:pt x="9434" y="12506"/>
                    <a:pt x="9538" y="12474"/>
                  </a:cubicBezTo>
                  <a:cubicBezTo>
                    <a:pt x="9600" y="12453"/>
                    <a:pt x="9653" y="12422"/>
                    <a:pt x="9663" y="12349"/>
                  </a:cubicBezTo>
                  <a:cubicBezTo>
                    <a:pt x="9704" y="12277"/>
                    <a:pt x="9778" y="12214"/>
                    <a:pt x="9840" y="12173"/>
                  </a:cubicBezTo>
                  <a:cubicBezTo>
                    <a:pt x="9912" y="12068"/>
                    <a:pt x="10027" y="11985"/>
                    <a:pt x="10037" y="11849"/>
                  </a:cubicBezTo>
                  <a:lnTo>
                    <a:pt x="10017" y="11839"/>
                  </a:lnTo>
                  <a:lnTo>
                    <a:pt x="10017" y="11839"/>
                  </a:lnTo>
                  <a:cubicBezTo>
                    <a:pt x="10017" y="11839"/>
                    <a:pt x="10027" y="11839"/>
                    <a:pt x="10037" y="11849"/>
                  </a:cubicBezTo>
                  <a:cubicBezTo>
                    <a:pt x="10079" y="11694"/>
                    <a:pt x="10132" y="11548"/>
                    <a:pt x="10111" y="11391"/>
                  </a:cubicBezTo>
                  <a:cubicBezTo>
                    <a:pt x="10111" y="11277"/>
                    <a:pt x="10132" y="11162"/>
                    <a:pt x="10100" y="11058"/>
                  </a:cubicBezTo>
                  <a:cubicBezTo>
                    <a:pt x="10090" y="11027"/>
                    <a:pt x="10111" y="10996"/>
                    <a:pt x="10111" y="10975"/>
                  </a:cubicBezTo>
                  <a:cubicBezTo>
                    <a:pt x="10194" y="10850"/>
                    <a:pt x="10266" y="10725"/>
                    <a:pt x="10350" y="10600"/>
                  </a:cubicBezTo>
                  <a:lnTo>
                    <a:pt x="10381" y="10600"/>
                  </a:lnTo>
                  <a:cubicBezTo>
                    <a:pt x="10397" y="10600"/>
                    <a:pt x="10413" y="10601"/>
                    <a:pt x="10428" y="10601"/>
                  </a:cubicBezTo>
                  <a:cubicBezTo>
                    <a:pt x="10467" y="10601"/>
                    <a:pt x="10505" y="10595"/>
                    <a:pt x="10527" y="10558"/>
                  </a:cubicBezTo>
                  <a:cubicBezTo>
                    <a:pt x="10620" y="10527"/>
                    <a:pt x="10715" y="10507"/>
                    <a:pt x="10808" y="10475"/>
                  </a:cubicBezTo>
                  <a:cubicBezTo>
                    <a:pt x="11069" y="10433"/>
                    <a:pt x="11318" y="10371"/>
                    <a:pt x="11548" y="10246"/>
                  </a:cubicBezTo>
                  <a:cubicBezTo>
                    <a:pt x="11589" y="10236"/>
                    <a:pt x="11652" y="10246"/>
                    <a:pt x="11682" y="10194"/>
                  </a:cubicBezTo>
                  <a:cubicBezTo>
                    <a:pt x="11735" y="10194"/>
                    <a:pt x="11787" y="10194"/>
                    <a:pt x="11818" y="10142"/>
                  </a:cubicBezTo>
                  <a:cubicBezTo>
                    <a:pt x="11860" y="10132"/>
                    <a:pt x="11912" y="10111"/>
                    <a:pt x="11953" y="10100"/>
                  </a:cubicBezTo>
                  <a:cubicBezTo>
                    <a:pt x="11974" y="10100"/>
                    <a:pt x="11995" y="10079"/>
                    <a:pt x="12006" y="10058"/>
                  </a:cubicBezTo>
                  <a:cubicBezTo>
                    <a:pt x="12057" y="10058"/>
                    <a:pt x="12110" y="10058"/>
                    <a:pt x="12141" y="10017"/>
                  </a:cubicBezTo>
                  <a:cubicBezTo>
                    <a:pt x="12193" y="10007"/>
                    <a:pt x="12235" y="9996"/>
                    <a:pt x="12276" y="9965"/>
                  </a:cubicBezTo>
                  <a:cubicBezTo>
                    <a:pt x="12370" y="9965"/>
                    <a:pt x="12464" y="9934"/>
                    <a:pt x="12547" y="9913"/>
                  </a:cubicBezTo>
                  <a:cubicBezTo>
                    <a:pt x="12599" y="9892"/>
                    <a:pt x="12651" y="9871"/>
                    <a:pt x="12682" y="9819"/>
                  </a:cubicBezTo>
                  <a:cubicBezTo>
                    <a:pt x="12735" y="9778"/>
                    <a:pt x="12745" y="9715"/>
                    <a:pt x="12735" y="9653"/>
                  </a:cubicBezTo>
                  <a:cubicBezTo>
                    <a:pt x="12724" y="9549"/>
                    <a:pt x="12703" y="9445"/>
                    <a:pt x="12672" y="9350"/>
                  </a:cubicBezTo>
                  <a:cubicBezTo>
                    <a:pt x="12672" y="9323"/>
                    <a:pt x="12654" y="9318"/>
                    <a:pt x="12633" y="9318"/>
                  </a:cubicBezTo>
                  <a:cubicBezTo>
                    <a:pt x="12622" y="9318"/>
                    <a:pt x="12610" y="9320"/>
                    <a:pt x="12599" y="9320"/>
                  </a:cubicBezTo>
                  <a:cubicBezTo>
                    <a:pt x="12557" y="9288"/>
                    <a:pt x="12547" y="9246"/>
                    <a:pt x="12547" y="9205"/>
                  </a:cubicBezTo>
                  <a:lnTo>
                    <a:pt x="12547" y="9038"/>
                  </a:lnTo>
                  <a:cubicBezTo>
                    <a:pt x="12547" y="8924"/>
                    <a:pt x="12547" y="8799"/>
                    <a:pt x="12578" y="8684"/>
                  </a:cubicBezTo>
                  <a:cubicBezTo>
                    <a:pt x="12610" y="8601"/>
                    <a:pt x="12610" y="8518"/>
                    <a:pt x="12557" y="8445"/>
                  </a:cubicBezTo>
                  <a:cubicBezTo>
                    <a:pt x="12547" y="8413"/>
                    <a:pt x="12526" y="8403"/>
                    <a:pt x="12505" y="8393"/>
                  </a:cubicBezTo>
                  <a:lnTo>
                    <a:pt x="12505" y="8393"/>
                  </a:lnTo>
                  <a:cubicBezTo>
                    <a:pt x="12505" y="8393"/>
                    <a:pt x="12505" y="8393"/>
                    <a:pt x="12505" y="8393"/>
                  </a:cubicBezTo>
                  <a:lnTo>
                    <a:pt x="12464" y="8393"/>
                  </a:lnTo>
                  <a:cubicBezTo>
                    <a:pt x="12474" y="8351"/>
                    <a:pt x="12485" y="8320"/>
                    <a:pt x="12495" y="8288"/>
                  </a:cubicBezTo>
                  <a:cubicBezTo>
                    <a:pt x="12495" y="8195"/>
                    <a:pt x="12536" y="8101"/>
                    <a:pt x="12464" y="8029"/>
                  </a:cubicBezTo>
                  <a:cubicBezTo>
                    <a:pt x="12453" y="8008"/>
                    <a:pt x="12453" y="7997"/>
                    <a:pt x="12443" y="7987"/>
                  </a:cubicBezTo>
                  <a:cubicBezTo>
                    <a:pt x="12453" y="7934"/>
                    <a:pt x="12464" y="7883"/>
                    <a:pt x="12411" y="7851"/>
                  </a:cubicBezTo>
                  <a:cubicBezTo>
                    <a:pt x="12401" y="7820"/>
                    <a:pt x="12381" y="7789"/>
                    <a:pt x="12381" y="7758"/>
                  </a:cubicBezTo>
                  <a:cubicBezTo>
                    <a:pt x="12381" y="7654"/>
                    <a:pt x="12318" y="7580"/>
                    <a:pt x="12235" y="7518"/>
                  </a:cubicBezTo>
                  <a:cubicBezTo>
                    <a:pt x="12172" y="7425"/>
                    <a:pt x="12182" y="7300"/>
                    <a:pt x="12078" y="7216"/>
                  </a:cubicBezTo>
                  <a:cubicBezTo>
                    <a:pt x="11974" y="7133"/>
                    <a:pt x="12006" y="7039"/>
                    <a:pt x="12047" y="6935"/>
                  </a:cubicBezTo>
                  <a:cubicBezTo>
                    <a:pt x="12078" y="6935"/>
                    <a:pt x="12099" y="6914"/>
                    <a:pt x="12110" y="6893"/>
                  </a:cubicBezTo>
                  <a:cubicBezTo>
                    <a:pt x="12141" y="6872"/>
                    <a:pt x="12161" y="6831"/>
                    <a:pt x="12172" y="6789"/>
                  </a:cubicBezTo>
                  <a:cubicBezTo>
                    <a:pt x="12172" y="6768"/>
                    <a:pt x="12182" y="6737"/>
                    <a:pt x="12193" y="6706"/>
                  </a:cubicBezTo>
                  <a:cubicBezTo>
                    <a:pt x="12245" y="6654"/>
                    <a:pt x="12256" y="6581"/>
                    <a:pt x="12276" y="6508"/>
                  </a:cubicBezTo>
                  <a:cubicBezTo>
                    <a:pt x="12297" y="6352"/>
                    <a:pt x="12318" y="6206"/>
                    <a:pt x="12307" y="6050"/>
                  </a:cubicBezTo>
                  <a:cubicBezTo>
                    <a:pt x="12318" y="6029"/>
                    <a:pt x="12318" y="5998"/>
                    <a:pt x="12328" y="5977"/>
                  </a:cubicBezTo>
                  <a:cubicBezTo>
                    <a:pt x="12391" y="5884"/>
                    <a:pt x="12370" y="5790"/>
                    <a:pt x="12370" y="5696"/>
                  </a:cubicBezTo>
                  <a:lnTo>
                    <a:pt x="12370" y="5644"/>
                  </a:lnTo>
                  <a:cubicBezTo>
                    <a:pt x="12411" y="5488"/>
                    <a:pt x="12453" y="5321"/>
                    <a:pt x="12515" y="5165"/>
                  </a:cubicBezTo>
                  <a:cubicBezTo>
                    <a:pt x="12547" y="5082"/>
                    <a:pt x="12536" y="4988"/>
                    <a:pt x="12578" y="4905"/>
                  </a:cubicBezTo>
                  <a:lnTo>
                    <a:pt x="12765" y="4468"/>
                  </a:lnTo>
                  <a:cubicBezTo>
                    <a:pt x="12807" y="4384"/>
                    <a:pt x="12869" y="4311"/>
                    <a:pt x="12869" y="4218"/>
                  </a:cubicBezTo>
                  <a:cubicBezTo>
                    <a:pt x="12943" y="4144"/>
                    <a:pt x="12922" y="4072"/>
                    <a:pt x="12901" y="3989"/>
                  </a:cubicBezTo>
                  <a:cubicBezTo>
                    <a:pt x="12890" y="3947"/>
                    <a:pt x="12859" y="3947"/>
                    <a:pt x="12828" y="3947"/>
                  </a:cubicBezTo>
                  <a:cubicBezTo>
                    <a:pt x="12807" y="3895"/>
                    <a:pt x="12776" y="3874"/>
                    <a:pt x="12735" y="3853"/>
                  </a:cubicBezTo>
                  <a:cubicBezTo>
                    <a:pt x="12589" y="3780"/>
                    <a:pt x="12464" y="3686"/>
                    <a:pt x="12370" y="3561"/>
                  </a:cubicBezTo>
                  <a:cubicBezTo>
                    <a:pt x="12318" y="3489"/>
                    <a:pt x="12256" y="3436"/>
                    <a:pt x="12182" y="3395"/>
                  </a:cubicBezTo>
                  <a:cubicBezTo>
                    <a:pt x="12068" y="3322"/>
                    <a:pt x="11985" y="3228"/>
                    <a:pt x="11912" y="3124"/>
                  </a:cubicBezTo>
                  <a:cubicBezTo>
                    <a:pt x="11807" y="2968"/>
                    <a:pt x="11682" y="2864"/>
                    <a:pt x="11495" y="2843"/>
                  </a:cubicBezTo>
                  <a:cubicBezTo>
                    <a:pt x="11474" y="2823"/>
                    <a:pt x="11464" y="2812"/>
                    <a:pt x="11443" y="2802"/>
                  </a:cubicBezTo>
                  <a:cubicBezTo>
                    <a:pt x="11391" y="2791"/>
                    <a:pt x="11349" y="2770"/>
                    <a:pt x="11318" y="2718"/>
                  </a:cubicBezTo>
                  <a:cubicBezTo>
                    <a:pt x="11308" y="2698"/>
                    <a:pt x="11277" y="2677"/>
                    <a:pt x="11256" y="2656"/>
                  </a:cubicBezTo>
                  <a:cubicBezTo>
                    <a:pt x="11235" y="2645"/>
                    <a:pt x="11204" y="2624"/>
                    <a:pt x="11173" y="2614"/>
                  </a:cubicBezTo>
                  <a:cubicBezTo>
                    <a:pt x="11162" y="2562"/>
                    <a:pt x="11204" y="2520"/>
                    <a:pt x="11214" y="2469"/>
                  </a:cubicBezTo>
                  <a:cubicBezTo>
                    <a:pt x="11214" y="2458"/>
                    <a:pt x="11224" y="2448"/>
                    <a:pt x="11224" y="2437"/>
                  </a:cubicBezTo>
                  <a:cubicBezTo>
                    <a:pt x="11318" y="2416"/>
                    <a:pt x="11349" y="2354"/>
                    <a:pt x="11339" y="2260"/>
                  </a:cubicBezTo>
                  <a:cubicBezTo>
                    <a:pt x="11328" y="2094"/>
                    <a:pt x="11298" y="1937"/>
                    <a:pt x="11214" y="1781"/>
                  </a:cubicBezTo>
                  <a:cubicBezTo>
                    <a:pt x="11162" y="1687"/>
                    <a:pt x="11131" y="1594"/>
                    <a:pt x="11110" y="1490"/>
                  </a:cubicBezTo>
                  <a:cubicBezTo>
                    <a:pt x="11069" y="1312"/>
                    <a:pt x="11016" y="1146"/>
                    <a:pt x="10954" y="990"/>
                  </a:cubicBezTo>
                  <a:cubicBezTo>
                    <a:pt x="10923" y="907"/>
                    <a:pt x="10891" y="833"/>
                    <a:pt x="10891" y="750"/>
                  </a:cubicBezTo>
                  <a:cubicBezTo>
                    <a:pt x="10891" y="667"/>
                    <a:pt x="10870" y="594"/>
                    <a:pt x="10808" y="542"/>
                  </a:cubicBezTo>
                  <a:cubicBezTo>
                    <a:pt x="10725" y="469"/>
                    <a:pt x="10652" y="407"/>
                    <a:pt x="10537" y="407"/>
                  </a:cubicBezTo>
                  <a:cubicBezTo>
                    <a:pt x="10516" y="386"/>
                    <a:pt x="10496" y="375"/>
                    <a:pt x="10486" y="365"/>
                  </a:cubicBezTo>
                  <a:cubicBezTo>
                    <a:pt x="10433" y="354"/>
                    <a:pt x="10391" y="334"/>
                    <a:pt x="10350" y="324"/>
                  </a:cubicBezTo>
                  <a:cubicBezTo>
                    <a:pt x="10215" y="271"/>
                    <a:pt x="10079" y="188"/>
                    <a:pt x="9933" y="178"/>
                  </a:cubicBezTo>
                  <a:cubicBezTo>
                    <a:pt x="9923" y="157"/>
                    <a:pt x="9902" y="146"/>
                    <a:pt x="9882" y="136"/>
                  </a:cubicBezTo>
                  <a:cubicBezTo>
                    <a:pt x="9840" y="74"/>
                    <a:pt x="9778" y="42"/>
                    <a:pt x="9704" y="42"/>
                  </a:cubicBezTo>
                  <a:cubicBezTo>
                    <a:pt x="9673" y="11"/>
                    <a:pt x="9642" y="0"/>
                    <a:pt x="9600"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4" name="Google Shape;284;p45"/>
            <p:cNvPicPr preferRelativeResize="0"/>
            <p:nvPr/>
          </p:nvPicPr>
          <p:blipFill rotWithShape="1">
            <a:blip r:embed="rId2">
              <a:alphaModFix/>
            </a:blip>
            <a:srcRect/>
            <a:stretch/>
          </p:blipFill>
          <p:spPr>
            <a:xfrm>
              <a:off x="3213512" y="175511"/>
              <a:ext cx="803674" cy="794179"/>
            </a:xfrm>
            <a:prstGeom prst="rect">
              <a:avLst/>
            </a:prstGeom>
            <a:noFill/>
            <a:ln>
              <a:noFill/>
            </a:ln>
          </p:spPr>
        </p:pic>
      </p:grpSp>
      <p:grpSp>
        <p:nvGrpSpPr>
          <p:cNvPr id="285" name="Google Shape;285;p45"/>
          <p:cNvGrpSpPr/>
          <p:nvPr/>
        </p:nvGrpSpPr>
        <p:grpSpPr>
          <a:xfrm>
            <a:off x="446440" y="4191008"/>
            <a:ext cx="533567" cy="527335"/>
            <a:chOff x="3213500" y="175511"/>
            <a:chExt cx="803686" cy="794179"/>
          </a:xfrm>
        </p:grpSpPr>
        <p:sp>
          <p:nvSpPr>
            <p:cNvPr id="286" name="Google Shape;286;p45"/>
            <p:cNvSpPr/>
            <p:nvPr/>
          </p:nvSpPr>
          <p:spPr>
            <a:xfrm>
              <a:off x="3213500" y="176831"/>
              <a:ext cx="803663" cy="791555"/>
            </a:xfrm>
            <a:custGeom>
              <a:avLst/>
              <a:gdLst/>
              <a:ahLst/>
              <a:cxnLst/>
              <a:rect l="l" t="t" r="r" b="b"/>
              <a:pathLst>
                <a:path w="12943" h="12748" extrusionOk="0">
                  <a:moveTo>
                    <a:pt x="6268" y="188"/>
                  </a:moveTo>
                  <a:lnTo>
                    <a:pt x="6279" y="199"/>
                  </a:lnTo>
                  <a:lnTo>
                    <a:pt x="6268" y="199"/>
                  </a:lnTo>
                  <a:lnTo>
                    <a:pt x="6268" y="188"/>
                  </a:lnTo>
                  <a:close/>
                  <a:moveTo>
                    <a:pt x="2749" y="1687"/>
                  </a:moveTo>
                  <a:lnTo>
                    <a:pt x="2781" y="1719"/>
                  </a:lnTo>
                  <a:cubicBezTo>
                    <a:pt x="2770" y="1719"/>
                    <a:pt x="2760" y="1708"/>
                    <a:pt x="2749" y="1698"/>
                  </a:cubicBezTo>
                  <a:lnTo>
                    <a:pt x="2749" y="1687"/>
                  </a:lnTo>
                  <a:close/>
                  <a:moveTo>
                    <a:pt x="6393" y="2239"/>
                  </a:moveTo>
                  <a:lnTo>
                    <a:pt x="6393" y="2249"/>
                  </a:lnTo>
                  <a:cubicBezTo>
                    <a:pt x="6393" y="2239"/>
                    <a:pt x="6383" y="2239"/>
                    <a:pt x="6372" y="2239"/>
                  </a:cubicBezTo>
                  <a:close/>
                  <a:moveTo>
                    <a:pt x="4342" y="2552"/>
                  </a:moveTo>
                  <a:cubicBezTo>
                    <a:pt x="4342" y="2552"/>
                    <a:pt x="4342" y="2562"/>
                    <a:pt x="4332" y="2562"/>
                  </a:cubicBezTo>
                  <a:cubicBezTo>
                    <a:pt x="4332" y="2562"/>
                    <a:pt x="4332" y="2552"/>
                    <a:pt x="4342" y="2552"/>
                  </a:cubicBezTo>
                  <a:close/>
                  <a:moveTo>
                    <a:pt x="8466" y="2614"/>
                  </a:moveTo>
                  <a:lnTo>
                    <a:pt x="8466" y="2624"/>
                  </a:lnTo>
                  <a:cubicBezTo>
                    <a:pt x="8455" y="2624"/>
                    <a:pt x="8455" y="2614"/>
                    <a:pt x="8455" y="2614"/>
                  </a:cubicBezTo>
                  <a:close/>
                  <a:moveTo>
                    <a:pt x="4061" y="2687"/>
                  </a:moveTo>
                  <a:cubicBezTo>
                    <a:pt x="4051" y="2687"/>
                    <a:pt x="4051" y="2687"/>
                    <a:pt x="4051" y="2698"/>
                  </a:cubicBezTo>
                  <a:lnTo>
                    <a:pt x="4051" y="2687"/>
                  </a:lnTo>
                  <a:close/>
                  <a:moveTo>
                    <a:pt x="1937" y="2874"/>
                  </a:moveTo>
                  <a:lnTo>
                    <a:pt x="1937" y="2885"/>
                  </a:lnTo>
                  <a:lnTo>
                    <a:pt x="1916" y="2885"/>
                  </a:lnTo>
                  <a:cubicBezTo>
                    <a:pt x="1927" y="2874"/>
                    <a:pt x="1927" y="2874"/>
                    <a:pt x="1937" y="2874"/>
                  </a:cubicBezTo>
                  <a:close/>
                  <a:moveTo>
                    <a:pt x="1854" y="2916"/>
                  </a:moveTo>
                  <a:cubicBezTo>
                    <a:pt x="1854" y="2927"/>
                    <a:pt x="1854" y="2927"/>
                    <a:pt x="1844" y="2937"/>
                  </a:cubicBezTo>
                  <a:lnTo>
                    <a:pt x="1844" y="2927"/>
                  </a:lnTo>
                  <a:cubicBezTo>
                    <a:pt x="1844" y="2927"/>
                    <a:pt x="1844" y="2916"/>
                    <a:pt x="1854" y="2916"/>
                  </a:cubicBezTo>
                  <a:close/>
                  <a:moveTo>
                    <a:pt x="2770" y="3031"/>
                  </a:moveTo>
                  <a:lnTo>
                    <a:pt x="2760" y="3041"/>
                  </a:lnTo>
                  <a:lnTo>
                    <a:pt x="2760" y="3031"/>
                  </a:lnTo>
                  <a:close/>
                  <a:moveTo>
                    <a:pt x="10756" y="3385"/>
                  </a:moveTo>
                  <a:lnTo>
                    <a:pt x="10766" y="3395"/>
                  </a:lnTo>
                  <a:lnTo>
                    <a:pt x="10756" y="3395"/>
                  </a:lnTo>
                  <a:lnTo>
                    <a:pt x="10756" y="3385"/>
                  </a:lnTo>
                  <a:close/>
                  <a:moveTo>
                    <a:pt x="8955" y="3770"/>
                  </a:moveTo>
                  <a:lnTo>
                    <a:pt x="8986" y="3832"/>
                  </a:lnTo>
                  <a:cubicBezTo>
                    <a:pt x="8986" y="3843"/>
                    <a:pt x="8975" y="3864"/>
                    <a:pt x="8965" y="3864"/>
                  </a:cubicBezTo>
                  <a:cubicBezTo>
                    <a:pt x="8960" y="3869"/>
                    <a:pt x="8952" y="3871"/>
                    <a:pt x="8944" y="3871"/>
                  </a:cubicBezTo>
                  <a:cubicBezTo>
                    <a:pt x="8936" y="3871"/>
                    <a:pt x="8929" y="3869"/>
                    <a:pt x="8924" y="3864"/>
                  </a:cubicBezTo>
                  <a:cubicBezTo>
                    <a:pt x="8903" y="3843"/>
                    <a:pt x="8882" y="3811"/>
                    <a:pt x="8882" y="3790"/>
                  </a:cubicBezTo>
                  <a:lnTo>
                    <a:pt x="8882" y="3780"/>
                  </a:lnTo>
                  <a:cubicBezTo>
                    <a:pt x="8903" y="3780"/>
                    <a:pt x="8934" y="3780"/>
                    <a:pt x="8955" y="3770"/>
                  </a:cubicBezTo>
                  <a:close/>
                  <a:moveTo>
                    <a:pt x="8466" y="3947"/>
                  </a:moveTo>
                  <a:lnTo>
                    <a:pt x="8476" y="3957"/>
                  </a:lnTo>
                  <a:lnTo>
                    <a:pt x="8466" y="3957"/>
                  </a:lnTo>
                  <a:lnTo>
                    <a:pt x="8466" y="3947"/>
                  </a:lnTo>
                  <a:close/>
                  <a:moveTo>
                    <a:pt x="1666" y="3978"/>
                  </a:moveTo>
                  <a:lnTo>
                    <a:pt x="1666" y="3989"/>
                  </a:lnTo>
                  <a:cubicBezTo>
                    <a:pt x="1666" y="3989"/>
                    <a:pt x="1656" y="3989"/>
                    <a:pt x="1656" y="3978"/>
                  </a:cubicBezTo>
                  <a:close/>
                  <a:moveTo>
                    <a:pt x="11932" y="3915"/>
                  </a:moveTo>
                  <a:lnTo>
                    <a:pt x="11953" y="3968"/>
                  </a:lnTo>
                  <a:cubicBezTo>
                    <a:pt x="11953" y="3978"/>
                    <a:pt x="11943" y="3989"/>
                    <a:pt x="11943" y="3989"/>
                  </a:cubicBezTo>
                  <a:cubicBezTo>
                    <a:pt x="11938" y="3990"/>
                    <a:pt x="11933" y="3991"/>
                    <a:pt x="11928" y="3991"/>
                  </a:cubicBezTo>
                  <a:cubicBezTo>
                    <a:pt x="11899" y="3991"/>
                    <a:pt x="11891" y="3964"/>
                    <a:pt x="11891" y="3936"/>
                  </a:cubicBezTo>
                  <a:lnTo>
                    <a:pt x="11891" y="3915"/>
                  </a:lnTo>
                  <a:close/>
                  <a:moveTo>
                    <a:pt x="2645" y="4280"/>
                  </a:moveTo>
                  <a:lnTo>
                    <a:pt x="2656" y="4290"/>
                  </a:lnTo>
                  <a:lnTo>
                    <a:pt x="2635" y="4290"/>
                  </a:lnTo>
                  <a:lnTo>
                    <a:pt x="2645" y="4280"/>
                  </a:lnTo>
                  <a:close/>
                  <a:moveTo>
                    <a:pt x="2138" y="4327"/>
                  </a:moveTo>
                  <a:cubicBezTo>
                    <a:pt x="2142" y="4327"/>
                    <a:pt x="2149" y="4332"/>
                    <a:pt x="2156" y="4332"/>
                  </a:cubicBezTo>
                  <a:lnTo>
                    <a:pt x="2166" y="4343"/>
                  </a:lnTo>
                  <a:cubicBezTo>
                    <a:pt x="2156" y="4353"/>
                    <a:pt x="2135" y="4364"/>
                    <a:pt x="2114" y="4384"/>
                  </a:cubicBezTo>
                  <a:lnTo>
                    <a:pt x="2114" y="4364"/>
                  </a:lnTo>
                  <a:cubicBezTo>
                    <a:pt x="2114" y="4353"/>
                    <a:pt x="2124" y="4343"/>
                    <a:pt x="2135" y="4332"/>
                  </a:cubicBezTo>
                  <a:cubicBezTo>
                    <a:pt x="2135" y="4329"/>
                    <a:pt x="2136" y="4327"/>
                    <a:pt x="2138" y="4327"/>
                  </a:cubicBezTo>
                  <a:close/>
                  <a:moveTo>
                    <a:pt x="6987" y="4530"/>
                  </a:moveTo>
                  <a:lnTo>
                    <a:pt x="6997" y="4540"/>
                  </a:lnTo>
                  <a:lnTo>
                    <a:pt x="6987" y="4540"/>
                  </a:lnTo>
                  <a:lnTo>
                    <a:pt x="6987" y="4530"/>
                  </a:lnTo>
                  <a:close/>
                  <a:moveTo>
                    <a:pt x="6685" y="4676"/>
                  </a:moveTo>
                  <a:cubicBezTo>
                    <a:pt x="6685" y="4686"/>
                    <a:pt x="6685" y="4686"/>
                    <a:pt x="6675" y="4697"/>
                  </a:cubicBezTo>
                  <a:lnTo>
                    <a:pt x="6675" y="4686"/>
                  </a:lnTo>
                  <a:lnTo>
                    <a:pt x="6675" y="4676"/>
                  </a:lnTo>
                  <a:close/>
                  <a:moveTo>
                    <a:pt x="5623" y="4915"/>
                  </a:moveTo>
                  <a:cubicBezTo>
                    <a:pt x="5623" y="4915"/>
                    <a:pt x="5623" y="4926"/>
                    <a:pt x="5613" y="4926"/>
                  </a:cubicBezTo>
                  <a:lnTo>
                    <a:pt x="5613" y="4915"/>
                  </a:lnTo>
                  <a:close/>
                  <a:moveTo>
                    <a:pt x="1812" y="5436"/>
                  </a:moveTo>
                  <a:lnTo>
                    <a:pt x="1812" y="5446"/>
                  </a:lnTo>
                  <a:lnTo>
                    <a:pt x="1802" y="5446"/>
                  </a:lnTo>
                  <a:cubicBezTo>
                    <a:pt x="1812" y="5446"/>
                    <a:pt x="1812" y="5446"/>
                    <a:pt x="1812" y="5436"/>
                  </a:cubicBezTo>
                  <a:close/>
                  <a:moveTo>
                    <a:pt x="2468" y="5415"/>
                  </a:moveTo>
                  <a:lnTo>
                    <a:pt x="2468" y="5415"/>
                  </a:lnTo>
                  <a:cubicBezTo>
                    <a:pt x="2475" y="5422"/>
                    <a:pt x="2498" y="5430"/>
                    <a:pt x="2534" y="5430"/>
                  </a:cubicBezTo>
                  <a:cubicBezTo>
                    <a:pt x="2548" y="5430"/>
                    <a:pt x="2564" y="5428"/>
                    <a:pt x="2582" y="5426"/>
                  </a:cubicBezTo>
                  <a:lnTo>
                    <a:pt x="2582" y="5426"/>
                  </a:lnTo>
                  <a:cubicBezTo>
                    <a:pt x="2572" y="5436"/>
                    <a:pt x="2562" y="5446"/>
                    <a:pt x="2552" y="5446"/>
                  </a:cubicBezTo>
                  <a:cubicBezTo>
                    <a:pt x="2541" y="5451"/>
                    <a:pt x="2531" y="5454"/>
                    <a:pt x="2520" y="5454"/>
                  </a:cubicBezTo>
                  <a:cubicBezTo>
                    <a:pt x="2510" y="5454"/>
                    <a:pt x="2500" y="5451"/>
                    <a:pt x="2489" y="5446"/>
                  </a:cubicBezTo>
                  <a:cubicBezTo>
                    <a:pt x="2468" y="5436"/>
                    <a:pt x="2468" y="5426"/>
                    <a:pt x="2468" y="5415"/>
                  </a:cubicBezTo>
                  <a:close/>
                  <a:moveTo>
                    <a:pt x="11756" y="5509"/>
                  </a:moveTo>
                  <a:cubicBezTo>
                    <a:pt x="11756" y="5509"/>
                    <a:pt x="11756" y="5519"/>
                    <a:pt x="11766" y="5530"/>
                  </a:cubicBezTo>
                  <a:cubicBezTo>
                    <a:pt x="11756" y="5530"/>
                    <a:pt x="11745" y="5530"/>
                    <a:pt x="11735" y="5519"/>
                  </a:cubicBezTo>
                  <a:cubicBezTo>
                    <a:pt x="11735" y="5519"/>
                    <a:pt x="11745" y="5509"/>
                    <a:pt x="11756" y="5509"/>
                  </a:cubicBezTo>
                  <a:close/>
                  <a:moveTo>
                    <a:pt x="3644" y="5873"/>
                  </a:moveTo>
                  <a:lnTo>
                    <a:pt x="3644" y="5884"/>
                  </a:lnTo>
                  <a:lnTo>
                    <a:pt x="3634" y="5873"/>
                  </a:lnTo>
                  <a:close/>
                  <a:moveTo>
                    <a:pt x="6987" y="6352"/>
                  </a:moveTo>
                  <a:cubicBezTo>
                    <a:pt x="6976" y="6363"/>
                    <a:pt x="6955" y="6373"/>
                    <a:pt x="6945" y="6373"/>
                  </a:cubicBezTo>
                  <a:cubicBezTo>
                    <a:pt x="6955" y="6363"/>
                    <a:pt x="6966" y="6363"/>
                    <a:pt x="6987" y="6352"/>
                  </a:cubicBezTo>
                  <a:close/>
                  <a:moveTo>
                    <a:pt x="6945" y="6914"/>
                  </a:moveTo>
                  <a:cubicBezTo>
                    <a:pt x="6935" y="6925"/>
                    <a:pt x="6914" y="6925"/>
                    <a:pt x="6904" y="6925"/>
                  </a:cubicBezTo>
                  <a:cubicBezTo>
                    <a:pt x="6914" y="6925"/>
                    <a:pt x="6925" y="6914"/>
                    <a:pt x="6945" y="6914"/>
                  </a:cubicBezTo>
                  <a:close/>
                  <a:moveTo>
                    <a:pt x="6851" y="7101"/>
                  </a:moveTo>
                  <a:cubicBezTo>
                    <a:pt x="6883" y="7101"/>
                    <a:pt x="6841" y="7133"/>
                    <a:pt x="6841" y="7154"/>
                  </a:cubicBezTo>
                  <a:lnTo>
                    <a:pt x="6841" y="7133"/>
                  </a:lnTo>
                  <a:cubicBezTo>
                    <a:pt x="6841" y="7122"/>
                    <a:pt x="6841" y="7112"/>
                    <a:pt x="6851" y="7112"/>
                  </a:cubicBezTo>
                  <a:lnTo>
                    <a:pt x="6851" y="7101"/>
                  </a:lnTo>
                  <a:close/>
                  <a:moveTo>
                    <a:pt x="4967" y="7539"/>
                  </a:moveTo>
                  <a:cubicBezTo>
                    <a:pt x="4988" y="7539"/>
                    <a:pt x="5009" y="7550"/>
                    <a:pt x="5030" y="7560"/>
                  </a:cubicBezTo>
                  <a:cubicBezTo>
                    <a:pt x="5009" y="7560"/>
                    <a:pt x="4988" y="7550"/>
                    <a:pt x="4967" y="7539"/>
                  </a:cubicBezTo>
                  <a:close/>
                  <a:moveTo>
                    <a:pt x="11318" y="7934"/>
                  </a:moveTo>
                  <a:cubicBezTo>
                    <a:pt x="11339" y="7934"/>
                    <a:pt x="11339" y="7945"/>
                    <a:pt x="11318" y="7945"/>
                  </a:cubicBezTo>
                  <a:cubicBezTo>
                    <a:pt x="11318" y="7945"/>
                    <a:pt x="11308" y="7945"/>
                    <a:pt x="11308" y="7934"/>
                  </a:cubicBezTo>
                  <a:close/>
                  <a:moveTo>
                    <a:pt x="1675" y="8014"/>
                  </a:moveTo>
                  <a:cubicBezTo>
                    <a:pt x="1683" y="8014"/>
                    <a:pt x="1690" y="8021"/>
                    <a:pt x="1698" y="8029"/>
                  </a:cubicBezTo>
                  <a:cubicBezTo>
                    <a:pt x="1687" y="8029"/>
                    <a:pt x="1677" y="8018"/>
                    <a:pt x="1666" y="8018"/>
                  </a:cubicBezTo>
                  <a:cubicBezTo>
                    <a:pt x="1669" y="8015"/>
                    <a:pt x="1672" y="8014"/>
                    <a:pt x="1675" y="8014"/>
                  </a:cubicBezTo>
                  <a:close/>
                  <a:moveTo>
                    <a:pt x="10808" y="8258"/>
                  </a:moveTo>
                  <a:lnTo>
                    <a:pt x="10808" y="8268"/>
                  </a:lnTo>
                  <a:lnTo>
                    <a:pt x="10808" y="8278"/>
                  </a:lnTo>
                  <a:cubicBezTo>
                    <a:pt x="10808" y="8268"/>
                    <a:pt x="10798" y="8268"/>
                    <a:pt x="10798" y="8268"/>
                  </a:cubicBezTo>
                  <a:cubicBezTo>
                    <a:pt x="10798" y="8268"/>
                    <a:pt x="10798" y="8258"/>
                    <a:pt x="10808" y="8258"/>
                  </a:cubicBezTo>
                  <a:close/>
                  <a:moveTo>
                    <a:pt x="4009" y="8622"/>
                  </a:moveTo>
                  <a:lnTo>
                    <a:pt x="4009" y="8632"/>
                  </a:lnTo>
                  <a:cubicBezTo>
                    <a:pt x="3998" y="8622"/>
                    <a:pt x="3998" y="8622"/>
                    <a:pt x="3988" y="8622"/>
                  </a:cubicBezTo>
                  <a:close/>
                  <a:moveTo>
                    <a:pt x="11402" y="8674"/>
                  </a:moveTo>
                  <a:lnTo>
                    <a:pt x="11402" y="8684"/>
                  </a:lnTo>
                  <a:cubicBezTo>
                    <a:pt x="11402" y="8674"/>
                    <a:pt x="11391" y="8674"/>
                    <a:pt x="11391" y="8674"/>
                  </a:cubicBezTo>
                  <a:close/>
                  <a:moveTo>
                    <a:pt x="2635" y="9267"/>
                  </a:moveTo>
                  <a:lnTo>
                    <a:pt x="2635" y="9278"/>
                  </a:lnTo>
                  <a:lnTo>
                    <a:pt x="2624" y="9267"/>
                  </a:lnTo>
                  <a:close/>
                  <a:moveTo>
                    <a:pt x="2624" y="9528"/>
                  </a:moveTo>
                  <a:cubicBezTo>
                    <a:pt x="2624" y="9528"/>
                    <a:pt x="2624" y="9538"/>
                    <a:pt x="2614" y="9538"/>
                  </a:cubicBezTo>
                  <a:lnTo>
                    <a:pt x="2624" y="9528"/>
                  </a:lnTo>
                  <a:close/>
                  <a:moveTo>
                    <a:pt x="6675" y="9455"/>
                  </a:moveTo>
                  <a:cubicBezTo>
                    <a:pt x="6664" y="9475"/>
                    <a:pt x="6664" y="9507"/>
                    <a:pt x="6654" y="9538"/>
                  </a:cubicBezTo>
                  <a:lnTo>
                    <a:pt x="6654" y="9486"/>
                  </a:lnTo>
                  <a:cubicBezTo>
                    <a:pt x="6664" y="9475"/>
                    <a:pt x="6664" y="9465"/>
                    <a:pt x="6675" y="9455"/>
                  </a:cubicBezTo>
                  <a:close/>
                  <a:moveTo>
                    <a:pt x="5529" y="9538"/>
                  </a:moveTo>
                  <a:lnTo>
                    <a:pt x="5529" y="9549"/>
                  </a:lnTo>
                  <a:lnTo>
                    <a:pt x="5519" y="9549"/>
                  </a:lnTo>
                  <a:cubicBezTo>
                    <a:pt x="5519" y="9538"/>
                    <a:pt x="5529" y="9538"/>
                    <a:pt x="5529" y="9538"/>
                  </a:cubicBezTo>
                  <a:close/>
                  <a:moveTo>
                    <a:pt x="4061" y="9632"/>
                  </a:moveTo>
                  <a:cubicBezTo>
                    <a:pt x="4061" y="9632"/>
                    <a:pt x="4061" y="9642"/>
                    <a:pt x="4051" y="9642"/>
                  </a:cubicBezTo>
                  <a:lnTo>
                    <a:pt x="4051" y="9632"/>
                  </a:lnTo>
                  <a:close/>
                  <a:moveTo>
                    <a:pt x="9912" y="10694"/>
                  </a:moveTo>
                  <a:cubicBezTo>
                    <a:pt x="9923" y="10694"/>
                    <a:pt x="9923" y="10704"/>
                    <a:pt x="9923" y="10704"/>
                  </a:cubicBezTo>
                  <a:lnTo>
                    <a:pt x="9923" y="10715"/>
                  </a:lnTo>
                  <a:cubicBezTo>
                    <a:pt x="9923" y="10715"/>
                    <a:pt x="9912" y="10704"/>
                    <a:pt x="9912" y="10694"/>
                  </a:cubicBezTo>
                  <a:close/>
                  <a:moveTo>
                    <a:pt x="3822" y="10933"/>
                  </a:moveTo>
                  <a:cubicBezTo>
                    <a:pt x="3822" y="10933"/>
                    <a:pt x="3822" y="10944"/>
                    <a:pt x="3811" y="10944"/>
                  </a:cubicBezTo>
                  <a:lnTo>
                    <a:pt x="3822" y="10933"/>
                  </a:lnTo>
                  <a:close/>
                  <a:moveTo>
                    <a:pt x="3093" y="11111"/>
                  </a:moveTo>
                  <a:lnTo>
                    <a:pt x="3103" y="11121"/>
                  </a:lnTo>
                  <a:cubicBezTo>
                    <a:pt x="3093" y="11121"/>
                    <a:pt x="3093" y="11111"/>
                    <a:pt x="3093" y="11111"/>
                  </a:cubicBezTo>
                  <a:close/>
                  <a:moveTo>
                    <a:pt x="3622" y="11182"/>
                  </a:moveTo>
                  <a:cubicBezTo>
                    <a:pt x="3634" y="11182"/>
                    <a:pt x="3649" y="11191"/>
                    <a:pt x="3655" y="11204"/>
                  </a:cubicBezTo>
                  <a:lnTo>
                    <a:pt x="3676" y="11225"/>
                  </a:lnTo>
                  <a:cubicBezTo>
                    <a:pt x="3644" y="11204"/>
                    <a:pt x="3624" y="11194"/>
                    <a:pt x="3603" y="11194"/>
                  </a:cubicBezTo>
                  <a:cubicBezTo>
                    <a:pt x="3607" y="11186"/>
                    <a:pt x="3614" y="11182"/>
                    <a:pt x="3622" y="11182"/>
                  </a:cubicBezTo>
                  <a:close/>
                  <a:moveTo>
                    <a:pt x="6352" y="11704"/>
                  </a:moveTo>
                  <a:lnTo>
                    <a:pt x="6352" y="11714"/>
                  </a:lnTo>
                  <a:lnTo>
                    <a:pt x="6342" y="11704"/>
                  </a:lnTo>
                  <a:close/>
                  <a:moveTo>
                    <a:pt x="7788" y="12110"/>
                  </a:moveTo>
                  <a:lnTo>
                    <a:pt x="7788" y="12120"/>
                  </a:lnTo>
                  <a:lnTo>
                    <a:pt x="7778" y="12120"/>
                  </a:lnTo>
                  <a:cubicBezTo>
                    <a:pt x="7778" y="12120"/>
                    <a:pt x="7778" y="12110"/>
                    <a:pt x="7788" y="12110"/>
                  </a:cubicBezTo>
                  <a:close/>
                  <a:moveTo>
                    <a:pt x="9194" y="0"/>
                  </a:moveTo>
                  <a:cubicBezTo>
                    <a:pt x="9184" y="11"/>
                    <a:pt x="9163" y="21"/>
                    <a:pt x="9153" y="42"/>
                  </a:cubicBezTo>
                  <a:cubicBezTo>
                    <a:pt x="9132" y="53"/>
                    <a:pt x="9121" y="63"/>
                    <a:pt x="9100" y="84"/>
                  </a:cubicBezTo>
                  <a:cubicBezTo>
                    <a:pt x="9089" y="86"/>
                    <a:pt x="9078" y="86"/>
                    <a:pt x="9066" y="86"/>
                  </a:cubicBezTo>
                  <a:cubicBezTo>
                    <a:pt x="9049" y="86"/>
                    <a:pt x="9032" y="85"/>
                    <a:pt x="9015" y="85"/>
                  </a:cubicBezTo>
                  <a:cubicBezTo>
                    <a:pt x="8980" y="85"/>
                    <a:pt x="8947" y="91"/>
                    <a:pt x="8924" y="125"/>
                  </a:cubicBezTo>
                  <a:lnTo>
                    <a:pt x="8882" y="125"/>
                  </a:lnTo>
                  <a:cubicBezTo>
                    <a:pt x="8866" y="105"/>
                    <a:pt x="8848" y="94"/>
                    <a:pt x="8830" y="94"/>
                  </a:cubicBezTo>
                  <a:cubicBezTo>
                    <a:pt x="8811" y="94"/>
                    <a:pt x="8793" y="105"/>
                    <a:pt x="8778" y="125"/>
                  </a:cubicBezTo>
                  <a:cubicBezTo>
                    <a:pt x="8767" y="125"/>
                    <a:pt x="8757" y="125"/>
                    <a:pt x="8746" y="136"/>
                  </a:cubicBezTo>
                  <a:cubicBezTo>
                    <a:pt x="8611" y="178"/>
                    <a:pt x="8507" y="261"/>
                    <a:pt x="8403" y="354"/>
                  </a:cubicBezTo>
                  <a:cubicBezTo>
                    <a:pt x="8351" y="396"/>
                    <a:pt x="8299" y="438"/>
                    <a:pt x="8267" y="500"/>
                  </a:cubicBezTo>
                  <a:lnTo>
                    <a:pt x="8237" y="532"/>
                  </a:lnTo>
                  <a:cubicBezTo>
                    <a:pt x="8216" y="542"/>
                    <a:pt x="8205" y="542"/>
                    <a:pt x="8184" y="553"/>
                  </a:cubicBezTo>
                  <a:cubicBezTo>
                    <a:pt x="8142" y="542"/>
                    <a:pt x="8112" y="511"/>
                    <a:pt x="8080" y="479"/>
                  </a:cubicBezTo>
                  <a:cubicBezTo>
                    <a:pt x="7997" y="407"/>
                    <a:pt x="7903" y="365"/>
                    <a:pt x="7788" y="365"/>
                  </a:cubicBezTo>
                  <a:cubicBezTo>
                    <a:pt x="7758" y="365"/>
                    <a:pt x="7726" y="365"/>
                    <a:pt x="7705" y="396"/>
                  </a:cubicBezTo>
                  <a:cubicBezTo>
                    <a:pt x="7695" y="438"/>
                    <a:pt x="7726" y="449"/>
                    <a:pt x="7758" y="459"/>
                  </a:cubicBezTo>
                  <a:cubicBezTo>
                    <a:pt x="7809" y="469"/>
                    <a:pt x="7862" y="490"/>
                    <a:pt x="7903" y="511"/>
                  </a:cubicBezTo>
                  <a:cubicBezTo>
                    <a:pt x="7924" y="521"/>
                    <a:pt x="7945" y="532"/>
                    <a:pt x="7955" y="542"/>
                  </a:cubicBezTo>
                  <a:cubicBezTo>
                    <a:pt x="7945" y="553"/>
                    <a:pt x="7934" y="574"/>
                    <a:pt x="7924" y="574"/>
                  </a:cubicBezTo>
                  <a:cubicBezTo>
                    <a:pt x="7788" y="574"/>
                    <a:pt x="7653" y="563"/>
                    <a:pt x="7549" y="459"/>
                  </a:cubicBezTo>
                  <a:lnTo>
                    <a:pt x="7497" y="407"/>
                  </a:lnTo>
                  <a:cubicBezTo>
                    <a:pt x="7414" y="375"/>
                    <a:pt x="7320" y="365"/>
                    <a:pt x="7226" y="365"/>
                  </a:cubicBezTo>
                  <a:lnTo>
                    <a:pt x="7080" y="365"/>
                  </a:lnTo>
                  <a:cubicBezTo>
                    <a:pt x="7070" y="344"/>
                    <a:pt x="7050" y="334"/>
                    <a:pt x="7039" y="313"/>
                  </a:cubicBezTo>
                  <a:lnTo>
                    <a:pt x="6904" y="313"/>
                  </a:lnTo>
                  <a:cubicBezTo>
                    <a:pt x="6883" y="282"/>
                    <a:pt x="6851" y="271"/>
                    <a:pt x="6810" y="271"/>
                  </a:cubicBezTo>
                  <a:lnTo>
                    <a:pt x="6716" y="271"/>
                  </a:lnTo>
                  <a:cubicBezTo>
                    <a:pt x="6706" y="250"/>
                    <a:pt x="6685" y="240"/>
                    <a:pt x="6675" y="220"/>
                  </a:cubicBezTo>
                  <a:cubicBezTo>
                    <a:pt x="6654" y="209"/>
                    <a:pt x="6643" y="199"/>
                    <a:pt x="6622" y="178"/>
                  </a:cubicBezTo>
                  <a:cubicBezTo>
                    <a:pt x="6571" y="178"/>
                    <a:pt x="6508" y="178"/>
                    <a:pt x="6466" y="136"/>
                  </a:cubicBezTo>
                  <a:cubicBezTo>
                    <a:pt x="6435" y="105"/>
                    <a:pt x="6393" y="84"/>
                    <a:pt x="6352" y="84"/>
                  </a:cubicBezTo>
                  <a:cubicBezTo>
                    <a:pt x="6331" y="53"/>
                    <a:pt x="6300" y="42"/>
                    <a:pt x="6258" y="42"/>
                  </a:cubicBezTo>
                  <a:cubicBezTo>
                    <a:pt x="6234" y="42"/>
                    <a:pt x="6208" y="40"/>
                    <a:pt x="6183" y="40"/>
                  </a:cubicBezTo>
                  <a:cubicBezTo>
                    <a:pt x="6133" y="40"/>
                    <a:pt x="6084" y="49"/>
                    <a:pt x="6050" y="105"/>
                  </a:cubicBezTo>
                  <a:cubicBezTo>
                    <a:pt x="5893" y="324"/>
                    <a:pt x="5675" y="500"/>
                    <a:pt x="5477" y="688"/>
                  </a:cubicBezTo>
                  <a:cubicBezTo>
                    <a:pt x="5373" y="719"/>
                    <a:pt x="5280" y="792"/>
                    <a:pt x="5196" y="865"/>
                  </a:cubicBezTo>
                  <a:cubicBezTo>
                    <a:pt x="5160" y="883"/>
                    <a:pt x="5124" y="909"/>
                    <a:pt x="5088" y="909"/>
                  </a:cubicBezTo>
                  <a:cubicBezTo>
                    <a:pt x="5082" y="909"/>
                    <a:pt x="5077" y="908"/>
                    <a:pt x="5071" y="907"/>
                  </a:cubicBezTo>
                  <a:cubicBezTo>
                    <a:pt x="5060" y="844"/>
                    <a:pt x="5081" y="771"/>
                    <a:pt x="5019" y="729"/>
                  </a:cubicBezTo>
                  <a:cubicBezTo>
                    <a:pt x="5009" y="708"/>
                    <a:pt x="4988" y="698"/>
                    <a:pt x="4977" y="678"/>
                  </a:cubicBezTo>
                  <a:cubicBezTo>
                    <a:pt x="4956" y="657"/>
                    <a:pt x="4936" y="625"/>
                    <a:pt x="4915" y="604"/>
                  </a:cubicBezTo>
                  <a:cubicBezTo>
                    <a:pt x="4852" y="553"/>
                    <a:pt x="4842" y="449"/>
                    <a:pt x="4759" y="428"/>
                  </a:cubicBezTo>
                  <a:cubicBezTo>
                    <a:pt x="4676" y="396"/>
                    <a:pt x="4582" y="375"/>
                    <a:pt x="4498" y="365"/>
                  </a:cubicBezTo>
                  <a:cubicBezTo>
                    <a:pt x="4436" y="365"/>
                    <a:pt x="4373" y="355"/>
                    <a:pt x="4313" y="355"/>
                  </a:cubicBezTo>
                  <a:cubicBezTo>
                    <a:pt x="4254" y="355"/>
                    <a:pt x="4196" y="365"/>
                    <a:pt x="4144" y="407"/>
                  </a:cubicBezTo>
                  <a:cubicBezTo>
                    <a:pt x="4104" y="407"/>
                    <a:pt x="4064" y="406"/>
                    <a:pt x="4024" y="406"/>
                  </a:cubicBezTo>
                  <a:cubicBezTo>
                    <a:pt x="3909" y="406"/>
                    <a:pt x="3794" y="412"/>
                    <a:pt x="3686" y="459"/>
                  </a:cubicBezTo>
                  <a:lnTo>
                    <a:pt x="3644" y="459"/>
                  </a:lnTo>
                  <a:cubicBezTo>
                    <a:pt x="3563" y="486"/>
                    <a:pt x="3488" y="546"/>
                    <a:pt x="3401" y="546"/>
                  </a:cubicBezTo>
                  <a:cubicBezTo>
                    <a:pt x="3389" y="546"/>
                    <a:pt x="3376" y="544"/>
                    <a:pt x="3364" y="542"/>
                  </a:cubicBezTo>
                  <a:cubicBezTo>
                    <a:pt x="3320" y="524"/>
                    <a:pt x="3277" y="502"/>
                    <a:pt x="3232" y="502"/>
                  </a:cubicBezTo>
                  <a:cubicBezTo>
                    <a:pt x="3201" y="502"/>
                    <a:pt x="3169" y="512"/>
                    <a:pt x="3135" y="542"/>
                  </a:cubicBezTo>
                  <a:lnTo>
                    <a:pt x="2906" y="542"/>
                  </a:lnTo>
                  <a:cubicBezTo>
                    <a:pt x="2874" y="563"/>
                    <a:pt x="2843" y="584"/>
                    <a:pt x="2822" y="604"/>
                  </a:cubicBezTo>
                  <a:cubicBezTo>
                    <a:pt x="2718" y="688"/>
                    <a:pt x="2718" y="688"/>
                    <a:pt x="2770" y="823"/>
                  </a:cubicBezTo>
                  <a:cubicBezTo>
                    <a:pt x="2728" y="813"/>
                    <a:pt x="2697" y="803"/>
                    <a:pt x="2677" y="771"/>
                  </a:cubicBezTo>
                  <a:cubicBezTo>
                    <a:pt x="2656" y="740"/>
                    <a:pt x="2645" y="708"/>
                    <a:pt x="2624" y="678"/>
                  </a:cubicBezTo>
                  <a:cubicBezTo>
                    <a:pt x="2610" y="658"/>
                    <a:pt x="2595" y="650"/>
                    <a:pt x="2582" y="650"/>
                  </a:cubicBezTo>
                  <a:cubicBezTo>
                    <a:pt x="2566" y="650"/>
                    <a:pt x="2552" y="661"/>
                    <a:pt x="2541" y="678"/>
                  </a:cubicBezTo>
                  <a:cubicBezTo>
                    <a:pt x="2385" y="761"/>
                    <a:pt x="2239" y="833"/>
                    <a:pt x="2166" y="1000"/>
                  </a:cubicBezTo>
                  <a:cubicBezTo>
                    <a:pt x="2156" y="1021"/>
                    <a:pt x="2145" y="1032"/>
                    <a:pt x="2124" y="1052"/>
                  </a:cubicBezTo>
                  <a:lnTo>
                    <a:pt x="2124" y="1094"/>
                  </a:lnTo>
                  <a:cubicBezTo>
                    <a:pt x="2052" y="1146"/>
                    <a:pt x="2031" y="1229"/>
                    <a:pt x="1999" y="1312"/>
                  </a:cubicBezTo>
                  <a:cubicBezTo>
                    <a:pt x="1969" y="1365"/>
                    <a:pt x="1958" y="1437"/>
                    <a:pt x="1927" y="1500"/>
                  </a:cubicBezTo>
                  <a:cubicBezTo>
                    <a:pt x="1823" y="1666"/>
                    <a:pt x="1802" y="1865"/>
                    <a:pt x="1760" y="2062"/>
                  </a:cubicBezTo>
                  <a:cubicBezTo>
                    <a:pt x="1749" y="2104"/>
                    <a:pt x="1749" y="2166"/>
                    <a:pt x="1802" y="2198"/>
                  </a:cubicBezTo>
                  <a:lnTo>
                    <a:pt x="1802" y="2291"/>
                  </a:lnTo>
                  <a:cubicBezTo>
                    <a:pt x="1770" y="2354"/>
                    <a:pt x="1749" y="2416"/>
                    <a:pt x="1760" y="2489"/>
                  </a:cubicBezTo>
                  <a:lnTo>
                    <a:pt x="1760" y="2749"/>
                  </a:lnTo>
                  <a:cubicBezTo>
                    <a:pt x="1698" y="2833"/>
                    <a:pt x="1698" y="2843"/>
                    <a:pt x="1749" y="2937"/>
                  </a:cubicBezTo>
                  <a:cubicBezTo>
                    <a:pt x="1823" y="3052"/>
                    <a:pt x="1802" y="3177"/>
                    <a:pt x="1812" y="3301"/>
                  </a:cubicBezTo>
                  <a:cubicBezTo>
                    <a:pt x="1807" y="3301"/>
                    <a:pt x="1803" y="3301"/>
                    <a:pt x="1799" y="3301"/>
                  </a:cubicBezTo>
                  <a:cubicBezTo>
                    <a:pt x="1725" y="3301"/>
                    <a:pt x="1694" y="3385"/>
                    <a:pt x="1635" y="3395"/>
                  </a:cubicBezTo>
                  <a:cubicBezTo>
                    <a:pt x="1583" y="3406"/>
                    <a:pt x="1573" y="3447"/>
                    <a:pt x="1573" y="3489"/>
                  </a:cubicBezTo>
                  <a:lnTo>
                    <a:pt x="1479" y="3489"/>
                  </a:lnTo>
                  <a:lnTo>
                    <a:pt x="1437" y="3531"/>
                  </a:lnTo>
                  <a:cubicBezTo>
                    <a:pt x="1437" y="3655"/>
                    <a:pt x="1437" y="3780"/>
                    <a:pt x="1427" y="3895"/>
                  </a:cubicBezTo>
                  <a:lnTo>
                    <a:pt x="1427" y="3905"/>
                  </a:lnTo>
                  <a:cubicBezTo>
                    <a:pt x="1416" y="3915"/>
                    <a:pt x="1406" y="3936"/>
                    <a:pt x="1395" y="3947"/>
                  </a:cubicBezTo>
                  <a:lnTo>
                    <a:pt x="1385" y="3947"/>
                  </a:lnTo>
                  <a:cubicBezTo>
                    <a:pt x="1354" y="3968"/>
                    <a:pt x="1344" y="3999"/>
                    <a:pt x="1344" y="4040"/>
                  </a:cubicBezTo>
                  <a:lnTo>
                    <a:pt x="1344" y="4176"/>
                  </a:lnTo>
                  <a:lnTo>
                    <a:pt x="1344" y="4218"/>
                  </a:lnTo>
                  <a:cubicBezTo>
                    <a:pt x="1302" y="4239"/>
                    <a:pt x="1270" y="4269"/>
                    <a:pt x="1250" y="4311"/>
                  </a:cubicBezTo>
                  <a:cubicBezTo>
                    <a:pt x="1229" y="4353"/>
                    <a:pt x="1198" y="4384"/>
                    <a:pt x="1156" y="4405"/>
                  </a:cubicBezTo>
                  <a:cubicBezTo>
                    <a:pt x="1136" y="4405"/>
                    <a:pt x="1115" y="4405"/>
                    <a:pt x="1094" y="4426"/>
                  </a:cubicBezTo>
                  <a:cubicBezTo>
                    <a:pt x="990" y="4540"/>
                    <a:pt x="896" y="4655"/>
                    <a:pt x="792" y="4769"/>
                  </a:cubicBezTo>
                  <a:cubicBezTo>
                    <a:pt x="729" y="4801"/>
                    <a:pt x="687" y="4842"/>
                    <a:pt x="657" y="4905"/>
                  </a:cubicBezTo>
                  <a:cubicBezTo>
                    <a:pt x="521" y="4926"/>
                    <a:pt x="458" y="5019"/>
                    <a:pt x="428" y="5134"/>
                  </a:cubicBezTo>
                  <a:cubicBezTo>
                    <a:pt x="323" y="5206"/>
                    <a:pt x="271" y="5321"/>
                    <a:pt x="198" y="5415"/>
                  </a:cubicBezTo>
                  <a:cubicBezTo>
                    <a:pt x="188" y="5436"/>
                    <a:pt x="167" y="5446"/>
                    <a:pt x="146" y="5456"/>
                  </a:cubicBezTo>
                  <a:cubicBezTo>
                    <a:pt x="115" y="5477"/>
                    <a:pt x="104" y="5509"/>
                    <a:pt x="104" y="5550"/>
                  </a:cubicBezTo>
                  <a:cubicBezTo>
                    <a:pt x="74" y="5634"/>
                    <a:pt x="42" y="5706"/>
                    <a:pt x="21" y="5790"/>
                  </a:cubicBezTo>
                  <a:cubicBezTo>
                    <a:pt x="0" y="5894"/>
                    <a:pt x="32" y="5967"/>
                    <a:pt x="136" y="6019"/>
                  </a:cubicBezTo>
                  <a:cubicBezTo>
                    <a:pt x="282" y="6092"/>
                    <a:pt x="438" y="6175"/>
                    <a:pt x="490" y="6352"/>
                  </a:cubicBezTo>
                  <a:cubicBezTo>
                    <a:pt x="500" y="6383"/>
                    <a:pt x="532" y="6414"/>
                    <a:pt x="562" y="6446"/>
                  </a:cubicBezTo>
                  <a:cubicBezTo>
                    <a:pt x="677" y="6539"/>
                    <a:pt x="750" y="6664"/>
                    <a:pt x="844" y="6789"/>
                  </a:cubicBezTo>
                  <a:cubicBezTo>
                    <a:pt x="886" y="6872"/>
                    <a:pt x="886" y="6956"/>
                    <a:pt x="886" y="7050"/>
                  </a:cubicBezTo>
                  <a:cubicBezTo>
                    <a:pt x="886" y="7122"/>
                    <a:pt x="865" y="7196"/>
                    <a:pt x="927" y="7258"/>
                  </a:cubicBezTo>
                  <a:lnTo>
                    <a:pt x="927" y="7300"/>
                  </a:lnTo>
                  <a:cubicBezTo>
                    <a:pt x="927" y="7341"/>
                    <a:pt x="937" y="7372"/>
                    <a:pt x="978" y="7393"/>
                  </a:cubicBezTo>
                  <a:lnTo>
                    <a:pt x="978" y="7393"/>
                  </a:lnTo>
                  <a:cubicBezTo>
                    <a:pt x="976" y="7407"/>
                    <a:pt x="969" y="7417"/>
                    <a:pt x="969" y="7435"/>
                  </a:cubicBezTo>
                  <a:cubicBezTo>
                    <a:pt x="958" y="7445"/>
                    <a:pt x="948" y="7466"/>
                    <a:pt x="937" y="7476"/>
                  </a:cubicBezTo>
                  <a:lnTo>
                    <a:pt x="937" y="7612"/>
                  </a:lnTo>
                  <a:cubicBezTo>
                    <a:pt x="937" y="7685"/>
                    <a:pt x="906" y="7758"/>
                    <a:pt x="979" y="7799"/>
                  </a:cubicBezTo>
                  <a:cubicBezTo>
                    <a:pt x="990" y="7799"/>
                    <a:pt x="1000" y="7809"/>
                    <a:pt x="1021" y="7809"/>
                  </a:cubicBezTo>
                  <a:lnTo>
                    <a:pt x="1021" y="8258"/>
                  </a:lnTo>
                  <a:cubicBezTo>
                    <a:pt x="990" y="8288"/>
                    <a:pt x="990" y="8320"/>
                    <a:pt x="1000" y="8351"/>
                  </a:cubicBezTo>
                  <a:cubicBezTo>
                    <a:pt x="1011" y="8403"/>
                    <a:pt x="1011" y="8455"/>
                    <a:pt x="979" y="8497"/>
                  </a:cubicBezTo>
                  <a:cubicBezTo>
                    <a:pt x="937" y="8559"/>
                    <a:pt x="886" y="8612"/>
                    <a:pt x="844" y="8674"/>
                  </a:cubicBezTo>
                  <a:cubicBezTo>
                    <a:pt x="823" y="8705"/>
                    <a:pt x="833" y="8747"/>
                    <a:pt x="854" y="8778"/>
                  </a:cubicBezTo>
                  <a:cubicBezTo>
                    <a:pt x="865" y="8809"/>
                    <a:pt x="896" y="8809"/>
                    <a:pt x="927" y="8820"/>
                  </a:cubicBezTo>
                  <a:lnTo>
                    <a:pt x="927" y="8862"/>
                  </a:lnTo>
                  <a:cubicBezTo>
                    <a:pt x="958" y="8899"/>
                    <a:pt x="997" y="8906"/>
                    <a:pt x="1037" y="8906"/>
                  </a:cubicBezTo>
                  <a:cubicBezTo>
                    <a:pt x="1063" y="8906"/>
                    <a:pt x="1090" y="8903"/>
                    <a:pt x="1115" y="8903"/>
                  </a:cubicBezTo>
                  <a:cubicBezTo>
                    <a:pt x="1219" y="8966"/>
                    <a:pt x="1344" y="9007"/>
                    <a:pt x="1437" y="9091"/>
                  </a:cubicBezTo>
                  <a:cubicBezTo>
                    <a:pt x="1562" y="9184"/>
                    <a:pt x="1677" y="9267"/>
                    <a:pt x="1802" y="9361"/>
                  </a:cubicBezTo>
                  <a:cubicBezTo>
                    <a:pt x="1906" y="9465"/>
                    <a:pt x="2114" y="9590"/>
                    <a:pt x="2260" y="9642"/>
                  </a:cubicBezTo>
                  <a:cubicBezTo>
                    <a:pt x="2385" y="9674"/>
                    <a:pt x="2510" y="9704"/>
                    <a:pt x="2624" y="9736"/>
                  </a:cubicBezTo>
                  <a:lnTo>
                    <a:pt x="2718" y="9736"/>
                  </a:lnTo>
                  <a:cubicBezTo>
                    <a:pt x="2739" y="9736"/>
                    <a:pt x="2749" y="9736"/>
                    <a:pt x="2760" y="9746"/>
                  </a:cubicBezTo>
                  <a:lnTo>
                    <a:pt x="2770" y="9725"/>
                  </a:lnTo>
                  <a:lnTo>
                    <a:pt x="2770" y="9725"/>
                  </a:lnTo>
                  <a:cubicBezTo>
                    <a:pt x="2770" y="9736"/>
                    <a:pt x="2770" y="9736"/>
                    <a:pt x="2760" y="9746"/>
                  </a:cubicBezTo>
                  <a:cubicBezTo>
                    <a:pt x="2760" y="9924"/>
                    <a:pt x="2728" y="10100"/>
                    <a:pt x="2770" y="10278"/>
                  </a:cubicBezTo>
                  <a:cubicBezTo>
                    <a:pt x="2791" y="10402"/>
                    <a:pt x="2801" y="10537"/>
                    <a:pt x="2864" y="10652"/>
                  </a:cubicBezTo>
                  <a:cubicBezTo>
                    <a:pt x="2885" y="10787"/>
                    <a:pt x="2957" y="10912"/>
                    <a:pt x="3010" y="11037"/>
                  </a:cubicBezTo>
                  <a:cubicBezTo>
                    <a:pt x="3020" y="11069"/>
                    <a:pt x="3061" y="11090"/>
                    <a:pt x="3093" y="11111"/>
                  </a:cubicBezTo>
                  <a:lnTo>
                    <a:pt x="3093" y="11152"/>
                  </a:lnTo>
                  <a:lnTo>
                    <a:pt x="3093" y="11204"/>
                  </a:lnTo>
                  <a:lnTo>
                    <a:pt x="3093" y="11204"/>
                  </a:lnTo>
                  <a:lnTo>
                    <a:pt x="3093" y="11204"/>
                  </a:lnTo>
                  <a:cubicBezTo>
                    <a:pt x="3093" y="11225"/>
                    <a:pt x="3103" y="11245"/>
                    <a:pt x="3135" y="11245"/>
                  </a:cubicBezTo>
                  <a:cubicBezTo>
                    <a:pt x="3145" y="11266"/>
                    <a:pt x="3165" y="11287"/>
                    <a:pt x="3176" y="11298"/>
                  </a:cubicBezTo>
                  <a:cubicBezTo>
                    <a:pt x="3176" y="11350"/>
                    <a:pt x="3165" y="11402"/>
                    <a:pt x="3218" y="11433"/>
                  </a:cubicBezTo>
                  <a:cubicBezTo>
                    <a:pt x="3290" y="11475"/>
                    <a:pt x="3311" y="11558"/>
                    <a:pt x="3364" y="11610"/>
                  </a:cubicBezTo>
                  <a:cubicBezTo>
                    <a:pt x="3374" y="11662"/>
                    <a:pt x="3415" y="11683"/>
                    <a:pt x="3457" y="11704"/>
                  </a:cubicBezTo>
                  <a:cubicBezTo>
                    <a:pt x="3468" y="11724"/>
                    <a:pt x="3478" y="11745"/>
                    <a:pt x="3499" y="11745"/>
                  </a:cubicBezTo>
                  <a:cubicBezTo>
                    <a:pt x="3519" y="11745"/>
                    <a:pt x="3530" y="11756"/>
                    <a:pt x="3551" y="11756"/>
                  </a:cubicBezTo>
                  <a:cubicBezTo>
                    <a:pt x="3551" y="11870"/>
                    <a:pt x="3582" y="11964"/>
                    <a:pt x="3676" y="12037"/>
                  </a:cubicBezTo>
                  <a:lnTo>
                    <a:pt x="3676" y="12120"/>
                  </a:lnTo>
                  <a:cubicBezTo>
                    <a:pt x="3603" y="12162"/>
                    <a:pt x="3603" y="12183"/>
                    <a:pt x="3644" y="12203"/>
                  </a:cubicBezTo>
                  <a:cubicBezTo>
                    <a:pt x="3728" y="12256"/>
                    <a:pt x="3822" y="12297"/>
                    <a:pt x="3915" y="12349"/>
                  </a:cubicBezTo>
                  <a:cubicBezTo>
                    <a:pt x="3947" y="12412"/>
                    <a:pt x="3978" y="12464"/>
                    <a:pt x="4051" y="12495"/>
                  </a:cubicBezTo>
                  <a:cubicBezTo>
                    <a:pt x="4072" y="12527"/>
                    <a:pt x="4103" y="12537"/>
                    <a:pt x="4134" y="12537"/>
                  </a:cubicBezTo>
                  <a:cubicBezTo>
                    <a:pt x="4162" y="12564"/>
                    <a:pt x="4195" y="12574"/>
                    <a:pt x="4229" y="12574"/>
                  </a:cubicBezTo>
                  <a:cubicBezTo>
                    <a:pt x="4246" y="12574"/>
                    <a:pt x="4263" y="12571"/>
                    <a:pt x="4280" y="12568"/>
                  </a:cubicBezTo>
                  <a:cubicBezTo>
                    <a:pt x="4311" y="12573"/>
                    <a:pt x="4342" y="12578"/>
                    <a:pt x="4372" y="12578"/>
                  </a:cubicBezTo>
                  <a:cubicBezTo>
                    <a:pt x="4402" y="12578"/>
                    <a:pt x="4431" y="12573"/>
                    <a:pt x="4457" y="12557"/>
                  </a:cubicBezTo>
                  <a:cubicBezTo>
                    <a:pt x="4644" y="12495"/>
                    <a:pt x="4831" y="12422"/>
                    <a:pt x="5019" y="12349"/>
                  </a:cubicBezTo>
                  <a:cubicBezTo>
                    <a:pt x="5040" y="12349"/>
                    <a:pt x="5050" y="12328"/>
                    <a:pt x="5071" y="12307"/>
                  </a:cubicBezTo>
                  <a:cubicBezTo>
                    <a:pt x="5269" y="12266"/>
                    <a:pt x="5435" y="12141"/>
                    <a:pt x="5634" y="12078"/>
                  </a:cubicBezTo>
                  <a:cubicBezTo>
                    <a:pt x="5748" y="12037"/>
                    <a:pt x="5873" y="12016"/>
                    <a:pt x="5988" y="11943"/>
                  </a:cubicBezTo>
                  <a:cubicBezTo>
                    <a:pt x="6050" y="11933"/>
                    <a:pt x="6102" y="11923"/>
                    <a:pt x="6154" y="11881"/>
                  </a:cubicBezTo>
                  <a:cubicBezTo>
                    <a:pt x="6185" y="11860"/>
                    <a:pt x="6227" y="11860"/>
                    <a:pt x="6258" y="11839"/>
                  </a:cubicBezTo>
                  <a:lnTo>
                    <a:pt x="6279" y="11849"/>
                  </a:lnTo>
                  <a:lnTo>
                    <a:pt x="6300" y="11839"/>
                  </a:lnTo>
                  <a:cubicBezTo>
                    <a:pt x="6319" y="11839"/>
                    <a:pt x="6338" y="11839"/>
                    <a:pt x="6357" y="11839"/>
                  </a:cubicBezTo>
                  <a:cubicBezTo>
                    <a:pt x="6420" y="11839"/>
                    <a:pt x="6481" y="11845"/>
                    <a:pt x="6529" y="11902"/>
                  </a:cubicBezTo>
                  <a:cubicBezTo>
                    <a:pt x="6550" y="11933"/>
                    <a:pt x="6591" y="11933"/>
                    <a:pt x="6622" y="11933"/>
                  </a:cubicBezTo>
                  <a:lnTo>
                    <a:pt x="6622" y="11985"/>
                  </a:lnTo>
                  <a:cubicBezTo>
                    <a:pt x="6716" y="12048"/>
                    <a:pt x="6747" y="12162"/>
                    <a:pt x="6851" y="12214"/>
                  </a:cubicBezTo>
                  <a:cubicBezTo>
                    <a:pt x="6872" y="12224"/>
                    <a:pt x="6883" y="12245"/>
                    <a:pt x="6904" y="12256"/>
                  </a:cubicBezTo>
                  <a:cubicBezTo>
                    <a:pt x="6904" y="12297"/>
                    <a:pt x="6914" y="12328"/>
                    <a:pt x="6955" y="12349"/>
                  </a:cubicBezTo>
                  <a:cubicBezTo>
                    <a:pt x="7122" y="12412"/>
                    <a:pt x="7289" y="12474"/>
                    <a:pt x="7445" y="12537"/>
                  </a:cubicBezTo>
                  <a:cubicBezTo>
                    <a:pt x="7497" y="12578"/>
                    <a:pt x="7539" y="12599"/>
                    <a:pt x="7612" y="12599"/>
                  </a:cubicBezTo>
                  <a:cubicBezTo>
                    <a:pt x="7618" y="12598"/>
                    <a:pt x="7627" y="12598"/>
                    <a:pt x="7637" y="12598"/>
                  </a:cubicBezTo>
                  <a:cubicBezTo>
                    <a:pt x="7724" y="12598"/>
                    <a:pt x="7927" y="12634"/>
                    <a:pt x="7955" y="12661"/>
                  </a:cubicBezTo>
                  <a:cubicBezTo>
                    <a:pt x="8039" y="12713"/>
                    <a:pt x="8124" y="12733"/>
                    <a:pt x="8210" y="12733"/>
                  </a:cubicBezTo>
                  <a:cubicBezTo>
                    <a:pt x="8263" y="12733"/>
                    <a:pt x="8316" y="12726"/>
                    <a:pt x="8371" y="12714"/>
                  </a:cubicBezTo>
                  <a:cubicBezTo>
                    <a:pt x="8389" y="12716"/>
                    <a:pt x="8407" y="12717"/>
                    <a:pt x="8426" y="12717"/>
                  </a:cubicBezTo>
                  <a:cubicBezTo>
                    <a:pt x="8445" y="12717"/>
                    <a:pt x="8465" y="12716"/>
                    <a:pt x="8485" y="12716"/>
                  </a:cubicBezTo>
                  <a:cubicBezTo>
                    <a:pt x="8523" y="12716"/>
                    <a:pt x="8559" y="12719"/>
                    <a:pt x="8591" y="12735"/>
                  </a:cubicBezTo>
                  <a:cubicBezTo>
                    <a:pt x="8622" y="12744"/>
                    <a:pt x="8653" y="12748"/>
                    <a:pt x="8682" y="12748"/>
                  </a:cubicBezTo>
                  <a:cubicBezTo>
                    <a:pt x="8750" y="12748"/>
                    <a:pt x="8813" y="12728"/>
                    <a:pt x="8871" y="12714"/>
                  </a:cubicBezTo>
                  <a:lnTo>
                    <a:pt x="8924" y="12714"/>
                  </a:lnTo>
                  <a:cubicBezTo>
                    <a:pt x="8948" y="12716"/>
                    <a:pt x="8972" y="12717"/>
                    <a:pt x="8995" y="12717"/>
                  </a:cubicBezTo>
                  <a:cubicBezTo>
                    <a:pt x="9095" y="12717"/>
                    <a:pt x="9191" y="12696"/>
                    <a:pt x="9267" y="12620"/>
                  </a:cubicBezTo>
                  <a:cubicBezTo>
                    <a:pt x="9340" y="12547"/>
                    <a:pt x="9434" y="12506"/>
                    <a:pt x="9538" y="12474"/>
                  </a:cubicBezTo>
                  <a:cubicBezTo>
                    <a:pt x="9600" y="12453"/>
                    <a:pt x="9653" y="12422"/>
                    <a:pt x="9663" y="12349"/>
                  </a:cubicBezTo>
                  <a:cubicBezTo>
                    <a:pt x="9704" y="12277"/>
                    <a:pt x="9778" y="12214"/>
                    <a:pt x="9840" y="12173"/>
                  </a:cubicBezTo>
                  <a:cubicBezTo>
                    <a:pt x="9912" y="12068"/>
                    <a:pt x="10027" y="11985"/>
                    <a:pt x="10037" y="11849"/>
                  </a:cubicBezTo>
                  <a:lnTo>
                    <a:pt x="10017" y="11839"/>
                  </a:lnTo>
                  <a:lnTo>
                    <a:pt x="10017" y="11839"/>
                  </a:lnTo>
                  <a:cubicBezTo>
                    <a:pt x="10017" y="11839"/>
                    <a:pt x="10027" y="11839"/>
                    <a:pt x="10037" y="11849"/>
                  </a:cubicBezTo>
                  <a:cubicBezTo>
                    <a:pt x="10079" y="11694"/>
                    <a:pt x="10132" y="11548"/>
                    <a:pt x="10111" y="11391"/>
                  </a:cubicBezTo>
                  <a:cubicBezTo>
                    <a:pt x="10111" y="11277"/>
                    <a:pt x="10132" y="11162"/>
                    <a:pt x="10100" y="11058"/>
                  </a:cubicBezTo>
                  <a:cubicBezTo>
                    <a:pt x="10090" y="11027"/>
                    <a:pt x="10111" y="10996"/>
                    <a:pt x="10111" y="10975"/>
                  </a:cubicBezTo>
                  <a:cubicBezTo>
                    <a:pt x="10194" y="10850"/>
                    <a:pt x="10266" y="10725"/>
                    <a:pt x="10350" y="10600"/>
                  </a:cubicBezTo>
                  <a:lnTo>
                    <a:pt x="10381" y="10600"/>
                  </a:lnTo>
                  <a:cubicBezTo>
                    <a:pt x="10397" y="10600"/>
                    <a:pt x="10413" y="10601"/>
                    <a:pt x="10428" y="10601"/>
                  </a:cubicBezTo>
                  <a:cubicBezTo>
                    <a:pt x="10467" y="10601"/>
                    <a:pt x="10505" y="10595"/>
                    <a:pt x="10527" y="10558"/>
                  </a:cubicBezTo>
                  <a:cubicBezTo>
                    <a:pt x="10620" y="10527"/>
                    <a:pt x="10715" y="10507"/>
                    <a:pt x="10808" y="10475"/>
                  </a:cubicBezTo>
                  <a:cubicBezTo>
                    <a:pt x="11069" y="10433"/>
                    <a:pt x="11318" y="10371"/>
                    <a:pt x="11548" y="10246"/>
                  </a:cubicBezTo>
                  <a:cubicBezTo>
                    <a:pt x="11589" y="10236"/>
                    <a:pt x="11652" y="10246"/>
                    <a:pt x="11682" y="10194"/>
                  </a:cubicBezTo>
                  <a:cubicBezTo>
                    <a:pt x="11735" y="10194"/>
                    <a:pt x="11787" y="10194"/>
                    <a:pt x="11818" y="10142"/>
                  </a:cubicBezTo>
                  <a:cubicBezTo>
                    <a:pt x="11860" y="10132"/>
                    <a:pt x="11912" y="10111"/>
                    <a:pt x="11953" y="10100"/>
                  </a:cubicBezTo>
                  <a:cubicBezTo>
                    <a:pt x="11974" y="10100"/>
                    <a:pt x="11995" y="10079"/>
                    <a:pt x="12006" y="10058"/>
                  </a:cubicBezTo>
                  <a:cubicBezTo>
                    <a:pt x="12057" y="10058"/>
                    <a:pt x="12110" y="10058"/>
                    <a:pt x="12141" y="10017"/>
                  </a:cubicBezTo>
                  <a:cubicBezTo>
                    <a:pt x="12193" y="10007"/>
                    <a:pt x="12235" y="9996"/>
                    <a:pt x="12276" y="9965"/>
                  </a:cubicBezTo>
                  <a:cubicBezTo>
                    <a:pt x="12370" y="9965"/>
                    <a:pt x="12464" y="9934"/>
                    <a:pt x="12547" y="9913"/>
                  </a:cubicBezTo>
                  <a:cubicBezTo>
                    <a:pt x="12599" y="9892"/>
                    <a:pt x="12651" y="9871"/>
                    <a:pt x="12682" y="9819"/>
                  </a:cubicBezTo>
                  <a:cubicBezTo>
                    <a:pt x="12735" y="9778"/>
                    <a:pt x="12745" y="9715"/>
                    <a:pt x="12735" y="9653"/>
                  </a:cubicBezTo>
                  <a:cubicBezTo>
                    <a:pt x="12724" y="9549"/>
                    <a:pt x="12703" y="9445"/>
                    <a:pt x="12672" y="9350"/>
                  </a:cubicBezTo>
                  <a:cubicBezTo>
                    <a:pt x="12672" y="9323"/>
                    <a:pt x="12654" y="9318"/>
                    <a:pt x="12633" y="9318"/>
                  </a:cubicBezTo>
                  <a:cubicBezTo>
                    <a:pt x="12622" y="9318"/>
                    <a:pt x="12610" y="9320"/>
                    <a:pt x="12599" y="9320"/>
                  </a:cubicBezTo>
                  <a:cubicBezTo>
                    <a:pt x="12557" y="9288"/>
                    <a:pt x="12547" y="9246"/>
                    <a:pt x="12547" y="9205"/>
                  </a:cubicBezTo>
                  <a:lnTo>
                    <a:pt x="12547" y="9038"/>
                  </a:lnTo>
                  <a:cubicBezTo>
                    <a:pt x="12547" y="8924"/>
                    <a:pt x="12547" y="8799"/>
                    <a:pt x="12578" y="8684"/>
                  </a:cubicBezTo>
                  <a:cubicBezTo>
                    <a:pt x="12610" y="8601"/>
                    <a:pt x="12610" y="8518"/>
                    <a:pt x="12557" y="8445"/>
                  </a:cubicBezTo>
                  <a:cubicBezTo>
                    <a:pt x="12547" y="8413"/>
                    <a:pt x="12526" y="8403"/>
                    <a:pt x="12505" y="8393"/>
                  </a:cubicBezTo>
                  <a:lnTo>
                    <a:pt x="12505" y="8393"/>
                  </a:lnTo>
                  <a:cubicBezTo>
                    <a:pt x="12505" y="8393"/>
                    <a:pt x="12505" y="8393"/>
                    <a:pt x="12505" y="8393"/>
                  </a:cubicBezTo>
                  <a:lnTo>
                    <a:pt x="12464" y="8393"/>
                  </a:lnTo>
                  <a:cubicBezTo>
                    <a:pt x="12474" y="8351"/>
                    <a:pt x="12485" y="8320"/>
                    <a:pt x="12495" y="8288"/>
                  </a:cubicBezTo>
                  <a:cubicBezTo>
                    <a:pt x="12495" y="8195"/>
                    <a:pt x="12536" y="8101"/>
                    <a:pt x="12464" y="8029"/>
                  </a:cubicBezTo>
                  <a:cubicBezTo>
                    <a:pt x="12453" y="8008"/>
                    <a:pt x="12453" y="7997"/>
                    <a:pt x="12443" y="7987"/>
                  </a:cubicBezTo>
                  <a:cubicBezTo>
                    <a:pt x="12453" y="7934"/>
                    <a:pt x="12464" y="7883"/>
                    <a:pt x="12411" y="7851"/>
                  </a:cubicBezTo>
                  <a:cubicBezTo>
                    <a:pt x="12401" y="7820"/>
                    <a:pt x="12381" y="7789"/>
                    <a:pt x="12381" y="7758"/>
                  </a:cubicBezTo>
                  <a:cubicBezTo>
                    <a:pt x="12381" y="7654"/>
                    <a:pt x="12318" y="7580"/>
                    <a:pt x="12235" y="7518"/>
                  </a:cubicBezTo>
                  <a:cubicBezTo>
                    <a:pt x="12172" y="7425"/>
                    <a:pt x="12182" y="7300"/>
                    <a:pt x="12078" y="7216"/>
                  </a:cubicBezTo>
                  <a:cubicBezTo>
                    <a:pt x="11974" y="7133"/>
                    <a:pt x="12006" y="7039"/>
                    <a:pt x="12047" y="6935"/>
                  </a:cubicBezTo>
                  <a:cubicBezTo>
                    <a:pt x="12078" y="6935"/>
                    <a:pt x="12099" y="6914"/>
                    <a:pt x="12110" y="6893"/>
                  </a:cubicBezTo>
                  <a:cubicBezTo>
                    <a:pt x="12141" y="6872"/>
                    <a:pt x="12161" y="6831"/>
                    <a:pt x="12172" y="6789"/>
                  </a:cubicBezTo>
                  <a:cubicBezTo>
                    <a:pt x="12172" y="6768"/>
                    <a:pt x="12182" y="6737"/>
                    <a:pt x="12193" y="6706"/>
                  </a:cubicBezTo>
                  <a:cubicBezTo>
                    <a:pt x="12245" y="6654"/>
                    <a:pt x="12256" y="6581"/>
                    <a:pt x="12276" y="6508"/>
                  </a:cubicBezTo>
                  <a:cubicBezTo>
                    <a:pt x="12297" y="6352"/>
                    <a:pt x="12318" y="6206"/>
                    <a:pt x="12307" y="6050"/>
                  </a:cubicBezTo>
                  <a:cubicBezTo>
                    <a:pt x="12318" y="6029"/>
                    <a:pt x="12318" y="5998"/>
                    <a:pt x="12328" y="5977"/>
                  </a:cubicBezTo>
                  <a:cubicBezTo>
                    <a:pt x="12391" y="5884"/>
                    <a:pt x="12370" y="5790"/>
                    <a:pt x="12370" y="5696"/>
                  </a:cubicBezTo>
                  <a:lnTo>
                    <a:pt x="12370" y="5644"/>
                  </a:lnTo>
                  <a:cubicBezTo>
                    <a:pt x="12411" y="5488"/>
                    <a:pt x="12453" y="5321"/>
                    <a:pt x="12515" y="5165"/>
                  </a:cubicBezTo>
                  <a:cubicBezTo>
                    <a:pt x="12547" y="5082"/>
                    <a:pt x="12536" y="4988"/>
                    <a:pt x="12578" y="4905"/>
                  </a:cubicBezTo>
                  <a:lnTo>
                    <a:pt x="12765" y="4468"/>
                  </a:lnTo>
                  <a:cubicBezTo>
                    <a:pt x="12807" y="4384"/>
                    <a:pt x="12869" y="4311"/>
                    <a:pt x="12869" y="4218"/>
                  </a:cubicBezTo>
                  <a:cubicBezTo>
                    <a:pt x="12943" y="4144"/>
                    <a:pt x="12922" y="4072"/>
                    <a:pt x="12901" y="3989"/>
                  </a:cubicBezTo>
                  <a:cubicBezTo>
                    <a:pt x="12890" y="3947"/>
                    <a:pt x="12859" y="3947"/>
                    <a:pt x="12828" y="3947"/>
                  </a:cubicBezTo>
                  <a:cubicBezTo>
                    <a:pt x="12807" y="3895"/>
                    <a:pt x="12776" y="3874"/>
                    <a:pt x="12735" y="3853"/>
                  </a:cubicBezTo>
                  <a:cubicBezTo>
                    <a:pt x="12589" y="3780"/>
                    <a:pt x="12464" y="3686"/>
                    <a:pt x="12370" y="3561"/>
                  </a:cubicBezTo>
                  <a:cubicBezTo>
                    <a:pt x="12318" y="3489"/>
                    <a:pt x="12256" y="3436"/>
                    <a:pt x="12182" y="3395"/>
                  </a:cubicBezTo>
                  <a:cubicBezTo>
                    <a:pt x="12068" y="3322"/>
                    <a:pt x="11985" y="3228"/>
                    <a:pt x="11912" y="3124"/>
                  </a:cubicBezTo>
                  <a:cubicBezTo>
                    <a:pt x="11807" y="2968"/>
                    <a:pt x="11682" y="2864"/>
                    <a:pt x="11495" y="2843"/>
                  </a:cubicBezTo>
                  <a:cubicBezTo>
                    <a:pt x="11474" y="2823"/>
                    <a:pt x="11464" y="2812"/>
                    <a:pt x="11443" y="2802"/>
                  </a:cubicBezTo>
                  <a:cubicBezTo>
                    <a:pt x="11391" y="2791"/>
                    <a:pt x="11349" y="2770"/>
                    <a:pt x="11318" y="2718"/>
                  </a:cubicBezTo>
                  <a:cubicBezTo>
                    <a:pt x="11308" y="2698"/>
                    <a:pt x="11277" y="2677"/>
                    <a:pt x="11256" y="2656"/>
                  </a:cubicBezTo>
                  <a:cubicBezTo>
                    <a:pt x="11235" y="2645"/>
                    <a:pt x="11204" y="2624"/>
                    <a:pt x="11173" y="2614"/>
                  </a:cubicBezTo>
                  <a:cubicBezTo>
                    <a:pt x="11162" y="2562"/>
                    <a:pt x="11204" y="2520"/>
                    <a:pt x="11214" y="2469"/>
                  </a:cubicBezTo>
                  <a:cubicBezTo>
                    <a:pt x="11214" y="2458"/>
                    <a:pt x="11224" y="2448"/>
                    <a:pt x="11224" y="2437"/>
                  </a:cubicBezTo>
                  <a:cubicBezTo>
                    <a:pt x="11318" y="2416"/>
                    <a:pt x="11349" y="2354"/>
                    <a:pt x="11339" y="2260"/>
                  </a:cubicBezTo>
                  <a:cubicBezTo>
                    <a:pt x="11328" y="2094"/>
                    <a:pt x="11298" y="1937"/>
                    <a:pt x="11214" y="1781"/>
                  </a:cubicBezTo>
                  <a:cubicBezTo>
                    <a:pt x="11162" y="1687"/>
                    <a:pt x="11131" y="1594"/>
                    <a:pt x="11110" y="1490"/>
                  </a:cubicBezTo>
                  <a:cubicBezTo>
                    <a:pt x="11069" y="1312"/>
                    <a:pt x="11016" y="1146"/>
                    <a:pt x="10954" y="990"/>
                  </a:cubicBezTo>
                  <a:cubicBezTo>
                    <a:pt x="10923" y="907"/>
                    <a:pt x="10891" y="833"/>
                    <a:pt x="10891" y="750"/>
                  </a:cubicBezTo>
                  <a:cubicBezTo>
                    <a:pt x="10891" y="667"/>
                    <a:pt x="10870" y="594"/>
                    <a:pt x="10808" y="542"/>
                  </a:cubicBezTo>
                  <a:cubicBezTo>
                    <a:pt x="10725" y="469"/>
                    <a:pt x="10652" y="407"/>
                    <a:pt x="10537" y="407"/>
                  </a:cubicBezTo>
                  <a:cubicBezTo>
                    <a:pt x="10516" y="386"/>
                    <a:pt x="10496" y="375"/>
                    <a:pt x="10486" y="365"/>
                  </a:cubicBezTo>
                  <a:cubicBezTo>
                    <a:pt x="10433" y="354"/>
                    <a:pt x="10391" y="334"/>
                    <a:pt x="10350" y="324"/>
                  </a:cubicBezTo>
                  <a:cubicBezTo>
                    <a:pt x="10215" y="271"/>
                    <a:pt x="10079" y="188"/>
                    <a:pt x="9933" y="178"/>
                  </a:cubicBezTo>
                  <a:cubicBezTo>
                    <a:pt x="9923" y="157"/>
                    <a:pt x="9902" y="146"/>
                    <a:pt x="9882" y="136"/>
                  </a:cubicBezTo>
                  <a:cubicBezTo>
                    <a:pt x="9840" y="74"/>
                    <a:pt x="9778" y="42"/>
                    <a:pt x="9704" y="42"/>
                  </a:cubicBezTo>
                  <a:cubicBezTo>
                    <a:pt x="9673" y="11"/>
                    <a:pt x="9642" y="0"/>
                    <a:pt x="9600"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7" name="Google Shape;287;p45"/>
            <p:cNvPicPr preferRelativeResize="0"/>
            <p:nvPr/>
          </p:nvPicPr>
          <p:blipFill rotWithShape="1">
            <a:blip r:embed="rId2">
              <a:alphaModFix/>
            </a:blip>
            <a:srcRect/>
            <a:stretch/>
          </p:blipFill>
          <p:spPr>
            <a:xfrm>
              <a:off x="3213512" y="175511"/>
              <a:ext cx="803674" cy="794179"/>
            </a:xfrm>
            <a:prstGeom prst="rect">
              <a:avLst/>
            </a:prstGeom>
            <a:noFill/>
            <a:ln>
              <a:noFill/>
            </a:ln>
          </p:spPr>
        </p:pic>
      </p:grpSp>
      <p:sp>
        <p:nvSpPr>
          <p:cNvPr id="288" name="Google Shape;288;p45"/>
          <p:cNvSpPr/>
          <p:nvPr/>
        </p:nvSpPr>
        <p:spPr>
          <a:xfrm rot="-10211247" flipH="1">
            <a:off x="-3321150" y="-3542994"/>
            <a:ext cx="8068740" cy="5171821"/>
          </a:xfrm>
          <a:custGeom>
            <a:avLst/>
            <a:gdLst/>
            <a:ahLst/>
            <a:cxnLst/>
            <a:rect l="l" t="t" r="r" b="b"/>
            <a:pathLst>
              <a:path w="92882" h="59534" extrusionOk="0">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6B9EA0">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45"/>
          <p:cNvSpPr/>
          <p:nvPr/>
        </p:nvSpPr>
        <p:spPr>
          <a:xfrm rot="3466380" flipH="1">
            <a:off x="6439884" y="3714157"/>
            <a:ext cx="8068991" cy="5171772"/>
          </a:xfrm>
          <a:custGeom>
            <a:avLst/>
            <a:gdLst/>
            <a:ahLst/>
            <a:cxnLst/>
            <a:rect l="l" t="t" r="r" b="b"/>
            <a:pathLst>
              <a:path w="92882" h="59534" extrusionOk="0">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C4E8E6">
              <a:alpha val="3019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0" name="Google Shape;290;p45"/>
          <p:cNvGrpSpPr/>
          <p:nvPr/>
        </p:nvGrpSpPr>
        <p:grpSpPr>
          <a:xfrm rot="10800000" flipH="1">
            <a:off x="7492567" y="3277852"/>
            <a:ext cx="1333812" cy="2122148"/>
            <a:chOff x="-298883" y="-322598"/>
            <a:chExt cx="1333812" cy="2122148"/>
          </a:xfrm>
        </p:grpSpPr>
        <p:grpSp>
          <p:nvGrpSpPr>
            <p:cNvPr id="291" name="Google Shape;291;p45"/>
            <p:cNvGrpSpPr/>
            <p:nvPr/>
          </p:nvGrpSpPr>
          <p:grpSpPr>
            <a:xfrm rot="8829942">
              <a:off x="-33782" y="-201758"/>
              <a:ext cx="803610" cy="1214627"/>
              <a:chOff x="4841429" y="-138081"/>
              <a:chExt cx="1144842" cy="1730385"/>
            </a:xfrm>
          </p:grpSpPr>
          <p:sp>
            <p:nvSpPr>
              <p:cNvPr id="292" name="Google Shape;292;p45"/>
              <p:cNvSpPr/>
              <p:nvPr/>
            </p:nvSpPr>
            <p:spPr>
              <a:xfrm>
                <a:off x="4841436" y="-135066"/>
                <a:ext cx="1144835" cy="1724346"/>
              </a:xfrm>
              <a:custGeom>
                <a:avLst/>
                <a:gdLst/>
                <a:ahLst/>
                <a:cxnLst/>
                <a:rect l="l" t="t" r="r" b="b"/>
                <a:pathLst>
                  <a:path w="14557" h="21925" extrusionOk="0">
                    <a:moveTo>
                      <a:pt x="8209" y="1955"/>
                    </a:moveTo>
                    <a:cubicBezTo>
                      <a:pt x="8214" y="1955"/>
                      <a:pt x="8220" y="1957"/>
                      <a:pt x="8226" y="1959"/>
                    </a:cubicBezTo>
                    <a:lnTo>
                      <a:pt x="8226" y="1970"/>
                    </a:lnTo>
                    <a:lnTo>
                      <a:pt x="8185" y="1970"/>
                    </a:lnTo>
                    <a:cubicBezTo>
                      <a:pt x="8185" y="1963"/>
                      <a:pt x="8195" y="1955"/>
                      <a:pt x="8209" y="1955"/>
                    </a:cubicBezTo>
                    <a:close/>
                    <a:moveTo>
                      <a:pt x="8789" y="2438"/>
                    </a:moveTo>
                    <a:cubicBezTo>
                      <a:pt x="8789" y="2438"/>
                      <a:pt x="8789" y="2449"/>
                      <a:pt x="8799" y="2449"/>
                    </a:cubicBezTo>
                    <a:lnTo>
                      <a:pt x="8789" y="2449"/>
                    </a:lnTo>
                    <a:lnTo>
                      <a:pt x="8789" y="2438"/>
                    </a:lnTo>
                    <a:close/>
                    <a:moveTo>
                      <a:pt x="7747" y="2512"/>
                    </a:moveTo>
                    <a:cubicBezTo>
                      <a:pt x="7758" y="2512"/>
                      <a:pt x="7758" y="2512"/>
                      <a:pt x="7768" y="2522"/>
                    </a:cubicBezTo>
                    <a:lnTo>
                      <a:pt x="7758" y="2522"/>
                    </a:lnTo>
                    <a:cubicBezTo>
                      <a:pt x="7747" y="2522"/>
                      <a:pt x="7747" y="2512"/>
                      <a:pt x="7747" y="2512"/>
                    </a:cubicBezTo>
                    <a:close/>
                    <a:moveTo>
                      <a:pt x="2916" y="5365"/>
                    </a:moveTo>
                    <a:lnTo>
                      <a:pt x="2916" y="5385"/>
                    </a:lnTo>
                    <a:lnTo>
                      <a:pt x="2906" y="5385"/>
                    </a:lnTo>
                    <a:cubicBezTo>
                      <a:pt x="2906" y="5385"/>
                      <a:pt x="2906" y="5375"/>
                      <a:pt x="2916" y="5365"/>
                    </a:cubicBezTo>
                    <a:close/>
                    <a:moveTo>
                      <a:pt x="3145" y="5562"/>
                    </a:moveTo>
                    <a:cubicBezTo>
                      <a:pt x="3135" y="5562"/>
                      <a:pt x="3135" y="5573"/>
                      <a:pt x="3135" y="5573"/>
                    </a:cubicBezTo>
                    <a:lnTo>
                      <a:pt x="3135" y="5562"/>
                    </a:lnTo>
                    <a:close/>
                    <a:moveTo>
                      <a:pt x="11183" y="5999"/>
                    </a:moveTo>
                    <a:lnTo>
                      <a:pt x="11173" y="6010"/>
                    </a:lnTo>
                    <a:lnTo>
                      <a:pt x="11173" y="5999"/>
                    </a:lnTo>
                    <a:close/>
                    <a:moveTo>
                      <a:pt x="9996" y="6843"/>
                    </a:moveTo>
                    <a:lnTo>
                      <a:pt x="10007" y="6853"/>
                    </a:lnTo>
                    <a:lnTo>
                      <a:pt x="9996" y="6853"/>
                    </a:lnTo>
                    <a:lnTo>
                      <a:pt x="9996" y="6843"/>
                    </a:lnTo>
                    <a:close/>
                    <a:moveTo>
                      <a:pt x="9403" y="7061"/>
                    </a:moveTo>
                    <a:cubicBezTo>
                      <a:pt x="9413" y="7082"/>
                      <a:pt x="9424" y="7103"/>
                      <a:pt x="9424" y="7124"/>
                    </a:cubicBezTo>
                    <a:cubicBezTo>
                      <a:pt x="9403" y="7114"/>
                      <a:pt x="9403" y="7082"/>
                      <a:pt x="9403" y="7061"/>
                    </a:cubicBezTo>
                    <a:close/>
                    <a:moveTo>
                      <a:pt x="5186" y="7415"/>
                    </a:moveTo>
                    <a:lnTo>
                      <a:pt x="5186" y="7426"/>
                    </a:lnTo>
                    <a:lnTo>
                      <a:pt x="5176" y="7426"/>
                    </a:lnTo>
                    <a:cubicBezTo>
                      <a:pt x="5176" y="7426"/>
                      <a:pt x="5186" y="7426"/>
                      <a:pt x="5186" y="7415"/>
                    </a:cubicBezTo>
                    <a:close/>
                    <a:moveTo>
                      <a:pt x="9268" y="7540"/>
                    </a:moveTo>
                    <a:lnTo>
                      <a:pt x="9268" y="7540"/>
                    </a:lnTo>
                    <a:cubicBezTo>
                      <a:pt x="9258" y="7561"/>
                      <a:pt x="9247" y="7572"/>
                      <a:pt x="9237" y="7572"/>
                    </a:cubicBezTo>
                    <a:lnTo>
                      <a:pt x="9268" y="7540"/>
                    </a:lnTo>
                    <a:close/>
                    <a:moveTo>
                      <a:pt x="4551" y="10393"/>
                    </a:moveTo>
                    <a:cubicBezTo>
                      <a:pt x="4551" y="10404"/>
                      <a:pt x="4561" y="10404"/>
                      <a:pt x="4561" y="10414"/>
                    </a:cubicBezTo>
                    <a:lnTo>
                      <a:pt x="4540" y="10414"/>
                    </a:lnTo>
                    <a:cubicBezTo>
                      <a:pt x="4540" y="10404"/>
                      <a:pt x="4551" y="10404"/>
                      <a:pt x="4551" y="10393"/>
                    </a:cubicBezTo>
                    <a:close/>
                    <a:moveTo>
                      <a:pt x="2875" y="10696"/>
                    </a:moveTo>
                    <a:cubicBezTo>
                      <a:pt x="2885" y="10716"/>
                      <a:pt x="2875" y="10737"/>
                      <a:pt x="2875" y="10758"/>
                    </a:cubicBezTo>
                    <a:cubicBezTo>
                      <a:pt x="2854" y="10737"/>
                      <a:pt x="2833" y="10726"/>
                      <a:pt x="2812" y="10716"/>
                    </a:cubicBezTo>
                    <a:cubicBezTo>
                      <a:pt x="2833" y="10706"/>
                      <a:pt x="2854" y="10706"/>
                      <a:pt x="2875" y="10696"/>
                    </a:cubicBezTo>
                    <a:close/>
                    <a:moveTo>
                      <a:pt x="13916" y="11448"/>
                    </a:moveTo>
                    <a:cubicBezTo>
                      <a:pt x="13930" y="11448"/>
                      <a:pt x="13939" y="11454"/>
                      <a:pt x="13943" y="11466"/>
                    </a:cubicBezTo>
                    <a:cubicBezTo>
                      <a:pt x="13911" y="11466"/>
                      <a:pt x="13860" y="11476"/>
                      <a:pt x="13776" y="11508"/>
                    </a:cubicBezTo>
                    <a:cubicBezTo>
                      <a:pt x="13786" y="11497"/>
                      <a:pt x="13797" y="11497"/>
                      <a:pt x="13818" y="11487"/>
                    </a:cubicBezTo>
                    <a:cubicBezTo>
                      <a:pt x="13862" y="11462"/>
                      <a:pt x="13895" y="11448"/>
                      <a:pt x="13916" y="11448"/>
                    </a:cubicBezTo>
                    <a:close/>
                    <a:moveTo>
                      <a:pt x="3645" y="11695"/>
                    </a:moveTo>
                    <a:lnTo>
                      <a:pt x="3645" y="11705"/>
                    </a:lnTo>
                    <a:lnTo>
                      <a:pt x="3635" y="11695"/>
                    </a:lnTo>
                    <a:close/>
                    <a:moveTo>
                      <a:pt x="5051" y="11945"/>
                    </a:moveTo>
                    <a:lnTo>
                      <a:pt x="5040" y="11955"/>
                    </a:lnTo>
                    <a:cubicBezTo>
                      <a:pt x="5040" y="11945"/>
                      <a:pt x="5051" y="11945"/>
                      <a:pt x="5051" y="11945"/>
                    </a:cubicBezTo>
                    <a:close/>
                    <a:moveTo>
                      <a:pt x="11912" y="12362"/>
                    </a:moveTo>
                    <a:cubicBezTo>
                      <a:pt x="11923" y="12403"/>
                      <a:pt x="11933" y="12434"/>
                      <a:pt x="11944" y="12466"/>
                    </a:cubicBezTo>
                    <a:cubicBezTo>
                      <a:pt x="11923" y="12466"/>
                      <a:pt x="11902" y="12455"/>
                      <a:pt x="11881" y="12455"/>
                    </a:cubicBezTo>
                    <a:cubicBezTo>
                      <a:pt x="11861" y="12445"/>
                      <a:pt x="11871" y="12403"/>
                      <a:pt x="11891" y="12372"/>
                    </a:cubicBezTo>
                    <a:cubicBezTo>
                      <a:pt x="11902" y="12372"/>
                      <a:pt x="11912" y="12362"/>
                      <a:pt x="11912" y="12362"/>
                    </a:cubicBezTo>
                    <a:close/>
                    <a:moveTo>
                      <a:pt x="7238" y="12965"/>
                    </a:moveTo>
                    <a:cubicBezTo>
                      <a:pt x="7217" y="12996"/>
                      <a:pt x="7196" y="13028"/>
                      <a:pt x="7196" y="13070"/>
                    </a:cubicBezTo>
                    <a:lnTo>
                      <a:pt x="7196" y="13017"/>
                    </a:lnTo>
                    <a:cubicBezTo>
                      <a:pt x="7206" y="12986"/>
                      <a:pt x="7217" y="12965"/>
                      <a:pt x="7238" y="12965"/>
                    </a:cubicBezTo>
                    <a:close/>
                    <a:moveTo>
                      <a:pt x="2926" y="16170"/>
                    </a:moveTo>
                    <a:cubicBezTo>
                      <a:pt x="2930" y="16170"/>
                      <a:pt x="2937" y="16177"/>
                      <a:pt x="2937" y="16182"/>
                    </a:cubicBezTo>
                    <a:lnTo>
                      <a:pt x="2927" y="16182"/>
                    </a:lnTo>
                    <a:cubicBezTo>
                      <a:pt x="2922" y="16174"/>
                      <a:pt x="2923" y="16170"/>
                      <a:pt x="2926" y="16170"/>
                    </a:cubicBezTo>
                    <a:close/>
                    <a:moveTo>
                      <a:pt x="12245" y="16318"/>
                    </a:moveTo>
                    <a:cubicBezTo>
                      <a:pt x="12266" y="16328"/>
                      <a:pt x="12277" y="16339"/>
                      <a:pt x="12287" y="16339"/>
                    </a:cubicBezTo>
                    <a:cubicBezTo>
                      <a:pt x="12277" y="16339"/>
                      <a:pt x="12256" y="16339"/>
                      <a:pt x="12245" y="16328"/>
                    </a:cubicBezTo>
                    <a:lnTo>
                      <a:pt x="12245" y="16318"/>
                    </a:lnTo>
                    <a:close/>
                    <a:moveTo>
                      <a:pt x="7560" y="16724"/>
                    </a:moveTo>
                    <a:cubicBezTo>
                      <a:pt x="7560" y="16735"/>
                      <a:pt x="7560" y="16735"/>
                      <a:pt x="7550" y="16735"/>
                    </a:cubicBezTo>
                    <a:cubicBezTo>
                      <a:pt x="7550" y="16724"/>
                      <a:pt x="7560" y="16724"/>
                      <a:pt x="7560" y="16724"/>
                    </a:cubicBezTo>
                    <a:close/>
                    <a:moveTo>
                      <a:pt x="4561" y="16776"/>
                    </a:moveTo>
                    <a:lnTo>
                      <a:pt x="4561" y="16786"/>
                    </a:lnTo>
                    <a:cubicBezTo>
                      <a:pt x="4561" y="16786"/>
                      <a:pt x="4551" y="16786"/>
                      <a:pt x="4551" y="16776"/>
                    </a:cubicBezTo>
                    <a:close/>
                    <a:moveTo>
                      <a:pt x="2409" y="16789"/>
                    </a:moveTo>
                    <a:lnTo>
                      <a:pt x="2409" y="16789"/>
                    </a:lnTo>
                    <a:cubicBezTo>
                      <a:pt x="2406" y="16792"/>
                      <a:pt x="2406" y="16797"/>
                      <a:pt x="2406" y="16797"/>
                    </a:cubicBezTo>
                    <a:lnTo>
                      <a:pt x="2406" y="16797"/>
                    </a:lnTo>
                    <a:cubicBezTo>
                      <a:pt x="2406" y="16793"/>
                      <a:pt x="2408" y="16791"/>
                      <a:pt x="2409" y="16789"/>
                    </a:cubicBezTo>
                    <a:close/>
                    <a:moveTo>
                      <a:pt x="2406" y="16828"/>
                    </a:moveTo>
                    <a:cubicBezTo>
                      <a:pt x="2416" y="16839"/>
                      <a:pt x="2406" y="16839"/>
                      <a:pt x="2406" y="16839"/>
                    </a:cubicBezTo>
                    <a:lnTo>
                      <a:pt x="2406" y="16828"/>
                    </a:lnTo>
                    <a:close/>
                    <a:moveTo>
                      <a:pt x="4197" y="16860"/>
                    </a:moveTo>
                    <a:cubicBezTo>
                      <a:pt x="4186" y="16870"/>
                      <a:pt x="4186" y="16880"/>
                      <a:pt x="4186" y="16880"/>
                    </a:cubicBezTo>
                    <a:lnTo>
                      <a:pt x="4186" y="16860"/>
                    </a:lnTo>
                    <a:close/>
                    <a:moveTo>
                      <a:pt x="2427" y="17047"/>
                    </a:moveTo>
                    <a:cubicBezTo>
                      <a:pt x="2416" y="17047"/>
                      <a:pt x="2416" y="17057"/>
                      <a:pt x="2416" y="17057"/>
                    </a:cubicBezTo>
                    <a:lnTo>
                      <a:pt x="2406" y="17057"/>
                    </a:lnTo>
                    <a:cubicBezTo>
                      <a:pt x="2416" y="17057"/>
                      <a:pt x="2416" y="17047"/>
                      <a:pt x="2427" y="17047"/>
                    </a:cubicBezTo>
                    <a:close/>
                    <a:moveTo>
                      <a:pt x="11486" y="17172"/>
                    </a:moveTo>
                    <a:lnTo>
                      <a:pt x="11486" y="17214"/>
                    </a:lnTo>
                    <a:cubicBezTo>
                      <a:pt x="11475" y="17203"/>
                      <a:pt x="11475" y="17193"/>
                      <a:pt x="11465" y="17182"/>
                    </a:cubicBezTo>
                    <a:cubicBezTo>
                      <a:pt x="11475" y="17182"/>
                      <a:pt x="11475" y="17172"/>
                      <a:pt x="11486" y="17172"/>
                    </a:cubicBezTo>
                    <a:close/>
                    <a:moveTo>
                      <a:pt x="11725" y="17390"/>
                    </a:moveTo>
                    <a:lnTo>
                      <a:pt x="11736" y="17401"/>
                    </a:lnTo>
                    <a:cubicBezTo>
                      <a:pt x="11736" y="17401"/>
                      <a:pt x="11725" y="17401"/>
                      <a:pt x="11725" y="17390"/>
                    </a:cubicBezTo>
                    <a:close/>
                    <a:moveTo>
                      <a:pt x="1500" y="17640"/>
                    </a:moveTo>
                    <a:lnTo>
                      <a:pt x="1500" y="17651"/>
                    </a:lnTo>
                    <a:lnTo>
                      <a:pt x="1490" y="17651"/>
                    </a:lnTo>
                    <a:lnTo>
                      <a:pt x="1500" y="17640"/>
                    </a:lnTo>
                    <a:close/>
                    <a:moveTo>
                      <a:pt x="5478" y="17651"/>
                    </a:moveTo>
                    <a:cubicBezTo>
                      <a:pt x="5488" y="17651"/>
                      <a:pt x="5488" y="17651"/>
                      <a:pt x="5498" y="17661"/>
                    </a:cubicBezTo>
                    <a:lnTo>
                      <a:pt x="5488" y="17661"/>
                    </a:lnTo>
                    <a:cubicBezTo>
                      <a:pt x="5488" y="17651"/>
                      <a:pt x="5478" y="17651"/>
                      <a:pt x="5478" y="17651"/>
                    </a:cubicBezTo>
                    <a:close/>
                    <a:moveTo>
                      <a:pt x="10798" y="18859"/>
                    </a:moveTo>
                    <a:cubicBezTo>
                      <a:pt x="10808" y="18859"/>
                      <a:pt x="10808" y="18869"/>
                      <a:pt x="10808" y="18869"/>
                    </a:cubicBezTo>
                    <a:lnTo>
                      <a:pt x="10798" y="18869"/>
                    </a:lnTo>
                    <a:lnTo>
                      <a:pt x="10798" y="18859"/>
                    </a:lnTo>
                    <a:close/>
                    <a:moveTo>
                      <a:pt x="8112" y="20774"/>
                    </a:moveTo>
                    <a:cubicBezTo>
                      <a:pt x="8112" y="20784"/>
                      <a:pt x="8112" y="20784"/>
                      <a:pt x="8101" y="20784"/>
                    </a:cubicBezTo>
                    <a:cubicBezTo>
                      <a:pt x="8112" y="20784"/>
                      <a:pt x="8112" y="20775"/>
                      <a:pt x="8112" y="20774"/>
                    </a:cubicBezTo>
                    <a:close/>
                    <a:moveTo>
                      <a:pt x="8615" y="1"/>
                    </a:moveTo>
                    <a:cubicBezTo>
                      <a:pt x="8607" y="1"/>
                      <a:pt x="8599" y="1"/>
                      <a:pt x="8591" y="2"/>
                    </a:cubicBezTo>
                    <a:cubicBezTo>
                      <a:pt x="8559" y="2"/>
                      <a:pt x="8529" y="23"/>
                      <a:pt x="8508" y="44"/>
                    </a:cubicBezTo>
                    <a:cubicBezTo>
                      <a:pt x="8310" y="263"/>
                      <a:pt x="8071" y="439"/>
                      <a:pt x="7987" y="742"/>
                    </a:cubicBezTo>
                    <a:cubicBezTo>
                      <a:pt x="7987" y="783"/>
                      <a:pt x="7946" y="814"/>
                      <a:pt x="7925" y="846"/>
                    </a:cubicBezTo>
                    <a:cubicBezTo>
                      <a:pt x="7821" y="897"/>
                      <a:pt x="7904" y="971"/>
                      <a:pt x="7914" y="1033"/>
                    </a:cubicBezTo>
                    <a:cubicBezTo>
                      <a:pt x="7841" y="1043"/>
                      <a:pt x="7789" y="1085"/>
                      <a:pt x="7758" y="1158"/>
                    </a:cubicBezTo>
                    <a:cubicBezTo>
                      <a:pt x="7706" y="1335"/>
                      <a:pt x="7612" y="1491"/>
                      <a:pt x="7508" y="1626"/>
                    </a:cubicBezTo>
                    <a:cubicBezTo>
                      <a:pt x="7425" y="1730"/>
                      <a:pt x="7404" y="1845"/>
                      <a:pt x="7383" y="1959"/>
                    </a:cubicBezTo>
                    <a:cubicBezTo>
                      <a:pt x="7248" y="2126"/>
                      <a:pt x="7289" y="2366"/>
                      <a:pt x="7123" y="2522"/>
                    </a:cubicBezTo>
                    <a:cubicBezTo>
                      <a:pt x="7143" y="2637"/>
                      <a:pt x="7019" y="2688"/>
                      <a:pt x="7019" y="2782"/>
                    </a:cubicBezTo>
                    <a:cubicBezTo>
                      <a:pt x="7009" y="2897"/>
                      <a:pt x="6967" y="2991"/>
                      <a:pt x="6914" y="3084"/>
                    </a:cubicBezTo>
                    <a:cubicBezTo>
                      <a:pt x="6894" y="3146"/>
                      <a:pt x="6884" y="3209"/>
                      <a:pt x="6946" y="3251"/>
                    </a:cubicBezTo>
                    <a:cubicBezTo>
                      <a:pt x="6946" y="3271"/>
                      <a:pt x="6956" y="3292"/>
                      <a:pt x="6967" y="3303"/>
                    </a:cubicBezTo>
                    <a:cubicBezTo>
                      <a:pt x="6956" y="3345"/>
                      <a:pt x="6946" y="3386"/>
                      <a:pt x="6946" y="3417"/>
                    </a:cubicBezTo>
                    <a:cubicBezTo>
                      <a:pt x="6914" y="3438"/>
                      <a:pt x="6894" y="3459"/>
                      <a:pt x="6894" y="3490"/>
                    </a:cubicBezTo>
                    <a:cubicBezTo>
                      <a:pt x="6884" y="3542"/>
                      <a:pt x="6884" y="3615"/>
                      <a:pt x="6863" y="3667"/>
                    </a:cubicBezTo>
                    <a:cubicBezTo>
                      <a:pt x="6748" y="3917"/>
                      <a:pt x="6738" y="4115"/>
                      <a:pt x="6821" y="4417"/>
                    </a:cubicBezTo>
                    <a:cubicBezTo>
                      <a:pt x="6810" y="4479"/>
                      <a:pt x="6810" y="4532"/>
                      <a:pt x="6842" y="4583"/>
                    </a:cubicBezTo>
                    <a:cubicBezTo>
                      <a:pt x="6863" y="4761"/>
                      <a:pt x="6884" y="4927"/>
                      <a:pt x="6956" y="5083"/>
                    </a:cubicBezTo>
                    <a:cubicBezTo>
                      <a:pt x="7060" y="5365"/>
                      <a:pt x="7206" y="5625"/>
                      <a:pt x="7446" y="5812"/>
                    </a:cubicBezTo>
                    <a:cubicBezTo>
                      <a:pt x="7602" y="6062"/>
                      <a:pt x="7664" y="6323"/>
                      <a:pt x="7612" y="6614"/>
                    </a:cubicBezTo>
                    <a:cubicBezTo>
                      <a:pt x="7539" y="6656"/>
                      <a:pt x="7497" y="6718"/>
                      <a:pt x="7487" y="6801"/>
                    </a:cubicBezTo>
                    <a:cubicBezTo>
                      <a:pt x="7477" y="6864"/>
                      <a:pt x="7456" y="6916"/>
                      <a:pt x="7435" y="6978"/>
                    </a:cubicBezTo>
                    <a:cubicBezTo>
                      <a:pt x="7404" y="6978"/>
                      <a:pt x="7383" y="6999"/>
                      <a:pt x="7373" y="7031"/>
                    </a:cubicBezTo>
                    <a:cubicBezTo>
                      <a:pt x="7331" y="7041"/>
                      <a:pt x="7321" y="7072"/>
                      <a:pt x="7310" y="7103"/>
                    </a:cubicBezTo>
                    <a:cubicBezTo>
                      <a:pt x="7268" y="7135"/>
                      <a:pt x="7258" y="7176"/>
                      <a:pt x="7248" y="7218"/>
                    </a:cubicBezTo>
                    <a:cubicBezTo>
                      <a:pt x="7185" y="7260"/>
                      <a:pt x="7154" y="7322"/>
                      <a:pt x="7133" y="7385"/>
                    </a:cubicBezTo>
                    <a:cubicBezTo>
                      <a:pt x="7092" y="7510"/>
                      <a:pt x="7050" y="7644"/>
                      <a:pt x="7009" y="7769"/>
                    </a:cubicBezTo>
                    <a:cubicBezTo>
                      <a:pt x="7000" y="7771"/>
                      <a:pt x="6992" y="7771"/>
                      <a:pt x="6984" y="7771"/>
                    </a:cubicBezTo>
                    <a:cubicBezTo>
                      <a:pt x="6919" y="7771"/>
                      <a:pt x="6894" y="7731"/>
                      <a:pt x="6894" y="7665"/>
                    </a:cubicBezTo>
                    <a:cubicBezTo>
                      <a:pt x="6894" y="7415"/>
                      <a:pt x="6894" y="7176"/>
                      <a:pt x="6821" y="6936"/>
                    </a:cubicBezTo>
                    <a:cubicBezTo>
                      <a:pt x="6779" y="6801"/>
                      <a:pt x="6748" y="6666"/>
                      <a:pt x="6789" y="6531"/>
                    </a:cubicBezTo>
                    <a:cubicBezTo>
                      <a:pt x="6821" y="6437"/>
                      <a:pt x="6759" y="6395"/>
                      <a:pt x="6717" y="6343"/>
                    </a:cubicBezTo>
                    <a:cubicBezTo>
                      <a:pt x="6686" y="6288"/>
                      <a:pt x="6642" y="6245"/>
                      <a:pt x="6583" y="6245"/>
                    </a:cubicBezTo>
                    <a:cubicBezTo>
                      <a:pt x="6563" y="6245"/>
                      <a:pt x="6542" y="6250"/>
                      <a:pt x="6519" y="6260"/>
                    </a:cubicBezTo>
                    <a:cubicBezTo>
                      <a:pt x="6456" y="6239"/>
                      <a:pt x="6425" y="6198"/>
                      <a:pt x="6394" y="6145"/>
                    </a:cubicBezTo>
                    <a:cubicBezTo>
                      <a:pt x="6290" y="6020"/>
                      <a:pt x="6217" y="5864"/>
                      <a:pt x="6030" y="5823"/>
                    </a:cubicBezTo>
                    <a:cubicBezTo>
                      <a:pt x="6009" y="5791"/>
                      <a:pt x="5998" y="5770"/>
                      <a:pt x="5977" y="5749"/>
                    </a:cubicBezTo>
                    <a:cubicBezTo>
                      <a:pt x="5956" y="5677"/>
                      <a:pt x="5894" y="5666"/>
                      <a:pt x="5842" y="5645"/>
                    </a:cubicBezTo>
                    <a:cubicBezTo>
                      <a:pt x="5822" y="5635"/>
                      <a:pt x="5790" y="5615"/>
                      <a:pt x="5769" y="5594"/>
                    </a:cubicBezTo>
                    <a:cubicBezTo>
                      <a:pt x="5625" y="5414"/>
                      <a:pt x="5450" y="5304"/>
                      <a:pt x="5231" y="5304"/>
                    </a:cubicBezTo>
                    <a:cubicBezTo>
                      <a:pt x="5196" y="5304"/>
                      <a:pt x="5161" y="5306"/>
                      <a:pt x="5124" y="5312"/>
                    </a:cubicBezTo>
                    <a:cubicBezTo>
                      <a:pt x="5093" y="5219"/>
                      <a:pt x="5040" y="5156"/>
                      <a:pt x="4936" y="5125"/>
                    </a:cubicBezTo>
                    <a:cubicBezTo>
                      <a:pt x="4645" y="5041"/>
                      <a:pt x="4353" y="4969"/>
                      <a:pt x="4052" y="4958"/>
                    </a:cubicBezTo>
                    <a:cubicBezTo>
                      <a:pt x="3978" y="4948"/>
                      <a:pt x="3895" y="4969"/>
                      <a:pt x="3832" y="4896"/>
                    </a:cubicBezTo>
                    <a:cubicBezTo>
                      <a:pt x="3812" y="4833"/>
                      <a:pt x="3760" y="4802"/>
                      <a:pt x="3698" y="4782"/>
                    </a:cubicBezTo>
                    <a:cubicBezTo>
                      <a:pt x="3541" y="4719"/>
                      <a:pt x="3385" y="4719"/>
                      <a:pt x="3229" y="4708"/>
                    </a:cubicBezTo>
                    <a:cubicBezTo>
                      <a:pt x="3177" y="4636"/>
                      <a:pt x="3104" y="4604"/>
                      <a:pt x="3020" y="4594"/>
                    </a:cubicBezTo>
                    <a:cubicBezTo>
                      <a:pt x="2927" y="4594"/>
                      <a:pt x="2823" y="4583"/>
                      <a:pt x="2729" y="4583"/>
                    </a:cubicBezTo>
                    <a:lnTo>
                      <a:pt x="2719" y="4583"/>
                    </a:lnTo>
                    <a:cubicBezTo>
                      <a:pt x="2695" y="4551"/>
                      <a:pt x="2664" y="4538"/>
                      <a:pt x="2633" y="4538"/>
                    </a:cubicBezTo>
                    <a:cubicBezTo>
                      <a:pt x="2623" y="4538"/>
                      <a:pt x="2614" y="4539"/>
                      <a:pt x="2604" y="4542"/>
                    </a:cubicBezTo>
                    <a:cubicBezTo>
                      <a:pt x="2583" y="4532"/>
                      <a:pt x="2562" y="4532"/>
                      <a:pt x="2541" y="4532"/>
                    </a:cubicBezTo>
                    <a:cubicBezTo>
                      <a:pt x="2485" y="4466"/>
                      <a:pt x="2429" y="4443"/>
                      <a:pt x="2372" y="4443"/>
                    </a:cubicBezTo>
                    <a:cubicBezTo>
                      <a:pt x="2293" y="4443"/>
                      <a:pt x="2214" y="4489"/>
                      <a:pt x="2136" y="4532"/>
                    </a:cubicBezTo>
                    <a:cubicBezTo>
                      <a:pt x="2032" y="4583"/>
                      <a:pt x="1979" y="4667"/>
                      <a:pt x="1990" y="4802"/>
                    </a:cubicBezTo>
                    <a:cubicBezTo>
                      <a:pt x="2000" y="5052"/>
                      <a:pt x="2052" y="5291"/>
                      <a:pt x="2167" y="5520"/>
                    </a:cubicBezTo>
                    <a:cubicBezTo>
                      <a:pt x="2187" y="5698"/>
                      <a:pt x="2229" y="5864"/>
                      <a:pt x="2365" y="5999"/>
                    </a:cubicBezTo>
                    <a:cubicBezTo>
                      <a:pt x="2365" y="6052"/>
                      <a:pt x="2396" y="6093"/>
                      <a:pt x="2427" y="6124"/>
                    </a:cubicBezTo>
                    <a:cubicBezTo>
                      <a:pt x="2427" y="6156"/>
                      <a:pt x="2437" y="6177"/>
                      <a:pt x="2469" y="6187"/>
                    </a:cubicBezTo>
                    <a:lnTo>
                      <a:pt x="2469" y="6198"/>
                    </a:lnTo>
                    <a:cubicBezTo>
                      <a:pt x="2469" y="6228"/>
                      <a:pt x="2479" y="6239"/>
                      <a:pt x="2511" y="6249"/>
                    </a:cubicBezTo>
                    <a:cubicBezTo>
                      <a:pt x="2594" y="6323"/>
                      <a:pt x="2666" y="6385"/>
                      <a:pt x="2698" y="6499"/>
                    </a:cubicBezTo>
                    <a:cubicBezTo>
                      <a:pt x="2719" y="6562"/>
                      <a:pt x="2760" y="6614"/>
                      <a:pt x="2791" y="6677"/>
                    </a:cubicBezTo>
                    <a:cubicBezTo>
                      <a:pt x="2791" y="6718"/>
                      <a:pt x="2812" y="6728"/>
                      <a:pt x="2844" y="6728"/>
                    </a:cubicBezTo>
                    <a:lnTo>
                      <a:pt x="2875" y="6739"/>
                    </a:lnTo>
                    <a:lnTo>
                      <a:pt x="2906" y="6739"/>
                    </a:lnTo>
                    <a:cubicBezTo>
                      <a:pt x="2927" y="6760"/>
                      <a:pt x="2948" y="6770"/>
                      <a:pt x="2969" y="6791"/>
                    </a:cubicBezTo>
                    <a:cubicBezTo>
                      <a:pt x="2999" y="6895"/>
                      <a:pt x="3020" y="7010"/>
                      <a:pt x="3062" y="7114"/>
                    </a:cubicBezTo>
                    <a:cubicBezTo>
                      <a:pt x="3081" y="7172"/>
                      <a:pt x="3118" y="7229"/>
                      <a:pt x="3198" y="7229"/>
                    </a:cubicBezTo>
                    <a:cubicBezTo>
                      <a:pt x="3204" y="7229"/>
                      <a:pt x="3211" y="7229"/>
                      <a:pt x="3219" y="7228"/>
                    </a:cubicBezTo>
                    <a:cubicBezTo>
                      <a:pt x="3323" y="7301"/>
                      <a:pt x="3395" y="7415"/>
                      <a:pt x="3520" y="7468"/>
                    </a:cubicBezTo>
                    <a:cubicBezTo>
                      <a:pt x="3603" y="7561"/>
                      <a:pt x="3718" y="7614"/>
                      <a:pt x="3822" y="7655"/>
                    </a:cubicBezTo>
                    <a:cubicBezTo>
                      <a:pt x="3916" y="7769"/>
                      <a:pt x="4041" y="7822"/>
                      <a:pt x="4176" y="7884"/>
                    </a:cubicBezTo>
                    <a:cubicBezTo>
                      <a:pt x="4374" y="7968"/>
                      <a:pt x="4593" y="7978"/>
                      <a:pt x="4790" y="8030"/>
                    </a:cubicBezTo>
                    <a:cubicBezTo>
                      <a:pt x="4968" y="8072"/>
                      <a:pt x="5144" y="8144"/>
                      <a:pt x="5332" y="8155"/>
                    </a:cubicBezTo>
                    <a:cubicBezTo>
                      <a:pt x="5582" y="8155"/>
                      <a:pt x="5842" y="8144"/>
                      <a:pt x="6092" y="8144"/>
                    </a:cubicBezTo>
                    <a:cubicBezTo>
                      <a:pt x="6110" y="8147"/>
                      <a:pt x="6127" y="8148"/>
                      <a:pt x="6144" y="8148"/>
                    </a:cubicBezTo>
                    <a:cubicBezTo>
                      <a:pt x="6198" y="8148"/>
                      <a:pt x="6250" y="8134"/>
                      <a:pt x="6290" y="8103"/>
                    </a:cubicBezTo>
                    <a:cubicBezTo>
                      <a:pt x="6310" y="8103"/>
                      <a:pt x="6321" y="8093"/>
                      <a:pt x="6342" y="8082"/>
                    </a:cubicBezTo>
                    <a:lnTo>
                      <a:pt x="6519" y="8082"/>
                    </a:lnTo>
                    <a:cubicBezTo>
                      <a:pt x="6613" y="8248"/>
                      <a:pt x="6738" y="8394"/>
                      <a:pt x="6884" y="8519"/>
                    </a:cubicBezTo>
                    <a:cubicBezTo>
                      <a:pt x="6894" y="8717"/>
                      <a:pt x="6935" y="8894"/>
                      <a:pt x="6998" y="9081"/>
                    </a:cubicBezTo>
                    <a:cubicBezTo>
                      <a:pt x="7081" y="9352"/>
                      <a:pt x="7123" y="9634"/>
                      <a:pt x="7206" y="9904"/>
                    </a:cubicBezTo>
                    <a:cubicBezTo>
                      <a:pt x="7268" y="10113"/>
                      <a:pt x="7310" y="10321"/>
                      <a:pt x="7321" y="10529"/>
                    </a:cubicBezTo>
                    <a:cubicBezTo>
                      <a:pt x="7331" y="10706"/>
                      <a:pt x="7363" y="10872"/>
                      <a:pt x="7435" y="11029"/>
                    </a:cubicBezTo>
                    <a:cubicBezTo>
                      <a:pt x="7456" y="11258"/>
                      <a:pt x="7612" y="11434"/>
                      <a:pt x="7685" y="11643"/>
                    </a:cubicBezTo>
                    <a:cubicBezTo>
                      <a:pt x="7685" y="11809"/>
                      <a:pt x="7696" y="11976"/>
                      <a:pt x="7696" y="12153"/>
                    </a:cubicBezTo>
                    <a:cubicBezTo>
                      <a:pt x="7696" y="12216"/>
                      <a:pt x="7696" y="12267"/>
                      <a:pt x="7747" y="12320"/>
                    </a:cubicBezTo>
                    <a:cubicBezTo>
                      <a:pt x="7747" y="12466"/>
                      <a:pt x="7758" y="12621"/>
                      <a:pt x="7747" y="12767"/>
                    </a:cubicBezTo>
                    <a:cubicBezTo>
                      <a:pt x="7747" y="12820"/>
                      <a:pt x="7718" y="12843"/>
                      <a:pt x="7678" y="12843"/>
                    </a:cubicBezTo>
                    <a:cubicBezTo>
                      <a:pt x="7670" y="12843"/>
                      <a:pt x="7662" y="12842"/>
                      <a:pt x="7654" y="12840"/>
                    </a:cubicBezTo>
                    <a:cubicBezTo>
                      <a:pt x="7602" y="12830"/>
                      <a:pt x="7550" y="12820"/>
                      <a:pt x="7508" y="12799"/>
                    </a:cubicBezTo>
                    <a:cubicBezTo>
                      <a:pt x="7477" y="12788"/>
                      <a:pt x="7446" y="12778"/>
                      <a:pt x="7425" y="12767"/>
                    </a:cubicBezTo>
                    <a:cubicBezTo>
                      <a:pt x="7154" y="12632"/>
                      <a:pt x="6904" y="12476"/>
                      <a:pt x="6685" y="12267"/>
                    </a:cubicBezTo>
                    <a:cubicBezTo>
                      <a:pt x="6613" y="12174"/>
                      <a:pt x="6613" y="12070"/>
                      <a:pt x="6655" y="11987"/>
                    </a:cubicBezTo>
                    <a:cubicBezTo>
                      <a:pt x="6717" y="11872"/>
                      <a:pt x="6696" y="11778"/>
                      <a:pt x="6634" y="11684"/>
                    </a:cubicBezTo>
                    <a:cubicBezTo>
                      <a:pt x="6592" y="11612"/>
                      <a:pt x="6592" y="11549"/>
                      <a:pt x="6644" y="11487"/>
                    </a:cubicBezTo>
                    <a:cubicBezTo>
                      <a:pt x="6738" y="11404"/>
                      <a:pt x="6706" y="11309"/>
                      <a:pt x="6655" y="11216"/>
                    </a:cubicBezTo>
                    <a:cubicBezTo>
                      <a:pt x="6581" y="11112"/>
                      <a:pt x="6509" y="11029"/>
                      <a:pt x="6405" y="10966"/>
                    </a:cubicBezTo>
                    <a:cubicBezTo>
                      <a:pt x="6363" y="10945"/>
                      <a:pt x="6321" y="10925"/>
                      <a:pt x="6269" y="10904"/>
                    </a:cubicBezTo>
                    <a:cubicBezTo>
                      <a:pt x="6251" y="10869"/>
                      <a:pt x="6220" y="10849"/>
                      <a:pt x="6180" y="10849"/>
                    </a:cubicBezTo>
                    <a:cubicBezTo>
                      <a:pt x="6172" y="10849"/>
                      <a:pt x="6163" y="10850"/>
                      <a:pt x="6155" y="10851"/>
                    </a:cubicBezTo>
                    <a:lnTo>
                      <a:pt x="6155" y="10841"/>
                    </a:lnTo>
                    <a:cubicBezTo>
                      <a:pt x="6186" y="10779"/>
                      <a:pt x="6196" y="10706"/>
                      <a:pt x="6134" y="10654"/>
                    </a:cubicBezTo>
                    <a:cubicBezTo>
                      <a:pt x="6081" y="10612"/>
                      <a:pt x="6040" y="10550"/>
                      <a:pt x="5967" y="10539"/>
                    </a:cubicBezTo>
                    <a:cubicBezTo>
                      <a:pt x="5707" y="10425"/>
                      <a:pt x="5447" y="10300"/>
                      <a:pt x="5186" y="10185"/>
                    </a:cubicBezTo>
                    <a:cubicBezTo>
                      <a:pt x="5105" y="10149"/>
                      <a:pt x="5017" y="10098"/>
                      <a:pt x="4920" y="10098"/>
                    </a:cubicBezTo>
                    <a:cubicBezTo>
                      <a:pt x="4905" y="10098"/>
                      <a:pt x="4889" y="10099"/>
                      <a:pt x="4874" y="10102"/>
                    </a:cubicBezTo>
                    <a:cubicBezTo>
                      <a:pt x="4760" y="10071"/>
                      <a:pt x="4676" y="9988"/>
                      <a:pt x="4561" y="9988"/>
                    </a:cubicBezTo>
                    <a:cubicBezTo>
                      <a:pt x="4551" y="9956"/>
                      <a:pt x="4530" y="9946"/>
                      <a:pt x="4510" y="9946"/>
                    </a:cubicBezTo>
                    <a:cubicBezTo>
                      <a:pt x="4468" y="9946"/>
                      <a:pt x="4416" y="9935"/>
                      <a:pt x="4374" y="9935"/>
                    </a:cubicBezTo>
                    <a:cubicBezTo>
                      <a:pt x="4322" y="9904"/>
                      <a:pt x="4260" y="9883"/>
                      <a:pt x="4197" y="9863"/>
                    </a:cubicBezTo>
                    <a:cubicBezTo>
                      <a:pt x="4145" y="9800"/>
                      <a:pt x="4082" y="9800"/>
                      <a:pt x="4010" y="9800"/>
                    </a:cubicBezTo>
                    <a:cubicBezTo>
                      <a:pt x="3989" y="9800"/>
                      <a:pt x="3978" y="9789"/>
                      <a:pt x="3957" y="9789"/>
                    </a:cubicBezTo>
                    <a:cubicBezTo>
                      <a:pt x="3937" y="9759"/>
                      <a:pt x="3916" y="9738"/>
                      <a:pt x="3885" y="9738"/>
                    </a:cubicBezTo>
                    <a:cubicBezTo>
                      <a:pt x="3878" y="9738"/>
                      <a:pt x="3866" y="9733"/>
                      <a:pt x="3856" y="9733"/>
                    </a:cubicBezTo>
                    <a:cubicBezTo>
                      <a:pt x="3851" y="9733"/>
                      <a:pt x="3847" y="9734"/>
                      <a:pt x="3843" y="9738"/>
                    </a:cubicBezTo>
                    <a:cubicBezTo>
                      <a:pt x="3749" y="9685"/>
                      <a:pt x="3656" y="9644"/>
                      <a:pt x="3583" y="9581"/>
                    </a:cubicBezTo>
                    <a:cubicBezTo>
                      <a:pt x="3406" y="9414"/>
                      <a:pt x="3187" y="9394"/>
                      <a:pt x="2969" y="9373"/>
                    </a:cubicBezTo>
                    <a:cubicBezTo>
                      <a:pt x="2879" y="9208"/>
                      <a:pt x="2756" y="9129"/>
                      <a:pt x="2602" y="9129"/>
                    </a:cubicBezTo>
                    <a:cubicBezTo>
                      <a:pt x="2542" y="9129"/>
                      <a:pt x="2476" y="9141"/>
                      <a:pt x="2406" y="9165"/>
                    </a:cubicBezTo>
                    <a:cubicBezTo>
                      <a:pt x="2344" y="9185"/>
                      <a:pt x="2271" y="9185"/>
                      <a:pt x="2198" y="9196"/>
                    </a:cubicBezTo>
                    <a:cubicBezTo>
                      <a:pt x="1958" y="9259"/>
                      <a:pt x="1896" y="9373"/>
                      <a:pt x="1990" y="9613"/>
                    </a:cubicBezTo>
                    <a:lnTo>
                      <a:pt x="1990" y="9623"/>
                    </a:lnTo>
                    <a:cubicBezTo>
                      <a:pt x="2083" y="9748"/>
                      <a:pt x="2146" y="9873"/>
                      <a:pt x="2187" y="10029"/>
                    </a:cubicBezTo>
                    <a:cubicBezTo>
                      <a:pt x="2208" y="10143"/>
                      <a:pt x="2198" y="10289"/>
                      <a:pt x="2271" y="10383"/>
                    </a:cubicBezTo>
                    <a:cubicBezTo>
                      <a:pt x="2365" y="10497"/>
                      <a:pt x="2396" y="10654"/>
                      <a:pt x="2479" y="10779"/>
                    </a:cubicBezTo>
                    <a:cubicBezTo>
                      <a:pt x="2500" y="10821"/>
                      <a:pt x="2541" y="10841"/>
                      <a:pt x="2594" y="10851"/>
                    </a:cubicBezTo>
                    <a:cubicBezTo>
                      <a:pt x="2656" y="10997"/>
                      <a:pt x="2687" y="11154"/>
                      <a:pt x="2791" y="11279"/>
                    </a:cubicBezTo>
                    <a:cubicBezTo>
                      <a:pt x="2875" y="11372"/>
                      <a:pt x="2948" y="11476"/>
                      <a:pt x="3020" y="11580"/>
                    </a:cubicBezTo>
                    <a:lnTo>
                      <a:pt x="3031" y="11580"/>
                    </a:lnTo>
                    <a:cubicBezTo>
                      <a:pt x="3052" y="11633"/>
                      <a:pt x="3094" y="11643"/>
                      <a:pt x="3145" y="11653"/>
                    </a:cubicBezTo>
                    <a:lnTo>
                      <a:pt x="3208" y="11716"/>
                    </a:lnTo>
                    <a:cubicBezTo>
                      <a:pt x="3219" y="11788"/>
                      <a:pt x="3260" y="11851"/>
                      <a:pt x="3312" y="11893"/>
                    </a:cubicBezTo>
                    <a:cubicBezTo>
                      <a:pt x="3333" y="11945"/>
                      <a:pt x="3364" y="11976"/>
                      <a:pt x="3406" y="12008"/>
                    </a:cubicBezTo>
                    <a:cubicBezTo>
                      <a:pt x="3541" y="12101"/>
                      <a:pt x="3645" y="12226"/>
                      <a:pt x="3728" y="12362"/>
                    </a:cubicBezTo>
                    <a:cubicBezTo>
                      <a:pt x="3802" y="12476"/>
                      <a:pt x="3885" y="12580"/>
                      <a:pt x="3989" y="12653"/>
                    </a:cubicBezTo>
                    <a:cubicBezTo>
                      <a:pt x="4072" y="12716"/>
                      <a:pt x="4114" y="12809"/>
                      <a:pt x="4197" y="12861"/>
                    </a:cubicBezTo>
                    <a:cubicBezTo>
                      <a:pt x="4510" y="13142"/>
                      <a:pt x="4894" y="13215"/>
                      <a:pt x="5290" y="13215"/>
                    </a:cubicBezTo>
                    <a:cubicBezTo>
                      <a:pt x="5405" y="13246"/>
                      <a:pt x="5509" y="13278"/>
                      <a:pt x="5613" y="13288"/>
                    </a:cubicBezTo>
                    <a:cubicBezTo>
                      <a:pt x="5650" y="13297"/>
                      <a:pt x="5690" y="13304"/>
                      <a:pt x="5728" y="13304"/>
                    </a:cubicBezTo>
                    <a:cubicBezTo>
                      <a:pt x="5778" y="13304"/>
                      <a:pt x="5823" y="13292"/>
                      <a:pt x="5852" y="13257"/>
                    </a:cubicBezTo>
                    <a:cubicBezTo>
                      <a:pt x="5946" y="13132"/>
                      <a:pt x="6113" y="13111"/>
                      <a:pt x="6227" y="13007"/>
                    </a:cubicBezTo>
                    <a:cubicBezTo>
                      <a:pt x="6323" y="12959"/>
                      <a:pt x="6424" y="12920"/>
                      <a:pt x="6524" y="12920"/>
                    </a:cubicBezTo>
                    <a:cubicBezTo>
                      <a:pt x="6575" y="12920"/>
                      <a:pt x="6626" y="12930"/>
                      <a:pt x="6675" y="12955"/>
                    </a:cubicBezTo>
                    <a:cubicBezTo>
                      <a:pt x="6842" y="13049"/>
                      <a:pt x="7019" y="13059"/>
                      <a:pt x="7196" y="13100"/>
                    </a:cubicBezTo>
                    <a:cubicBezTo>
                      <a:pt x="7383" y="13142"/>
                      <a:pt x="7497" y="13246"/>
                      <a:pt x="7571" y="13424"/>
                    </a:cubicBezTo>
                    <a:cubicBezTo>
                      <a:pt x="7592" y="13465"/>
                      <a:pt x="7622" y="13507"/>
                      <a:pt x="7643" y="13548"/>
                    </a:cubicBezTo>
                    <a:cubicBezTo>
                      <a:pt x="7737" y="13683"/>
                      <a:pt x="7779" y="13819"/>
                      <a:pt x="7706" y="13975"/>
                    </a:cubicBezTo>
                    <a:cubicBezTo>
                      <a:pt x="7664" y="14048"/>
                      <a:pt x="7675" y="14132"/>
                      <a:pt x="7685" y="14215"/>
                    </a:cubicBezTo>
                    <a:cubicBezTo>
                      <a:pt x="7654" y="14236"/>
                      <a:pt x="7643" y="14277"/>
                      <a:pt x="7633" y="14319"/>
                    </a:cubicBezTo>
                    <a:cubicBezTo>
                      <a:pt x="7508" y="14725"/>
                      <a:pt x="7497" y="15152"/>
                      <a:pt x="7383" y="15558"/>
                    </a:cubicBezTo>
                    <a:cubicBezTo>
                      <a:pt x="7331" y="15724"/>
                      <a:pt x="7331" y="15912"/>
                      <a:pt x="7289" y="16089"/>
                    </a:cubicBezTo>
                    <a:cubicBezTo>
                      <a:pt x="7258" y="16224"/>
                      <a:pt x="7248" y="16349"/>
                      <a:pt x="7258" y="16485"/>
                    </a:cubicBezTo>
                    <a:cubicBezTo>
                      <a:pt x="7196" y="16599"/>
                      <a:pt x="7185" y="16724"/>
                      <a:pt x="7206" y="16849"/>
                    </a:cubicBezTo>
                    <a:cubicBezTo>
                      <a:pt x="7143" y="17089"/>
                      <a:pt x="7071" y="17328"/>
                      <a:pt x="7060" y="17578"/>
                    </a:cubicBezTo>
                    <a:cubicBezTo>
                      <a:pt x="7060" y="17672"/>
                      <a:pt x="7029" y="17755"/>
                      <a:pt x="6998" y="17838"/>
                    </a:cubicBezTo>
                    <a:cubicBezTo>
                      <a:pt x="6977" y="17880"/>
                      <a:pt x="6935" y="17880"/>
                      <a:pt x="6894" y="17890"/>
                    </a:cubicBezTo>
                    <a:cubicBezTo>
                      <a:pt x="6748" y="17723"/>
                      <a:pt x="6540" y="17651"/>
                      <a:pt x="6363" y="17526"/>
                    </a:cubicBezTo>
                    <a:cubicBezTo>
                      <a:pt x="6353" y="17520"/>
                      <a:pt x="6339" y="17520"/>
                      <a:pt x="6325" y="17520"/>
                    </a:cubicBezTo>
                    <a:cubicBezTo>
                      <a:pt x="6311" y="17520"/>
                      <a:pt x="6295" y="17520"/>
                      <a:pt x="6280" y="17515"/>
                    </a:cubicBezTo>
                    <a:cubicBezTo>
                      <a:pt x="6259" y="17484"/>
                      <a:pt x="6227" y="17443"/>
                      <a:pt x="6206" y="17401"/>
                    </a:cubicBezTo>
                    <a:cubicBezTo>
                      <a:pt x="6155" y="17318"/>
                      <a:pt x="6186" y="17193"/>
                      <a:pt x="6102" y="17130"/>
                    </a:cubicBezTo>
                    <a:cubicBezTo>
                      <a:pt x="5905" y="16974"/>
                      <a:pt x="5738" y="16776"/>
                      <a:pt x="5488" y="16724"/>
                    </a:cubicBezTo>
                    <a:cubicBezTo>
                      <a:pt x="5415" y="16599"/>
                      <a:pt x="5280" y="16599"/>
                      <a:pt x="5176" y="16536"/>
                    </a:cubicBezTo>
                    <a:cubicBezTo>
                      <a:pt x="5103" y="16474"/>
                      <a:pt x="4989" y="16474"/>
                      <a:pt x="4915" y="16401"/>
                    </a:cubicBezTo>
                    <a:cubicBezTo>
                      <a:pt x="4728" y="16214"/>
                      <a:pt x="4457" y="16256"/>
                      <a:pt x="4249" y="16131"/>
                    </a:cubicBezTo>
                    <a:lnTo>
                      <a:pt x="4186" y="16131"/>
                    </a:lnTo>
                    <a:cubicBezTo>
                      <a:pt x="4080" y="16175"/>
                      <a:pt x="3971" y="16184"/>
                      <a:pt x="3862" y="16184"/>
                    </a:cubicBezTo>
                    <a:cubicBezTo>
                      <a:pt x="3793" y="16184"/>
                      <a:pt x="3724" y="16181"/>
                      <a:pt x="3656" y="16181"/>
                    </a:cubicBezTo>
                    <a:cubicBezTo>
                      <a:pt x="3631" y="16181"/>
                      <a:pt x="3607" y="16181"/>
                      <a:pt x="3583" y="16182"/>
                    </a:cubicBezTo>
                    <a:cubicBezTo>
                      <a:pt x="3489" y="16182"/>
                      <a:pt x="3395" y="16172"/>
                      <a:pt x="3291" y="16161"/>
                    </a:cubicBezTo>
                    <a:cubicBezTo>
                      <a:pt x="3188" y="16133"/>
                      <a:pt x="3083" y="16108"/>
                      <a:pt x="2977" y="16108"/>
                    </a:cubicBezTo>
                    <a:cubicBezTo>
                      <a:pt x="2890" y="16108"/>
                      <a:pt x="2804" y="16125"/>
                      <a:pt x="2719" y="16172"/>
                    </a:cubicBezTo>
                    <a:cubicBezTo>
                      <a:pt x="2625" y="16214"/>
                      <a:pt x="2531" y="16224"/>
                      <a:pt x="2427" y="16235"/>
                    </a:cubicBezTo>
                    <a:cubicBezTo>
                      <a:pt x="2281" y="16245"/>
                      <a:pt x="2136" y="16245"/>
                      <a:pt x="1990" y="16297"/>
                    </a:cubicBezTo>
                    <a:cubicBezTo>
                      <a:pt x="1974" y="16297"/>
                      <a:pt x="1959" y="16297"/>
                      <a:pt x="1943" y="16297"/>
                    </a:cubicBezTo>
                    <a:cubicBezTo>
                      <a:pt x="1576" y="16297"/>
                      <a:pt x="1247" y="16417"/>
                      <a:pt x="917" y="16557"/>
                    </a:cubicBezTo>
                    <a:cubicBezTo>
                      <a:pt x="834" y="16599"/>
                      <a:pt x="750" y="16640"/>
                      <a:pt x="699" y="16714"/>
                    </a:cubicBezTo>
                    <a:cubicBezTo>
                      <a:pt x="459" y="16745"/>
                      <a:pt x="272" y="16880"/>
                      <a:pt x="74" y="16984"/>
                    </a:cubicBezTo>
                    <a:cubicBezTo>
                      <a:pt x="32" y="17005"/>
                      <a:pt x="32" y="17057"/>
                      <a:pt x="32" y="17099"/>
                    </a:cubicBezTo>
                    <a:cubicBezTo>
                      <a:pt x="22" y="17172"/>
                      <a:pt x="1" y="17255"/>
                      <a:pt x="74" y="17318"/>
                    </a:cubicBezTo>
                    <a:cubicBezTo>
                      <a:pt x="188" y="17411"/>
                      <a:pt x="292" y="17547"/>
                      <a:pt x="459" y="17588"/>
                    </a:cubicBezTo>
                    <a:cubicBezTo>
                      <a:pt x="459" y="17619"/>
                      <a:pt x="480" y="17630"/>
                      <a:pt x="521" y="17640"/>
                    </a:cubicBezTo>
                    <a:cubicBezTo>
                      <a:pt x="636" y="17713"/>
                      <a:pt x="761" y="17797"/>
                      <a:pt x="886" y="17880"/>
                    </a:cubicBezTo>
                    <a:cubicBezTo>
                      <a:pt x="1125" y="18077"/>
                      <a:pt x="1396" y="18213"/>
                      <a:pt x="1688" y="18327"/>
                    </a:cubicBezTo>
                    <a:cubicBezTo>
                      <a:pt x="1729" y="18369"/>
                      <a:pt x="1782" y="18380"/>
                      <a:pt x="1844" y="18380"/>
                    </a:cubicBezTo>
                    <a:cubicBezTo>
                      <a:pt x="1886" y="18380"/>
                      <a:pt x="1937" y="18380"/>
                      <a:pt x="1979" y="18390"/>
                    </a:cubicBezTo>
                    <a:cubicBezTo>
                      <a:pt x="2011" y="18442"/>
                      <a:pt x="2052" y="18473"/>
                      <a:pt x="2115" y="18484"/>
                    </a:cubicBezTo>
                    <a:cubicBezTo>
                      <a:pt x="2375" y="18535"/>
                      <a:pt x="2635" y="18588"/>
                      <a:pt x="2906" y="18640"/>
                    </a:cubicBezTo>
                    <a:cubicBezTo>
                      <a:pt x="2924" y="18649"/>
                      <a:pt x="2950" y="18673"/>
                      <a:pt x="2970" y="18673"/>
                    </a:cubicBezTo>
                    <a:cubicBezTo>
                      <a:pt x="2973" y="18673"/>
                      <a:pt x="2976" y="18673"/>
                      <a:pt x="2979" y="18671"/>
                    </a:cubicBezTo>
                    <a:cubicBezTo>
                      <a:pt x="3008" y="18666"/>
                      <a:pt x="3037" y="18663"/>
                      <a:pt x="3066" y="18663"/>
                    </a:cubicBezTo>
                    <a:cubicBezTo>
                      <a:pt x="3147" y="18663"/>
                      <a:pt x="3225" y="18685"/>
                      <a:pt x="3302" y="18723"/>
                    </a:cubicBezTo>
                    <a:cubicBezTo>
                      <a:pt x="3326" y="18734"/>
                      <a:pt x="3350" y="18739"/>
                      <a:pt x="3371" y="18739"/>
                    </a:cubicBezTo>
                    <a:cubicBezTo>
                      <a:pt x="3432" y="18739"/>
                      <a:pt x="3482" y="18698"/>
                      <a:pt x="3520" y="18630"/>
                    </a:cubicBezTo>
                    <a:cubicBezTo>
                      <a:pt x="3614" y="18630"/>
                      <a:pt x="3707" y="18640"/>
                      <a:pt x="3812" y="18640"/>
                    </a:cubicBezTo>
                    <a:cubicBezTo>
                      <a:pt x="3848" y="18670"/>
                      <a:pt x="3891" y="18686"/>
                      <a:pt x="3936" y="18686"/>
                    </a:cubicBezTo>
                    <a:cubicBezTo>
                      <a:pt x="3968" y="18686"/>
                      <a:pt x="4000" y="18678"/>
                      <a:pt x="4031" y="18660"/>
                    </a:cubicBezTo>
                    <a:cubicBezTo>
                      <a:pt x="4053" y="18652"/>
                      <a:pt x="4074" y="18649"/>
                      <a:pt x="4094" y="18649"/>
                    </a:cubicBezTo>
                    <a:cubicBezTo>
                      <a:pt x="4152" y="18649"/>
                      <a:pt x="4206" y="18674"/>
                      <a:pt x="4260" y="18681"/>
                    </a:cubicBezTo>
                    <a:cubicBezTo>
                      <a:pt x="4324" y="18730"/>
                      <a:pt x="4389" y="18750"/>
                      <a:pt x="4453" y="18750"/>
                    </a:cubicBezTo>
                    <a:cubicBezTo>
                      <a:pt x="4514" y="18750"/>
                      <a:pt x="4574" y="18732"/>
                      <a:pt x="4635" y="18702"/>
                    </a:cubicBezTo>
                    <a:lnTo>
                      <a:pt x="4665" y="18702"/>
                    </a:lnTo>
                    <a:lnTo>
                      <a:pt x="4686" y="18692"/>
                    </a:lnTo>
                    <a:cubicBezTo>
                      <a:pt x="4874" y="18650"/>
                      <a:pt x="5061" y="18619"/>
                      <a:pt x="5238" y="18577"/>
                    </a:cubicBezTo>
                    <a:cubicBezTo>
                      <a:pt x="5343" y="18546"/>
                      <a:pt x="5457" y="18515"/>
                      <a:pt x="5540" y="18442"/>
                    </a:cubicBezTo>
                    <a:cubicBezTo>
                      <a:pt x="5727" y="18442"/>
                      <a:pt x="5863" y="18369"/>
                      <a:pt x="5956" y="18192"/>
                    </a:cubicBezTo>
                    <a:cubicBezTo>
                      <a:pt x="5988" y="18119"/>
                      <a:pt x="6040" y="18046"/>
                      <a:pt x="6102" y="18005"/>
                    </a:cubicBezTo>
                    <a:cubicBezTo>
                      <a:pt x="6115" y="17996"/>
                      <a:pt x="6129" y="17993"/>
                      <a:pt x="6144" y="17993"/>
                    </a:cubicBezTo>
                    <a:cubicBezTo>
                      <a:pt x="6188" y="17993"/>
                      <a:pt x="6238" y="18022"/>
                      <a:pt x="6290" y="18022"/>
                    </a:cubicBezTo>
                    <a:cubicBezTo>
                      <a:pt x="6304" y="18022"/>
                      <a:pt x="6317" y="18020"/>
                      <a:pt x="6331" y="18015"/>
                    </a:cubicBezTo>
                    <a:cubicBezTo>
                      <a:pt x="6373" y="18077"/>
                      <a:pt x="6425" y="18119"/>
                      <a:pt x="6498" y="18140"/>
                    </a:cubicBezTo>
                    <a:cubicBezTo>
                      <a:pt x="6685" y="18202"/>
                      <a:pt x="6873" y="18265"/>
                      <a:pt x="7071" y="18327"/>
                    </a:cubicBezTo>
                    <a:lnTo>
                      <a:pt x="7060" y="18327"/>
                    </a:lnTo>
                    <a:cubicBezTo>
                      <a:pt x="7102" y="18535"/>
                      <a:pt x="7217" y="18702"/>
                      <a:pt x="7300" y="18900"/>
                    </a:cubicBezTo>
                    <a:cubicBezTo>
                      <a:pt x="7331" y="18973"/>
                      <a:pt x="7373" y="19056"/>
                      <a:pt x="7446" y="19119"/>
                    </a:cubicBezTo>
                    <a:cubicBezTo>
                      <a:pt x="7435" y="19139"/>
                      <a:pt x="7435" y="19160"/>
                      <a:pt x="7446" y="19181"/>
                    </a:cubicBezTo>
                    <a:lnTo>
                      <a:pt x="7446" y="19233"/>
                    </a:lnTo>
                    <a:cubicBezTo>
                      <a:pt x="7467" y="19264"/>
                      <a:pt x="7477" y="19285"/>
                      <a:pt x="7497" y="19306"/>
                    </a:cubicBezTo>
                    <a:cubicBezTo>
                      <a:pt x="7518" y="19493"/>
                      <a:pt x="7539" y="19692"/>
                      <a:pt x="7592" y="19879"/>
                    </a:cubicBezTo>
                    <a:cubicBezTo>
                      <a:pt x="7612" y="19993"/>
                      <a:pt x="7612" y="20118"/>
                      <a:pt x="7685" y="20222"/>
                    </a:cubicBezTo>
                    <a:cubicBezTo>
                      <a:pt x="7664" y="20337"/>
                      <a:pt x="7727" y="20451"/>
                      <a:pt x="7737" y="20576"/>
                    </a:cubicBezTo>
                    <a:cubicBezTo>
                      <a:pt x="7706" y="20597"/>
                      <a:pt x="7696" y="20618"/>
                      <a:pt x="7696" y="20649"/>
                    </a:cubicBezTo>
                    <a:cubicBezTo>
                      <a:pt x="7685" y="20712"/>
                      <a:pt x="7685" y="20764"/>
                      <a:pt x="7675" y="20816"/>
                    </a:cubicBezTo>
                    <a:cubicBezTo>
                      <a:pt x="7602" y="20930"/>
                      <a:pt x="7643" y="21087"/>
                      <a:pt x="7592" y="21180"/>
                    </a:cubicBezTo>
                    <a:cubicBezTo>
                      <a:pt x="7487" y="21358"/>
                      <a:pt x="7518" y="21534"/>
                      <a:pt x="7508" y="21712"/>
                    </a:cubicBezTo>
                    <a:cubicBezTo>
                      <a:pt x="7508" y="21784"/>
                      <a:pt x="7539" y="21836"/>
                      <a:pt x="7633" y="21846"/>
                    </a:cubicBezTo>
                    <a:cubicBezTo>
                      <a:pt x="7664" y="21846"/>
                      <a:pt x="7706" y="21867"/>
                      <a:pt x="7747" y="21878"/>
                    </a:cubicBezTo>
                    <a:cubicBezTo>
                      <a:pt x="7779" y="21909"/>
                      <a:pt x="7810" y="21925"/>
                      <a:pt x="7841" y="21925"/>
                    </a:cubicBezTo>
                    <a:cubicBezTo>
                      <a:pt x="7872" y="21925"/>
                      <a:pt x="7904" y="21909"/>
                      <a:pt x="7935" y="21878"/>
                    </a:cubicBezTo>
                    <a:cubicBezTo>
                      <a:pt x="7956" y="21867"/>
                      <a:pt x="7976" y="21867"/>
                      <a:pt x="7997" y="21857"/>
                    </a:cubicBezTo>
                    <a:cubicBezTo>
                      <a:pt x="8018" y="21846"/>
                      <a:pt x="8039" y="21836"/>
                      <a:pt x="8060" y="21816"/>
                    </a:cubicBezTo>
                    <a:cubicBezTo>
                      <a:pt x="8091" y="21805"/>
                      <a:pt x="8112" y="21784"/>
                      <a:pt x="8112" y="21753"/>
                    </a:cubicBezTo>
                    <a:lnTo>
                      <a:pt x="8175" y="21691"/>
                    </a:lnTo>
                    <a:lnTo>
                      <a:pt x="8175" y="21680"/>
                    </a:lnTo>
                    <a:cubicBezTo>
                      <a:pt x="8226" y="21659"/>
                      <a:pt x="8237" y="21617"/>
                      <a:pt x="8237" y="21566"/>
                    </a:cubicBezTo>
                    <a:lnTo>
                      <a:pt x="8237" y="21388"/>
                    </a:lnTo>
                    <a:cubicBezTo>
                      <a:pt x="8289" y="21358"/>
                      <a:pt x="8310" y="21316"/>
                      <a:pt x="8310" y="21263"/>
                    </a:cubicBezTo>
                    <a:lnTo>
                      <a:pt x="8310" y="21159"/>
                    </a:lnTo>
                    <a:cubicBezTo>
                      <a:pt x="8372" y="20941"/>
                      <a:pt x="8372" y="20868"/>
                      <a:pt x="8300" y="20712"/>
                    </a:cubicBezTo>
                    <a:cubicBezTo>
                      <a:pt x="8300" y="20649"/>
                      <a:pt x="8289" y="20587"/>
                      <a:pt x="8289" y="20535"/>
                    </a:cubicBezTo>
                    <a:cubicBezTo>
                      <a:pt x="8268" y="20462"/>
                      <a:pt x="8258" y="20400"/>
                      <a:pt x="8237" y="20326"/>
                    </a:cubicBezTo>
                    <a:cubicBezTo>
                      <a:pt x="8205" y="20181"/>
                      <a:pt x="8195" y="20035"/>
                      <a:pt x="8122" y="19900"/>
                    </a:cubicBezTo>
                    <a:cubicBezTo>
                      <a:pt x="8112" y="19764"/>
                      <a:pt x="8154" y="19608"/>
                      <a:pt x="8039" y="19483"/>
                    </a:cubicBezTo>
                    <a:cubicBezTo>
                      <a:pt x="8018" y="19264"/>
                      <a:pt x="8060" y="19077"/>
                      <a:pt x="8237" y="18931"/>
                    </a:cubicBezTo>
                    <a:cubicBezTo>
                      <a:pt x="8393" y="18827"/>
                      <a:pt x="8487" y="18640"/>
                      <a:pt x="8664" y="18556"/>
                    </a:cubicBezTo>
                    <a:cubicBezTo>
                      <a:pt x="8695" y="18556"/>
                      <a:pt x="8716" y="18535"/>
                      <a:pt x="8726" y="18505"/>
                    </a:cubicBezTo>
                    <a:cubicBezTo>
                      <a:pt x="8779" y="18515"/>
                      <a:pt x="8820" y="18525"/>
                      <a:pt x="8851" y="18577"/>
                    </a:cubicBezTo>
                    <a:cubicBezTo>
                      <a:pt x="8987" y="18744"/>
                      <a:pt x="9133" y="18910"/>
                      <a:pt x="9341" y="19004"/>
                    </a:cubicBezTo>
                    <a:cubicBezTo>
                      <a:pt x="9413" y="19067"/>
                      <a:pt x="9476" y="19129"/>
                      <a:pt x="9580" y="19129"/>
                    </a:cubicBezTo>
                    <a:cubicBezTo>
                      <a:pt x="9612" y="19171"/>
                      <a:pt x="9653" y="19181"/>
                      <a:pt x="9705" y="19181"/>
                    </a:cubicBezTo>
                    <a:cubicBezTo>
                      <a:pt x="9726" y="19192"/>
                      <a:pt x="9736" y="19202"/>
                      <a:pt x="9757" y="19213"/>
                    </a:cubicBezTo>
                    <a:cubicBezTo>
                      <a:pt x="9996" y="19338"/>
                      <a:pt x="10267" y="19233"/>
                      <a:pt x="10517" y="19338"/>
                    </a:cubicBezTo>
                    <a:lnTo>
                      <a:pt x="10538" y="19338"/>
                    </a:lnTo>
                    <a:cubicBezTo>
                      <a:pt x="10694" y="19254"/>
                      <a:pt x="10871" y="19254"/>
                      <a:pt x="10996" y="19119"/>
                    </a:cubicBezTo>
                    <a:cubicBezTo>
                      <a:pt x="11048" y="19109"/>
                      <a:pt x="11090" y="19098"/>
                      <a:pt x="11121" y="19056"/>
                    </a:cubicBezTo>
                    <a:cubicBezTo>
                      <a:pt x="11412" y="18994"/>
                      <a:pt x="11694" y="18942"/>
                      <a:pt x="11965" y="18806"/>
                    </a:cubicBezTo>
                    <a:cubicBezTo>
                      <a:pt x="12069" y="18744"/>
                      <a:pt x="12162" y="18681"/>
                      <a:pt x="12298" y="18671"/>
                    </a:cubicBezTo>
                    <a:cubicBezTo>
                      <a:pt x="12391" y="18660"/>
                      <a:pt x="12485" y="18588"/>
                      <a:pt x="12558" y="18525"/>
                    </a:cubicBezTo>
                    <a:cubicBezTo>
                      <a:pt x="12662" y="18431"/>
                      <a:pt x="12745" y="18306"/>
                      <a:pt x="12828" y="18192"/>
                    </a:cubicBezTo>
                    <a:cubicBezTo>
                      <a:pt x="13037" y="18140"/>
                      <a:pt x="13152" y="17994"/>
                      <a:pt x="13277" y="17827"/>
                    </a:cubicBezTo>
                    <a:cubicBezTo>
                      <a:pt x="13297" y="17817"/>
                      <a:pt x="13318" y="17797"/>
                      <a:pt x="13339" y="17776"/>
                    </a:cubicBezTo>
                    <a:cubicBezTo>
                      <a:pt x="13610" y="17640"/>
                      <a:pt x="13839" y="17453"/>
                      <a:pt x="14078" y="17276"/>
                    </a:cubicBezTo>
                    <a:cubicBezTo>
                      <a:pt x="14172" y="17214"/>
                      <a:pt x="14234" y="17119"/>
                      <a:pt x="14224" y="17026"/>
                    </a:cubicBezTo>
                    <a:cubicBezTo>
                      <a:pt x="14214" y="16839"/>
                      <a:pt x="14276" y="16714"/>
                      <a:pt x="14422" y="16599"/>
                    </a:cubicBezTo>
                    <a:cubicBezTo>
                      <a:pt x="14432" y="16589"/>
                      <a:pt x="14432" y="16568"/>
                      <a:pt x="14432" y="16547"/>
                    </a:cubicBezTo>
                    <a:cubicBezTo>
                      <a:pt x="14557" y="16422"/>
                      <a:pt x="14557" y="16422"/>
                      <a:pt x="14432" y="16286"/>
                    </a:cubicBezTo>
                    <a:cubicBezTo>
                      <a:pt x="14432" y="16256"/>
                      <a:pt x="14411" y="16235"/>
                      <a:pt x="14380" y="16235"/>
                    </a:cubicBezTo>
                    <a:cubicBezTo>
                      <a:pt x="14318" y="16182"/>
                      <a:pt x="14244" y="16182"/>
                      <a:pt x="14172" y="16172"/>
                    </a:cubicBezTo>
                    <a:cubicBezTo>
                      <a:pt x="14135" y="16172"/>
                      <a:pt x="14098" y="16174"/>
                      <a:pt x="14062" y="16174"/>
                    </a:cubicBezTo>
                    <a:cubicBezTo>
                      <a:pt x="14006" y="16174"/>
                      <a:pt x="13952" y="16170"/>
                      <a:pt x="13901" y="16151"/>
                    </a:cubicBezTo>
                    <a:cubicBezTo>
                      <a:pt x="13765" y="16120"/>
                      <a:pt x="13641" y="16120"/>
                      <a:pt x="13506" y="16120"/>
                    </a:cubicBezTo>
                    <a:cubicBezTo>
                      <a:pt x="13405" y="16076"/>
                      <a:pt x="13304" y="16066"/>
                      <a:pt x="13201" y="16066"/>
                    </a:cubicBezTo>
                    <a:cubicBezTo>
                      <a:pt x="13113" y="16066"/>
                      <a:pt x="13023" y="16073"/>
                      <a:pt x="12934" y="16073"/>
                    </a:cubicBezTo>
                    <a:cubicBezTo>
                      <a:pt x="12857" y="16073"/>
                      <a:pt x="12780" y="16068"/>
                      <a:pt x="12703" y="16047"/>
                    </a:cubicBezTo>
                    <a:cubicBezTo>
                      <a:pt x="12662" y="16035"/>
                      <a:pt x="12617" y="16029"/>
                      <a:pt x="12569" y="16029"/>
                    </a:cubicBezTo>
                    <a:cubicBezTo>
                      <a:pt x="12496" y="16029"/>
                      <a:pt x="12419" y="16043"/>
                      <a:pt x="12349" y="16068"/>
                    </a:cubicBezTo>
                    <a:cubicBezTo>
                      <a:pt x="12293" y="16075"/>
                      <a:pt x="12241" y="16092"/>
                      <a:pt x="12187" y="16092"/>
                    </a:cubicBezTo>
                    <a:cubicBezTo>
                      <a:pt x="12162" y="16092"/>
                      <a:pt x="12137" y="16088"/>
                      <a:pt x="12110" y="16078"/>
                    </a:cubicBezTo>
                    <a:cubicBezTo>
                      <a:pt x="12107" y="16076"/>
                      <a:pt x="12102" y="16076"/>
                      <a:pt x="12098" y="16076"/>
                    </a:cubicBezTo>
                    <a:cubicBezTo>
                      <a:pt x="12078" y="16076"/>
                      <a:pt x="12052" y="16091"/>
                      <a:pt x="12027" y="16099"/>
                    </a:cubicBezTo>
                    <a:cubicBezTo>
                      <a:pt x="12016" y="16099"/>
                      <a:pt x="12006" y="16099"/>
                      <a:pt x="11995" y="16110"/>
                    </a:cubicBezTo>
                    <a:cubicBezTo>
                      <a:pt x="11955" y="16081"/>
                      <a:pt x="11918" y="16058"/>
                      <a:pt x="11881" y="16058"/>
                    </a:cubicBezTo>
                    <a:cubicBezTo>
                      <a:pt x="11850" y="16058"/>
                      <a:pt x="11820" y="16073"/>
                      <a:pt x="11787" y="16110"/>
                    </a:cubicBezTo>
                    <a:lnTo>
                      <a:pt x="11777" y="16099"/>
                    </a:lnTo>
                    <a:cubicBezTo>
                      <a:pt x="11764" y="16103"/>
                      <a:pt x="11750" y="16104"/>
                      <a:pt x="11736" y="16104"/>
                    </a:cubicBezTo>
                    <a:cubicBezTo>
                      <a:pt x="11697" y="16104"/>
                      <a:pt x="11657" y="16093"/>
                      <a:pt x="11617" y="16093"/>
                    </a:cubicBezTo>
                    <a:cubicBezTo>
                      <a:pt x="11594" y="16093"/>
                      <a:pt x="11570" y="16097"/>
                      <a:pt x="11548" y="16110"/>
                    </a:cubicBezTo>
                    <a:cubicBezTo>
                      <a:pt x="11350" y="16120"/>
                      <a:pt x="11162" y="16131"/>
                      <a:pt x="10996" y="16235"/>
                    </a:cubicBezTo>
                    <a:cubicBezTo>
                      <a:pt x="10819" y="16266"/>
                      <a:pt x="10642" y="16297"/>
                      <a:pt x="10496" y="16422"/>
                    </a:cubicBezTo>
                    <a:cubicBezTo>
                      <a:pt x="10465" y="16443"/>
                      <a:pt x="10424" y="16464"/>
                      <a:pt x="10382" y="16485"/>
                    </a:cubicBezTo>
                    <a:cubicBezTo>
                      <a:pt x="10350" y="16485"/>
                      <a:pt x="10330" y="16506"/>
                      <a:pt x="10320" y="16536"/>
                    </a:cubicBezTo>
                    <a:lnTo>
                      <a:pt x="10309" y="16536"/>
                    </a:lnTo>
                    <a:cubicBezTo>
                      <a:pt x="10100" y="16620"/>
                      <a:pt x="9892" y="16703"/>
                      <a:pt x="9716" y="16849"/>
                    </a:cubicBezTo>
                    <a:cubicBezTo>
                      <a:pt x="9674" y="16870"/>
                      <a:pt x="9632" y="16901"/>
                      <a:pt x="9580" y="16922"/>
                    </a:cubicBezTo>
                    <a:cubicBezTo>
                      <a:pt x="9549" y="16943"/>
                      <a:pt x="9507" y="16964"/>
                      <a:pt x="9466" y="16984"/>
                    </a:cubicBezTo>
                    <a:cubicBezTo>
                      <a:pt x="9174" y="17119"/>
                      <a:pt x="8997" y="17348"/>
                      <a:pt x="8904" y="17640"/>
                    </a:cubicBezTo>
                    <a:cubicBezTo>
                      <a:pt x="8799" y="17807"/>
                      <a:pt x="8654" y="17932"/>
                      <a:pt x="8529" y="18067"/>
                    </a:cubicBezTo>
                    <a:cubicBezTo>
                      <a:pt x="8393" y="18151"/>
                      <a:pt x="8268" y="18244"/>
                      <a:pt x="8175" y="18380"/>
                    </a:cubicBezTo>
                    <a:lnTo>
                      <a:pt x="8112" y="18442"/>
                    </a:lnTo>
                    <a:cubicBezTo>
                      <a:pt x="8091" y="18463"/>
                      <a:pt x="8081" y="18484"/>
                      <a:pt x="8050" y="18505"/>
                    </a:cubicBezTo>
                    <a:cubicBezTo>
                      <a:pt x="7982" y="18542"/>
                      <a:pt x="7914" y="18569"/>
                      <a:pt x="7842" y="18569"/>
                    </a:cubicBezTo>
                    <a:cubicBezTo>
                      <a:pt x="7815" y="18569"/>
                      <a:pt x="7787" y="18565"/>
                      <a:pt x="7758" y="18556"/>
                    </a:cubicBezTo>
                    <a:cubicBezTo>
                      <a:pt x="7737" y="18484"/>
                      <a:pt x="7706" y="18400"/>
                      <a:pt x="7685" y="18317"/>
                    </a:cubicBezTo>
                    <a:cubicBezTo>
                      <a:pt x="7696" y="18223"/>
                      <a:pt x="7685" y="18140"/>
                      <a:pt x="7643" y="18056"/>
                    </a:cubicBezTo>
                    <a:cubicBezTo>
                      <a:pt x="7592" y="17901"/>
                      <a:pt x="7571" y="17744"/>
                      <a:pt x="7560" y="17588"/>
                    </a:cubicBezTo>
                    <a:cubicBezTo>
                      <a:pt x="7539" y="17422"/>
                      <a:pt x="7581" y="17265"/>
                      <a:pt x="7654" y="17119"/>
                    </a:cubicBezTo>
                    <a:cubicBezTo>
                      <a:pt x="7737" y="16922"/>
                      <a:pt x="7810" y="16735"/>
                      <a:pt x="7821" y="16515"/>
                    </a:cubicBezTo>
                    <a:cubicBezTo>
                      <a:pt x="7821" y="16349"/>
                      <a:pt x="7946" y="16193"/>
                      <a:pt x="7904" y="16016"/>
                    </a:cubicBezTo>
                    <a:cubicBezTo>
                      <a:pt x="8008" y="15860"/>
                      <a:pt x="7987" y="15673"/>
                      <a:pt x="8050" y="15506"/>
                    </a:cubicBezTo>
                    <a:cubicBezTo>
                      <a:pt x="8060" y="15485"/>
                      <a:pt x="8060" y="15464"/>
                      <a:pt x="8060" y="15453"/>
                    </a:cubicBezTo>
                    <a:cubicBezTo>
                      <a:pt x="8071" y="15433"/>
                      <a:pt x="8081" y="15412"/>
                      <a:pt x="8081" y="15391"/>
                    </a:cubicBezTo>
                    <a:cubicBezTo>
                      <a:pt x="8112" y="15329"/>
                      <a:pt x="8143" y="15256"/>
                      <a:pt x="8175" y="15183"/>
                    </a:cubicBezTo>
                    <a:cubicBezTo>
                      <a:pt x="8205" y="15183"/>
                      <a:pt x="8216" y="15162"/>
                      <a:pt x="8226" y="15131"/>
                    </a:cubicBezTo>
                    <a:cubicBezTo>
                      <a:pt x="8237" y="15120"/>
                      <a:pt x="8247" y="15099"/>
                      <a:pt x="8268" y="15079"/>
                    </a:cubicBezTo>
                    <a:cubicBezTo>
                      <a:pt x="8425" y="14975"/>
                      <a:pt x="8591" y="14902"/>
                      <a:pt x="8695" y="14725"/>
                    </a:cubicBezTo>
                    <a:cubicBezTo>
                      <a:pt x="8716" y="14683"/>
                      <a:pt x="8768" y="14662"/>
                      <a:pt x="8809" y="14641"/>
                    </a:cubicBezTo>
                    <a:cubicBezTo>
                      <a:pt x="8851" y="14611"/>
                      <a:pt x="8872" y="14569"/>
                      <a:pt x="8893" y="14516"/>
                    </a:cubicBezTo>
                    <a:cubicBezTo>
                      <a:pt x="8914" y="14516"/>
                      <a:pt x="8924" y="14496"/>
                      <a:pt x="8924" y="14486"/>
                    </a:cubicBezTo>
                    <a:cubicBezTo>
                      <a:pt x="8945" y="14454"/>
                      <a:pt x="8966" y="14433"/>
                      <a:pt x="8987" y="14402"/>
                    </a:cubicBezTo>
                    <a:cubicBezTo>
                      <a:pt x="9070" y="14329"/>
                      <a:pt x="9184" y="14329"/>
                      <a:pt x="9288" y="14277"/>
                    </a:cubicBezTo>
                    <a:cubicBezTo>
                      <a:pt x="9297" y="14276"/>
                      <a:pt x="9305" y="14276"/>
                      <a:pt x="9313" y="14276"/>
                    </a:cubicBezTo>
                    <a:cubicBezTo>
                      <a:pt x="9407" y="14276"/>
                      <a:pt x="9495" y="14330"/>
                      <a:pt x="9591" y="14340"/>
                    </a:cubicBezTo>
                    <a:lnTo>
                      <a:pt x="9632" y="14340"/>
                    </a:lnTo>
                    <a:cubicBezTo>
                      <a:pt x="9686" y="14394"/>
                      <a:pt x="9750" y="14403"/>
                      <a:pt x="9815" y="14403"/>
                    </a:cubicBezTo>
                    <a:cubicBezTo>
                      <a:pt x="9847" y="14403"/>
                      <a:pt x="9880" y="14400"/>
                      <a:pt x="9911" y="14400"/>
                    </a:cubicBezTo>
                    <a:cubicBezTo>
                      <a:pt x="9926" y="14400"/>
                      <a:pt x="9940" y="14401"/>
                      <a:pt x="9955" y="14402"/>
                    </a:cubicBezTo>
                    <a:cubicBezTo>
                      <a:pt x="10083" y="14420"/>
                      <a:pt x="10209" y="14428"/>
                      <a:pt x="10335" y="14428"/>
                    </a:cubicBezTo>
                    <a:cubicBezTo>
                      <a:pt x="10579" y="14428"/>
                      <a:pt x="10819" y="14398"/>
                      <a:pt x="11058" y="14350"/>
                    </a:cubicBezTo>
                    <a:cubicBezTo>
                      <a:pt x="11111" y="14340"/>
                      <a:pt x="11162" y="14319"/>
                      <a:pt x="11194" y="14277"/>
                    </a:cubicBezTo>
                    <a:cubicBezTo>
                      <a:pt x="11340" y="14225"/>
                      <a:pt x="11496" y="14204"/>
                      <a:pt x="11621" y="14100"/>
                    </a:cubicBezTo>
                    <a:cubicBezTo>
                      <a:pt x="11829" y="14037"/>
                      <a:pt x="12037" y="13965"/>
                      <a:pt x="12225" y="13850"/>
                    </a:cubicBezTo>
                    <a:cubicBezTo>
                      <a:pt x="12329" y="13798"/>
                      <a:pt x="12444" y="13757"/>
                      <a:pt x="12527" y="13663"/>
                    </a:cubicBezTo>
                    <a:cubicBezTo>
                      <a:pt x="12839" y="13517"/>
                      <a:pt x="13099" y="13309"/>
                      <a:pt x="13256" y="13007"/>
                    </a:cubicBezTo>
                    <a:cubicBezTo>
                      <a:pt x="13401" y="12705"/>
                      <a:pt x="13610" y="12434"/>
                      <a:pt x="13765" y="12142"/>
                    </a:cubicBezTo>
                    <a:cubicBezTo>
                      <a:pt x="13786" y="12122"/>
                      <a:pt x="13807" y="12101"/>
                      <a:pt x="13818" y="12080"/>
                    </a:cubicBezTo>
                    <a:cubicBezTo>
                      <a:pt x="13911" y="12008"/>
                      <a:pt x="13953" y="11924"/>
                      <a:pt x="13995" y="11830"/>
                    </a:cubicBezTo>
                    <a:cubicBezTo>
                      <a:pt x="14057" y="11716"/>
                      <a:pt x="14110" y="11612"/>
                      <a:pt x="14151" y="11497"/>
                    </a:cubicBezTo>
                    <a:cubicBezTo>
                      <a:pt x="14182" y="11445"/>
                      <a:pt x="14182" y="11383"/>
                      <a:pt x="14182" y="11320"/>
                    </a:cubicBezTo>
                    <a:cubicBezTo>
                      <a:pt x="14193" y="11164"/>
                      <a:pt x="14130" y="11091"/>
                      <a:pt x="13974" y="11091"/>
                    </a:cubicBezTo>
                    <a:cubicBezTo>
                      <a:pt x="13901" y="11091"/>
                      <a:pt x="13818" y="11091"/>
                      <a:pt x="13735" y="11112"/>
                    </a:cubicBezTo>
                    <a:cubicBezTo>
                      <a:pt x="13464" y="11164"/>
                      <a:pt x="13182" y="11226"/>
                      <a:pt x="12912" y="11289"/>
                    </a:cubicBezTo>
                    <a:cubicBezTo>
                      <a:pt x="12881" y="11289"/>
                      <a:pt x="12860" y="11320"/>
                      <a:pt x="12828" y="11330"/>
                    </a:cubicBezTo>
                    <a:cubicBezTo>
                      <a:pt x="12620" y="11351"/>
                      <a:pt x="12412" y="11372"/>
                      <a:pt x="12215" y="11455"/>
                    </a:cubicBezTo>
                    <a:cubicBezTo>
                      <a:pt x="11995" y="11487"/>
                      <a:pt x="11787" y="11529"/>
                      <a:pt x="11569" y="11570"/>
                    </a:cubicBezTo>
                    <a:cubicBezTo>
                      <a:pt x="11496" y="11580"/>
                      <a:pt x="11412" y="11570"/>
                      <a:pt x="11350" y="11633"/>
                    </a:cubicBezTo>
                    <a:cubicBezTo>
                      <a:pt x="11319" y="11643"/>
                      <a:pt x="11277" y="11643"/>
                      <a:pt x="11246" y="11653"/>
                    </a:cubicBezTo>
                    <a:cubicBezTo>
                      <a:pt x="11233" y="11651"/>
                      <a:pt x="11222" y="11650"/>
                      <a:pt x="11211" y="11650"/>
                    </a:cubicBezTo>
                    <a:cubicBezTo>
                      <a:pt x="11175" y="11650"/>
                      <a:pt x="11145" y="11663"/>
                      <a:pt x="11121" y="11695"/>
                    </a:cubicBezTo>
                    <a:cubicBezTo>
                      <a:pt x="11079" y="11705"/>
                      <a:pt x="11038" y="11716"/>
                      <a:pt x="10996" y="11716"/>
                    </a:cubicBezTo>
                    <a:cubicBezTo>
                      <a:pt x="10892" y="11788"/>
                      <a:pt x="10778" y="11851"/>
                      <a:pt x="10663" y="11913"/>
                    </a:cubicBezTo>
                    <a:cubicBezTo>
                      <a:pt x="10507" y="12008"/>
                      <a:pt x="10361" y="12091"/>
                      <a:pt x="10246" y="12247"/>
                    </a:cubicBezTo>
                    <a:cubicBezTo>
                      <a:pt x="10225" y="12247"/>
                      <a:pt x="10215" y="12257"/>
                      <a:pt x="10205" y="12267"/>
                    </a:cubicBezTo>
                    <a:cubicBezTo>
                      <a:pt x="10142" y="12278"/>
                      <a:pt x="10100" y="12320"/>
                      <a:pt x="10070" y="12372"/>
                    </a:cubicBezTo>
                    <a:cubicBezTo>
                      <a:pt x="9955" y="12392"/>
                      <a:pt x="9882" y="12466"/>
                      <a:pt x="9830" y="12559"/>
                    </a:cubicBezTo>
                    <a:cubicBezTo>
                      <a:pt x="9746" y="12663"/>
                      <a:pt x="9653" y="12757"/>
                      <a:pt x="9591" y="12871"/>
                    </a:cubicBezTo>
                    <a:cubicBezTo>
                      <a:pt x="9413" y="13194"/>
                      <a:pt x="9184" y="13475"/>
                      <a:pt x="8966" y="13778"/>
                    </a:cubicBezTo>
                    <a:cubicBezTo>
                      <a:pt x="8851" y="13882"/>
                      <a:pt x="8726" y="13986"/>
                      <a:pt x="8612" y="14100"/>
                    </a:cubicBezTo>
                    <a:cubicBezTo>
                      <a:pt x="8570" y="14100"/>
                      <a:pt x="8529" y="14111"/>
                      <a:pt x="8487" y="14121"/>
                    </a:cubicBezTo>
                    <a:cubicBezTo>
                      <a:pt x="8447" y="14131"/>
                      <a:pt x="8410" y="14136"/>
                      <a:pt x="8375" y="14136"/>
                    </a:cubicBezTo>
                    <a:cubicBezTo>
                      <a:pt x="8263" y="14136"/>
                      <a:pt x="8176" y="14083"/>
                      <a:pt x="8112" y="13965"/>
                    </a:cubicBezTo>
                    <a:cubicBezTo>
                      <a:pt x="8143" y="13725"/>
                      <a:pt x="8216" y="13486"/>
                      <a:pt x="8122" y="13246"/>
                    </a:cubicBezTo>
                    <a:cubicBezTo>
                      <a:pt x="8205" y="13121"/>
                      <a:pt x="8216" y="12986"/>
                      <a:pt x="8112" y="12871"/>
                    </a:cubicBezTo>
                    <a:cubicBezTo>
                      <a:pt x="8112" y="12746"/>
                      <a:pt x="8122" y="12621"/>
                      <a:pt x="8101" y="12507"/>
                    </a:cubicBezTo>
                    <a:cubicBezTo>
                      <a:pt x="8039" y="12216"/>
                      <a:pt x="8008" y="11924"/>
                      <a:pt x="7976" y="11643"/>
                    </a:cubicBezTo>
                    <a:cubicBezTo>
                      <a:pt x="7987" y="11580"/>
                      <a:pt x="7987" y="11518"/>
                      <a:pt x="7997" y="11455"/>
                    </a:cubicBezTo>
                    <a:cubicBezTo>
                      <a:pt x="8029" y="11434"/>
                      <a:pt x="8039" y="11414"/>
                      <a:pt x="7997" y="11393"/>
                    </a:cubicBezTo>
                    <a:cubicBezTo>
                      <a:pt x="8008" y="11372"/>
                      <a:pt x="8008" y="11362"/>
                      <a:pt x="7997" y="11341"/>
                    </a:cubicBezTo>
                    <a:cubicBezTo>
                      <a:pt x="8112" y="11175"/>
                      <a:pt x="8164" y="10987"/>
                      <a:pt x="8310" y="10851"/>
                    </a:cubicBezTo>
                    <a:cubicBezTo>
                      <a:pt x="8425" y="10779"/>
                      <a:pt x="8529" y="10716"/>
                      <a:pt x="8664" y="10716"/>
                    </a:cubicBezTo>
                    <a:lnTo>
                      <a:pt x="8976" y="10716"/>
                    </a:lnTo>
                    <a:cubicBezTo>
                      <a:pt x="8985" y="10718"/>
                      <a:pt x="8993" y="10719"/>
                      <a:pt x="9001" y="10719"/>
                    </a:cubicBezTo>
                    <a:cubicBezTo>
                      <a:pt x="9042" y="10719"/>
                      <a:pt x="9075" y="10699"/>
                      <a:pt x="9101" y="10664"/>
                    </a:cubicBezTo>
                    <a:cubicBezTo>
                      <a:pt x="9174" y="10664"/>
                      <a:pt x="9237" y="10664"/>
                      <a:pt x="9278" y="10601"/>
                    </a:cubicBezTo>
                    <a:lnTo>
                      <a:pt x="9278" y="10591"/>
                    </a:lnTo>
                    <a:cubicBezTo>
                      <a:pt x="9299" y="10571"/>
                      <a:pt x="9330" y="10550"/>
                      <a:pt x="9362" y="10539"/>
                    </a:cubicBezTo>
                    <a:cubicBezTo>
                      <a:pt x="9403" y="10518"/>
                      <a:pt x="9445" y="10497"/>
                      <a:pt x="9497" y="10477"/>
                    </a:cubicBezTo>
                    <a:cubicBezTo>
                      <a:pt x="9632" y="10435"/>
                      <a:pt x="9767" y="10393"/>
                      <a:pt x="9903" y="10342"/>
                    </a:cubicBezTo>
                    <a:cubicBezTo>
                      <a:pt x="10142" y="10237"/>
                      <a:pt x="10392" y="10133"/>
                      <a:pt x="10507" y="9863"/>
                    </a:cubicBezTo>
                    <a:cubicBezTo>
                      <a:pt x="10538" y="9863"/>
                      <a:pt x="10559" y="9831"/>
                      <a:pt x="10569" y="9810"/>
                    </a:cubicBezTo>
                    <a:lnTo>
                      <a:pt x="10569" y="9810"/>
                    </a:lnTo>
                    <a:cubicBezTo>
                      <a:pt x="10569" y="9810"/>
                      <a:pt x="10569" y="9810"/>
                      <a:pt x="10569" y="9810"/>
                    </a:cubicBezTo>
                    <a:cubicBezTo>
                      <a:pt x="10600" y="9779"/>
                      <a:pt x="10642" y="9759"/>
                      <a:pt x="10663" y="9727"/>
                    </a:cubicBezTo>
                    <a:cubicBezTo>
                      <a:pt x="10736" y="9550"/>
                      <a:pt x="10871" y="9425"/>
                      <a:pt x="10996" y="9290"/>
                    </a:cubicBezTo>
                    <a:cubicBezTo>
                      <a:pt x="11090" y="9196"/>
                      <a:pt x="11173" y="9102"/>
                      <a:pt x="11236" y="8977"/>
                    </a:cubicBezTo>
                    <a:cubicBezTo>
                      <a:pt x="11392" y="8634"/>
                      <a:pt x="11558" y="8301"/>
                      <a:pt x="11725" y="7968"/>
                    </a:cubicBezTo>
                    <a:cubicBezTo>
                      <a:pt x="11766" y="7894"/>
                      <a:pt x="11840" y="7832"/>
                      <a:pt x="11840" y="7749"/>
                    </a:cubicBezTo>
                    <a:cubicBezTo>
                      <a:pt x="11829" y="7582"/>
                      <a:pt x="11933" y="7447"/>
                      <a:pt x="11975" y="7290"/>
                    </a:cubicBezTo>
                    <a:cubicBezTo>
                      <a:pt x="12079" y="7114"/>
                      <a:pt x="12100" y="6916"/>
                      <a:pt x="12152" y="6718"/>
                    </a:cubicBezTo>
                    <a:cubicBezTo>
                      <a:pt x="12194" y="6593"/>
                      <a:pt x="12225" y="6457"/>
                      <a:pt x="12204" y="6333"/>
                    </a:cubicBezTo>
                    <a:cubicBezTo>
                      <a:pt x="12173" y="6166"/>
                      <a:pt x="12173" y="5989"/>
                      <a:pt x="12162" y="5823"/>
                    </a:cubicBezTo>
                    <a:cubicBezTo>
                      <a:pt x="12152" y="5739"/>
                      <a:pt x="12120" y="5666"/>
                      <a:pt x="12069" y="5594"/>
                    </a:cubicBezTo>
                    <a:cubicBezTo>
                      <a:pt x="12035" y="5560"/>
                      <a:pt x="11994" y="5526"/>
                      <a:pt x="11946" y="5526"/>
                    </a:cubicBezTo>
                    <a:cubicBezTo>
                      <a:pt x="11935" y="5526"/>
                      <a:pt x="11924" y="5527"/>
                      <a:pt x="11912" y="5531"/>
                    </a:cubicBezTo>
                    <a:cubicBezTo>
                      <a:pt x="11704" y="5573"/>
                      <a:pt x="11486" y="5562"/>
                      <a:pt x="11298" y="5698"/>
                    </a:cubicBezTo>
                    <a:cubicBezTo>
                      <a:pt x="11152" y="5708"/>
                      <a:pt x="11058" y="5812"/>
                      <a:pt x="10933" y="5874"/>
                    </a:cubicBezTo>
                    <a:cubicBezTo>
                      <a:pt x="10913" y="5895"/>
                      <a:pt x="10892" y="5906"/>
                      <a:pt x="10871" y="5916"/>
                    </a:cubicBezTo>
                    <a:cubicBezTo>
                      <a:pt x="10798" y="5927"/>
                      <a:pt x="10725" y="5937"/>
                      <a:pt x="10684" y="5999"/>
                    </a:cubicBezTo>
                    <a:cubicBezTo>
                      <a:pt x="10621" y="6020"/>
                      <a:pt x="10559" y="6052"/>
                      <a:pt x="10486" y="6073"/>
                    </a:cubicBezTo>
                    <a:cubicBezTo>
                      <a:pt x="10424" y="6103"/>
                      <a:pt x="10361" y="6135"/>
                      <a:pt x="10320" y="6198"/>
                    </a:cubicBezTo>
                    <a:cubicBezTo>
                      <a:pt x="10225" y="6343"/>
                      <a:pt x="10080" y="6437"/>
                      <a:pt x="9934" y="6531"/>
                    </a:cubicBezTo>
                    <a:cubicBezTo>
                      <a:pt x="9778" y="6635"/>
                      <a:pt x="9632" y="6760"/>
                      <a:pt x="9517" y="6916"/>
                    </a:cubicBezTo>
                    <a:cubicBezTo>
                      <a:pt x="9507" y="6936"/>
                      <a:pt x="9487" y="6957"/>
                      <a:pt x="9476" y="6978"/>
                    </a:cubicBezTo>
                    <a:cubicBezTo>
                      <a:pt x="9455" y="7010"/>
                      <a:pt x="9424" y="7031"/>
                      <a:pt x="9403" y="7061"/>
                    </a:cubicBezTo>
                    <a:cubicBezTo>
                      <a:pt x="9362" y="7072"/>
                      <a:pt x="9341" y="7114"/>
                      <a:pt x="9330" y="7155"/>
                    </a:cubicBezTo>
                    <a:cubicBezTo>
                      <a:pt x="9205" y="7260"/>
                      <a:pt x="9101" y="7374"/>
                      <a:pt x="9038" y="7540"/>
                    </a:cubicBezTo>
                    <a:cubicBezTo>
                      <a:pt x="9028" y="7551"/>
                      <a:pt x="9028" y="7561"/>
                      <a:pt x="9028" y="7582"/>
                    </a:cubicBezTo>
                    <a:cubicBezTo>
                      <a:pt x="8914" y="7665"/>
                      <a:pt x="8872" y="7780"/>
                      <a:pt x="8841" y="7894"/>
                    </a:cubicBezTo>
                    <a:cubicBezTo>
                      <a:pt x="8799" y="7926"/>
                      <a:pt x="8789" y="7978"/>
                      <a:pt x="8789" y="8030"/>
                    </a:cubicBezTo>
                    <a:cubicBezTo>
                      <a:pt x="8789" y="8040"/>
                      <a:pt x="8779" y="8061"/>
                      <a:pt x="8789" y="8082"/>
                    </a:cubicBezTo>
                    <a:cubicBezTo>
                      <a:pt x="8705" y="8165"/>
                      <a:pt x="8664" y="8269"/>
                      <a:pt x="8664" y="8384"/>
                    </a:cubicBezTo>
                    <a:cubicBezTo>
                      <a:pt x="8664" y="8467"/>
                      <a:pt x="8643" y="8561"/>
                      <a:pt x="8601" y="8644"/>
                    </a:cubicBezTo>
                    <a:cubicBezTo>
                      <a:pt x="8549" y="8676"/>
                      <a:pt x="8508" y="8738"/>
                      <a:pt x="8508" y="8790"/>
                    </a:cubicBezTo>
                    <a:cubicBezTo>
                      <a:pt x="8487" y="8936"/>
                      <a:pt x="8414" y="9060"/>
                      <a:pt x="8362" y="9185"/>
                    </a:cubicBezTo>
                    <a:cubicBezTo>
                      <a:pt x="8320" y="9310"/>
                      <a:pt x="8258" y="9435"/>
                      <a:pt x="8247" y="9560"/>
                    </a:cubicBezTo>
                    <a:cubicBezTo>
                      <a:pt x="8226" y="9706"/>
                      <a:pt x="8258" y="9852"/>
                      <a:pt x="8101" y="9935"/>
                    </a:cubicBezTo>
                    <a:cubicBezTo>
                      <a:pt x="8071" y="9956"/>
                      <a:pt x="8050" y="10018"/>
                      <a:pt x="8050" y="10071"/>
                    </a:cubicBezTo>
                    <a:cubicBezTo>
                      <a:pt x="8018" y="10217"/>
                      <a:pt x="7946" y="10331"/>
                      <a:pt x="7810" y="10414"/>
                    </a:cubicBezTo>
                    <a:cubicBezTo>
                      <a:pt x="7821" y="10342"/>
                      <a:pt x="7821" y="10268"/>
                      <a:pt x="7758" y="10217"/>
                    </a:cubicBezTo>
                    <a:cubicBezTo>
                      <a:pt x="7758" y="10196"/>
                      <a:pt x="7758" y="10185"/>
                      <a:pt x="7747" y="10175"/>
                    </a:cubicBezTo>
                    <a:cubicBezTo>
                      <a:pt x="7758" y="10081"/>
                      <a:pt x="7747" y="9998"/>
                      <a:pt x="7696" y="9925"/>
                    </a:cubicBezTo>
                    <a:cubicBezTo>
                      <a:pt x="7737" y="9842"/>
                      <a:pt x="7685" y="9768"/>
                      <a:pt x="7675" y="9685"/>
                    </a:cubicBezTo>
                    <a:cubicBezTo>
                      <a:pt x="7685" y="9634"/>
                      <a:pt x="7675" y="9581"/>
                      <a:pt x="7633" y="9539"/>
                    </a:cubicBezTo>
                    <a:cubicBezTo>
                      <a:pt x="7581" y="9342"/>
                      <a:pt x="7550" y="9123"/>
                      <a:pt x="7467" y="8936"/>
                    </a:cubicBezTo>
                    <a:cubicBezTo>
                      <a:pt x="7373" y="8706"/>
                      <a:pt x="7352" y="8488"/>
                      <a:pt x="7425" y="8259"/>
                    </a:cubicBezTo>
                    <a:cubicBezTo>
                      <a:pt x="7446" y="8176"/>
                      <a:pt x="7435" y="8123"/>
                      <a:pt x="7383" y="8061"/>
                    </a:cubicBezTo>
                    <a:cubicBezTo>
                      <a:pt x="7352" y="8030"/>
                      <a:pt x="7331" y="7998"/>
                      <a:pt x="7310" y="7968"/>
                    </a:cubicBezTo>
                    <a:cubicBezTo>
                      <a:pt x="7321" y="7926"/>
                      <a:pt x="7321" y="7884"/>
                      <a:pt x="7331" y="7843"/>
                    </a:cubicBezTo>
                    <a:cubicBezTo>
                      <a:pt x="7425" y="7790"/>
                      <a:pt x="7518" y="7749"/>
                      <a:pt x="7508" y="7614"/>
                    </a:cubicBezTo>
                    <a:cubicBezTo>
                      <a:pt x="7696" y="7364"/>
                      <a:pt x="7841" y="7093"/>
                      <a:pt x="7935" y="6791"/>
                    </a:cubicBezTo>
                    <a:cubicBezTo>
                      <a:pt x="7956" y="6760"/>
                      <a:pt x="7997" y="6739"/>
                      <a:pt x="8008" y="6707"/>
                    </a:cubicBezTo>
                    <a:cubicBezTo>
                      <a:pt x="8060" y="6562"/>
                      <a:pt x="8112" y="6416"/>
                      <a:pt x="8122" y="6270"/>
                    </a:cubicBezTo>
                    <a:cubicBezTo>
                      <a:pt x="8143" y="6239"/>
                      <a:pt x="8164" y="6218"/>
                      <a:pt x="8185" y="6198"/>
                    </a:cubicBezTo>
                    <a:cubicBezTo>
                      <a:pt x="8237" y="6187"/>
                      <a:pt x="8279" y="6156"/>
                      <a:pt x="8300" y="6114"/>
                    </a:cubicBezTo>
                    <a:cubicBezTo>
                      <a:pt x="8362" y="6020"/>
                      <a:pt x="8425" y="5916"/>
                      <a:pt x="8487" y="5823"/>
                    </a:cubicBezTo>
                    <a:cubicBezTo>
                      <a:pt x="8529" y="5791"/>
                      <a:pt x="8549" y="5749"/>
                      <a:pt x="8539" y="5698"/>
                    </a:cubicBezTo>
                    <a:lnTo>
                      <a:pt x="8549" y="5698"/>
                    </a:lnTo>
                    <a:cubicBezTo>
                      <a:pt x="8529" y="5687"/>
                      <a:pt x="8518" y="5677"/>
                      <a:pt x="8518" y="5666"/>
                    </a:cubicBezTo>
                    <a:lnTo>
                      <a:pt x="8518" y="5666"/>
                    </a:lnTo>
                    <a:lnTo>
                      <a:pt x="8549" y="5698"/>
                    </a:lnTo>
                    <a:cubicBezTo>
                      <a:pt x="8622" y="5541"/>
                      <a:pt x="8695" y="5385"/>
                      <a:pt x="8654" y="5208"/>
                    </a:cubicBezTo>
                    <a:cubicBezTo>
                      <a:pt x="8716" y="4990"/>
                      <a:pt x="8830" y="4802"/>
                      <a:pt x="8955" y="4615"/>
                    </a:cubicBezTo>
                    <a:cubicBezTo>
                      <a:pt x="8966" y="4594"/>
                      <a:pt x="8966" y="4562"/>
                      <a:pt x="8976" y="4532"/>
                    </a:cubicBezTo>
                    <a:cubicBezTo>
                      <a:pt x="9008" y="4521"/>
                      <a:pt x="9028" y="4500"/>
                      <a:pt x="9018" y="4469"/>
                    </a:cubicBezTo>
                    <a:cubicBezTo>
                      <a:pt x="9028" y="4448"/>
                      <a:pt x="9038" y="4428"/>
                      <a:pt x="9038" y="4407"/>
                    </a:cubicBezTo>
                    <a:cubicBezTo>
                      <a:pt x="9059" y="4396"/>
                      <a:pt x="9070" y="4375"/>
                      <a:pt x="9080" y="4354"/>
                    </a:cubicBezTo>
                    <a:cubicBezTo>
                      <a:pt x="9101" y="4313"/>
                      <a:pt x="9101" y="4271"/>
                      <a:pt x="9080" y="4219"/>
                    </a:cubicBezTo>
                    <a:cubicBezTo>
                      <a:pt x="9091" y="4208"/>
                      <a:pt x="9080" y="4188"/>
                      <a:pt x="9080" y="4167"/>
                    </a:cubicBezTo>
                    <a:cubicBezTo>
                      <a:pt x="9122" y="4104"/>
                      <a:pt x="9153" y="4032"/>
                      <a:pt x="9153" y="3949"/>
                    </a:cubicBezTo>
                    <a:cubicBezTo>
                      <a:pt x="9153" y="3771"/>
                      <a:pt x="9163" y="3605"/>
                      <a:pt x="9205" y="3438"/>
                    </a:cubicBezTo>
                    <a:cubicBezTo>
                      <a:pt x="9237" y="3345"/>
                      <a:pt x="9237" y="3261"/>
                      <a:pt x="9163" y="3188"/>
                    </a:cubicBezTo>
                    <a:cubicBezTo>
                      <a:pt x="9216" y="3042"/>
                      <a:pt x="9163" y="2897"/>
                      <a:pt x="9153" y="2751"/>
                    </a:cubicBezTo>
                    <a:cubicBezTo>
                      <a:pt x="9153" y="2688"/>
                      <a:pt x="9153" y="2616"/>
                      <a:pt x="9101" y="2563"/>
                    </a:cubicBezTo>
                    <a:cubicBezTo>
                      <a:pt x="9112" y="2501"/>
                      <a:pt x="9122" y="2438"/>
                      <a:pt x="9133" y="2366"/>
                    </a:cubicBezTo>
                    <a:cubicBezTo>
                      <a:pt x="9133" y="2324"/>
                      <a:pt x="9133" y="2293"/>
                      <a:pt x="9091" y="2262"/>
                    </a:cubicBezTo>
                    <a:lnTo>
                      <a:pt x="9091" y="2137"/>
                    </a:lnTo>
                    <a:cubicBezTo>
                      <a:pt x="9080" y="2064"/>
                      <a:pt x="9080" y="1980"/>
                      <a:pt x="9080" y="1897"/>
                    </a:cubicBezTo>
                    <a:cubicBezTo>
                      <a:pt x="9080" y="1876"/>
                      <a:pt x="9080" y="1855"/>
                      <a:pt x="9091" y="1835"/>
                    </a:cubicBezTo>
                    <a:cubicBezTo>
                      <a:pt x="9133" y="1730"/>
                      <a:pt x="9112" y="1637"/>
                      <a:pt x="9080" y="1533"/>
                    </a:cubicBezTo>
                    <a:cubicBezTo>
                      <a:pt x="9049" y="1450"/>
                      <a:pt x="9018" y="1366"/>
                      <a:pt x="8976" y="1283"/>
                    </a:cubicBezTo>
                    <a:lnTo>
                      <a:pt x="8976" y="1106"/>
                    </a:lnTo>
                    <a:cubicBezTo>
                      <a:pt x="8976" y="1054"/>
                      <a:pt x="8966" y="1002"/>
                      <a:pt x="8914" y="981"/>
                    </a:cubicBezTo>
                    <a:lnTo>
                      <a:pt x="8914" y="971"/>
                    </a:lnTo>
                    <a:cubicBezTo>
                      <a:pt x="8872" y="897"/>
                      <a:pt x="8830" y="814"/>
                      <a:pt x="8789" y="731"/>
                    </a:cubicBezTo>
                    <a:cubicBezTo>
                      <a:pt x="8809" y="617"/>
                      <a:pt x="8851" y="502"/>
                      <a:pt x="8904" y="388"/>
                    </a:cubicBezTo>
                    <a:cubicBezTo>
                      <a:pt x="8973" y="218"/>
                      <a:pt x="8795" y="1"/>
                      <a:pt x="8615"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3" name="Google Shape;293;p45"/>
              <p:cNvPicPr preferRelativeResize="0"/>
              <p:nvPr/>
            </p:nvPicPr>
            <p:blipFill rotWithShape="1">
              <a:blip r:embed="rId3">
                <a:alphaModFix/>
              </a:blip>
              <a:srcRect/>
              <a:stretch/>
            </p:blipFill>
            <p:spPr>
              <a:xfrm>
                <a:off x="4841429" y="-138081"/>
                <a:ext cx="1144842" cy="1730385"/>
              </a:xfrm>
              <a:prstGeom prst="rect">
                <a:avLst/>
              </a:prstGeom>
              <a:noFill/>
              <a:ln>
                <a:noFill/>
              </a:ln>
            </p:spPr>
          </p:pic>
        </p:grpSp>
        <p:grpSp>
          <p:nvGrpSpPr>
            <p:cNvPr id="294" name="Google Shape;294;p45"/>
            <p:cNvGrpSpPr/>
            <p:nvPr/>
          </p:nvGrpSpPr>
          <p:grpSpPr>
            <a:xfrm>
              <a:off x="373845" y="1425888"/>
              <a:ext cx="346159" cy="373662"/>
              <a:chOff x="-631075" y="2392173"/>
              <a:chExt cx="735725" cy="794180"/>
            </a:xfrm>
          </p:grpSpPr>
          <p:sp>
            <p:nvSpPr>
              <p:cNvPr id="295" name="Google Shape;295;p45"/>
              <p:cNvSpPr/>
              <p:nvPr/>
            </p:nvSpPr>
            <p:spPr>
              <a:xfrm>
                <a:off x="-631075" y="2393149"/>
                <a:ext cx="735723" cy="792227"/>
              </a:xfrm>
              <a:custGeom>
                <a:avLst/>
                <a:gdLst/>
                <a:ahLst/>
                <a:cxnLst/>
                <a:rect l="l" t="t" r="r" b="b"/>
                <a:pathLst>
                  <a:path w="10143" h="10922" extrusionOk="0">
                    <a:moveTo>
                      <a:pt x="7331" y="977"/>
                    </a:moveTo>
                    <a:cubicBezTo>
                      <a:pt x="7331" y="987"/>
                      <a:pt x="7321" y="998"/>
                      <a:pt x="7310" y="1008"/>
                    </a:cubicBezTo>
                    <a:cubicBezTo>
                      <a:pt x="7310" y="998"/>
                      <a:pt x="7310" y="998"/>
                      <a:pt x="7300" y="987"/>
                    </a:cubicBezTo>
                    <a:cubicBezTo>
                      <a:pt x="7310" y="987"/>
                      <a:pt x="7321" y="987"/>
                      <a:pt x="7331" y="977"/>
                    </a:cubicBezTo>
                    <a:close/>
                    <a:moveTo>
                      <a:pt x="5290" y="1872"/>
                    </a:moveTo>
                    <a:cubicBezTo>
                      <a:pt x="5269" y="1893"/>
                      <a:pt x="5249" y="1903"/>
                      <a:pt x="5239" y="1914"/>
                    </a:cubicBezTo>
                    <a:cubicBezTo>
                      <a:pt x="5239" y="1903"/>
                      <a:pt x="5249" y="1882"/>
                      <a:pt x="5269" y="1882"/>
                    </a:cubicBezTo>
                    <a:cubicBezTo>
                      <a:pt x="5280" y="1872"/>
                      <a:pt x="5280" y="1872"/>
                      <a:pt x="5290" y="1872"/>
                    </a:cubicBezTo>
                    <a:close/>
                    <a:moveTo>
                      <a:pt x="7175" y="2081"/>
                    </a:moveTo>
                    <a:cubicBezTo>
                      <a:pt x="7206" y="2091"/>
                      <a:pt x="7217" y="2091"/>
                      <a:pt x="7227" y="2101"/>
                    </a:cubicBezTo>
                    <a:cubicBezTo>
                      <a:pt x="7206" y="2091"/>
                      <a:pt x="7196" y="2091"/>
                      <a:pt x="7175" y="2091"/>
                    </a:cubicBezTo>
                    <a:lnTo>
                      <a:pt x="7175" y="2081"/>
                    </a:lnTo>
                    <a:close/>
                    <a:moveTo>
                      <a:pt x="4790" y="2216"/>
                    </a:moveTo>
                    <a:cubicBezTo>
                      <a:pt x="4790" y="2216"/>
                      <a:pt x="4790" y="2226"/>
                      <a:pt x="4801" y="2226"/>
                    </a:cubicBezTo>
                    <a:cubicBezTo>
                      <a:pt x="4790" y="2226"/>
                      <a:pt x="4790" y="2226"/>
                      <a:pt x="4780" y="2236"/>
                    </a:cubicBezTo>
                    <a:cubicBezTo>
                      <a:pt x="4780" y="2226"/>
                      <a:pt x="4790" y="2226"/>
                      <a:pt x="4790" y="2226"/>
                    </a:cubicBezTo>
                    <a:lnTo>
                      <a:pt x="4790" y="2216"/>
                    </a:lnTo>
                    <a:close/>
                    <a:moveTo>
                      <a:pt x="1907" y="2278"/>
                    </a:moveTo>
                    <a:cubicBezTo>
                      <a:pt x="1896" y="2278"/>
                      <a:pt x="1896" y="2278"/>
                      <a:pt x="1896" y="2289"/>
                    </a:cubicBezTo>
                    <a:lnTo>
                      <a:pt x="1896" y="2278"/>
                    </a:lnTo>
                    <a:close/>
                    <a:moveTo>
                      <a:pt x="4624" y="2268"/>
                    </a:moveTo>
                    <a:lnTo>
                      <a:pt x="4624" y="2278"/>
                    </a:lnTo>
                    <a:lnTo>
                      <a:pt x="4614" y="2278"/>
                    </a:lnTo>
                    <a:cubicBezTo>
                      <a:pt x="4614" y="2289"/>
                      <a:pt x="4614" y="2289"/>
                      <a:pt x="4624" y="2289"/>
                    </a:cubicBezTo>
                    <a:lnTo>
                      <a:pt x="4624" y="2299"/>
                    </a:lnTo>
                    <a:cubicBezTo>
                      <a:pt x="4614" y="2289"/>
                      <a:pt x="4614" y="2289"/>
                      <a:pt x="4603" y="2289"/>
                    </a:cubicBezTo>
                    <a:lnTo>
                      <a:pt x="4614" y="2278"/>
                    </a:lnTo>
                    <a:cubicBezTo>
                      <a:pt x="4614" y="2268"/>
                      <a:pt x="4624" y="2268"/>
                      <a:pt x="4624" y="2268"/>
                    </a:cubicBezTo>
                    <a:close/>
                    <a:moveTo>
                      <a:pt x="3749" y="2653"/>
                    </a:moveTo>
                    <a:lnTo>
                      <a:pt x="3749" y="2653"/>
                    </a:lnTo>
                    <a:cubicBezTo>
                      <a:pt x="3760" y="2664"/>
                      <a:pt x="3770" y="2685"/>
                      <a:pt x="3781" y="2694"/>
                    </a:cubicBezTo>
                    <a:cubicBezTo>
                      <a:pt x="3770" y="2685"/>
                      <a:pt x="3749" y="2674"/>
                      <a:pt x="3749" y="2653"/>
                    </a:cubicBezTo>
                    <a:close/>
                    <a:moveTo>
                      <a:pt x="1354" y="2757"/>
                    </a:moveTo>
                    <a:cubicBezTo>
                      <a:pt x="1354" y="2757"/>
                      <a:pt x="1365" y="2757"/>
                      <a:pt x="1365" y="2768"/>
                    </a:cubicBezTo>
                    <a:lnTo>
                      <a:pt x="1354" y="2768"/>
                    </a:lnTo>
                    <a:lnTo>
                      <a:pt x="1354" y="2757"/>
                    </a:lnTo>
                    <a:close/>
                    <a:moveTo>
                      <a:pt x="4239" y="3372"/>
                    </a:moveTo>
                    <a:lnTo>
                      <a:pt x="4239" y="3382"/>
                    </a:lnTo>
                    <a:lnTo>
                      <a:pt x="4228" y="3372"/>
                    </a:lnTo>
                    <a:close/>
                    <a:moveTo>
                      <a:pt x="8591" y="3986"/>
                    </a:moveTo>
                    <a:cubicBezTo>
                      <a:pt x="8591" y="3986"/>
                      <a:pt x="8591" y="3996"/>
                      <a:pt x="8601" y="3996"/>
                    </a:cubicBezTo>
                    <a:lnTo>
                      <a:pt x="8591" y="3996"/>
                    </a:lnTo>
                    <a:lnTo>
                      <a:pt x="8591" y="3986"/>
                    </a:lnTo>
                    <a:close/>
                    <a:moveTo>
                      <a:pt x="4984" y="4279"/>
                    </a:moveTo>
                    <a:lnTo>
                      <a:pt x="4984" y="4279"/>
                    </a:lnTo>
                    <a:cubicBezTo>
                      <a:pt x="4988" y="4279"/>
                      <a:pt x="4992" y="4284"/>
                      <a:pt x="4989" y="4298"/>
                    </a:cubicBezTo>
                    <a:cubicBezTo>
                      <a:pt x="4961" y="4298"/>
                      <a:pt x="4975" y="4279"/>
                      <a:pt x="4984" y="4279"/>
                    </a:cubicBezTo>
                    <a:close/>
                    <a:moveTo>
                      <a:pt x="5155" y="4538"/>
                    </a:moveTo>
                    <a:lnTo>
                      <a:pt x="5155" y="4548"/>
                    </a:lnTo>
                    <a:lnTo>
                      <a:pt x="5134" y="4548"/>
                    </a:lnTo>
                    <a:cubicBezTo>
                      <a:pt x="5144" y="4548"/>
                      <a:pt x="5144" y="4538"/>
                      <a:pt x="5155" y="4538"/>
                    </a:cubicBezTo>
                    <a:close/>
                    <a:moveTo>
                      <a:pt x="4614" y="4902"/>
                    </a:moveTo>
                    <a:cubicBezTo>
                      <a:pt x="4614" y="4913"/>
                      <a:pt x="4614" y="4913"/>
                      <a:pt x="4603" y="4913"/>
                    </a:cubicBezTo>
                    <a:lnTo>
                      <a:pt x="4614" y="4902"/>
                    </a:lnTo>
                    <a:close/>
                    <a:moveTo>
                      <a:pt x="9341" y="4996"/>
                    </a:moveTo>
                    <a:lnTo>
                      <a:pt x="9341" y="5006"/>
                    </a:lnTo>
                    <a:lnTo>
                      <a:pt x="9330" y="5006"/>
                    </a:lnTo>
                    <a:lnTo>
                      <a:pt x="9341" y="4996"/>
                    </a:lnTo>
                    <a:close/>
                    <a:moveTo>
                      <a:pt x="4489" y="5475"/>
                    </a:moveTo>
                    <a:cubicBezTo>
                      <a:pt x="4489" y="5475"/>
                      <a:pt x="4478" y="5475"/>
                      <a:pt x="4478" y="5485"/>
                    </a:cubicBezTo>
                    <a:lnTo>
                      <a:pt x="4478" y="5475"/>
                    </a:lnTo>
                    <a:close/>
                    <a:moveTo>
                      <a:pt x="1719" y="5517"/>
                    </a:moveTo>
                    <a:cubicBezTo>
                      <a:pt x="1719" y="5517"/>
                      <a:pt x="1719" y="5527"/>
                      <a:pt x="1729" y="5527"/>
                    </a:cubicBezTo>
                    <a:lnTo>
                      <a:pt x="1708" y="5527"/>
                    </a:lnTo>
                    <a:cubicBezTo>
                      <a:pt x="1719" y="5527"/>
                      <a:pt x="1719" y="5517"/>
                      <a:pt x="1719" y="5517"/>
                    </a:cubicBezTo>
                    <a:close/>
                    <a:moveTo>
                      <a:pt x="5644" y="6318"/>
                    </a:moveTo>
                    <a:lnTo>
                      <a:pt x="5644" y="6329"/>
                    </a:lnTo>
                    <a:lnTo>
                      <a:pt x="5634" y="6329"/>
                    </a:lnTo>
                    <a:cubicBezTo>
                      <a:pt x="5634" y="6329"/>
                      <a:pt x="5644" y="6329"/>
                      <a:pt x="5644" y="6318"/>
                    </a:cubicBezTo>
                    <a:close/>
                    <a:moveTo>
                      <a:pt x="1407" y="6370"/>
                    </a:moveTo>
                    <a:lnTo>
                      <a:pt x="1417" y="6380"/>
                    </a:lnTo>
                    <a:lnTo>
                      <a:pt x="1396" y="6380"/>
                    </a:lnTo>
                    <a:cubicBezTo>
                      <a:pt x="1407" y="6380"/>
                      <a:pt x="1407" y="6380"/>
                      <a:pt x="1407" y="6370"/>
                    </a:cubicBezTo>
                    <a:close/>
                    <a:moveTo>
                      <a:pt x="1604" y="7359"/>
                    </a:moveTo>
                    <a:lnTo>
                      <a:pt x="1604" y="7370"/>
                    </a:lnTo>
                    <a:lnTo>
                      <a:pt x="1594" y="7370"/>
                    </a:lnTo>
                    <a:lnTo>
                      <a:pt x="1604" y="7359"/>
                    </a:lnTo>
                    <a:close/>
                    <a:moveTo>
                      <a:pt x="7904" y="7537"/>
                    </a:moveTo>
                    <a:cubicBezTo>
                      <a:pt x="7904" y="7537"/>
                      <a:pt x="7904" y="7547"/>
                      <a:pt x="7914" y="7547"/>
                    </a:cubicBezTo>
                    <a:lnTo>
                      <a:pt x="7904" y="7547"/>
                    </a:lnTo>
                    <a:lnTo>
                      <a:pt x="7904" y="7537"/>
                    </a:lnTo>
                    <a:close/>
                    <a:moveTo>
                      <a:pt x="5832" y="7984"/>
                    </a:moveTo>
                    <a:lnTo>
                      <a:pt x="5832" y="7995"/>
                    </a:lnTo>
                    <a:lnTo>
                      <a:pt x="5822" y="8005"/>
                    </a:lnTo>
                    <a:cubicBezTo>
                      <a:pt x="5832" y="7995"/>
                      <a:pt x="5832" y="7995"/>
                      <a:pt x="5832" y="7984"/>
                    </a:cubicBezTo>
                    <a:close/>
                    <a:moveTo>
                      <a:pt x="1136" y="8245"/>
                    </a:moveTo>
                    <a:cubicBezTo>
                      <a:pt x="1136" y="8255"/>
                      <a:pt x="1136" y="8255"/>
                      <a:pt x="1125" y="8265"/>
                    </a:cubicBezTo>
                    <a:lnTo>
                      <a:pt x="1125" y="8255"/>
                    </a:lnTo>
                    <a:lnTo>
                      <a:pt x="1136" y="8245"/>
                    </a:lnTo>
                    <a:close/>
                    <a:moveTo>
                      <a:pt x="501" y="8275"/>
                    </a:moveTo>
                    <a:lnTo>
                      <a:pt x="501" y="8286"/>
                    </a:lnTo>
                    <a:lnTo>
                      <a:pt x="491" y="8286"/>
                    </a:lnTo>
                    <a:cubicBezTo>
                      <a:pt x="501" y="8286"/>
                      <a:pt x="501" y="8286"/>
                      <a:pt x="501" y="8275"/>
                    </a:cubicBezTo>
                    <a:close/>
                    <a:moveTo>
                      <a:pt x="3323" y="8453"/>
                    </a:moveTo>
                    <a:cubicBezTo>
                      <a:pt x="3333" y="8463"/>
                      <a:pt x="3344" y="8474"/>
                      <a:pt x="3344" y="8484"/>
                    </a:cubicBezTo>
                    <a:lnTo>
                      <a:pt x="3323" y="8484"/>
                    </a:lnTo>
                    <a:lnTo>
                      <a:pt x="3323" y="8463"/>
                    </a:lnTo>
                    <a:lnTo>
                      <a:pt x="3323" y="8453"/>
                    </a:lnTo>
                    <a:close/>
                    <a:moveTo>
                      <a:pt x="2448" y="8619"/>
                    </a:moveTo>
                    <a:cubicBezTo>
                      <a:pt x="2479" y="8619"/>
                      <a:pt x="2500" y="8619"/>
                      <a:pt x="2511" y="8640"/>
                    </a:cubicBezTo>
                    <a:cubicBezTo>
                      <a:pt x="2490" y="8629"/>
                      <a:pt x="2469" y="8619"/>
                      <a:pt x="2448" y="8619"/>
                    </a:cubicBezTo>
                    <a:close/>
                    <a:moveTo>
                      <a:pt x="5915" y="8754"/>
                    </a:moveTo>
                    <a:lnTo>
                      <a:pt x="5915" y="8765"/>
                    </a:lnTo>
                    <a:cubicBezTo>
                      <a:pt x="5905" y="8765"/>
                      <a:pt x="5905" y="8765"/>
                      <a:pt x="5915" y="8754"/>
                    </a:cubicBezTo>
                    <a:close/>
                    <a:moveTo>
                      <a:pt x="626" y="8817"/>
                    </a:moveTo>
                    <a:cubicBezTo>
                      <a:pt x="626" y="8817"/>
                      <a:pt x="626" y="8828"/>
                      <a:pt x="636" y="8828"/>
                    </a:cubicBezTo>
                    <a:cubicBezTo>
                      <a:pt x="626" y="8828"/>
                      <a:pt x="626" y="8828"/>
                      <a:pt x="626" y="8838"/>
                    </a:cubicBezTo>
                    <a:lnTo>
                      <a:pt x="626" y="8817"/>
                    </a:lnTo>
                    <a:close/>
                    <a:moveTo>
                      <a:pt x="6800" y="8765"/>
                    </a:moveTo>
                    <a:cubicBezTo>
                      <a:pt x="6810" y="8775"/>
                      <a:pt x="6810" y="8786"/>
                      <a:pt x="6821" y="8796"/>
                    </a:cubicBezTo>
                    <a:cubicBezTo>
                      <a:pt x="6769" y="8817"/>
                      <a:pt x="6738" y="8828"/>
                      <a:pt x="6706" y="8838"/>
                    </a:cubicBezTo>
                    <a:cubicBezTo>
                      <a:pt x="6738" y="8807"/>
                      <a:pt x="6759" y="8786"/>
                      <a:pt x="6800" y="8765"/>
                    </a:cubicBezTo>
                    <a:close/>
                    <a:moveTo>
                      <a:pt x="6675" y="8879"/>
                    </a:moveTo>
                    <a:lnTo>
                      <a:pt x="6675" y="8879"/>
                    </a:lnTo>
                    <a:cubicBezTo>
                      <a:pt x="6675" y="8900"/>
                      <a:pt x="6665" y="8911"/>
                      <a:pt x="6665" y="8942"/>
                    </a:cubicBezTo>
                    <a:cubicBezTo>
                      <a:pt x="6655" y="8921"/>
                      <a:pt x="6655" y="8911"/>
                      <a:pt x="6665" y="8900"/>
                    </a:cubicBezTo>
                    <a:cubicBezTo>
                      <a:pt x="6665" y="8890"/>
                      <a:pt x="6675" y="8890"/>
                      <a:pt x="6675" y="8879"/>
                    </a:cubicBezTo>
                    <a:close/>
                    <a:moveTo>
                      <a:pt x="3749" y="9202"/>
                    </a:moveTo>
                    <a:lnTo>
                      <a:pt x="3749" y="9233"/>
                    </a:lnTo>
                    <a:cubicBezTo>
                      <a:pt x="3739" y="9223"/>
                      <a:pt x="3739" y="9212"/>
                      <a:pt x="3728" y="9202"/>
                    </a:cubicBezTo>
                    <a:close/>
                    <a:moveTo>
                      <a:pt x="5873" y="9536"/>
                    </a:moveTo>
                    <a:lnTo>
                      <a:pt x="5873" y="9546"/>
                    </a:lnTo>
                    <a:lnTo>
                      <a:pt x="5873" y="9556"/>
                    </a:lnTo>
                    <a:lnTo>
                      <a:pt x="5873" y="9577"/>
                    </a:lnTo>
                    <a:lnTo>
                      <a:pt x="5863" y="9587"/>
                    </a:lnTo>
                    <a:cubicBezTo>
                      <a:pt x="5863" y="9577"/>
                      <a:pt x="5863" y="9556"/>
                      <a:pt x="5873" y="9536"/>
                    </a:cubicBezTo>
                    <a:close/>
                    <a:moveTo>
                      <a:pt x="5280" y="10056"/>
                    </a:moveTo>
                    <a:lnTo>
                      <a:pt x="5280" y="10066"/>
                    </a:lnTo>
                    <a:cubicBezTo>
                      <a:pt x="5269" y="10066"/>
                      <a:pt x="5269" y="10077"/>
                      <a:pt x="5269" y="10077"/>
                    </a:cubicBezTo>
                    <a:cubicBezTo>
                      <a:pt x="5269" y="10066"/>
                      <a:pt x="5269" y="10066"/>
                      <a:pt x="5280" y="10056"/>
                    </a:cubicBezTo>
                    <a:close/>
                    <a:moveTo>
                      <a:pt x="6612" y="0"/>
                    </a:moveTo>
                    <a:cubicBezTo>
                      <a:pt x="6492" y="0"/>
                      <a:pt x="6373" y="24"/>
                      <a:pt x="6269" y="91"/>
                    </a:cubicBezTo>
                    <a:cubicBezTo>
                      <a:pt x="6165" y="154"/>
                      <a:pt x="6051" y="175"/>
                      <a:pt x="5957" y="248"/>
                    </a:cubicBezTo>
                    <a:cubicBezTo>
                      <a:pt x="5957" y="248"/>
                      <a:pt x="5967" y="258"/>
                      <a:pt x="5967" y="269"/>
                    </a:cubicBezTo>
                    <a:lnTo>
                      <a:pt x="5957" y="269"/>
                    </a:lnTo>
                    <a:lnTo>
                      <a:pt x="5957" y="248"/>
                    </a:lnTo>
                    <a:cubicBezTo>
                      <a:pt x="5949" y="249"/>
                      <a:pt x="5941" y="250"/>
                      <a:pt x="5934" y="250"/>
                    </a:cubicBezTo>
                    <a:cubicBezTo>
                      <a:pt x="5871" y="250"/>
                      <a:pt x="5815" y="215"/>
                      <a:pt x="5759" y="206"/>
                    </a:cubicBezTo>
                    <a:cubicBezTo>
                      <a:pt x="5736" y="199"/>
                      <a:pt x="5713" y="194"/>
                      <a:pt x="5691" y="194"/>
                    </a:cubicBezTo>
                    <a:cubicBezTo>
                      <a:pt x="5652" y="194"/>
                      <a:pt x="5615" y="208"/>
                      <a:pt x="5582" y="248"/>
                    </a:cubicBezTo>
                    <a:cubicBezTo>
                      <a:pt x="5525" y="241"/>
                      <a:pt x="5458" y="224"/>
                      <a:pt x="5408" y="224"/>
                    </a:cubicBezTo>
                    <a:cubicBezTo>
                      <a:pt x="5385" y="224"/>
                      <a:pt x="5366" y="228"/>
                      <a:pt x="5353" y="237"/>
                    </a:cubicBezTo>
                    <a:cubicBezTo>
                      <a:pt x="5186" y="362"/>
                      <a:pt x="4947" y="436"/>
                      <a:pt x="4895" y="675"/>
                    </a:cubicBezTo>
                    <a:cubicBezTo>
                      <a:pt x="4822" y="685"/>
                      <a:pt x="4790" y="737"/>
                      <a:pt x="4790" y="800"/>
                    </a:cubicBezTo>
                    <a:cubicBezTo>
                      <a:pt x="4707" y="841"/>
                      <a:pt x="4655" y="914"/>
                      <a:pt x="4593" y="987"/>
                    </a:cubicBezTo>
                    <a:cubicBezTo>
                      <a:pt x="4457" y="1112"/>
                      <a:pt x="4301" y="1373"/>
                      <a:pt x="4249" y="1560"/>
                    </a:cubicBezTo>
                    <a:lnTo>
                      <a:pt x="4156" y="1841"/>
                    </a:lnTo>
                    <a:cubicBezTo>
                      <a:pt x="4031" y="2049"/>
                      <a:pt x="3947" y="2268"/>
                      <a:pt x="3937" y="2518"/>
                    </a:cubicBezTo>
                    <a:cubicBezTo>
                      <a:pt x="3927" y="2632"/>
                      <a:pt x="3927" y="2632"/>
                      <a:pt x="3749" y="2653"/>
                    </a:cubicBezTo>
                    <a:lnTo>
                      <a:pt x="3687" y="2590"/>
                    </a:lnTo>
                    <a:cubicBezTo>
                      <a:pt x="3603" y="2445"/>
                      <a:pt x="3468" y="2382"/>
                      <a:pt x="3323" y="2340"/>
                    </a:cubicBezTo>
                    <a:cubicBezTo>
                      <a:pt x="3145" y="2320"/>
                      <a:pt x="3010" y="2226"/>
                      <a:pt x="2906" y="2091"/>
                    </a:cubicBezTo>
                    <a:cubicBezTo>
                      <a:pt x="2884" y="2046"/>
                      <a:pt x="2857" y="2034"/>
                      <a:pt x="2820" y="2034"/>
                    </a:cubicBezTo>
                    <a:cubicBezTo>
                      <a:pt x="2805" y="2034"/>
                      <a:pt x="2789" y="2036"/>
                      <a:pt x="2770" y="2039"/>
                    </a:cubicBezTo>
                    <a:cubicBezTo>
                      <a:pt x="2743" y="2039"/>
                      <a:pt x="2715" y="2030"/>
                      <a:pt x="2690" y="2030"/>
                    </a:cubicBezTo>
                    <a:cubicBezTo>
                      <a:pt x="2678" y="2030"/>
                      <a:pt x="2667" y="2032"/>
                      <a:pt x="2656" y="2039"/>
                    </a:cubicBezTo>
                    <a:cubicBezTo>
                      <a:pt x="2561" y="2086"/>
                      <a:pt x="2462" y="2103"/>
                      <a:pt x="2364" y="2103"/>
                    </a:cubicBezTo>
                    <a:cubicBezTo>
                      <a:pt x="2311" y="2103"/>
                      <a:pt x="2259" y="2098"/>
                      <a:pt x="2208" y="2091"/>
                    </a:cubicBezTo>
                    <a:cubicBezTo>
                      <a:pt x="2151" y="2083"/>
                      <a:pt x="2095" y="2079"/>
                      <a:pt x="2040" y="2079"/>
                    </a:cubicBezTo>
                    <a:cubicBezTo>
                      <a:pt x="1865" y="2079"/>
                      <a:pt x="1700" y="2118"/>
                      <a:pt x="1542" y="2206"/>
                    </a:cubicBezTo>
                    <a:cubicBezTo>
                      <a:pt x="1524" y="2204"/>
                      <a:pt x="1507" y="2203"/>
                      <a:pt x="1490" y="2203"/>
                    </a:cubicBezTo>
                    <a:cubicBezTo>
                      <a:pt x="1264" y="2203"/>
                      <a:pt x="1079" y="2325"/>
                      <a:pt x="875" y="2393"/>
                    </a:cubicBezTo>
                    <a:cubicBezTo>
                      <a:pt x="751" y="2445"/>
                      <a:pt x="667" y="2549"/>
                      <a:pt x="678" y="2705"/>
                    </a:cubicBezTo>
                    <a:cubicBezTo>
                      <a:pt x="657" y="2726"/>
                      <a:pt x="636" y="2747"/>
                      <a:pt x="616" y="2757"/>
                    </a:cubicBezTo>
                    <a:cubicBezTo>
                      <a:pt x="553" y="2789"/>
                      <a:pt x="521" y="2830"/>
                      <a:pt x="501" y="2893"/>
                    </a:cubicBezTo>
                    <a:lnTo>
                      <a:pt x="438" y="2955"/>
                    </a:lnTo>
                    <a:cubicBezTo>
                      <a:pt x="407" y="2965"/>
                      <a:pt x="387" y="2986"/>
                      <a:pt x="387" y="3018"/>
                    </a:cubicBezTo>
                    <a:cubicBezTo>
                      <a:pt x="387" y="3039"/>
                      <a:pt x="387" y="3059"/>
                      <a:pt x="376" y="3080"/>
                    </a:cubicBezTo>
                    <a:lnTo>
                      <a:pt x="366" y="3080"/>
                    </a:lnTo>
                    <a:lnTo>
                      <a:pt x="313" y="3132"/>
                    </a:lnTo>
                    <a:cubicBezTo>
                      <a:pt x="306" y="3128"/>
                      <a:pt x="299" y="3127"/>
                      <a:pt x="292" y="3127"/>
                    </a:cubicBezTo>
                    <a:cubicBezTo>
                      <a:pt x="279" y="3127"/>
                      <a:pt x="265" y="3132"/>
                      <a:pt x="251" y="3132"/>
                    </a:cubicBezTo>
                    <a:cubicBezTo>
                      <a:pt x="199" y="3163"/>
                      <a:pt x="188" y="3205"/>
                      <a:pt x="199" y="3257"/>
                    </a:cubicBezTo>
                    <a:lnTo>
                      <a:pt x="199" y="3268"/>
                    </a:lnTo>
                    <a:cubicBezTo>
                      <a:pt x="126" y="3288"/>
                      <a:pt x="84" y="3340"/>
                      <a:pt x="63" y="3413"/>
                    </a:cubicBezTo>
                    <a:cubicBezTo>
                      <a:pt x="33" y="3507"/>
                      <a:pt x="63" y="3590"/>
                      <a:pt x="74" y="3684"/>
                    </a:cubicBezTo>
                    <a:lnTo>
                      <a:pt x="63" y="3684"/>
                    </a:lnTo>
                    <a:cubicBezTo>
                      <a:pt x="53" y="3705"/>
                      <a:pt x="33" y="3726"/>
                      <a:pt x="12" y="3747"/>
                    </a:cubicBezTo>
                    <a:cubicBezTo>
                      <a:pt x="1" y="3798"/>
                      <a:pt x="33" y="3840"/>
                      <a:pt x="63" y="3871"/>
                    </a:cubicBezTo>
                    <a:cubicBezTo>
                      <a:pt x="53" y="3913"/>
                      <a:pt x="22" y="3955"/>
                      <a:pt x="33" y="3986"/>
                    </a:cubicBezTo>
                    <a:cubicBezTo>
                      <a:pt x="84" y="4163"/>
                      <a:pt x="74" y="4340"/>
                      <a:pt x="74" y="4517"/>
                    </a:cubicBezTo>
                    <a:cubicBezTo>
                      <a:pt x="84" y="4642"/>
                      <a:pt x="95" y="4777"/>
                      <a:pt x="220" y="4871"/>
                    </a:cubicBezTo>
                    <a:cubicBezTo>
                      <a:pt x="262" y="4902"/>
                      <a:pt x="262" y="4954"/>
                      <a:pt x="251" y="5006"/>
                    </a:cubicBezTo>
                    <a:cubicBezTo>
                      <a:pt x="241" y="5079"/>
                      <a:pt x="230" y="5163"/>
                      <a:pt x="313" y="5225"/>
                    </a:cubicBezTo>
                    <a:cubicBezTo>
                      <a:pt x="313" y="5277"/>
                      <a:pt x="334" y="5318"/>
                      <a:pt x="376" y="5339"/>
                    </a:cubicBezTo>
                    <a:cubicBezTo>
                      <a:pt x="397" y="5392"/>
                      <a:pt x="417" y="5433"/>
                      <a:pt x="428" y="5485"/>
                    </a:cubicBezTo>
                    <a:cubicBezTo>
                      <a:pt x="428" y="5704"/>
                      <a:pt x="542" y="5860"/>
                      <a:pt x="688" y="6006"/>
                    </a:cubicBezTo>
                    <a:cubicBezTo>
                      <a:pt x="720" y="6047"/>
                      <a:pt x="741" y="6089"/>
                      <a:pt x="730" y="6141"/>
                    </a:cubicBezTo>
                    <a:cubicBezTo>
                      <a:pt x="688" y="6287"/>
                      <a:pt x="574" y="6412"/>
                      <a:pt x="563" y="6568"/>
                    </a:cubicBezTo>
                    <a:cubicBezTo>
                      <a:pt x="521" y="6609"/>
                      <a:pt x="459" y="6641"/>
                      <a:pt x="449" y="6693"/>
                    </a:cubicBezTo>
                    <a:cubicBezTo>
                      <a:pt x="417" y="6787"/>
                      <a:pt x="366" y="6880"/>
                      <a:pt x="376" y="6995"/>
                    </a:cubicBezTo>
                    <a:cubicBezTo>
                      <a:pt x="355" y="7047"/>
                      <a:pt x="334" y="7109"/>
                      <a:pt x="303" y="7151"/>
                    </a:cubicBezTo>
                    <a:cubicBezTo>
                      <a:pt x="282" y="7203"/>
                      <a:pt x="282" y="7245"/>
                      <a:pt x="303" y="7297"/>
                    </a:cubicBezTo>
                    <a:cubicBezTo>
                      <a:pt x="272" y="7328"/>
                      <a:pt x="251" y="7370"/>
                      <a:pt x="251" y="7422"/>
                    </a:cubicBezTo>
                    <a:cubicBezTo>
                      <a:pt x="188" y="7463"/>
                      <a:pt x="209" y="7505"/>
                      <a:pt x="251" y="7547"/>
                    </a:cubicBezTo>
                    <a:cubicBezTo>
                      <a:pt x="241" y="7620"/>
                      <a:pt x="292" y="7671"/>
                      <a:pt x="313" y="7734"/>
                    </a:cubicBezTo>
                    <a:cubicBezTo>
                      <a:pt x="292" y="7776"/>
                      <a:pt x="282" y="7817"/>
                      <a:pt x="262" y="7859"/>
                    </a:cubicBezTo>
                    <a:cubicBezTo>
                      <a:pt x="220" y="7870"/>
                      <a:pt x="199" y="7880"/>
                      <a:pt x="199" y="7921"/>
                    </a:cubicBezTo>
                    <a:cubicBezTo>
                      <a:pt x="188" y="7921"/>
                      <a:pt x="178" y="7932"/>
                      <a:pt x="167" y="7932"/>
                    </a:cubicBezTo>
                    <a:cubicBezTo>
                      <a:pt x="157" y="7953"/>
                      <a:pt x="167" y="7963"/>
                      <a:pt x="199" y="7974"/>
                    </a:cubicBezTo>
                    <a:lnTo>
                      <a:pt x="199" y="8099"/>
                    </a:lnTo>
                    <a:cubicBezTo>
                      <a:pt x="178" y="8255"/>
                      <a:pt x="147" y="8400"/>
                      <a:pt x="230" y="8557"/>
                    </a:cubicBezTo>
                    <a:cubicBezTo>
                      <a:pt x="345" y="8796"/>
                      <a:pt x="491" y="8963"/>
                      <a:pt x="741" y="9015"/>
                    </a:cubicBezTo>
                    <a:cubicBezTo>
                      <a:pt x="803" y="9098"/>
                      <a:pt x="886" y="9129"/>
                      <a:pt x="980" y="9129"/>
                    </a:cubicBezTo>
                    <a:cubicBezTo>
                      <a:pt x="1167" y="9140"/>
                      <a:pt x="1354" y="9140"/>
                      <a:pt x="1542" y="9140"/>
                    </a:cubicBezTo>
                    <a:cubicBezTo>
                      <a:pt x="1569" y="9180"/>
                      <a:pt x="1600" y="9198"/>
                      <a:pt x="1635" y="9198"/>
                    </a:cubicBezTo>
                    <a:cubicBezTo>
                      <a:pt x="1655" y="9198"/>
                      <a:pt x="1676" y="9193"/>
                      <a:pt x="1698" y="9182"/>
                    </a:cubicBezTo>
                    <a:cubicBezTo>
                      <a:pt x="1782" y="9140"/>
                      <a:pt x="1886" y="9140"/>
                      <a:pt x="1979" y="9129"/>
                    </a:cubicBezTo>
                    <a:cubicBezTo>
                      <a:pt x="2032" y="9140"/>
                      <a:pt x="2094" y="9129"/>
                      <a:pt x="2146" y="9171"/>
                    </a:cubicBezTo>
                    <a:cubicBezTo>
                      <a:pt x="2175" y="9188"/>
                      <a:pt x="2201" y="9196"/>
                      <a:pt x="2223" y="9196"/>
                    </a:cubicBezTo>
                    <a:cubicBezTo>
                      <a:pt x="2279" y="9196"/>
                      <a:pt x="2314" y="9147"/>
                      <a:pt x="2344" y="9087"/>
                    </a:cubicBezTo>
                    <a:cubicBezTo>
                      <a:pt x="2375" y="9077"/>
                      <a:pt x="2416" y="9077"/>
                      <a:pt x="2427" y="9067"/>
                    </a:cubicBezTo>
                    <a:cubicBezTo>
                      <a:pt x="2532" y="8970"/>
                      <a:pt x="2649" y="8948"/>
                      <a:pt x="2773" y="8948"/>
                    </a:cubicBezTo>
                    <a:cubicBezTo>
                      <a:pt x="2810" y="8948"/>
                      <a:pt x="2848" y="8950"/>
                      <a:pt x="2885" y="8953"/>
                    </a:cubicBezTo>
                    <a:cubicBezTo>
                      <a:pt x="3000" y="8994"/>
                      <a:pt x="3083" y="9057"/>
                      <a:pt x="3104" y="9182"/>
                    </a:cubicBezTo>
                    <a:cubicBezTo>
                      <a:pt x="3104" y="9223"/>
                      <a:pt x="3124" y="9265"/>
                      <a:pt x="3145" y="9296"/>
                    </a:cubicBezTo>
                    <a:cubicBezTo>
                      <a:pt x="3219" y="9411"/>
                      <a:pt x="3239" y="9566"/>
                      <a:pt x="3374" y="9640"/>
                    </a:cubicBezTo>
                    <a:lnTo>
                      <a:pt x="3437" y="9702"/>
                    </a:lnTo>
                    <a:cubicBezTo>
                      <a:pt x="3448" y="9733"/>
                      <a:pt x="3458" y="9775"/>
                      <a:pt x="3478" y="9806"/>
                    </a:cubicBezTo>
                    <a:cubicBezTo>
                      <a:pt x="3573" y="9941"/>
                      <a:pt x="3760" y="9994"/>
                      <a:pt x="3822" y="10160"/>
                    </a:cubicBezTo>
                    <a:cubicBezTo>
                      <a:pt x="3832" y="10181"/>
                      <a:pt x="3874" y="10181"/>
                      <a:pt x="3906" y="10181"/>
                    </a:cubicBezTo>
                    <a:cubicBezTo>
                      <a:pt x="3923" y="10184"/>
                      <a:pt x="3940" y="10186"/>
                      <a:pt x="3957" y="10186"/>
                    </a:cubicBezTo>
                    <a:cubicBezTo>
                      <a:pt x="3991" y="10186"/>
                      <a:pt x="4024" y="10181"/>
                      <a:pt x="4052" y="10181"/>
                    </a:cubicBezTo>
                    <a:cubicBezTo>
                      <a:pt x="4082" y="10233"/>
                      <a:pt x="4124" y="10244"/>
                      <a:pt x="4176" y="10254"/>
                    </a:cubicBezTo>
                    <a:cubicBezTo>
                      <a:pt x="4197" y="10264"/>
                      <a:pt x="4218" y="10285"/>
                      <a:pt x="4239" y="10295"/>
                    </a:cubicBezTo>
                    <a:cubicBezTo>
                      <a:pt x="4260" y="10306"/>
                      <a:pt x="4281" y="10306"/>
                      <a:pt x="4291" y="10316"/>
                    </a:cubicBezTo>
                    <a:cubicBezTo>
                      <a:pt x="4291" y="10327"/>
                      <a:pt x="4301" y="10348"/>
                      <a:pt x="4301" y="10369"/>
                    </a:cubicBezTo>
                    <a:lnTo>
                      <a:pt x="4301" y="10420"/>
                    </a:lnTo>
                    <a:cubicBezTo>
                      <a:pt x="4336" y="10478"/>
                      <a:pt x="4384" y="10491"/>
                      <a:pt x="4433" y="10491"/>
                    </a:cubicBezTo>
                    <a:cubicBezTo>
                      <a:pt x="4473" y="10491"/>
                      <a:pt x="4514" y="10483"/>
                      <a:pt x="4551" y="10483"/>
                    </a:cubicBezTo>
                    <a:cubicBezTo>
                      <a:pt x="4603" y="10483"/>
                      <a:pt x="4665" y="10494"/>
                      <a:pt x="4718" y="10494"/>
                    </a:cubicBezTo>
                    <a:cubicBezTo>
                      <a:pt x="4760" y="10514"/>
                      <a:pt x="4790" y="10545"/>
                      <a:pt x="4822" y="10545"/>
                    </a:cubicBezTo>
                    <a:cubicBezTo>
                      <a:pt x="4830" y="10544"/>
                      <a:pt x="4839" y="10544"/>
                      <a:pt x="4847" y="10544"/>
                    </a:cubicBezTo>
                    <a:cubicBezTo>
                      <a:pt x="4951" y="10544"/>
                      <a:pt x="5049" y="10599"/>
                      <a:pt x="5155" y="10618"/>
                    </a:cubicBezTo>
                    <a:cubicBezTo>
                      <a:pt x="5176" y="10628"/>
                      <a:pt x="5207" y="10660"/>
                      <a:pt x="5228" y="10660"/>
                    </a:cubicBezTo>
                    <a:cubicBezTo>
                      <a:pt x="5353" y="10660"/>
                      <a:pt x="5468" y="10712"/>
                      <a:pt x="5582" y="10733"/>
                    </a:cubicBezTo>
                    <a:cubicBezTo>
                      <a:pt x="5593" y="10816"/>
                      <a:pt x="5623" y="10858"/>
                      <a:pt x="5707" y="10858"/>
                    </a:cubicBezTo>
                    <a:cubicBezTo>
                      <a:pt x="5717" y="10878"/>
                      <a:pt x="5727" y="10889"/>
                      <a:pt x="5738" y="10889"/>
                    </a:cubicBezTo>
                    <a:cubicBezTo>
                      <a:pt x="5748" y="10889"/>
                      <a:pt x="5759" y="10878"/>
                      <a:pt x="5769" y="10858"/>
                    </a:cubicBezTo>
                    <a:lnTo>
                      <a:pt x="5832" y="10858"/>
                    </a:lnTo>
                    <a:cubicBezTo>
                      <a:pt x="5867" y="10912"/>
                      <a:pt x="5914" y="10921"/>
                      <a:pt x="5964" y="10921"/>
                    </a:cubicBezTo>
                    <a:cubicBezTo>
                      <a:pt x="5991" y="10921"/>
                      <a:pt x="6018" y="10918"/>
                      <a:pt x="6046" y="10918"/>
                    </a:cubicBezTo>
                    <a:cubicBezTo>
                      <a:pt x="6058" y="10918"/>
                      <a:pt x="6070" y="10919"/>
                      <a:pt x="6081" y="10920"/>
                    </a:cubicBezTo>
                    <a:cubicBezTo>
                      <a:pt x="6094" y="10921"/>
                      <a:pt x="6107" y="10922"/>
                      <a:pt x="6119" y="10922"/>
                    </a:cubicBezTo>
                    <a:cubicBezTo>
                      <a:pt x="6220" y="10922"/>
                      <a:pt x="6313" y="10886"/>
                      <a:pt x="6415" y="10858"/>
                    </a:cubicBezTo>
                    <a:cubicBezTo>
                      <a:pt x="6488" y="10837"/>
                      <a:pt x="6540" y="10806"/>
                      <a:pt x="6571" y="10733"/>
                    </a:cubicBezTo>
                    <a:cubicBezTo>
                      <a:pt x="6727" y="10545"/>
                      <a:pt x="6852" y="10337"/>
                      <a:pt x="7050" y="10181"/>
                    </a:cubicBezTo>
                    <a:cubicBezTo>
                      <a:pt x="7060" y="10160"/>
                      <a:pt x="7060" y="10140"/>
                      <a:pt x="7060" y="10119"/>
                    </a:cubicBezTo>
                    <a:cubicBezTo>
                      <a:pt x="7102" y="10035"/>
                      <a:pt x="7185" y="9973"/>
                      <a:pt x="7175" y="9858"/>
                    </a:cubicBezTo>
                    <a:cubicBezTo>
                      <a:pt x="7164" y="9702"/>
                      <a:pt x="7227" y="9577"/>
                      <a:pt x="7310" y="9462"/>
                    </a:cubicBezTo>
                    <a:cubicBezTo>
                      <a:pt x="7425" y="9421"/>
                      <a:pt x="7404" y="9307"/>
                      <a:pt x="7435" y="9212"/>
                    </a:cubicBezTo>
                    <a:cubicBezTo>
                      <a:pt x="7560" y="9046"/>
                      <a:pt x="7612" y="8858"/>
                      <a:pt x="7602" y="8650"/>
                    </a:cubicBezTo>
                    <a:cubicBezTo>
                      <a:pt x="7633" y="8599"/>
                      <a:pt x="7654" y="8546"/>
                      <a:pt x="7675" y="8484"/>
                    </a:cubicBezTo>
                    <a:cubicBezTo>
                      <a:pt x="7779" y="8379"/>
                      <a:pt x="7872" y="8275"/>
                      <a:pt x="7800" y="8120"/>
                    </a:cubicBezTo>
                    <a:cubicBezTo>
                      <a:pt x="7789" y="8109"/>
                      <a:pt x="7779" y="8067"/>
                      <a:pt x="7779" y="8067"/>
                    </a:cubicBezTo>
                    <a:cubicBezTo>
                      <a:pt x="7914" y="8025"/>
                      <a:pt x="7914" y="7870"/>
                      <a:pt x="8018" y="7807"/>
                    </a:cubicBezTo>
                    <a:cubicBezTo>
                      <a:pt x="8206" y="7692"/>
                      <a:pt x="8330" y="7526"/>
                      <a:pt x="8466" y="7370"/>
                    </a:cubicBezTo>
                    <a:cubicBezTo>
                      <a:pt x="8529" y="7359"/>
                      <a:pt x="8580" y="7359"/>
                      <a:pt x="8643" y="7338"/>
                    </a:cubicBezTo>
                    <a:cubicBezTo>
                      <a:pt x="8809" y="7287"/>
                      <a:pt x="8976" y="7234"/>
                      <a:pt x="9143" y="7172"/>
                    </a:cubicBezTo>
                    <a:cubicBezTo>
                      <a:pt x="9161" y="7175"/>
                      <a:pt x="9180" y="7177"/>
                      <a:pt x="9199" y="7177"/>
                    </a:cubicBezTo>
                    <a:cubicBezTo>
                      <a:pt x="9245" y="7177"/>
                      <a:pt x="9291" y="7164"/>
                      <a:pt x="9320" y="7120"/>
                    </a:cubicBezTo>
                    <a:cubicBezTo>
                      <a:pt x="9445" y="7058"/>
                      <a:pt x="9570" y="7005"/>
                      <a:pt x="9632" y="6870"/>
                    </a:cubicBezTo>
                    <a:cubicBezTo>
                      <a:pt x="9653" y="6859"/>
                      <a:pt x="9674" y="6838"/>
                      <a:pt x="9705" y="6818"/>
                    </a:cubicBezTo>
                    <a:cubicBezTo>
                      <a:pt x="9757" y="6776"/>
                      <a:pt x="9809" y="6734"/>
                      <a:pt x="9871" y="6672"/>
                    </a:cubicBezTo>
                    <a:lnTo>
                      <a:pt x="9871" y="6933"/>
                    </a:lnTo>
                    <a:cubicBezTo>
                      <a:pt x="10007" y="6880"/>
                      <a:pt x="10038" y="6755"/>
                      <a:pt x="10059" y="6630"/>
                    </a:cubicBezTo>
                    <a:cubicBezTo>
                      <a:pt x="10091" y="6380"/>
                      <a:pt x="10070" y="6130"/>
                      <a:pt x="10038" y="5881"/>
                    </a:cubicBezTo>
                    <a:cubicBezTo>
                      <a:pt x="10038" y="5860"/>
                      <a:pt x="10028" y="5839"/>
                      <a:pt x="10007" y="5829"/>
                    </a:cubicBezTo>
                    <a:cubicBezTo>
                      <a:pt x="10007" y="5787"/>
                      <a:pt x="9996" y="5756"/>
                      <a:pt x="9986" y="5725"/>
                    </a:cubicBezTo>
                    <a:cubicBezTo>
                      <a:pt x="9996" y="5568"/>
                      <a:pt x="10017" y="5422"/>
                      <a:pt x="10059" y="5277"/>
                    </a:cubicBezTo>
                    <a:cubicBezTo>
                      <a:pt x="10142" y="5142"/>
                      <a:pt x="10142" y="4985"/>
                      <a:pt x="10101" y="4839"/>
                    </a:cubicBezTo>
                    <a:cubicBezTo>
                      <a:pt x="10070" y="4704"/>
                      <a:pt x="9945" y="4600"/>
                      <a:pt x="9986" y="4455"/>
                    </a:cubicBezTo>
                    <a:cubicBezTo>
                      <a:pt x="9996" y="4434"/>
                      <a:pt x="9976" y="4413"/>
                      <a:pt x="9966" y="4392"/>
                    </a:cubicBezTo>
                    <a:cubicBezTo>
                      <a:pt x="9841" y="4288"/>
                      <a:pt x="9788" y="4121"/>
                      <a:pt x="9716" y="3976"/>
                    </a:cubicBezTo>
                    <a:cubicBezTo>
                      <a:pt x="9642" y="3840"/>
                      <a:pt x="9528" y="3767"/>
                      <a:pt x="9382" y="3747"/>
                    </a:cubicBezTo>
                    <a:lnTo>
                      <a:pt x="9205" y="3747"/>
                    </a:lnTo>
                    <a:cubicBezTo>
                      <a:pt x="9163" y="3691"/>
                      <a:pt x="9103" y="3686"/>
                      <a:pt x="9043" y="3686"/>
                    </a:cubicBezTo>
                    <a:cubicBezTo>
                      <a:pt x="9030" y="3686"/>
                      <a:pt x="9018" y="3686"/>
                      <a:pt x="9005" y="3686"/>
                    </a:cubicBezTo>
                    <a:cubicBezTo>
                      <a:pt x="8988" y="3686"/>
                      <a:pt x="8971" y="3686"/>
                      <a:pt x="8955" y="3684"/>
                    </a:cubicBezTo>
                    <a:cubicBezTo>
                      <a:pt x="8872" y="3642"/>
                      <a:pt x="8789" y="3632"/>
                      <a:pt x="8695" y="3632"/>
                    </a:cubicBezTo>
                    <a:cubicBezTo>
                      <a:pt x="8556" y="3632"/>
                      <a:pt x="8420" y="3625"/>
                      <a:pt x="8284" y="3625"/>
                    </a:cubicBezTo>
                    <a:cubicBezTo>
                      <a:pt x="8125" y="3625"/>
                      <a:pt x="7967" y="3634"/>
                      <a:pt x="7810" y="3673"/>
                    </a:cubicBezTo>
                    <a:cubicBezTo>
                      <a:pt x="7755" y="3689"/>
                      <a:pt x="7711" y="3698"/>
                      <a:pt x="7678" y="3698"/>
                    </a:cubicBezTo>
                    <a:cubicBezTo>
                      <a:pt x="7580" y="3698"/>
                      <a:pt x="7571" y="3623"/>
                      <a:pt x="7602" y="3444"/>
                    </a:cubicBezTo>
                    <a:cubicBezTo>
                      <a:pt x="7643" y="3372"/>
                      <a:pt x="7696" y="3309"/>
                      <a:pt x="7727" y="3236"/>
                    </a:cubicBezTo>
                    <a:cubicBezTo>
                      <a:pt x="7747" y="3173"/>
                      <a:pt x="7789" y="3132"/>
                      <a:pt x="7842" y="3111"/>
                    </a:cubicBezTo>
                    <a:cubicBezTo>
                      <a:pt x="7987" y="3039"/>
                      <a:pt x="8039" y="2924"/>
                      <a:pt x="8029" y="2768"/>
                    </a:cubicBezTo>
                    <a:cubicBezTo>
                      <a:pt x="8143" y="2685"/>
                      <a:pt x="8237" y="2601"/>
                      <a:pt x="8237" y="2445"/>
                    </a:cubicBezTo>
                    <a:cubicBezTo>
                      <a:pt x="8237" y="2414"/>
                      <a:pt x="8268" y="2372"/>
                      <a:pt x="8289" y="2340"/>
                    </a:cubicBezTo>
                    <a:cubicBezTo>
                      <a:pt x="8351" y="2299"/>
                      <a:pt x="8341" y="2226"/>
                      <a:pt x="8341" y="2153"/>
                    </a:cubicBezTo>
                    <a:cubicBezTo>
                      <a:pt x="8445" y="1976"/>
                      <a:pt x="8445" y="1789"/>
                      <a:pt x="8341" y="1602"/>
                    </a:cubicBezTo>
                    <a:cubicBezTo>
                      <a:pt x="8362" y="1362"/>
                      <a:pt x="8237" y="1174"/>
                      <a:pt x="8101" y="987"/>
                    </a:cubicBezTo>
                    <a:lnTo>
                      <a:pt x="8101" y="935"/>
                    </a:lnTo>
                    <a:cubicBezTo>
                      <a:pt x="8018" y="810"/>
                      <a:pt x="7946" y="675"/>
                      <a:pt x="7831" y="581"/>
                    </a:cubicBezTo>
                    <a:cubicBezTo>
                      <a:pt x="7809" y="559"/>
                      <a:pt x="7790" y="546"/>
                      <a:pt x="7771" y="546"/>
                    </a:cubicBezTo>
                    <a:cubicBezTo>
                      <a:pt x="7753" y="546"/>
                      <a:pt x="7736" y="557"/>
                      <a:pt x="7717" y="581"/>
                    </a:cubicBezTo>
                    <a:cubicBezTo>
                      <a:pt x="7685" y="602"/>
                      <a:pt x="7643" y="612"/>
                      <a:pt x="7612" y="623"/>
                    </a:cubicBezTo>
                    <a:cubicBezTo>
                      <a:pt x="7602" y="602"/>
                      <a:pt x="7592" y="592"/>
                      <a:pt x="7581" y="592"/>
                    </a:cubicBezTo>
                    <a:cubicBezTo>
                      <a:pt x="7571" y="592"/>
                      <a:pt x="7560" y="602"/>
                      <a:pt x="7550" y="623"/>
                    </a:cubicBezTo>
                    <a:lnTo>
                      <a:pt x="7488" y="623"/>
                    </a:lnTo>
                    <a:cubicBezTo>
                      <a:pt x="7508" y="445"/>
                      <a:pt x="7508" y="445"/>
                      <a:pt x="7383" y="394"/>
                    </a:cubicBezTo>
                    <a:cubicBezTo>
                      <a:pt x="7342" y="373"/>
                      <a:pt x="7289" y="352"/>
                      <a:pt x="7238" y="352"/>
                    </a:cubicBezTo>
                    <a:cubicBezTo>
                      <a:pt x="7175" y="352"/>
                      <a:pt x="7164" y="311"/>
                      <a:pt x="7143" y="269"/>
                    </a:cubicBezTo>
                    <a:cubicBezTo>
                      <a:pt x="7081" y="144"/>
                      <a:pt x="6988" y="50"/>
                      <a:pt x="6863" y="29"/>
                    </a:cubicBezTo>
                    <a:cubicBezTo>
                      <a:pt x="6781" y="12"/>
                      <a:pt x="6696" y="0"/>
                      <a:pt x="6612"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6" name="Google Shape;296;p45"/>
              <p:cNvPicPr preferRelativeResize="0"/>
              <p:nvPr/>
            </p:nvPicPr>
            <p:blipFill rotWithShape="1">
              <a:blip r:embed="rId4">
                <a:alphaModFix/>
              </a:blip>
              <a:srcRect/>
              <a:stretch/>
            </p:blipFill>
            <p:spPr>
              <a:xfrm>
                <a:off x="-631075" y="2392173"/>
                <a:ext cx="735725" cy="794180"/>
              </a:xfrm>
              <a:prstGeom prst="rect">
                <a:avLst/>
              </a:prstGeom>
              <a:noFill/>
              <a:ln>
                <a:noFill/>
              </a:ln>
            </p:spPr>
          </p:pic>
        </p:grpSp>
      </p:grpSp>
      <p:grpSp>
        <p:nvGrpSpPr>
          <p:cNvPr id="297" name="Google Shape;297;p45"/>
          <p:cNvGrpSpPr/>
          <p:nvPr/>
        </p:nvGrpSpPr>
        <p:grpSpPr>
          <a:xfrm rot="3228096">
            <a:off x="651221" y="135747"/>
            <a:ext cx="461879" cy="1147654"/>
            <a:chOff x="258139" y="326254"/>
            <a:chExt cx="461865" cy="1147621"/>
          </a:xfrm>
        </p:grpSpPr>
        <p:grpSp>
          <p:nvGrpSpPr>
            <p:cNvPr id="298" name="Google Shape;298;p45"/>
            <p:cNvGrpSpPr/>
            <p:nvPr/>
          </p:nvGrpSpPr>
          <p:grpSpPr>
            <a:xfrm>
              <a:off x="258139" y="326254"/>
              <a:ext cx="455083" cy="450494"/>
              <a:chOff x="471125" y="1220239"/>
              <a:chExt cx="809900" cy="801733"/>
            </a:xfrm>
          </p:grpSpPr>
          <p:sp>
            <p:nvSpPr>
              <p:cNvPr id="299" name="Google Shape;299;p45"/>
              <p:cNvSpPr/>
              <p:nvPr/>
            </p:nvSpPr>
            <p:spPr>
              <a:xfrm>
                <a:off x="471125" y="1231550"/>
                <a:ext cx="803683" cy="790422"/>
              </a:xfrm>
              <a:custGeom>
                <a:avLst/>
                <a:gdLst/>
                <a:ahLst/>
                <a:cxnLst/>
                <a:rect l="l" t="t" r="r" b="b"/>
                <a:pathLst>
                  <a:path w="12121" h="11921" extrusionOk="0">
                    <a:moveTo>
                      <a:pt x="7549" y="874"/>
                    </a:moveTo>
                    <a:cubicBezTo>
                      <a:pt x="7549" y="874"/>
                      <a:pt x="7539" y="874"/>
                      <a:pt x="7539" y="884"/>
                    </a:cubicBezTo>
                    <a:lnTo>
                      <a:pt x="7539" y="874"/>
                    </a:lnTo>
                    <a:close/>
                    <a:moveTo>
                      <a:pt x="3946" y="1196"/>
                    </a:moveTo>
                    <a:lnTo>
                      <a:pt x="3946" y="1207"/>
                    </a:lnTo>
                    <a:lnTo>
                      <a:pt x="3936" y="1207"/>
                    </a:lnTo>
                    <a:lnTo>
                      <a:pt x="3946" y="1196"/>
                    </a:lnTo>
                    <a:close/>
                    <a:moveTo>
                      <a:pt x="2614" y="1618"/>
                    </a:moveTo>
                    <a:lnTo>
                      <a:pt x="2614" y="1618"/>
                    </a:lnTo>
                    <a:cubicBezTo>
                      <a:pt x="2616" y="1621"/>
                      <a:pt x="2619" y="1624"/>
                      <a:pt x="2624" y="1624"/>
                    </a:cubicBezTo>
                    <a:cubicBezTo>
                      <a:pt x="2616" y="1624"/>
                      <a:pt x="2614" y="1624"/>
                      <a:pt x="2614" y="1618"/>
                    </a:cubicBezTo>
                    <a:close/>
                    <a:moveTo>
                      <a:pt x="7539" y="2154"/>
                    </a:moveTo>
                    <a:lnTo>
                      <a:pt x="7539" y="2165"/>
                    </a:lnTo>
                    <a:lnTo>
                      <a:pt x="7528" y="2175"/>
                    </a:lnTo>
                    <a:cubicBezTo>
                      <a:pt x="7539" y="2165"/>
                      <a:pt x="7539" y="2165"/>
                      <a:pt x="7539" y="2154"/>
                    </a:cubicBezTo>
                    <a:close/>
                    <a:moveTo>
                      <a:pt x="9694" y="2487"/>
                    </a:moveTo>
                    <a:cubicBezTo>
                      <a:pt x="9694" y="2498"/>
                      <a:pt x="9684" y="2498"/>
                      <a:pt x="9684" y="2508"/>
                    </a:cubicBezTo>
                    <a:cubicBezTo>
                      <a:pt x="9684" y="2498"/>
                      <a:pt x="9673" y="2498"/>
                      <a:pt x="9673" y="2498"/>
                    </a:cubicBezTo>
                    <a:cubicBezTo>
                      <a:pt x="9684" y="2487"/>
                      <a:pt x="9684" y="2487"/>
                      <a:pt x="9694" y="2487"/>
                    </a:cubicBezTo>
                    <a:close/>
                    <a:moveTo>
                      <a:pt x="4707" y="3695"/>
                    </a:moveTo>
                    <a:lnTo>
                      <a:pt x="4707" y="3695"/>
                    </a:lnTo>
                    <a:cubicBezTo>
                      <a:pt x="4717" y="3695"/>
                      <a:pt x="4728" y="3706"/>
                      <a:pt x="4738" y="3716"/>
                    </a:cubicBezTo>
                    <a:lnTo>
                      <a:pt x="4728" y="3727"/>
                    </a:lnTo>
                    <a:cubicBezTo>
                      <a:pt x="4728" y="3716"/>
                      <a:pt x="4717" y="3706"/>
                      <a:pt x="4707" y="3695"/>
                    </a:cubicBezTo>
                    <a:close/>
                    <a:moveTo>
                      <a:pt x="6602" y="4112"/>
                    </a:moveTo>
                    <a:cubicBezTo>
                      <a:pt x="6602" y="4123"/>
                      <a:pt x="6591" y="4123"/>
                      <a:pt x="6581" y="4133"/>
                    </a:cubicBezTo>
                    <a:lnTo>
                      <a:pt x="6581" y="4112"/>
                    </a:lnTo>
                    <a:close/>
                    <a:moveTo>
                      <a:pt x="2916" y="4466"/>
                    </a:moveTo>
                    <a:lnTo>
                      <a:pt x="2916" y="4477"/>
                    </a:lnTo>
                    <a:lnTo>
                      <a:pt x="2905" y="4466"/>
                    </a:lnTo>
                    <a:close/>
                    <a:moveTo>
                      <a:pt x="8444" y="4632"/>
                    </a:moveTo>
                    <a:cubicBezTo>
                      <a:pt x="8444" y="4632"/>
                      <a:pt x="8455" y="4643"/>
                      <a:pt x="8465" y="4643"/>
                    </a:cubicBezTo>
                    <a:cubicBezTo>
                      <a:pt x="8455" y="4643"/>
                      <a:pt x="8444" y="4643"/>
                      <a:pt x="8444" y="4632"/>
                    </a:cubicBezTo>
                    <a:close/>
                    <a:moveTo>
                      <a:pt x="10285" y="4620"/>
                    </a:moveTo>
                    <a:cubicBezTo>
                      <a:pt x="10287" y="4620"/>
                      <a:pt x="10288" y="4621"/>
                      <a:pt x="10288" y="4622"/>
                    </a:cubicBezTo>
                    <a:cubicBezTo>
                      <a:pt x="10288" y="4622"/>
                      <a:pt x="10288" y="4632"/>
                      <a:pt x="10277" y="4643"/>
                    </a:cubicBezTo>
                    <a:cubicBezTo>
                      <a:pt x="10250" y="4643"/>
                      <a:pt x="10277" y="4620"/>
                      <a:pt x="10285" y="4620"/>
                    </a:cubicBezTo>
                    <a:close/>
                    <a:moveTo>
                      <a:pt x="8256" y="4632"/>
                    </a:moveTo>
                    <a:cubicBezTo>
                      <a:pt x="8247" y="4633"/>
                      <a:pt x="8247" y="4643"/>
                      <a:pt x="8247" y="4664"/>
                    </a:cubicBezTo>
                    <a:lnTo>
                      <a:pt x="8236" y="4664"/>
                    </a:lnTo>
                    <a:cubicBezTo>
                      <a:pt x="8247" y="4643"/>
                      <a:pt x="8247" y="4633"/>
                      <a:pt x="8256" y="4632"/>
                    </a:cubicBezTo>
                    <a:close/>
                    <a:moveTo>
                      <a:pt x="3020" y="4882"/>
                    </a:moveTo>
                    <a:lnTo>
                      <a:pt x="3020" y="4893"/>
                    </a:lnTo>
                    <a:lnTo>
                      <a:pt x="3009" y="4893"/>
                    </a:lnTo>
                    <a:cubicBezTo>
                      <a:pt x="3009" y="4882"/>
                      <a:pt x="3020" y="4882"/>
                      <a:pt x="3020" y="4882"/>
                    </a:cubicBezTo>
                    <a:close/>
                    <a:moveTo>
                      <a:pt x="8747" y="4976"/>
                    </a:moveTo>
                    <a:cubicBezTo>
                      <a:pt x="8764" y="4985"/>
                      <a:pt x="8789" y="4994"/>
                      <a:pt x="8815" y="5009"/>
                    </a:cubicBezTo>
                    <a:lnTo>
                      <a:pt x="8815" y="5009"/>
                    </a:lnTo>
                    <a:cubicBezTo>
                      <a:pt x="8809" y="5007"/>
                      <a:pt x="8804" y="5007"/>
                      <a:pt x="8798" y="5007"/>
                    </a:cubicBezTo>
                    <a:cubicBezTo>
                      <a:pt x="8777" y="4997"/>
                      <a:pt x="8757" y="4986"/>
                      <a:pt x="8747" y="4976"/>
                    </a:cubicBezTo>
                    <a:close/>
                    <a:moveTo>
                      <a:pt x="2886" y="5002"/>
                    </a:moveTo>
                    <a:lnTo>
                      <a:pt x="2886" y="5002"/>
                    </a:lnTo>
                    <a:cubicBezTo>
                      <a:pt x="2887" y="5002"/>
                      <a:pt x="2888" y="5002"/>
                      <a:pt x="2890" y="5002"/>
                    </a:cubicBezTo>
                    <a:cubicBezTo>
                      <a:pt x="2892" y="5002"/>
                      <a:pt x="2895" y="5002"/>
                      <a:pt x="2895" y="5007"/>
                    </a:cubicBezTo>
                    <a:cubicBezTo>
                      <a:pt x="2895" y="5018"/>
                      <a:pt x="2905" y="5028"/>
                      <a:pt x="2916" y="5049"/>
                    </a:cubicBezTo>
                    <a:cubicBezTo>
                      <a:pt x="2897" y="5040"/>
                      <a:pt x="2895" y="5021"/>
                      <a:pt x="2886" y="5002"/>
                    </a:cubicBezTo>
                    <a:close/>
                    <a:moveTo>
                      <a:pt x="823" y="5195"/>
                    </a:moveTo>
                    <a:cubicBezTo>
                      <a:pt x="833" y="5195"/>
                      <a:pt x="843" y="5205"/>
                      <a:pt x="854" y="5205"/>
                    </a:cubicBezTo>
                    <a:cubicBezTo>
                      <a:pt x="843" y="5215"/>
                      <a:pt x="833" y="5236"/>
                      <a:pt x="823" y="5247"/>
                    </a:cubicBezTo>
                    <a:lnTo>
                      <a:pt x="823" y="5195"/>
                    </a:lnTo>
                    <a:close/>
                    <a:moveTo>
                      <a:pt x="4779" y="5393"/>
                    </a:moveTo>
                    <a:lnTo>
                      <a:pt x="4779" y="5403"/>
                    </a:lnTo>
                    <a:lnTo>
                      <a:pt x="4769" y="5403"/>
                    </a:lnTo>
                    <a:cubicBezTo>
                      <a:pt x="4769" y="5403"/>
                      <a:pt x="4779" y="5403"/>
                      <a:pt x="4779" y="5393"/>
                    </a:cubicBezTo>
                    <a:close/>
                    <a:moveTo>
                      <a:pt x="2322" y="5611"/>
                    </a:moveTo>
                    <a:cubicBezTo>
                      <a:pt x="2312" y="5622"/>
                      <a:pt x="2301" y="5622"/>
                      <a:pt x="2291" y="5632"/>
                    </a:cubicBezTo>
                    <a:cubicBezTo>
                      <a:pt x="2291" y="5622"/>
                      <a:pt x="2280" y="5622"/>
                      <a:pt x="2280" y="5611"/>
                    </a:cubicBezTo>
                    <a:close/>
                    <a:moveTo>
                      <a:pt x="2551" y="5601"/>
                    </a:moveTo>
                    <a:cubicBezTo>
                      <a:pt x="2572" y="5601"/>
                      <a:pt x="2593" y="5611"/>
                      <a:pt x="2603" y="5611"/>
                    </a:cubicBezTo>
                    <a:cubicBezTo>
                      <a:pt x="2603" y="5622"/>
                      <a:pt x="2593" y="5632"/>
                      <a:pt x="2593" y="5643"/>
                    </a:cubicBezTo>
                    <a:cubicBezTo>
                      <a:pt x="2572" y="5632"/>
                      <a:pt x="2551" y="5611"/>
                      <a:pt x="2551" y="5601"/>
                    </a:cubicBezTo>
                    <a:close/>
                    <a:moveTo>
                      <a:pt x="11495" y="5976"/>
                    </a:moveTo>
                    <a:cubicBezTo>
                      <a:pt x="11495" y="5976"/>
                      <a:pt x="11495" y="5986"/>
                      <a:pt x="11485" y="5986"/>
                    </a:cubicBezTo>
                    <a:lnTo>
                      <a:pt x="11485" y="5976"/>
                    </a:lnTo>
                    <a:close/>
                    <a:moveTo>
                      <a:pt x="9465" y="6319"/>
                    </a:moveTo>
                    <a:cubicBezTo>
                      <a:pt x="9465" y="6330"/>
                      <a:pt x="9465" y="6330"/>
                      <a:pt x="9475" y="6340"/>
                    </a:cubicBezTo>
                    <a:cubicBezTo>
                      <a:pt x="9465" y="6330"/>
                      <a:pt x="9465" y="6330"/>
                      <a:pt x="9455" y="6330"/>
                    </a:cubicBezTo>
                    <a:lnTo>
                      <a:pt x="9465" y="6319"/>
                    </a:lnTo>
                    <a:close/>
                    <a:moveTo>
                      <a:pt x="3207" y="7006"/>
                    </a:moveTo>
                    <a:lnTo>
                      <a:pt x="3217" y="7017"/>
                    </a:lnTo>
                    <a:cubicBezTo>
                      <a:pt x="3207" y="7017"/>
                      <a:pt x="3207" y="7017"/>
                      <a:pt x="3207" y="7006"/>
                    </a:cubicBezTo>
                    <a:close/>
                    <a:moveTo>
                      <a:pt x="7736" y="7100"/>
                    </a:moveTo>
                    <a:lnTo>
                      <a:pt x="7736" y="7110"/>
                    </a:lnTo>
                    <a:cubicBezTo>
                      <a:pt x="7726" y="7110"/>
                      <a:pt x="7726" y="7100"/>
                      <a:pt x="7726" y="7100"/>
                    </a:cubicBezTo>
                    <a:close/>
                    <a:moveTo>
                      <a:pt x="4040" y="7663"/>
                    </a:moveTo>
                    <a:lnTo>
                      <a:pt x="4040" y="7673"/>
                    </a:lnTo>
                    <a:cubicBezTo>
                      <a:pt x="4030" y="7673"/>
                      <a:pt x="4030" y="7663"/>
                      <a:pt x="4030" y="7663"/>
                    </a:cubicBezTo>
                    <a:close/>
                    <a:moveTo>
                      <a:pt x="4686" y="7985"/>
                    </a:moveTo>
                    <a:lnTo>
                      <a:pt x="4686" y="7996"/>
                    </a:lnTo>
                    <a:lnTo>
                      <a:pt x="4675" y="7985"/>
                    </a:lnTo>
                    <a:close/>
                    <a:moveTo>
                      <a:pt x="2603" y="8027"/>
                    </a:moveTo>
                    <a:cubicBezTo>
                      <a:pt x="2603" y="8038"/>
                      <a:pt x="2613" y="8038"/>
                      <a:pt x="2613" y="8038"/>
                    </a:cubicBezTo>
                    <a:lnTo>
                      <a:pt x="2603" y="8038"/>
                    </a:lnTo>
                    <a:lnTo>
                      <a:pt x="2603" y="8027"/>
                    </a:lnTo>
                    <a:close/>
                    <a:moveTo>
                      <a:pt x="6924" y="8933"/>
                    </a:moveTo>
                    <a:lnTo>
                      <a:pt x="6924" y="8933"/>
                    </a:lnTo>
                    <a:cubicBezTo>
                      <a:pt x="6935" y="8933"/>
                      <a:pt x="6945" y="8943"/>
                      <a:pt x="6945" y="8954"/>
                    </a:cubicBezTo>
                    <a:lnTo>
                      <a:pt x="6924" y="8933"/>
                    </a:lnTo>
                    <a:close/>
                    <a:moveTo>
                      <a:pt x="8705" y="9234"/>
                    </a:moveTo>
                    <a:lnTo>
                      <a:pt x="8705" y="9255"/>
                    </a:lnTo>
                    <a:cubicBezTo>
                      <a:pt x="8694" y="9255"/>
                      <a:pt x="8694" y="9245"/>
                      <a:pt x="8684" y="9245"/>
                    </a:cubicBezTo>
                    <a:cubicBezTo>
                      <a:pt x="8694" y="9245"/>
                      <a:pt x="8705" y="9245"/>
                      <a:pt x="8705" y="9234"/>
                    </a:cubicBezTo>
                    <a:close/>
                    <a:moveTo>
                      <a:pt x="2030" y="9609"/>
                    </a:moveTo>
                    <a:cubicBezTo>
                      <a:pt x="2030" y="9620"/>
                      <a:pt x="2020" y="9620"/>
                      <a:pt x="2020" y="9620"/>
                    </a:cubicBezTo>
                    <a:cubicBezTo>
                      <a:pt x="2015" y="9625"/>
                      <a:pt x="2007" y="9628"/>
                      <a:pt x="1999" y="9628"/>
                    </a:cubicBezTo>
                    <a:cubicBezTo>
                      <a:pt x="1991" y="9628"/>
                      <a:pt x="1984" y="9625"/>
                      <a:pt x="1979" y="9620"/>
                    </a:cubicBezTo>
                    <a:cubicBezTo>
                      <a:pt x="2000" y="9609"/>
                      <a:pt x="2020" y="9609"/>
                      <a:pt x="2030" y="9609"/>
                    </a:cubicBezTo>
                    <a:close/>
                    <a:moveTo>
                      <a:pt x="7028" y="10463"/>
                    </a:moveTo>
                    <a:cubicBezTo>
                      <a:pt x="7039" y="10463"/>
                      <a:pt x="7039" y="10474"/>
                      <a:pt x="7039" y="10474"/>
                    </a:cubicBezTo>
                    <a:lnTo>
                      <a:pt x="7028" y="10463"/>
                    </a:lnTo>
                    <a:close/>
                    <a:moveTo>
                      <a:pt x="7872" y="10609"/>
                    </a:moveTo>
                    <a:lnTo>
                      <a:pt x="7882" y="10620"/>
                    </a:lnTo>
                    <a:lnTo>
                      <a:pt x="7872" y="10620"/>
                    </a:lnTo>
                    <a:lnTo>
                      <a:pt x="7872" y="10609"/>
                    </a:lnTo>
                    <a:close/>
                    <a:moveTo>
                      <a:pt x="5758" y="11119"/>
                    </a:moveTo>
                    <a:lnTo>
                      <a:pt x="5758" y="11129"/>
                    </a:lnTo>
                    <a:cubicBezTo>
                      <a:pt x="5748" y="11129"/>
                      <a:pt x="5748" y="11119"/>
                      <a:pt x="5748" y="11119"/>
                    </a:cubicBezTo>
                    <a:close/>
                    <a:moveTo>
                      <a:pt x="4508" y="11244"/>
                    </a:moveTo>
                    <a:cubicBezTo>
                      <a:pt x="4508" y="11244"/>
                      <a:pt x="4508" y="11254"/>
                      <a:pt x="4498" y="11265"/>
                    </a:cubicBezTo>
                    <a:cubicBezTo>
                      <a:pt x="4529" y="11254"/>
                      <a:pt x="4529" y="11254"/>
                      <a:pt x="4508" y="11244"/>
                    </a:cubicBezTo>
                    <a:close/>
                    <a:moveTo>
                      <a:pt x="5102" y="11400"/>
                    </a:moveTo>
                    <a:cubicBezTo>
                      <a:pt x="5112" y="11400"/>
                      <a:pt x="5123" y="11411"/>
                      <a:pt x="5123" y="11411"/>
                    </a:cubicBezTo>
                    <a:lnTo>
                      <a:pt x="5102" y="11411"/>
                    </a:lnTo>
                    <a:lnTo>
                      <a:pt x="5102" y="11400"/>
                    </a:lnTo>
                    <a:close/>
                    <a:moveTo>
                      <a:pt x="4776" y="1"/>
                    </a:moveTo>
                    <a:cubicBezTo>
                      <a:pt x="4728" y="1"/>
                      <a:pt x="4681" y="8"/>
                      <a:pt x="4633" y="30"/>
                    </a:cubicBezTo>
                    <a:cubicBezTo>
                      <a:pt x="4616" y="39"/>
                      <a:pt x="4594" y="42"/>
                      <a:pt x="4571" y="42"/>
                    </a:cubicBezTo>
                    <a:cubicBezTo>
                      <a:pt x="4540" y="42"/>
                      <a:pt x="4507" y="36"/>
                      <a:pt x="4478" y="30"/>
                    </a:cubicBezTo>
                    <a:cubicBezTo>
                      <a:pt x="4466" y="27"/>
                      <a:pt x="4454" y="26"/>
                      <a:pt x="4443" y="26"/>
                    </a:cubicBezTo>
                    <a:cubicBezTo>
                      <a:pt x="4417" y="26"/>
                      <a:pt x="4392" y="33"/>
                      <a:pt x="4363" y="41"/>
                    </a:cubicBezTo>
                    <a:cubicBezTo>
                      <a:pt x="4328" y="41"/>
                      <a:pt x="4293" y="46"/>
                      <a:pt x="4259" y="46"/>
                    </a:cubicBezTo>
                    <a:cubicBezTo>
                      <a:pt x="4241" y="46"/>
                      <a:pt x="4224" y="44"/>
                      <a:pt x="4207" y="41"/>
                    </a:cubicBezTo>
                    <a:cubicBezTo>
                      <a:pt x="4186" y="39"/>
                      <a:pt x="4165" y="38"/>
                      <a:pt x="4145" y="38"/>
                    </a:cubicBezTo>
                    <a:cubicBezTo>
                      <a:pt x="4065" y="38"/>
                      <a:pt x="3992" y="58"/>
                      <a:pt x="3925" y="124"/>
                    </a:cubicBezTo>
                    <a:cubicBezTo>
                      <a:pt x="3880" y="161"/>
                      <a:pt x="3811" y="189"/>
                      <a:pt x="3739" y="189"/>
                    </a:cubicBezTo>
                    <a:cubicBezTo>
                      <a:pt x="3729" y="189"/>
                      <a:pt x="3718" y="188"/>
                      <a:pt x="3707" y="187"/>
                    </a:cubicBezTo>
                    <a:cubicBezTo>
                      <a:pt x="3681" y="183"/>
                      <a:pt x="3655" y="181"/>
                      <a:pt x="3629" y="181"/>
                    </a:cubicBezTo>
                    <a:cubicBezTo>
                      <a:pt x="3520" y="181"/>
                      <a:pt x="3411" y="212"/>
                      <a:pt x="3301" y="228"/>
                    </a:cubicBezTo>
                    <a:cubicBezTo>
                      <a:pt x="3204" y="252"/>
                      <a:pt x="3107" y="277"/>
                      <a:pt x="3010" y="277"/>
                    </a:cubicBezTo>
                    <a:cubicBezTo>
                      <a:pt x="2982" y="277"/>
                      <a:pt x="2954" y="275"/>
                      <a:pt x="2926" y="270"/>
                    </a:cubicBezTo>
                    <a:cubicBezTo>
                      <a:pt x="2916" y="269"/>
                      <a:pt x="2906" y="268"/>
                      <a:pt x="2897" y="268"/>
                    </a:cubicBezTo>
                    <a:cubicBezTo>
                      <a:pt x="2839" y="268"/>
                      <a:pt x="2794" y="295"/>
                      <a:pt x="2749" y="322"/>
                    </a:cubicBezTo>
                    <a:cubicBezTo>
                      <a:pt x="2728" y="333"/>
                      <a:pt x="2718" y="353"/>
                      <a:pt x="2708" y="363"/>
                    </a:cubicBezTo>
                    <a:lnTo>
                      <a:pt x="2697" y="363"/>
                    </a:lnTo>
                    <a:cubicBezTo>
                      <a:pt x="2634" y="468"/>
                      <a:pt x="2509" y="520"/>
                      <a:pt x="2468" y="645"/>
                    </a:cubicBezTo>
                    <a:cubicBezTo>
                      <a:pt x="2458" y="655"/>
                      <a:pt x="2437" y="676"/>
                      <a:pt x="2416" y="687"/>
                    </a:cubicBezTo>
                    <a:cubicBezTo>
                      <a:pt x="2384" y="707"/>
                      <a:pt x="2354" y="738"/>
                      <a:pt x="2333" y="780"/>
                    </a:cubicBezTo>
                    <a:cubicBezTo>
                      <a:pt x="2249" y="822"/>
                      <a:pt x="2229" y="905"/>
                      <a:pt x="2176" y="967"/>
                    </a:cubicBezTo>
                    <a:cubicBezTo>
                      <a:pt x="2135" y="1020"/>
                      <a:pt x="2114" y="1071"/>
                      <a:pt x="2062" y="1113"/>
                    </a:cubicBezTo>
                    <a:cubicBezTo>
                      <a:pt x="1916" y="1228"/>
                      <a:pt x="1833" y="1395"/>
                      <a:pt x="1781" y="1571"/>
                    </a:cubicBezTo>
                    <a:cubicBezTo>
                      <a:pt x="1676" y="1717"/>
                      <a:pt x="1551" y="1863"/>
                      <a:pt x="1531" y="2061"/>
                    </a:cubicBezTo>
                    <a:cubicBezTo>
                      <a:pt x="1521" y="2082"/>
                      <a:pt x="1510" y="2092"/>
                      <a:pt x="1500" y="2113"/>
                    </a:cubicBezTo>
                    <a:cubicBezTo>
                      <a:pt x="1447" y="2154"/>
                      <a:pt x="1396" y="2186"/>
                      <a:pt x="1375" y="2248"/>
                    </a:cubicBezTo>
                    <a:cubicBezTo>
                      <a:pt x="1322" y="2404"/>
                      <a:pt x="1271" y="2561"/>
                      <a:pt x="1271" y="2727"/>
                    </a:cubicBezTo>
                    <a:cubicBezTo>
                      <a:pt x="1271" y="2852"/>
                      <a:pt x="1312" y="2966"/>
                      <a:pt x="1354" y="3081"/>
                    </a:cubicBezTo>
                    <a:cubicBezTo>
                      <a:pt x="1375" y="3112"/>
                      <a:pt x="1406" y="3133"/>
                      <a:pt x="1447" y="3144"/>
                    </a:cubicBezTo>
                    <a:cubicBezTo>
                      <a:pt x="1458" y="3154"/>
                      <a:pt x="1479" y="3175"/>
                      <a:pt x="1500" y="3186"/>
                    </a:cubicBezTo>
                    <a:cubicBezTo>
                      <a:pt x="1500" y="3206"/>
                      <a:pt x="1521" y="3227"/>
                      <a:pt x="1541" y="3237"/>
                    </a:cubicBezTo>
                    <a:cubicBezTo>
                      <a:pt x="1583" y="3279"/>
                      <a:pt x="1635" y="3310"/>
                      <a:pt x="1562" y="3373"/>
                    </a:cubicBezTo>
                    <a:cubicBezTo>
                      <a:pt x="1551" y="3394"/>
                      <a:pt x="1551" y="3435"/>
                      <a:pt x="1551" y="3456"/>
                    </a:cubicBezTo>
                    <a:cubicBezTo>
                      <a:pt x="1531" y="3498"/>
                      <a:pt x="1500" y="3540"/>
                      <a:pt x="1458" y="3560"/>
                    </a:cubicBezTo>
                    <a:cubicBezTo>
                      <a:pt x="1396" y="3550"/>
                      <a:pt x="1333" y="3550"/>
                      <a:pt x="1271" y="3550"/>
                    </a:cubicBezTo>
                    <a:lnTo>
                      <a:pt x="1229" y="3550"/>
                    </a:lnTo>
                    <a:cubicBezTo>
                      <a:pt x="938" y="3550"/>
                      <a:pt x="739" y="3695"/>
                      <a:pt x="573" y="3914"/>
                    </a:cubicBezTo>
                    <a:cubicBezTo>
                      <a:pt x="459" y="4091"/>
                      <a:pt x="385" y="4289"/>
                      <a:pt x="281" y="4456"/>
                    </a:cubicBezTo>
                    <a:cubicBezTo>
                      <a:pt x="198" y="4591"/>
                      <a:pt x="146" y="4736"/>
                      <a:pt x="156" y="4893"/>
                    </a:cubicBezTo>
                    <a:cubicBezTo>
                      <a:pt x="125" y="4914"/>
                      <a:pt x="115" y="4945"/>
                      <a:pt x="115" y="4986"/>
                    </a:cubicBezTo>
                    <a:cubicBezTo>
                      <a:pt x="84" y="5049"/>
                      <a:pt x="63" y="5132"/>
                      <a:pt x="42" y="5205"/>
                    </a:cubicBezTo>
                    <a:cubicBezTo>
                      <a:pt x="0" y="5393"/>
                      <a:pt x="10" y="5580"/>
                      <a:pt x="31" y="5768"/>
                    </a:cubicBezTo>
                    <a:cubicBezTo>
                      <a:pt x="10" y="5872"/>
                      <a:pt x="31" y="5976"/>
                      <a:pt x="84" y="6059"/>
                    </a:cubicBezTo>
                    <a:cubicBezTo>
                      <a:pt x="146" y="6163"/>
                      <a:pt x="167" y="6267"/>
                      <a:pt x="156" y="6382"/>
                    </a:cubicBezTo>
                    <a:cubicBezTo>
                      <a:pt x="146" y="6517"/>
                      <a:pt x="281" y="6621"/>
                      <a:pt x="271" y="6767"/>
                    </a:cubicBezTo>
                    <a:cubicBezTo>
                      <a:pt x="271" y="6777"/>
                      <a:pt x="302" y="6798"/>
                      <a:pt x="313" y="6809"/>
                    </a:cubicBezTo>
                    <a:cubicBezTo>
                      <a:pt x="479" y="6955"/>
                      <a:pt x="573" y="7121"/>
                      <a:pt x="625" y="7329"/>
                    </a:cubicBezTo>
                    <a:cubicBezTo>
                      <a:pt x="646" y="7371"/>
                      <a:pt x="667" y="7413"/>
                      <a:pt x="709" y="7434"/>
                    </a:cubicBezTo>
                    <a:cubicBezTo>
                      <a:pt x="792" y="7475"/>
                      <a:pt x="864" y="7527"/>
                      <a:pt x="948" y="7569"/>
                    </a:cubicBezTo>
                    <a:cubicBezTo>
                      <a:pt x="1073" y="7663"/>
                      <a:pt x="1218" y="7704"/>
                      <a:pt x="1375" y="7704"/>
                    </a:cubicBezTo>
                    <a:cubicBezTo>
                      <a:pt x="1423" y="7704"/>
                      <a:pt x="1476" y="7710"/>
                      <a:pt x="1528" y="7710"/>
                    </a:cubicBezTo>
                    <a:cubicBezTo>
                      <a:pt x="1599" y="7710"/>
                      <a:pt x="1669" y="7700"/>
                      <a:pt x="1729" y="7652"/>
                    </a:cubicBezTo>
                    <a:cubicBezTo>
                      <a:pt x="1740" y="7651"/>
                      <a:pt x="1751" y="7651"/>
                      <a:pt x="1763" y="7651"/>
                    </a:cubicBezTo>
                    <a:cubicBezTo>
                      <a:pt x="1885" y="7651"/>
                      <a:pt x="1998" y="7699"/>
                      <a:pt x="2104" y="7756"/>
                    </a:cubicBezTo>
                    <a:lnTo>
                      <a:pt x="2104" y="7892"/>
                    </a:lnTo>
                    <a:cubicBezTo>
                      <a:pt x="2072" y="7913"/>
                      <a:pt x="2062" y="7954"/>
                      <a:pt x="2051" y="7985"/>
                    </a:cubicBezTo>
                    <a:cubicBezTo>
                      <a:pt x="1958" y="7996"/>
                      <a:pt x="1905" y="8089"/>
                      <a:pt x="1822" y="8131"/>
                    </a:cubicBezTo>
                    <a:cubicBezTo>
                      <a:pt x="1760" y="8152"/>
                      <a:pt x="1687" y="8193"/>
                      <a:pt x="1614" y="8214"/>
                    </a:cubicBezTo>
                    <a:cubicBezTo>
                      <a:pt x="1541" y="8235"/>
                      <a:pt x="1500" y="8277"/>
                      <a:pt x="1500" y="8360"/>
                    </a:cubicBezTo>
                    <a:cubicBezTo>
                      <a:pt x="1510" y="8454"/>
                      <a:pt x="1468" y="8537"/>
                      <a:pt x="1458" y="8621"/>
                    </a:cubicBezTo>
                    <a:cubicBezTo>
                      <a:pt x="1437" y="8704"/>
                      <a:pt x="1396" y="8776"/>
                      <a:pt x="1406" y="8860"/>
                    </a:cubicBezTo>
                    <a:lnTo>
                      <a:pt x="1406" y="8912"/>
                    </a:lnTo>
                    <a:cubicBezTo>
                      <a:pt x="1354" y="9079"/>
                      <a:pt x="1364" y="9245"/>
                      <a:pt x="1364" y="9422"/>
                    </a:cubicBezTo>
                    <a:cubicBezTo>
                      <a:pt x="1364" y="9484"/>
                      <a:pt x="1354" y="9547"/>
                      <a:pt x="1364" y="9599"/>
                    </a:cubicBezTo>
                    <a:cubicBezTo>
                      <a:pt x="1406" y="9734"/>
                      <a:pt x="1385" y="9901"/>
                      <a:pt x="1551" y="9974"/>
                    </a:cubicBezTo>
                    <a:cubicBezTo>
                      <a:pt x="1583" y="10057"/>
                      <a:pt x="1646" y="10109"/>
                      <a:pt x="1729" y="10130"/>
                    </a:cubicBezTo>
                    <a:cubicBezTo>
                      <a:pt x="1885" y="10192"/>
                      <a:pt x="2000" y="10297"/>
                      <a:pt x="2072" y="10453"/>
                    </a:cubicBezTo>
                    <a:cubicBezTo>
                      <a:pt x="2072" y="10463"/>
                      <a:pt x="2093" y="10474"/>
                      <a:pt x="2104" y="10484"/>
                    </a:cubicBezTo>
                    <a:cubicBezTo>
                      <a:pt x="2166" y="10557"/>
                      <a:pt x="2229" y="10641"/>
                      <a:pt x="2280" y="10713"/>
                    </a:cubicBezTo>
                    <a:cubicBezTo>
                      <a:pt x="2374" y="10828"/>
                      <a:pt x="2479" y="10921"/>
                      <a:pt x="2593" y="11005"/>
                    </a:cubicBezTo>
                    <a:cubicBezTo>
                      <a:pt x="2655" y="11057"/>
                      <a:pt x="2728" y="11099"/>
                      <a:pt x="2780" y="11150"/>
                    </a:cubicBezTo>
                    <a:cubicBezTo>
                      <a:pt x="2926" y="11296"/>
                      <a:pt x="3103" y="11349"/>
                      <a:pt x="3301" y="11349"/>
                    </a:cubicBezTo>
                    <a:cubicBezTo>
                      <a:pt x="3353" y="11349"/>
                      <a:pt x="3384" y="11359"/>
                      <a:pt x="3426" y="11379"/>
                    </a:cubicBezTo>
                    <a:cubicBezTo>
                      <a:pt x="3446" y="11400"/>
                      <a:pt x="3499" y="11400"/>
                      <a:pt x="3530" y="11400"/>
                    </a:cubicBezTo>
                    <a:lnTo>
                      <a:pt x="3624" y="11400"/>
                    </a:lnTo>
                    <a:cubicBezTo>
                      <a:pt x="3686" y="11411"/>
                      <a:pt x="3749" y="11411"/>
                      <a:pt x="3811" y="11432"/>
                    </a:cubicBezTo>
                    <a:cubicBezTo>
                      <a:pt x="3857" y="11445"/>
                      <a:pt x="3902" y="11453"/>
                      <a:pt x="3947" y="11453"/>
                    </a:cubicBezTo>
                    <a:cubicBezTo>
                      <a:pt x="4006" y="11453"/>
                      <a:pt x="4065" y="11440"/>
                      <a:pt x="4124" y="11411"/>
                    </a:cubicBezTo>
                    <a:cubicBezTo>
                      <a:pt x="4165" y="11390"/>
                      <a:pt x="4217" y="11379"/>
                      <a:pt x="4269" y="11359"/>
                    </a:cubicBezTo>
                    <a:cubicBezTo>
                      <a:pt x="4363" y="11359"/>
                      <a:pt x="4446" y="11338"/>
                      <a:pt x="4498" y="11265"/>
                    </a:cubicBezTo>
                    <a:cubicBezTo>
                      <a:pt x="4467" y="11265"/>
                      <a:pt x="4415" y="11254"/>
                      <a:pt x="4457" y="11203"/>
                    </a:cubicBezTo>
                    <a:cubicBezTo>
                      <a:pt x="4488" y="11161"/>
                      <a:pt x="4529" y="11129"/>
                      <a:pt x="4592" y="11129"/>
                    </a:cubicBezTo>
                    <a:cubicBezTo>
                      <a:pt x="4623" y="11213"/>
                      <a:pt x="4623" y="11213"/>
                      <a:pt x="4738" y="11224"/>
                    </a:cubicBezTo>
                    <a:cubicBezTo>
                      <a:pt x="4779" y="11244"/>
                      <a:pt x="4832" y="11275"/>
                      <a:pt x="4873" y="11307"/>
                    </a:cubicBezTo>
                    <a:cubicBezTo>
                      <a:pt x="4925" y="11349"/>
                      <a:pt x="4977" y="11390"/>
                      <a:pt x="5008" y="11453"/>
                    </a:cubicBezTo>
                    <a:cubicBezTo>
                      <a:pt x="5029" y="11494"/>
                      <a:pt x="5061" y="11494"/>
                      <a:pt x="5102" y="11504"/>
                    </a:cubicBezTo>
                    <a:cubicBezTo>
                      <a:pt x="5227" y="11629"/>
                      <a:pt x="5373" y="11723"/>
                      <a:pt x="5529" y="11807"/>
                    </a:cubicBezTo>
                    <a:cubicBezTo>
                      <a:pt x="5681" y="11887"/>
                      <a:pt x="5767" y="11921"/>
                      <a:pt x="5831" y="11921"/>
                    </a:cubicBezTo>
                    <a:cubicBezTo>
                      <a:pt x="5925" y="11921"/>
                      <a:pt x="5975" y="11849"/>
                      <a:pt x="6123" y="11744"/>
                    </a:cubicBezTo>
                    <a:cubicBezTo>
                      <a:pt x="6172" y="11709"/>
                      <a:pt x="6216" y="11683"/>
                      <a:pt x="6269" y="11683"/>
                    </a:cubicBezTo>
                    <a:cubicBezTo>
                      <a:pt x="6294" y="11683"/>
                      <a:pt x="6321" y="11689"/>
                      <a:pt x="6352" y="11703"/>
                    </a:cubicBezTo>
                    <a:cubicBezTo>
                      <a:pt x="6383" y="11723"/>
                      <a:pt x="6424" y="11723"/>
                      <a:pt x="6456" y="11733"/>
                    </a:cubicBezTo>
                    <a:cubicBezTo>
                      <a:pt x="6474" y="11740"/>
                      <a:pt x="6492" y="11746"/>
                      <a:pt x="6509" y="11746"/>
                    </a:cubicBezTo>
                    <a:cubicBezTo>
                      <a:pt x="6523" y="11746"/>
                      <a:pt x="6536" y="11742"/>
                      <a:pt x="6549" y="11733"/>
                    </a:cubicBezTo>
                    <a:cubicBezTo>
                      <a:pt x="6602" y="11682"/>
                      <a:pt x="6685" y="11671"/>
                      <a:pt x="6716" y="11588"/>
                    </a:cubicBezTo>
                    <a:cubicBezTo>
                      <a:pt x="6737" y="11588"/>
                      <a:pt x="6747" y="11588"/>
                      <a:pt x="6768" y="11598"/>
                    </a:cubicBezTo>
                    <a:cubicBezTo>
                      <a:pt x="6795" y="11635"/>
                      <a:pt x="6838" y="11663"/>
                      <a:pt x="6877" y="11663"/>
                    </a:cubicBezTo>
                    <a:cubicBezTo>
                      <a:pt x="6882" y="11663"/>
                      <a:pt x="6888" y="11662"/>
                      <a:pt x="6893" y="11661"/>
                    </a:cubicBezTo>
                    <a:cubicBezTo>
                      <a:pt x="6987" y="11640"/>
                      <a:pt x="7081" y="11650"/>
                      <a:pt x="7153" y="11598"/>
                    </a:cubicBezTo>
                    <a:cubicBezTo>
                      <a:pt x="7206" y="11557"/>
                      <a:pt x="7268" y="11515"/>
                      <a:pt x="7341" y="11504"/>
                    </a:cubicBezTo>
                    <a:cubicBezTo>
                      <a:pt x="7465" y="11483"/>
                      <a:pt x="7539" y="11411"/>
                      <a:pt x="7601" y="11307"/>
                    </a:cubicBezTo>
                    <a:lnTo>
                      <a:pt x="7643" y="11307"/>
                    </a:lnTo>
                    <a:cubicBezTo>
                      <a:pt x="7653" y="11309"/>
                      <a:pt x="7663" y="11311"/>
                      <a:pt x="7672" y="11311"/>
                    </a:cubicBezTo>
                    <a:cubicBezTo>
                      <a:pt x="7699" y="11311"/>
                      <a:pt x="7721" y="11299"/>
                      <a:pt x="7736" y="11275"/>
                    </a:cubicBezTo>
                    <a:cubicBezTo>
                      <a:pt x="7762" y="11283"/>
                      <a:pt x="7786" y="11287"/>
                      <a:pt x="7809" y="11287"/>
                    </a:cubicBezTo>
                    <a:cubicBezTo>
                      <a:pt x="7876" y="11287"/>
                      <a:pt x="7927" y="11252"/>
                      <a:pt x="7965" y="11182"/>
                    </a:cubicBezTo>
                    <a:cubicBezTo>
                      <a:pt x="7986" y="11140"/>
                      <a:pt x="7997" y="11088"/>
                      <a:pt x="8018" y="11036"/>
                    </a:cubicBezTo>
                    <a:cubicBezTo>
                      <a:pt x="8057" y="11007"/>
                      <a:pt x="8077" y="10941"/>
                      <a:pt x="8139" y="10941"/>
                    </a:cubicBezTo>
                    <a:cubicBezTo>
                      <a:pt x="8144" y="10941"/>
                      <a:pt x="8148" y="10941"/>
                      <a:pt x="8153" y="10942"/>
                    </a:cubicBezTo>
                    <a:cubicBezTo>
                      <a:pt x="8205" y="10963"/>
                      <a:pt x="8215" y="11036"/>
                      <a:pt x="8288" y="11036"/>
                    </a:cubicBezTo>
                    <a:cubicBezTo>
                      <a:pt x="8434" y="11140"/>
                      <a:pt x="8601" y="11171"/>
                      <a:pt x="8767" y="11213"/>
                    </a:cubicBezTo>
                    <a:cubicBezTo>
                      <a:pt x="8787" y="11219"/>
                      <a:pt x="8807" y="11223"/>
                      <a:pt x="8826" y="11223"/>
                    </a:cubicBezTo>
                    <a:cubicBezTo>
                      <a:pt x="8868" y="11223"/>
                      <a:pt x="8906" y="11207"/>
                      <a:pt x="8934" y="11171"/>
                    </a:cubicBezTo>
                    <a:cubicBezTo>
                      <a:pt x="8965" y="11182"/>
                      <a:pt x="8996" y="11182"/>
                      <a:pt x="9027" y="11182"/>
                    </a:cubicBezTo>
                    <a:cubicBezTo>
                      <a:pt x="9072" y="11271"/>
                      <a:pt x="9162" y="11321"/>
                      <a:pt x="9246" y="11321"/>
                    </a:cubicBezTo>
                    <a:cubicBezTo>
                      <a:pt x="9260" y="11321"/>
                      <a:pt x="9274" y="11320"/>
                      <a:pt x="9288" y="11317"/>
                    </a:cubicBezTo>
                    <a:cubicBezTo>
                      <a:pt x="9392" y="11296"/>
                      <a:pt x="9506" y="11307"/>
                      <a:pt x="9590" y="11234"/>
                    </a:cubicBezTo>
                    <a:cubicBezTo>
                      <a:pt x="9714" y="11129"/>
                      <a:pt x="9871" y="11057"/>
                      <a:pt x="9985" y="10932"/>
                    </a:cubicBezTo>
                    <a:cubicBezTo>
                      <a:pt x="10068" y="10849"/>
                      <a:pt x="10110" y="10745"/>
                      <a:pt x="10183" y="10661"/>
                    </a:cubicBezTo>
                    <a:cubicBezTo>
                      <a:pt x="10235" y="10609"/>
                      <a:pt x="10267" y="10526"/>
                      <a:pt x="10360" y="10505"/>
                    </a:cubicBezTo>
                    <a:cubicBezTo>
                      <a:pt x="10422" y="10484"/>
                      <a:pt x="10412" y="10401"/>
                      <a:pt x="10412" y="10338"/>
                    </a:cubicBezTo>
                    <a:cubicBezTo>
                      <a:pt x="10412" y="10328"/>
                      <a:pt x="10412" y="10317"/>
                      <a:pt x="10422" y="10307"/>
                    </a:cubicBezTo>
                    <a:cubicBezTo>
                      <a:pt x="10433" y="10287"/>
                      <a:pt x="10443" y="10276"/>
                      <a:pt x="10464" y="10255"/>
                    </a:cubicBezTo>
                    <a:cubicBezTo>
                      <a:pt x="10579" y="10120"/>
                      <a:pt x="10600" y="9953"/>
                      <a:pt x="10600" y="9787"/>
                    </a:cubicBezTo>
                    <a:cubicBezTo>
                      <a:pt x="10631" y="9755"/>
                      <a:pt x="10652" y="9703"/>
                      <a:pt x="10683" y="9683"/>
                    </a:cubicBezTo>
                    <a:cubicBezTo>
                      <a:pt x="10860" y="9588"/>
                      <a:pt x="11037" y="9464"/>
                      <a:pt x="11235" y="9433"/>
                    </a:cubicBezTo>
                    <a:cubicBezTo>
                      <a:pt x="11360" y="9412"/>
                      <a:pt x="11433" y="9349"/>
                      <a:pt x="11495" y="9266"/>
                    </a:cubicBezTo>
                    <a:cubicBezTo>
                      <a:pt x="11599" y="9141"/>
                      <a:pt x="11641" y="8985"/>
                      <a:pt x="11662" y="8829"/>
                    </a:cubicBezTo>
                    <a:cubicBezTo>
                      <a:pt x="11734" y="8735"/>
                      <a:pt x="11693" y="8641"/>
                      <a:pt x="11704" y="8537"/>
                    </a:cubicBezTo>
                    <a:lnTo>
                      <a:pt x="11704" y="8443"/>
                    </a:lnTo>
                    <a:lnTo>
                      <a:pt x="11704" y="8360"/>
                    </a:lnTo>
                    <a:lnTo>
                      <a:pt x="11704" y="8308"/>
                    </a:lnTo>
                    <a:cubicBezTo>
                      <a:pt x="11745" y="8079"/>
                      <a:pt x="11797" y="7860"/>
                      <a:pt x="11808" y="7621"/>
                    </a:cubicBezTo>
                    <a:lnTo>
                      <a:pt x="11849" y="7579"/>
                    </a:lnTo>
                    <a:cubicBezTo>
                      <a:pt x="11870" y="7579"/>
                      <a:pt x="11880" y="7569"/>
                      <a:pt x="11891" y="7569"/>
                    </a:cubicBezTo>
                    <a:cubicBezTo>
                      <a:pt x="11974" y="7517"/>
                      <a:pt x="11943" y="7444"/>
                      <a:pt x="11901" y="7392"/>
                    </a:cubicBezTo>
                    <a:cubicBezTo>
                      <a:pt x="11870" y="7329"/>
                      <a:pt x="11808" y="7288"/>
                      <a:pt x="11755" y="7246"/>
                    </a:cubicBezTo>
                    <a:cubicBezTo>
                      <a:pt x="11724" y="7173"/>
                      <a:pt x="11662" y="7110"/>
                      <a:pt x="11662" y="7017"/>
                    </a:cubicBezTo>
                    <a:cubicBezTo>
                      <a:pt x="11859" y="6861"/>
                      <a:pt x="11808" y="6871"/>
                      <a:pt x="11734" y="6673"/>
                    </a:cubicBezTo>
                    <a:cubicBezTo>
                      <a:pt x="11734" y="6652"/>
                      <a:pt x="11714" y="6631"/>
                      <a:pt x="11704" y="6621"/>
                    </a:cubicBezTo>
                    <a:cubicBezTo>
                      <a:pt x="11620" y="6517"/>
                      <a:pt x="11609" y="6402"/>
                      <a:pt x="11651" y="6277"/>
                    </a:cubicBezTo>
                    <a:cubicBezTo>
                      <a:pt x="11641" y="6173"/>
                      <a:pt x="11693" y="6090"/>
                      <a:pt x="11755" y="6007"/>
                    </a:cubicBezTo>
                    <a:cubicBezTo>
                      <a:pt x="11829" y="5986"/>
                      <a:pt x="11839" y="5903"/>
                      <a:pt x="11891" y="5861"/>
                    </a:cubicBezTo>
                    <a:cubicBezTo>
                      <a:pt x="11963" y="5809"/>
                      <a:pt x="11933" y="5747"/>
                      <a:pt x="11933" y="5674"/>
                    </a:cubicBezTo>
                    <a:lnTo>
                      <a:pt x="11933" y="5632"/>
                    </a:lnTo>
                    <a:cubicBezTo>
                      <a:pt x="11943" y="5611"/>
                      <a:pt x="11963" y="5590"/>
                      <a:pt x="11963" y="5569"/>
                    </a:cubicBezTo>
                    <a:cubicBezTo>
                      <a:pt x="12026" y="5330"/>
                      <a:pt x="12120" y="5101"/>
                      <a:pt x="12037" y="4841"/>
                    </a:cubicBezTo>
                    <a:cubicBezTo>
                      <a:pt x="12026" y="4799"/>
                      <a:pt x="12026" y="4757"/>
                      <a:pt x="12026" y="4706"/>
                    </a:cubicBezTo>
                    <a:cubicBezTo>
                      <a:pt x="12016" y="4674"/>
                      <a:pt x="11995" y="4643"/>
                      <a:pt x="11984" y="4612"/>
                    </a:cubicBezTo>
                    <a:cubicBezTo>
                      <a:pt x="12016" y="4602"/>
                      <a:pt x="12016" y="4581"/>
                      <a:pt x="11984" y="4570"/>
                    </a:cubicBezTo>
                    <a:cubicBezTo>
                      <a:pt x="11933" y="4414"/>
                      <a:pt x="11859" y="4268"/>
                      <a:pt x="11891" y="4102"/>
                    </a:cubicBezTo>
                    <a:lnTo>
                      <a:pt x="11891" y="3748"/>
                    </a:lnTo>
                    <a:cubicBezTo>
                      <a:pt x="11891" y="3498"/>
                      <a:pt x="11818" y="3404"/>
                      <a:pt x="11568" y="3320"/>
                    </a:cubicBezTo>
                    <a:cubicBezTo>
                      <a:pt x="11505" y="3195"/>
                      <a:pt x="11360" y="3154"/>
                      <a:pt x="11276" y="3040"/>
                    </a:cubicBezTo>
                    <a:cubicBezTo>
                      <a:pt x="11171" y="2908"/>
                      <a:pt x="11029" y="2857"/>
                      <a:pt x="10874" y="2857"/>
                    </a:cubicBezTo>
                    <a:cubicBezTo>
                      <a:pt x="10846" y="2857"/>
                      <a:pt x="10817" y="2859"/>
                      <a:pt x="10787" y="2862"/>
                    </a:cubicBezTo>
                    <a:cubicBezTo>
                      <a:pt x="10767" y="2821"/>
                      <a:pt x="10725" y="2811"/>
                      <a:pt x="10693" y="2811"/>
                    </a:cubicBezTo>
                    <a:lnTo>
                      <a:pt x="10600" y="2811"/>
                    </a:lnTo>
                    <a:cubicBezTo>
                      <a:pt x="10579" y="2800"/>
                      <a:pt x="10568" y="2779"/>
                      <a:pt x="10547" y="2769"/>
                    </a:cubicBezTo>
                    <a:lnTo>
                      <a:pt x="10506" y="2727"/>
                    </a:lnTo>
                    <a:cubicBezTo>
                      <a:pt x="10475" y="2654"/>
                      <a:pt x="10381" y="2696"/>
                      <a:pt x="10350" y="2644"/>
                    </a:cubicBezTo>
                    <a:cubicBezTo>
                      <a:pt x="10308" y="2602"/>
                      <a:pt x="10288" y="2550"/>
                      <a:pt x="10256" y="2487"/>
                    </a:cubicBezTo>
                    <a:cubicBezTo>
                      <a:pt x="10225" y="2415"/>
                      <a:pt x="10173" y="2394"/>
                      <a:pt x="10089" y="2394"/>
                    </a:cubicBezTo>
                    <a:cubicBezTo>
                      <a:pt x="10038" y="2290"/>
                      <a:pt x="9934" y="2238"/>
                      <a:pt x="9819" y="2217"/>
                    </a:cubicBezTo>
                    <a:cubicBezTo>
                      <a:pt x="9767" y="2207"/>
                      <a:pt x="9725" y="2186"/>
                      <a:pt x="9673" y="2175"/>
                    </a:cubicBezTo>
                    <a:cubicBezTo>
                      <a:pt x="9652" y="2133"/>
                      <a:pt x="9631" y="2103"/>
                      <a:pt x="9621" y="2071"/>
                    </a:cubicBezTo>
                    <a:cubicBezTo>
                      <a:pt x="9600" y="1936"/>
                      <a:pt x="9517" y="1832"/>
                      <a:pt x="9413" y="1749"/>
                    </a:cubicBezTo>
                    <a:cubicBezTo>
                      <a:pt x="9392" y="1655"/>
                      <a:pt x="9340" y="1571"/>
                      <a:pt x="9350" y="1478"/>
                    </a:cubicBezTo>
                    <a:cubicBezTo>
                      <a:pt x="9340" y="1446"/>
                      <a:pt x="9330" y="1425"/>
                      <a:pt x="9309" y="1395"/>
                    </a:cubicBezTo>
                    <a:cubicBezTo>
                      <a:pt x="9281" y="1339"/>
                      <a:pt x="9272" y="1321"/>
                      <a:pt x="9241" y="1321"/>
                    </a:cubicBezTo>
                    <a:cubicBezTo>
                      <a:pt x="9225" y="1321"/>
                      <a:pt x="9204" y="1325"/>
                      <a:pt x="9173" y="1332"/>
                    </a:cubicBezTo>
                    <a:lnTo>
                      <a:pt x="9121" y="1332"/>
                    </a:lnTo>
                    <a:lnTo>
                      <a:pt x="9121" y="1291"/>
                    </a:lnTo>
                    <a:cubicBezTo>
                      <a:pt x="9215" y="1228"/>
                      <a:pt x="9215" y="1217"/>
                      <a:pt x="9163" y="1155"/>
                    </a:cubicBezTo>
                    <a:cubicBezTo>
                      <a:pt x="9080" y="1071"/>
                      <a:pt x="8965" y="1061"/>
                      <a:pt x="8851" y="1061"/>
                    </a:cubicBezTo>
                    <a:cubicBezTo>
                      <a:pt x="8840" y="1020"/>
                      <a:pt x="8830" y="988"/>
                      <a:pt x="8798" y="967"/>
                    </a:cubicBezTo>
                    <a:cubicBezTo>
                      <a:pt x="8777" y="916"/>
                      <a:pt x="8715" y="895"/>
                      <a:pt x="8684" y="853"/>
                    </a:cubicBezTo>
                    <a:cubicBezTo>
                      <a:pt x="8590" y="687"/>
                      <a:pt x="8413" y="655"/>
                      <a:pt x="8247" y="603"/>
                    </a:cubicBezTo>
                    <a:cubicBezTo>
                      <a:pt x="8173" y="572"/>
                      <a:pt x="8111" y="541"/>
                      <a:pt x="8039" y="509"/>
                    </a:cubicBezTo>
                    <a:cubicBezTo>
                      <a:pt x="7913" y="447"/>
                      <a:pt x="7779" y="368"/>
                      <a:pt x="7624" y="368"/>
                    </a:cubicBezTo>
                    <a:cubicBezTo>
                      <a:pt x="7599" y="368"/>
                      <a:pt x="7574" y="370"/>
                      <a:pt x="7549" y="374"/>
                    </a:cubicBezTo>
                    <a:lnTo>
                      <a:pt x="7414" y="374"/>
                    </a:lnTo>
                    <a:cubicBezTo>
                      <a:pt x="7393" y="384"/>
                      <a:pt x="7382" y="395"/>
                      <a:pt x="7361" y="405"/>
                    </a:cubicBezTo>
                    <a:lnTo>
                      <a:pt x="7320" y="405"/>
                    </a:lnTo>
                    <a:cubicBezTo>
                      <a:pt x="7310" y="395"/>
                      <a:pt x="7289" y="384"/>
                      <a:pt x="7268" y="374"/>
                    </a:cubicBezTo>
                    <a:cubicBezTo>
                      <a:pt x="7174" y="363"/>
                      <a:pt x="7070" y="374"/>
                      <a:pt x="6987" y="353"/>
                    </a:cubicBezTo>
                    <a:cubicBezTo>
                      <a:pt x="6958" y="344"/>
                      <a:pt x="6932" y="339"/>
                      <a:pt x="6908" y="339"/>
                    </a:cubicBezTo>
                    <a:cubicBezTo>
                      <a:pt x="6851" y="339"/>
                      <a:pt x="6804" y="365"/>
                      <a:pt x="6768" y="416"/>
                    </a:cubicBezTo>
                    <a:cubicBezTo>
                      <a:pt x="6690" y="416"/>
                      <a:pt x="6609" y="409"/>
                      <a:pt x="6530" y="409"/>
                    </a:cubicBezTo>
                    <a:cubicBezTo>
                      <a:pt x="6472" y="409"/>
                      <a:pt x="6415" y="413"/>
                      <a:pt x="6362" y="426"/>
                    </a:cubicBezTo>
                    <a:cubicBezTo>
                      <a:pt x="6324" y="435"/>
                      <a:pt x="6291" y="440"/>
                      <a:pt x="6261" y="440"/>
                    </a:cubicBezTo>
                    <a:cubicBezTo>
                      <a:pt x="6192" y="440"/>
                      <a:pt x="6139" y="415"/>
                      <a:pt x="6081" y="363"/>
                    </a:cubicBezTo>
                    <a:cubicBezTo>
                      <a:pt x="6058" y="359"/>
                      <a:pt x="6036" y="356"/>
                      <a:pt x="6015" y="356"/>
                    </a:cubicBezTo>
                    <a:cubicBezTo>
                      <a:pt x="5903" y="356"/>
                      <a:pt x="5818" y="420"/>
                      <a:pt x="5748" y="499"/>
                    </a:cubicBezTo>
                    <a:cubicBezTo>
                      <a:pt x="5727" y="499"/>
                      <a:pt x="5716" y="499"/>
                      <a:pt x="5706" y="509"/>
                    </a:cubicBezTo>
                    <a:cubicBezTo>
                      <a:pt x="5612" y="509"/>
                      <a:pt x="5540" y="551"/>
                      <a:pt x="5477" y="603"/>
                    </a:cubicBezTo>
                    <a:cubicBezTo>
                      <a:pt x="5331" y="551"/>
                      <a:pt x="5248" y="447"/>
                      <a:pt x="5237" y="291"/>
                    </a:cubicBezTo>
                    <a:cubicBezTo>
                      <a:pt x="5237" y="238"/>
                      <a:pt x="5248" y="166"/>
                      <a:pt x="5196" y="124"/>
                    </a:cubicBezTo>
                    <a:cubicBezTo>
                      <a:pt x="5144" y="83"/>
                      <a:pt x="5092" y="51"/>
                      <a:pt x="5040" y="41"/>
                    </a:cubicBezTo>
                    <a:cubicBezTo>
                      <a:pt x="4952" y="28"/>
                      <a:pt x="4864" y="1"/>
                      <a:pt x="4776"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0" name="Google Shape;300;p45"/>
              <p:cNvPicPr preferRelativeResize="0"/>
              <p:nvPr/>
            </p:nvPicPr>
            <p:blipFill rotWithShape="1">
              <a:blip r:embed="rId5">
                <a:alphaModFix/>
              </a:blip>
              <a:srcRect/>
              <a:stretch/>
            </p:blipFill>
            <p:spPr>
              <a:xfrm>
                <a:off x="477350" y="1220239"/>
                <a:ext cx="803675" cy="794423"/>
              </a:xfrm>
              <a:prstGeom prst="rect">
                <a:avLst/>
              </a:prstGeom>
              <a:noFill/>
              <a:ln>
                <a:noFill/>
              </a:ln>
            </p:spPr>
          </p:pic>
        </p:grpSp>
        <p:grpSp>
          <p:nvGrpSpPr>
            <p:cNvPr id="301" name="Google Shape;301;p45"/>
            <p:cNvGrpSpPr/>
            <p:nvPr/>
          </p:nvGrpSpPr>
          <p:grpSpPr>
            <a:xfrm>
              <a:off x="373845" y="1100213"/>
              <a:ext cx="346159" cy="373662"/>
              <a:chOff x="-631075" y="2392173"/>
              <a:chExt cx="735725" cy="794180"/>
            </a:xfrm>
          </p:grpSpPr>
          <p:sp>
            <p:nvSpPr>
              <p:cNvPr id="302" name="Google Shape;302;p45"/>
              <p:cNvSpPr/>
              <p:nvPr/>
            </p:nvSpPr>
            <p:spPr>
              <a:xfrm>
                <a:off x="-631075" y="2393149"/>
                <a:ext cx="735723" cy="792227"/>
              </a:xfrm>
              <a:custGeom>
                <a:avLst/>
                <a:gdLst/>
                <a:ahLst/>
                <a:cxnLst/>
                <a:rect l="l" t="t" r="r" b="b"/>
                <a:pathLst>
                  <a:path w="10143" h="10922" extrusionOk="0">
                    <a:moveTo>
                      <a:pt x="7331" y="977"/>
                    </a:moveTo>
                    <a:cubicBezTo>
                      <a:pt x="7331" y="987"/>
                      <a:pt x="7321" y="998"/>
                      <a:pt x="7310" y="1008"/>
                    </a:cubicBezTo>
                    <a:cubicBezTo>
                      <a:pt x="7310" y="998"/>
                      <a:pt x="7310" y="998"/>
                      <a:pt x="7300" y="987"/>
                    </a:cubicBezTo>
                    <a:cubicBezTo>
                      <a:pt x="7310" y="987"/>
                      <a:pt x="7321" y="987"/>
                      <a:pt x="7331" y="977"/>
                    </a:cubicBezTo>
                    <a:close/>
                    <a:moveTo>
                      <a:pt x="5290" y="1872"/>
                    </a:moveTo>
                    <a:cubicBezTo>
                      <a:pt x="5269" y="1893"/>
                      <a:pt x="5249" y="1903"/>
                      <a:pt x="5239" y="1914"/>
                    </a:cubicBezTo>
                    <a:cubicBezTo>
                      <a:pt x="5239" y="1903"/>
                      <a:pt x="5249" y="1882"/>
                      <a:pt x="5269" y="1882"/>
                    </a:cubicBezTo>
                    <a:cubicBezTo>
                      <a:pt x="5280" y="1872"/>
                      <a:pt x="5280" y="1872"/>
                      <a:pt x="5290" y="1872"/>
                    </a:cubicBezTo>
                    <a:close/>
                    <a:moveTo>
                      <a:pt x="7175" y="2081"/>
                    </a:moveTo>
                    <a:cubicBezTo>
                      <a:pt x="7206" y="2091"/>
                      <a:pt x="7217" y="2091"/>
                      <a:pt x="7227" y="2101"/>
                    </a:cubicBezTo>
                    <a:cubicBezTo>
                      <a:pt x="7206" y="2091"/>
                      <a:pt x="7196" y="2091"/>
                      <a:pt x="7175" y="2091"/>
                    </a:cubicBezTo>
                    <a:lnTo>
                      <a:pt x="7175" y="2081"/>
                    </a:lnTo>
                    <a:close/>
                    <a:moveTo>
                      <a:pt x="4790" y="2216"/>
                    </a:moveTo>
                    <a:cubicBezTo>
                      <a:pt x="4790" y="2216"/>
                      <a:pt x="4790" y="2226"/>
                      <a:pt x="4801" y="2226"/>
                    </a:cubicBezTo>
                    <a:cubicBezTo>
                      <a:pt x="4790" y="2226"/>
                      <a:pt x="4790" y="2226"/>
                      <a:pt x="4780" y="2236"/>
                    </a:cubicBezTo>
                    <a:cubicBezTo>
                      <a:pt x="4780" y="2226"/>
                      <a:pt x="4790" y="2226"/>
                      <a:pt x="4790" y="2226"/>
                    </a:cubicBezTo>
                    <a:lnTo>
                      <a:pt x="4790" y="2216"/>
                    </a:lnTo>
                    <a:close/>
                    <a:moveTo>
                      <a:pt x="1907" y="2278"/>
                    </a:moveTo>
                    <a:cubicBezTo>
                      <a:pt x="1896" y="2278"/>
                      <a:pt x="1896" y="2278"/>
                      <a:pt x="1896" y="2289"/>
                    </a:cubicBezTo>
                    <a:lnTo>
                      <a:pt x="1896" y="2278"/>
                    </a:lnTo>
                    <a:close/>
                    <a:moveTo>
                      <a:pt x="4624" y="2268"/>
                    </a:moveTo>
                    <a:lnTo>
                      <a:pt x="4624" y="2278"/>
                    </a:lnTo>
                    <a:lnTo>
                      <a:pt x="4614" y="2278"/>
                    </a:lnTo>
                    <a:cubicBezTo>
                      <a:pt x="4614" y="2289"/>
                      <a:pt x="4614" y="2289"/>
                      <a:pt x="4624" y="2289"/>
                    </a:cubicBezTo>
                    <a:lnTo>
                      <a:pt x="4624" y="2299"/>
                    </a:lnTo>
                    <a:cubicBezTo>
                      <a:pt x="4614" y="2289"/>
                      <a:pt x="4614" y="2289"/>
                      <a:pt x="4603" y="2289"/>
                    </a:cubicBezTo>
                    <a:lnTo>
                      <a:pt x="4614" y="2278"/>
                    </a:lnTo>
                    <a:cubicBezTo>
                      <a:pt x="4614" y="2268"/>
                      <a:pt x="4624" y="2268"/>
                      <a:pt x="4624" y="2268"/>
                    </a:cubicBezTo>
                    <a:close/>
                    <a:moveTo>
                      <a:pt x="3749" y="2653"/>
                    </a:moveTo>
                    <a:lnTo>
                      <a:pt x="3749" y="2653"/>
                    </a:lnTo>
                    <a:cubicBezTo>
                      <a:pt x="3760" y="2664"/>
                      <a:pt x="3770" y="2685"/>
                      <a:pt x="3781" y="2694"/>
                    </a:cubicBezTo>
                    <a:cubicBezTo>
                      <a:pt x="3770" y="2685"/>
                      <a:pt x="3749" y="2674"/>
                      <a:pt x="3749" y="2653"/>
                    </a:cubicBezTo>
                    <a:close/>
                    <a:moveTo>
                      <a:pt x="1354" y="2757"/>
                    </a:moveTo>
                    <a:cubicBezTo>
                      <a:pt x="1354" y="2757"/>
                      <a:pt x="1365" y="2757"/>
                      <a:pt x="1365" y="2768"/>
                    </a:cubicBezTo>
                    <a:lnTo>
                      <a:pt x="1354" y="2768"/>
                    </a:lnTo>
                    <a:lnTo>
                      <a:pt x="1354" y="2757"/>
                    </a:lnTo>
                    <a:close/>
                    <a:moveTo>
                      <a:pt x="4239" y="3372"/>
                    </a:moveTo>
                    <a:lnTo>
                      <a:pt x="4239" y="3382"/>
                    </a:lnTo>
                    <a:lnTo>
                      <a:pt x="4228" y="3372"/>
                    </a:lnTo>
                    <a:close/>
                    <a:moveTo>
                      <a:pt x="8591" y="3986"/>
                    </a:moveTo>
                    <a:cubicBezTo>
                      <a:pt x="8591" y="3986"/>
                      <a:pt x="8591" y="3996"/>
                      <a:pt x="8601" y="3996"/>
                    </a:cubicBezTo>
                    <a:lnTo>
                      <a:pt x="8591" y="3996"/>
                    </a:lnTo>
                    <a:lnTo>
                      <a:pt x="8591" y="3986"/>
                    </a:lnTo>
                    <a:close/>
                    <a:moveTo>
                      <a:pt x="4984" y="4279"/>
                    </a:moveTo>
                    <a:lnTo>
                      <a:pt x="4984" y="4279"/>
                    </a:lnTo>
                    <a:cubicBezTo>
                      <a:pt x="4988" y="4279"/>
                      <a:pt x="4992" y="4284"/>
                      <a:pt x="4989" y="4298"/>
                    </a:cubicBezTo>
                    <a:cubicBezTo>
                      <a:pt x="4961" y="4298"/>
                      <a:pt x="4975" y="4279"/>
                      <a:pt x="4984" y="4279"/>
                    </a:cubicBezTo>
                    <a:close/>
                    <a:moveTo>
                      <a:pt x="5155" y="4538"/>
                    </a:moveTo>
                    <a:lnTo>
                      <a:pt x="5155" y="4548"/>
                    </a:lnTo>
                    <a:lnTo>
                      <a:pt x="5134" y="4548"/>
                    </a:lnTo>
                    <a:cubicBezTo>
                      <a:pt x="5144" y="4548"/>
                      <a:pt x="5144" y="4538"/>
                      <a:pt x="5155" y="4538"/>
                    </a:cubicBezTo>
                    <a:close/>
                    <a:moveTo>
                      <a:pt x="4614" y="4902"/>
                    </a:moveTo>
                    <a:cubicBezTo>
                      <a:pt x="4614" y="4913"/>
                      <a:pt x="4614" y="4913"/>
                      <a:pt x="4603" y="4913"/>
                    </a:cubicBezTo>
                    <a:lnTo>
                      <a:pt x="4614" y="4902"/>
                    </a:lnTo>
                    <a:close/>
                    <a:moveTo>
                      <a:pt x="9341" y="4996"/>
                    </a:moveTo>
                    <a:lnTo>
                      <a:pt x="9341" y="5006"/>
                    </a:lnTo>
                    <a:lnTo>
                      <a:pt x="9330" y="5006"/>
                    </a:lnTo>
                    <a:lnTo>
                      <a:pt x="9341" y="4996"/>
                    </a:lnTo>
                    <a:close/>
                    <a:moveTo>
                      <a:pt x="4489" y="5475"/>
                    </a:moveTo>
                    <a:cubicBezTo>
                      <a:pt x="4489" y="5475"/>
                      <a:pt x="4478" y="5475"/>
                      <a:pt x="4478" y="5485"/>
                    </a:cubicBezTo>
                    <a:lnTo>
                      <a:pt x="4478" y="5475"/>
                    </a:lnTo>
                    <a:close/>
                    <a:moveTo>
                      <a:pt x="1719" y="5517"/>
                    </a:moveTo>
                    <a:cubicBezTo>
                      <a:pt x="1719" y="5517"/>
                      <a:pt x="1719" y="5527"/>
                      <a:pt x="1729" y="5527"/>
                    </a:cubicBezTo>
                    <a:lnTo>
                      <a:pt x="1708" y="5527"/>
                    </a:lnTo>
                    <a:cubicBezTo>
                      <a:pt x="1719" y="5527"/>
                      <a:pt x="1719" y="5517"/>
                      <a:pt x="1719" y="5517"/>
                    </a:cubicBezTo>
                    <a:close/>
                    <a:moveTo>
                      <a:pt x="5644" y="6318"/>
                    </a:moveTo>
                    <a:lnTo>
                      <a:pt x="5644" y="6329"/>
                    </a:lnTo>
                    <a:lnTo>
                      <a:pt x="5634" y="6329"/>
                    </a:lnTo>
                    <a:cubicBezTo>
                      <a:pt x="5634" y="6329"/>
                      <a:pt x="5644" y="6329"/>
                      <a:pt x="5644" y="6318"/>
                    </a:cubicBezTo>
                    <a:close/>
                    <a:moveTo>
                      <a:pt x="1407" y="6370"/>
                    </a:moveTo>
                    <a:lnTo>
                      <a:pt x="1417" y="6380"/>
                    </a:lnTo>
                    <a:lnTo>
                      <a:pt x="1396" y="6380"/>
                    </a:lnTo>
                    <a:cubicBezTo>
                      <a:pt x="1407" y="6380"/>
                      <a:pt x="1407" y="6380"/>
                      <a:pt x="1407" y="6370"/>
                    </a:cubicBezTo>
                    <a:close/>
                    <a:moveTo>
                      <a:pt x="1604" y="7359"/>
                    </a:moveTo>
                    <a:lnTo>
                      <a:pt x="1604" y="7370"/>
                    </a:lnTo>
                    <a:lnTo>
                      <a:pt x="1594" y="7370"/>
                    </a:lnTo>
                    <a:lnTo>
                      <a:pt x="1604" y="7359"/>
                    </a:lnTo>
                    <a:close/>
                    <a:moveTo>
                      <a:pt x="7904" y="7537"/>
                    </a:moveTo>
                    <a:cubicBezTo>
                      <a:pt x="7904" y="7537"/>
                      <a:pt x="7904" y="7547"/>
                      <a:pt x="7914" y="7547"/>
                    </a:cubicBezTo>
                    <a:lnTo>
                      <a:pt x="7904" y="7547"/>
                    </a:lnTo>
                    <a:lnTo>
                      <a:pt x="7904" y="7537"/>
                    </a:lnTo>
                    <a:close/>
                    <a:moveTo>
                      <a:pt x="5832" y="7984"/>
                    </a:moveTo>
                    <a:lnTo>
                      <a:pt x="5832" y="7995"/>
                    </a:lnTo>
                    <a:lnTo>
                      <a:pt x="5822" y="8005"/>
                    </a:lnTo>
                    <a:cubicBezTo>
                      <a:pt x="5832" y="7995"/>
                      <a:pt x="5832" y="7995"/>
                      <a:pt x="5832" y="7984"/>
                    </a:cubicBezTo>
                    <a:close/>
                    <a:moveTo>
                      <a:pt x="1136" y="8245"/>
                    </a:moveTo>
                    <a:cubicBezTo>
                      <a:pt x="1136" y="8255"/>
                      <a:pt x="1136" y="8255"/>
                      <a:pt x="1125" y="8265"/>
                    </a:cubicBezTo>
                    <a:lnTo>
                      <a:pt x="1125" y="8255"/>
                    </a:lnTo>
                    <a:lnTo>
                      <a:pt x="1136" y="8245"/>
                    </a:lnTo>
                    <a:close/>
                    <a:moveTo>
                      <a:pt x="501" y="8275"/>
                    </a:moveTo>
                    <a:lnTo>
                      <a:pt x="501" y="8286"/>
                    </a:lnTo>
                    <a:lnTo>
                      <a:pt x="491" y="8286"/>
                    </a:lnTo>
                    <a:cubicBezTo>
                      <a:pt x="501" y="8286"/>
                      <a:pt x="501" y="8286"/>
                      <a:pt x="501" y="8275"/>
                    </a:cubicBezTo>
                    <a:close/>
                    <a:moveTo>
                      <a:pt x="3323" y="8453"/>
                    </a:moveTo>
                    <a:cubicBezTo>
                      <a:pt x="3333" y="8463"/>
                      <a:pt x="3344" y="8474"/>
                      <a:pt x="3344" y="8484"/>
                    </a:cubicBezTo>
                    <a:lnTo>
                      <a:pt x="3323" y="8484"/>
                    </a:lnTo>
                    <a:lnTo>
                      <a:pt x="3323" y="8463"/>
                    </a:lnTo>
                    <a:lnTo>
                      <a:pt x="3323" y="8453"/>
                    </a:lnTo>
                    <a:close/>
                    <a:moveTo>
                      <a:pt x="2448" y="8619"/>
                    </a:moveTo>
                    <a:cubicBezTo>
                      <a:pt x="2479" y="8619"/>
                      <a:pt x="2500" y="8619"/>
                      <a:pt x="2511" y="8640"/>
                    </a:cubicBezTo>
                    <a:cubicBezTo>
                      <a:pt x="2490" y="8629"/>
                      <a:pt x="2469" y="8619"/>
                      <a:pt x="2448" y="8619"/>
                    </a:cubicBezTo>
                    <a:close/>
                    <a:moveTo>
                      <a:pt x="5915" y="8754"/>
                    </a:moveTo>
                    <a:lnTo>
                      <a:pt x="5915" y="8765"/>
                    </a:lnTo>
                    <a:cubicBezTo>
                      <a:pt x="5905" y="8765"/>
                      <a:pt x="5905" y="8765"/>
                      <a:pt x="5915" y="8754"/>
                    </a:cubicBezTo>
                    <a:close/>
                    <a:moveTo>
                      <a:pt x="626" y="8817"/>
                    </a:moveTo>
                    <a:cubicBezTo>
                      <a:pt x="626" y="8817"/>
                      <a:pt x="626" y="8828"/>
                      <a:pt x="636" y="8828"/>
                    </a:cubicBezTo>
                    <a:cubicBezTo>
                      <a:pt x="626" y="8828"/>
                      <a:pt x="626" y="8828"/>
                      <a:pt x="626" y="8838"/>
                    </a:cubicBezTo>
                    <a:lnTo>
                      <a:pt x="626" y="8817"/>
                    </a:lnTo>
                    <a:close/>
                    <a:moveTo>
                      <a:pt x="6800" y="8765"/>
                    </a:moveTo>
                    <a:cubicBezTo>
                      <a:pt x="6810" y="8775"/>
                      <a:pt x="6810" y="8786"/>
                      <a:pt x="6821" y="8796"/>
                    </a:cubicBezTo>
                    <a:cubicBezTo>
                      <a:pt x="6769" y="8817"/>
                      <a:pt x="6738" y="8828"/>
                      <a:pt x="6706" y="8838"/>
                    </a:cubicBezTo>
                    <a:cubicBezTo>
                      <a:pt x="6738" y="8807"/>
                      <a:pt x="6759" y="8786"/>
                      <a:pt x="6800" y="8765"/>
                    </a:cubicBezTo>
                    <a:close/>
                    <a:moveTo>
                      <a:pt x="6675" y="8879"/>
                    </a:moveTo>
                    <a:lnTo>
                      <a:pt x="6675" y="8879"/>
                    </a:lnTo>
                    <a:cubicBezTo>
                      <a:pt x="6675" y="8900"/>
                      <a:pt x="6665" y="8911"/>
                      <a:pt x="6665" y="8942"/>
                    </a:cubicBezTo>
                    <a:cubicBezTo>
                      <a:pt x="6655" y="8921"/>
                      <a:pt x="6655" y="8911"/>
                      <a:pt x="6665" y="8900"/>
                    </a:cubicBezTo>
                    <a:cubicBezTo>
                      <a:pt x="6665" y="8890"/>
                      <a:pt x="6675" y="8890"/>
                      <a:pt x="6675" y="8879"/>
                    </a:cubicBezTo>
                    <a:close/>
                    <a:moveTo>
                      <a:pt x="3749" y="9202"/>
                    </a:moveTo>
                    <a:lnTo>
                      <a:pt x="3749" y="9233"/>
                    </a:lnTo>
                    <a:cubicBezTo>
                      <a:pt x="3739" y="9223"/>
                      <a:pt x="3739" y="9212"/>
                      <a:pt x="3728" y="9202"/>
                    </a:cubicBezTo>
                    <a:close/>
                    <a:moveTo>
                      <a:pt x="5873" y="9536"/>
                    </a:moveTo>
                    <a:lnTo>
                      <a:pt x="5873" y="9546"/>
                    </a:lnTo>
                    <a:lnTo>
                      <a:pt x="5873" y="9556"/>
                    </a:lnTo>
                    <a:lnTo>
                      <a:pt x="5873" y="9577"/>
                    </a:lnTo>
                    <a:lnTo>
                      <a:pt x="5863" y="9587"/>
                    </a:lnTo>
                    <a:cubicBezTo>
                      <a:pt x="5863" y="9577"/>
                      <a:pt x="5863" y="9556"/>
                      <a:pt x="5873" y="9536"/>
                    </a:cubicBezTo>
                    <a:close/>
                    <a:moveTo>
                      <a:pt x="5280" y="10056"/>
                    </a:moveTo>
                    <a:lnTo>
                      <a:pt x="5280" y="10066"/>
                    </a:lnTo>
                    <a:cubicBezTo>
                      <a:pt x="5269" y="10066"/>
                      <a:pt x="5269" y="10077"/>
                      <a:pt x="5269" y="10077"/>
                    </a:cubicBezTo>
                    <a:cubicBezTo>
                      <a:pt x="5269" y="10066"/>
                      <a:pt x="5269" y="10066"/>
                      <a:pt x="5280" y="10056"/>
                    </a:cubicBezTo>
                    <a:close/>
                    <a:moveTo>
                      <a:pt x="6612" y="0"/>
                    </a:moveTo>
                    <a:cubicBezTo>
                      <a:pt x="6492" y="0"/>
                      <a:pt x="6373" y="24"/>
                      <a:pt x="6269" y="91"/>
                    </a:cubicBezTo>
                    <a:cubicBezTo>
                      <a:pt x="6165" y="154"/>
                      <a:pt x="6051" y="175"/>
                      <a:pt x="5957" y="248"/>
                    </a:cubicBezTo>
                    <a:cubicBezTo>
                      <a:pt x="5957" y="248"/>
                      <a:pt x="5967" y="258"/>
                      <a:pt x="5967" y="269"/>
                    </a:cubicBezTo>
                    <a:lnTo>
                      <a:pt x="5957" y="269"/>
                    </a:lnTo>
                    <a:lnTo>
                      <a:pt x="5957" y="248"/>
                    </a:lnTo>
                    <a:cubicBezTo>
                      <a:pt x="5949" y="249"/>
                      <a:pt x="5941" y="250"/>
                      <a:pt x="5934" y="250"/>
                    </a:cubicBezTo>
                    <a:cubicBezTo>
                      <a:pt x="5871" y="250"/>
                      <a:pt x="5815" y="215"/>
                      <a:pt x="5759" y="206"/>
                    </a:cubicBezTo>
                    <a:cubicBezTo>
                      <a:pt x="5736" y="199"/>
                      <a:pt x="5713" y="194"/>
                      <a:pt x="5691" y="194"/>
                    </a:cubicBezTo>
                    <a:cubicBezTo>
                      <a:pt x="5652" y="194"/>
                      <a:pt x="5615" y="208"/>
                      <a:pt x="5582" y="248"/>
                    </a:cubicBezTo>
                    <a:cubicBezTo>
                      <a:pt x="5525" y="241"/>
                      <a:pt x="5458" y="224"/>
                      <a:pt x="5408" y="224"/>
                    </a:cubicBezTo>
                    <a:cubicBezTo>
                      <a:pt x="5385" y="224"/>
                      <a:pt x="5366" y="228"/>
                      <a:pt x="5353" y="237"/>
                    </a:cubicBezTo>
                    <a:cubicBezTo>
                      <a:pt x="5186" y="362"/>
                      <a:pt x="4947" y="436"/>
                      <a:pt x="4895" y="675"/>
                    </a:cubicBezTo>
                    <a:cubicBezTo>
                      <a:pt x="4822" y="685"/>
                      <a:pt x="4790" y="737"/>
                      <a:pt x="4790" y="800"/>
                    </a:cubicBezTo>
                    <a:cubicBezTo>
                      <a:pt x="4707" y="841"/>
                      <a:pt x="4655" y="914"/>
                      <a:pt x="4593" y="987"/>
                    </a:cubicBezTo>
                    <a:cubicBezTo>
                      <a:pt x="4457" y="1112"/>
                      <a:pt x="4301" y="1373"/>
                      <a:pt x="4249" y="1560"/>
                    </a:cubicBezTo>
                    <a:lnTo>
                      <a:pt x="4156" y="1841"/>
                    </a:lnTo>
                    <a:cubicBezTo>
                      <a:pt x="4031" y="2049"/>
                      <a:pt x="3947" y="2268"/>
                      <a:pt x="3937" y="2518"/>
                    </a:cubicBezTo>
                    <a:cubicBezTo>
                      <a:pt x="3927" y="2632"/>
                      <a:pt x="3927" y="2632"/>
                      <a:pt x="3749" y="2653"/>
                    </a:cubicBezTo>
                    <a:lnTo>
                      <a:pt x="3687" y="2590"/>
                    </a:lnTo>
                    <a:cubicBezTo>
                      <a:pt x="3603" y="2445"/>
                      <a:pt x="3468" y="2382"/>
                      <a:pt x="3323" y="2340"/>
                    </a:cubicBezTo>
                    <a:cubicBezTo>
                      <a:pt x="3145" y="2320"/>
                      <a:pt x="3010" y="2226"/>
                      <a:pt x="2906" y="2091"/>
                    </a:cubicBezTo>
                    <a:cubicBezTo>
                      <a:pt x="2884" y="2046"/>
                      <a:pt x="2857" y="2034"/>
                      <a:pt x="2820" y="2034"/>
                    </a:cubicBezTo>
                    <a:cubicBezTo>
                      <a:pt x="2805" y="2034"/>
                      <a:pt x="2789" y="2036"/>
                      <a:pt x="2770" y="2039"/>
                    </a:cubicBezTo>
                    <a:cubicBezTo>
                      <a:pt x="2743" y="2039"/>
                      <a:pt x="2715" y="2030"/>
                      <a:pt x="2690" y="2030"/>
                    </a:cubicBezTo>
                    <a:cubicBezTo>
                      <a:pt x="2678" y="2030"/>
                      <a:pt x="2667" y="2032"/>
                      <a:pt x="2656" y="2039"/>
                    </a:cubicBezTo>
                    <a:cubicBezTo>
                      <a:pt x="2561" y="2086"/>
                      <a:pt x="2462" y="2103"/>
                      <a:pt x="2364" y="2103"/>
                    </a:cubicBezTo>
                    <a:cubicBezTo>
                      <a:pt x="2311" y="2103"/>
                      <a:pt x="2259" y="2098"/>
                      <a:pt x="2208" y="2091"/>
                    </a:cubicBezTo>
                    <a:cubicBezTo>
                      <a:pt x="2151" y="2083"/>
                      <a:pt x="2095" y="2079"/>
                      <a:pt x="2040" y="2079"/>
                    </a:cubicBezTo>
                    <a:cubicBezTo>
                      <a:pt x="1865" y="2079"/>
                      <a:pt x="1700" y="2118"/>
                      <a:pt x="1542" y="2206"/>
                    </a:cubicBezTo>
                    <a:cubicBezTo>
                      <a:pt x="1524" y="2204"/>
                      <a:pt x="1507" y="2203"/>
                      <a:pt x="1490" y="2203"/>
                    </a:cubicBezTo>
                    <a:cubicBezTo>
                      <a:pt x="1264" y="2203"/>
                      <a:pt x="1079" y="2325"/>
                      <a:pt x="875" y="2393"/>
                    </a:cubicBezTo>
                    <a:cubicBezTo>
                      <a:pt x="751" y="2445"/>
                      <a:pt x="667" y="2549"/>
                      <a:pt x="678" y="2705"/>
                    </a:cubicBezTo>
                    <a:cubicBezTo>
                      <a:pt x="657" y="2726"/>
                      <a:pt x="636" y="2747"/>
                      <a:pt x="616" y="2757"/>
                    </a:cubicBezTo>
                    <a:cubicBezTo>
                      <a:pt x="553" y="2789"/>
                      <a:pt x="521" y="2830"/>
                      <a:pt x="501" y="2893"/>
                    </a:cubicBezTo>
                    <a:lnTo>
                      <a:pt x="438" y="2955"/>
                    </a:lnTo>
                    <a:cubicBezTo>
                      <a:pt x="407" y="2965"/>
                      <a:pt x="387" y="2986"/>
                      <a:pt x="387" y="3018"/>
                    </a:cubicBezTo>
                    <a:cubicBezTo>
                      <a:pt x="387" y="3039"/>
                      <a:pt x="387" y="3059"/>
                      <a:pt x="376" y="3080"/>
                    </a:cubicBezTo>
                    <a:lnTo>
                      <a:pt x="366" y="3080"/>
                    </a:lnTo>
                    <a:lnTo>
                      <a:pt x="313" y="3132"/>
                    </a:lnTo>
                    <a:cubicBezTo>
                      <a:pt x="306" y="3128"/>
                      <a:pt x="299" y="3127"/>
                      <a:pt x="292" y="3127"/>
                    </a:cubicBezTo>
                    <a:cubicBezTo>
                      <a:pt x="279" y="3127"/>
                      <a:pt x="265" y="3132"/>
                      <a:pt x="251" y="3132"/>
                    </a:cubicBezTo>
                    <a:cubicBezTo>
                      <a:pt x="199" y="3163"/>
                      <a:pt x="188" y="3205"/>
                      <a:pt x="199" y="3257"/>
                    </a:cubicBezTo>
                    <a:lnTo>
                      <a:pt x="199" y="3268"/>
                    </a:lnTo>
                    <a:cubicBezTo>
                      <a:pt x="126" y="3288"/>
                      <a:pt x="84" y="3340"/>
                      <a:pt x="63" y="3413"/>
                    </a:cubicBezTo>
                    <a:cubicBezTo>
                      <a:pt x="33" y="3507"/>
                      <a:pt x="63" y="3590"/>
                      <a:pt x="74" y="3684"/>
                    </a:cubicBezTo>
                    <a:lnTo>
                      <a:pt x="63" y="3684"/>
                    </a:lnTo>
                    <a:cubicBezTo>
                      <a:pt x="53" y="3705"/>
                      <a:pt x="33" y="3726"/>
                      <a:pt x="12" y="3747"/>
                    </a:cubicBezTo>
                    <a:cubicBezTo>
                      <a:pt x="1" y="3798"/>
                      <a:pt x="33" y="3840"/>
                      <a:pt x="63" y="3871"/>
                    </a:cubicBezTo>
                    <a:cubicBezTo>
                      <a:pt x="53" y="3913"/>
                      <a:pt x="22" y="3955"/>
                      <a:pt x="33" y="3986"/>
                    </a:cubicBezTo>
                    <a:cubicBezTo>
                      <a:pt x="84" y="4163"/>
                      <a:pt x="74" y="4340"/>
                      <a:pt x="74" y="4517"/>
                    </a:cubicBezTo>
                    <a:cubicBezTo>
                      <a:pt x="84" y="4642"/>
                      <a:pt x="95" y="4777"/>
                      <a:pt x="220" y="4871"/>
                    </a:cubicBezTo>
                    <a:cubicBezTo>
                      <a:pt x="262" y="4902"/>
                      <a:pt x="262" y="4954"/>
                      <a:pt x="251" y="5006"/>
                    </a:cubicBezTo>
                    <a:cubicBezTo>
                      <a:pt x="241" y="5079"/>
                      <a:pt x="230" y="5163"/>
                      <a:pt x="313" y="5225"/>
                    </a:cubicBezTo>
                    <a:cubicBezTo>
                      <a:pt x="313" y="5277"/>
                      <a:pt x="334" y="5318"/>
                      <a:pt x="376" y="5339"/>
                    </a:cubicBezTo>
                    <a:cubicBezTo>
                      <a:pt x="397" y="5392"/>
                      <a:pt x="417" y="5433"/>
                      <a:pt x="428" y="5485"/>
                    </a:cubicBezTo>
                    <a:cubicBezTo>
                      <a:pt x="428" y="5704"/>
                      <a:pt x="542" y="5860"/>
                      <a:pt x="688" y="6006"/>
                    </a:cubicBezTo>
                    <a:cubicBezTo>
                      <a:pt x="720" y="6047"/>
                      <a:pt x="741" y="6089"/>
                      <a:pt x="730" y="6141"/>
                    </a:cubicBezTo>
                    <a:cubicBezTo>
                      <a:pt x="688" y="6287"/>
                      <a:pt x="574" y="6412"/>
                      <a:pt x="563" y="6568"/>
                    </a:cubicBezTo>
                    <a:cubicBezTo>
                      <a:pt x="521" y="6609"/>
                      <a:pt x="459" y="6641"/>
                      <a:pt x="449" y="6693"/>
                    </a:cubicBezTo>
                    <a:cubicBezTo>
                      <a:pt x="417" y="6787"/>
                      <a:pt x="366" y="6880"/>
                      <a:pt x="376" y="6995"/>
                    </a:cubicBezTo>
                    <a:cubicBezTo>
                      <a:pt x="355" y="7047"/>
                      <a:pt x="334" y="7109"/>
                      <a:pt x="303" y="7151"/>
                    </a:cubicBezTo>
                    <a:cubicBezTo>
                      <a:pt x="282" y="7203"/>
                      <a:pt x="282" y="7245"/>
                      <a:pt x="303" y="7297"/>
                    </a:cubicBezTo>
                    <a:cubicBezTo>
                      <a:pt x="272" y="7328"/>
                      <a:pt x="251" y="7370"/>
                      <a:pt x="251" y="7422"/>
                    </a:cubicBezTo>
                    <a:cubicBezTo>
                      <a:pt x="188" y="7463"/>
                      <a:pt x="209" y="7505"/>
                      <a:pt x="251" y="7547"/>
                    </a:cubicBezTo>
                    <a:cubicBezTo>
                      <a:pt x="241" y="7620"/>
                      <a:pt x="292" y="7671"/>
                      <a:pt x="313" y="7734"/>
                    </a:cubicBezTo>
                    <a:cubicBezTo>
                      <a:pt x="292" y="7776"/>
                      <a:pt x="282" y="7817"/>
                      <a:pt x="262" y="7859"/>
                    </a:cubicBezTo>
                    <a:cubicBezTo>
                      <a:pt x="220" y="7870"/>
                      <a:pt x="199" y="7880"/>
                      <a:pt x="199" y="7921"/>
                    </a:cubicBezTo>
                    <a:cubicBezTo>
                      <a:pt x="188" y="7921"/>
                      <a:pt x="178" y="7932"/>
                      <a:pt x="167" y="7932"/>
                    </a:cubicBezTo>
                    <a:cubicBezTo>
                      <a:pt x="157" y="7953"/>
                      <a:pt x="167" y="7963"/>
                      <a:pt x="199" y="7974"/>
                    </a:cubicBezTo>
                    <a:lnTo>
                      <a:pt x="199" y="8099"/>
                    </a:lnTo>
                    <a:cubicBezTo>
                      <a:pt x="178" y="8255"/>
                      <a:pt x="147" y="8400"/>
                      <a:pt x="230" y="8557"/>
                    </a:cubicBezTo>
                    <a:cubicBezTo>
                      <a:pt x="345" y="8796"/>
                      <a:pt x="491" y="8963"/>
                      <a:pt x="741" y="9015"/>
                    </a:cubicBezTo>
                    <a:cubicBezTo>
                      <a:pt x="803" y="9098"/>
                      <a:pt x="886" y="9129"/>
                      <a:pt x="980" y="9129"/>
                    </a:cubicBezTo>
                    <a:cubicBezTo>
                      <a:pt x="1167" y="9140"/>
                      <a:pt x="1354" y="9140"/>
                      <a:pt x="1542" y="9140"/>
                    </a:cubicBezTo>
                    <a:cubicBezTo>
                      <a:pt x="1569" y="9180"/>
                      <a:pt x="1600" y="9198"/>
                      <a:pt x="1635" y="9198"/>
                    </a:cubicBezTo>
                    <a:cubicBezTo>
                      <a:pt x="1655" y="9198"/>
                      <a:pt x="1676" y="9193"/>
                      <a:pt x="1698" y="9182"/>
                    </a:cubicBezTo>
                    <a:cubicBezTo>
                      <a:pt x="1782" y="9140"/>
                      <a:pt x="1886" y="9140"/>
                      <a:pt x="1979" y="9129"/>
                    </a:cubicBezTo>
                    <a:cubicBezTo>
                      <a:pt x="2032" y="9140"/>
                      <a:pt x="2094" y="9129"/>
                      <a:pt x="2146" y="9171"/>
                    </a:cubicBezTo>
                    <a:cubicBezTo>
                      <a:pt x="2175" y="9188"/>
                      <a:pt x="2201" y="9196"/>
                      <a:pt x="2223" y="9196"/>
                    </a:cubicBezTo>
                    <a:cubicBezTo>
                      <a:pt x="2279" y="9196"/>
                      <a:pt x="2314" y="9147"/>
                      <a:pt x="2344" y="9087"/>
                    </a:cubicBezTo>
                    <a:cubicBezTo>
                      <a:pt x="2375" y="9077"/>
                      <a:pt x="2416" y="9077"/>
                      <a:pt x="2427" y="9067"/>
                    </a:cubicBezTo>
                    <a:cubicBezTo>
                      <a:pt x="2532" y="8970"/>
                      <a:pt x="2649" y="8948"/>
                      <a:pt x="2773" y="8948"/>
                    </a:cubicBezTo>
                    <a:cubicBezTo>
                      <a:pt x="2810" y="8948"/>
                      <a:pt x="2848" y="8950"/>
                      <a:pt x="2885" y="8953"/>
                    </a:cubicBezTo>
                    <a:cubicBezTo>
                      <a:pt x="3000" y="8994"/>
                      <a:pt x="3083" y="9057"/>
                      <a:pt x="3104" y="9182"/>
                    </a:cubicBezTo>
                    <a:cubicBezTo>
                      <a:pt x="3104" y="9223"/>
                      <a:pt x="3124" y="9265"/>
                      <a:pt x="3145" y="9296"/>
                    </a:cubicBezTo>
                    <a:cubicBezTo>
                      <a:pt x="3219" y="9411"/>
                      <a:pt x="3239" y="9566"/>
                      <a:pt x="3374" y="9640"/>
                    </a:cubicBezTo>
                    <a:lnTo>
                      <a:pt x="3437" y="9702"/>
                    </a:lnTo>
                    <a:cubicBezTo>
                      <a:pt x="3448" y="9733"/>
                      <a:pt x="3458" y="9775"/>
                      <a:pt x="3478" y="9806"/>
                    </a:cubicBezTo>
                    <a:cubicBezTo>
                      <a:pt x="3573" y="9941"/>
                      <a:pt x="3760" y="9994"/>
                      <a:pt x="3822" y="10160"/>
                    </a:cubicBezTo>
                    <a:cubicBezTo>
                      <a:pt x="3832" y="10181"/>
                      <a:pt x="3874" y="10181"/>
                      <a:pt x="3906" y="10181"/>
                    </a:cubicBezTo>
                    <a:cubicBezTo>
                      <a:pt x="3923" y="10184"/>
                      <a:pt x="3940" y="10186"/>
                      <a:pt x="3957" y="10186"/>
                    </a:cubicBezTo>
                    <a:cubicBezTo>
                      <a:pt x="3991" y="10186"/>
                      <a:pt x="4024" y="10181"/>
                      <a:pt x="4052" y="10181"/>
                    </a:cubicBezTo>
                    <a:cubicBezTo>
                      <a:pt x="4082" y="10233"/>
                      <a:pt x="4124" y="10244"/>
                      <a:pt x="4176" y="10254"/>
                    </a:cubicBezTo>
                    <a:cubicBezTo>
                      <a:pt x="4197" y="10264"/>
                      <a:pt x="4218" y="10285"/>
                      <a:pt x="4239" y="10295"/>
                    </a:cubicBezTo>
                    <a:cubicBezTo>
                      <a:pt x="4260" y="10306"/>
                      <a:pt x="4281" y="10306"/>
                      <a:pt x="4291" y="10316"/>
                    </a:cubicBezTo>
                    <a:cubicBezTo>
                      <a:pt x="4291" y="10327"/>
                      <a:pt x="4301" y="10348"/>
                      <a:pt x="4301" y="10369"/>
                    </a:cubicBezTo>
                    <a:lnTo>
                      <a:pt x="4301" y="10420"/>
                    </a:lnTo>
                    <a:cubicBezTo>
                      <a:pt x="4336" y="10478"/>
                      <a:pt x="4384" y="10491"/>
                      <a:pt x="4433" y="10491"/>
                    </a:cubicBezTo>
                    <a:cubicBezTo>
                      <a:pt x="4473" y="10491"/>
                      <a:pt x="4514" y="10483"/>
                      <a:pt x="4551" y="10483"/>
                    </a:cubicBezTo>
                    <a:cubicBezTo>
                      <a:pt x="4603" y="10483"/>
                      <a:pt x="4665" y="10494"/>
                      <a:pt x="4718" y="10494"/>
                    </a:cubicBezTo>
                    <a:cubicBezTo>
                      <a:pt x="4760" y="10514"/>
                      <a:pt x="4790" y="10545"/>
                      <a:pt x="4822" y="10545"/>
                    </a:cubicBezTo>
                    <a:cubicBezTo>
                      <a:pt x="4830" y="10544"/>
                      <a:pt x="4839" y="10544"/>
                      <a:pt x="4847" y="10544"/>
                    </a:cubicBezTo>
                    <a:cubicBezTo>
                      <a:pt x="4951" y="10544"/>
                      <a:pt x="5049" y="10599"/>
                      <a:pt x="5155" y="10618"/>
                    </a:cubicBezTo>
                    <a:cubicBezTo>
                      <a:pt x="5176" y="10628"/>
                      <a:pt x="5207" y="10660"/>
                      <a:pt x="5228" y="10660"/>
                    </a:cubicBezTo>
                    <a:cubicBezTo>
                      <a:pt x="5353" y="10660"/>
                      <a:pt x="5468" y="10712"/>
                      <a:pt x="5582" y="10733"/>
                    </a:cubicBezTo>
                    <a:cubicBezTo>
                      <a:pt x="5593" y="10816"/>
                      <a:pt x="5623" y="10858"/>
                      <a:pt x="5707" y="10858"/>
                    </a:cubicBezTo>
                    <a:cubicBezTo>
                      <a:pt x="5717" y="10878"/>
                      <a:pt x="5727" y="10889"/>
                      <a:pt x="5738" y="10889"/>
                    </a:cubicBezTo>
                    <a:cubicBezTo>
                      <a:pt x="5748" y="10889"/>
                      <a:pt x="5759" y="10878"/>
                      <a:pt x="5769" y="10858"/>
                    </a:cubicBezTo>
                    <a:lnTo>
                      <a:pt x="5832" y="10858"/>
                    </a:lnTo>
                    <a:cubicBezTo>
                      <a:pt x="5867" y="10912"/>
                      <a:pt x="5914" y="10921"/>
                      <a:pt x="5964" y="10921"/>
                    </a:cubicBezTo>
                    <a:cubicBezTo>
                      <a:pt x="5991" y="10921"/>
                      <a:pt x="6018" y="10918"/>
                      <a:pt x="6046" y="10918"/>
                    </a:cubicBezTo>
                    <a:cubicBezTo>
                      <a:pt x="6058" y="10918"/>
                      <a:pt x="6070" y="10919"/>
                      <a:pt x="6081" y="10920"/>
                    </a:cubicBezTo>
                    <a:cubicBezTo>
                      <a:pt x="6094" y="10921"/>
                      <a:pt x="6107" y="10922"/>
                      <a:pt x="6119" y="10922"/>
                    </a:cubicBezTo>
                    <a:cubicBezTo>
                      <a:pt x="6220" y="10922"/>
                      <a:pt x="6313" y="10886"/>
                      <a:pt x="6415" y="10858"/>
                    </a:cubicBezTo>
                    <a:cubicBezTo>
                      <a:pt x="6488" y="10837"/>
                      <a:pt x="6540" y="10806"/>
                      <a:pt x="6571" y="10733"/>
                    </a:cubicBezTo>
                    <a:cubicBezTo>
                      <a:pt x="6727" y="10545"/>
                      <a:pt x="6852" y="10337"/>
                      <a:pt x="7050" y="10181"/>
                    </a:cubicBezTo>
                    <a:cubicBezTo>
                      <a:pt x="7060" y="10160"/>
                      <a:pt x="7060" y="10140"/>
                      <a:pt x="7060" y="10119"/>
                    </a:cubicBezTo>
                    <a:cubicBezTo>
                      <a:pt x="7102" y="10035"/>
                      <a:pt x="7185" y="9973"/>
                      <a:pt x="7175" y="9858"/>
                    </a:cubicBezTo>
                    <a:cubicBezTo>
                      <a:pt x="7164" y="9702"/>
                      <a:pt x="7227" y="9577"/>
                      <a:pt x="7310" y="9462"/>
                    </a:cubicBezTo>
                    <a:cubicBezTo>
                      <a:pt x="7425" y="9421"/>
                      <a:pt x="7404" y="9307"/>
                      <a:pt x="7435" y="9212"/>
                    </a:cubicBezTo>
                    <a:cubicBezTo>
                      <a:pt x="7560" y="9046"/>
                      <a:pt x="7612" y="8858"/>
                      <a:pt x="7602" y="8650"/>
                    </a:cubicBezTo>
                    <a:cubicBezTo>
                      <a:pt x="7633" y="8599"/>
                      <a:pt x="7654" y="8546"/>
                      <a:pt x="7675" y="8484"/>
                    </a:cubicBezTo>
                    <a:cubicBezTo>
                      <a:pt x="7779" y="8379"/>
                      <a:pt x="7872" y="8275"/>
                      <a:pt x="7800" y="8120"/>
                    </a:cubicBezTo>
                    <a:cubicBezTo>
                      <a:pt x="7789" y="8109"/>
                      <a:pt x="7779" y="8067"/>
                      <a:pt x="7779" y="8067"/>
                    </a:cubicBezTo>
                    <a:cubicBezTo>
                      <a:pt x="7914" y="8025"/>
                      <a:pt x="7914" y="7870"/>
                      <a:pt x="8018" y="7807"/>
                    </a:cubicBezTo>
                    <a:cubicBezTo>
                      <a:pt x="8206" y="7692"/>
                      <a:pt x="8330" y="7526"/>
                      <a:pt x="8466" y="7370"/>
                    </a:cubicBezTo>
                    <a:cubicBezTo>
                      <a:pt x="8529" y="7359"/>
                      <a:pt x="8580" y="7359"/>
                      <a:pt x="8643" y="7338"/>
                    </a:cubicBezTo>
                    <a:cubicBezTo>
                      <a:pt x="8809" y="7287"/>
                      <a:pt x="8976" y="7234"/>
                      <a:pt x="9143" y="7172"/>
                    </a:cubicBezTo>
                    <a:cubicBezTo>
                      <a:pt x="9161" y="7175"/>
                      <a:pt x="9180" y="7177"/>
                      <a:pt x="9199" y="7177"/>
                    </a:cubicBezTo>
                    <a:cubicBezTo>
                      <a:pt x="9245" y="7177"/>
                      <a:pt x="9291" y="7164"/>
                      <a:pt x="9320" y="7120"/>
                    </a:cubicBezTo>
                    <a:cubicBezTo>
                      <a:pt x="9445" y="7058"/>
                      <a:pt x="9570" y="7005"/>
                      <a:pt x="9632" y="6870"/>
                    </a:cubicBezTo>
                    <a:cubicBezTo>
                      <a:pt x="9653" y="6859"/>
                      <a:pt x="9674" y="6838"/>
                      <a:pt x="9705" y="6818"/>
                    </a:cubicBezTo>
                    <a:cubicBezTo>
                      <a:pt x="9757" y="6776"/>
                      <a:pt x="9809" y="6734"/>
                      <a:pt x="9871" y="6672"/>
                    </a:cubicBezTo>
                    <a:lnTo>
                      <a:pt x="9871" y="6933"/>
                    </a:lnTo>
                    <a:cubicBezTo>
                      <a:pt x="10007" y="6880"/>
                      <a:pt x="10038" y="6755"/>
                      <a:pt x="10059" y="6630"/>
                    </a:cubicBezTo>
                    <a:cubicBezTo>
                      <a:pt x="10091" y="6380"/>
                      <a:pt x="10070" y="6130"/>
                      <a:pt x="10038" y="5881"/>
                    </a:cubicBezTo>
                    <a:cubicBezTo>
                      <a:pt x="10038" y="5860"/>
                      <a:pt x="10028" y="5839"/>
                      <a:pt x="10007" y="5829"/>
                    </a:cubicBezTo>
                    <a:cubicBezTo>
                      <a:pt x="10007" y="5787"/>
                      <a:pt x="9996" y="5756"/>
                      <a:pt x="9986" y="5725"/>
                    </a:cubicBezTo>
                    <a:cubicBezTo>
                      <a:pt x="9996" y="5568"/>
                      <a:pt x="10017" y="5422"/>
                      <a:pt x="10059" y="5277"/>
                    </a:cubicBezTo>
                    <a:cubicBezTo>
                      <a:pt x="10142" y="5142"/>
                      <a:pt x="10142" y="4985"/>
                      <a:pt x="10101" y="4839"/>
                    </a:cubicBezTo>
                    <a:cubicBezTo>
                      <a:pt x="10070" y="4704"/>
                      <a:pt x="9945" y="4600"/>
                      <a:pt x="9986" y="4455"/>
                    </a:cubicBezTo>
                    <a:cubicBezTo>
                      <a:pt x="9996" y="4434"/>
                      <a:pt x="9976" y="4413"/>
                      <a:pt x="9966" y="4392"/>
                    </a:cubicBezTo>
                    <a:cubicBezTo>
                      <a:pt x="9841" y="4288"/>
                      <a:pt x="9788" y="4121"/>
                      <a:pt x="9716" y="3976"/>
                    </a:cubicBezTo>
                    <a:cubicBezTo>
                      <a:pt x="9642" y="3840"/>
                      <a:pt x="9528" y="3767"/>
                      <a:pt x="9382" y="3747"/>
                    </a:cubicBezTo>
                    <a:lnTo>
                      <a:pt x="9205" y="3747"/>
                    </a:lnTo>
                    <a:cubicBezTo>
                      <a:pt x="9163" y="3691"/>
                      <a:pt x="9103" y="3686"/>
                      <a:pt x="9043" y="3686"/>
                    </a:cubicBezTo>
                    <a:cubicBezTo>
                      <a:pt x="9030" y="3686"/>
                      <a:pt x="9018" y="3686"/>
                      <a:pt x="9005" y="3686"/>
                    </a:cubicBezTo>
                    <a:cubicBezTo>
                      <a:pt x="8988" y="3686"/>
                      <a:pt x="8971" y="3686"/>
                      <a:pt x="8955" y="3684"/>
                    </a:cubicBezTo>
                    <a:cubicBezTo>
                      <a:pt x="8872" y="3642"/>
                      <a:pt x="8789" y="3632"/>
                      <a:pt x="8695" y="3632"/>
                    </a:cubicBezTo>
                    <a:cubicBezTo>
                      <a:pt x="8556" y="3632"/>
                      <a:pt x="8420" y="3625"/>
                      <a:pt x="8284" y="3625"/>
                    </a:cubicBezTo>
                    <a:cubicBezTo>
                      <a:pt x="8125" y="3625"/>
                      <a:pt x="7967" y="3634"/>
                      <a:pt x="7810" y="3673"/>
                    </a:cubicBezTo>
                    <a:cubicBezTo>
                      <a:pt x="7755" y="3689"/>
                      <a:pt x="7711" y="3698"/>
                      <a:pt x="7678" y="3698"/>
                    </a:cubicBezTo>
                    <a:cubicBezTo>
                      <a:pt x="7580" y="3698"/>
                      <a:pt x="7571" y="3623"/>
                      <a:pt x="7602" y="3444"/>
                    </a:cubicBezTo>
                    <a:cubicBezTo>
                      <a:pt x="7643" y="3372"/>
                      <a:pt x="7696" y="3309"/>
                      <a:pt x="7727" y="3236"/>
                    </a:cubicBezTo>
                    <a:cubicBezTo>
                      <a:pt x="7747" y="3173"/>
                      <a:pt x="7789" y="3132"/>
                      <a:pt x="7842" y="3111"/>
                    </a:cubicBezTo>
                    <a:cubicBezTo>
                      <a:pt x="7987" y="3039"/>
                      <a:pt x="8039" y="2924"/>
                      <a:pt x="8029" y="2768"/>
                    </a:cubicBezTo>
                    <a:cubicBezTo>
                      <a:pt x="8143" y="2685"/>
                      <a:pt x="8237" y="2601"/>
                      <a:pt x="8237" y="2445"/>
                    </a:cubicBezTo>
                    <a:cubicBezTo>
                      <a:pt x="8237" y="2414"/>
                      <a:pt x="8268" y="2372"/>
                      <a:pt x="8289" y="2340"/>
                    </a:cubicBezTo>
                    <a:cubicBezTo>
                      <a:pt x="8351" y="2299"/>
                      <a:pt x="8341" y="2226"/>
                      <a:pt x="8341" y="2153"/>
                    </a:cubicBezTo>
                    <a:cubicBezTo>
                      <a:pt x="8445" y="1976"/>
                      <a:pt x="8445" y="1789"/>
                      <a:pt x="8341" y="1602"/>
                    </a:cubicBezTo>
                    <a:cubicBezTo>
                      <a:pt x="8362" y="1362"/>
                      <a:pt x="8237" y="1174"/>
                      <a:pt x="8101" y="987"/>
                    </a:cubicBezTo>
                    <a:lnTo>
                      <a:pt x="8101" y="935"/>
                    </a:lnTo>
                    <a:cubicBezTo>
                      <a:pt x="8018" y="810"/>
                      <a:pt x="7946" y="675"/>
                      <a:pt x="7831" y="581"/>
                    </a:cubicBezTo>
                    <a:cubicBezTo>
                      <a:pt x="7809" y="559"/>
                      <a:pt x="7790" y="546"/>
                      <a:pt x="7771" y="546"/>
                    </a:cubicBezTo>
                    <a:cubicBezTo>
                      <a:pt x="7753" y="546"/>
                      <a:pt x="7736" y="557"/>
                      <a:pt x="7717" y="581"/>
                    </a:cubicBezTo>
                    <a:cubicBezTo>
                      <a:pt x="7685" y="602"/>
                      <a:pt x="7643" y="612"/>
                      <a:pt x="7612" y="623"/>
                    </a:cubicBezTo>
                    <a:cubicBezTo>
                      <a:pt x="7602" y="602"/>
                      <a:pt x="7592" y="592"/>
                      <a:pt x="7581" y="592"/>
                    </a:cubicBezTo>
                    <a:cubicBezTo>
                      <a:pt x="7571" y="592"/>
                      <a:pt x="7560" y="602"/>
                      <a:pt x="7550" y="623"/>
                    </a:cubicBezTo>
                    <a:lnTo>
                      <a:pt x="7488" y="623"/>
                    </a:lnTo>
                    <a:cubicBezTo>
                      <a:pt x="7508" y="445"/>
                      <a:pt x="7508" y="445"/>
                      <a:pt x="7383" y="394"/>
                    </a:cubicBezTo>
                    <a:cubicBezTo>
                      <a:pt x="7342" y="373"/>
                      <a:pt x="7289" y="352"/>
                      <a:pt x="7238" y="352"/>
                    </a:cubicBezTo>
                    <a:cubicBezTo>
                      <a:pt x="7175" y="352"/>
                      <a:pt x="7164" y="311"/>
                      <a:pt x="7143" y="269"/>
                    </a:cubicBezTo>
                    <a:cubicBezTo>
                      <a:pt x="7081" y="144"/>
                      <a:pt x="6988" y="50"/>
                      <a:pt x="6863" y="29"/>
                    </a:cubicBezTo>
                    <a:cubicBezTo>
                      <a:pt x="6781" y="12"/>
                      <a:pt x="6696" y="0"/>
                      <a:pt x="6612"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3" name="Google Shape;303;p45"/>
              <p:cNvPicPr preferRelativeResize="0"/>
              <p:nvPr/>
            </p:nvPicPr>
            <p:blipFill rotWithShape="1">
              <a:blip r:embed="rId4">
                <a:alphaModFix/>
              </a:blip>
              <a:srcRect/>
              <a:stretch/>
            </p:blipFill>
            <p:spPr>
              <a:xfrm>
                <a:off x="-631075" y="2392173"/>
                <a:ext cx="735725" cy="794180"/>
              </a:xfrm>
              <a:prstGeom prst="rect">
                <a:avLst/>
              </a:prstGeom>
              <a:noFill/>
              <a:ln>
                <a:noFill/>
              </a:ln>
            </p:spPr>
          </p:pic>
        </p:grpSp>
      </p:grpSp>
      <p:grpSp>
        <p:nvGrpSpPr>
          <p:cNvPr id="304" name="Google Shape;304;p45"/>
          <p:cNvGrpSpPr/>
          <p:nvPr/>
        </p:nvGrpSpPr>
        <p:grpSpPr>
          <a:xfrm rot="1708918" flipH="1">
            <a:off x="370426" y="1127028"/>
            <a:ext cx="1023485" cy="1481095"/>
            <a:chOff x="8258562" y="2896453"/>
            <a:chExt cx="1023447" cy="1481040"/>
          </a:xfrm>
        </p:grpSpPr>
        <p:grpSp>
          <p:nvGrpSpPr>
            <p:cNvPr id="305" name="Google Shape;305;p45"/>
            <p:cNvGrpSpPr/>
            <p:nvPr/>
          </p:nvGrpSpPr>
          <p:grpSpPr>
            <a:xfrm>
              <a:off x="8258562" y="2896453"/>
              <a:ext cx="623210" cy="668128"/>
              <a:chOff x="776345" y="151864"/>
              <a:chExt cx="741035" cy="794445"/>
            </a:xfrm>
          </p:grpSpPr>
          <p:sp>
            <p:nvSpPr>
              <p:cNvPr id="306" name="Google Shape;306;p45"/>
              <p:cNvSpPr/>
              <p:nvPr/>
            </p:nvSpPr>
            <p:spPr>
              <a:xfrm>
                <a:off x="776349" y="153649"/>
                <a:ext cx="741015" cy="792649"/>
              </a:xfrm>
              <a:custGeom>
                <a:avLst/>
                <a:gdLst/>
                <a:ahLst/>
                <a:cxnLst/>
                <a:rect l="l" t="t" r="r" b="b"/>
                <a:pathLst>
                  <a:path w="11194" h="11974" extrusionOk="0">
                    <a:moveTo>
                      <a:pt x="4311" y="1148"/>
                    </a:moveTo>
                    <a:cubicBezTo>
                      <a:pt x="4301" y="1158"/>
                      <a:pt x="4290" y="1169"/>
                      <a:pt x="4280" y="1169"/>
                    </a:cubicBezTo>
                    <a:cubicBezTo>
                      <a:pt x="4290" y="1158"/>
                      <a:pt x="4301" y="1148"/>
                      <a:pt x="4311" y="1148"/>
                    </a:cubicBezTo>
                    <a:close/>
                    <a:moveTo>
                      <a:pt x="4342" y="1845"/>
                    </a:moveTo>
                    <a:cubicBezTo>
                      <a:pt x="4342" y="1845"/>
                      <a:pt x="4342" y="1856"/>
                      <a:pt x="4352" y="1856"/>
                    </a:cubicBezTo>
                    <a:lnTo>
                      <a:pt x="4342" y="1856"/>
                    </a:lnTo>
                    <a:lnTo>
                      <a:pt x="4342" y="1845"/>
                    </a:lnTo>
                    <a:close/>
                    <a:moveTo>
                      <a:pt x="4665" y="2606"/>
                    </a:moveTo>
                    <a:lnTo>
                      <a:pt x="4665" y="2616"/>
                    </a:lnTo>
                    <a:lnTo>
                      <a:pt x="4655" y="2616"/>
                    </a:lnTo>
                    <a:lnTo>
                      <a:pt x="4665" y="2606"/>
                    </a:lnTo>
                    <a:close/>
                    <a:moveTo>
                      <a:pt x="2425" y="2628"/>
                    </a:moveTo>
                    <a:cubicBezTo>
                      <a:pt x="2416" y="2638"/>
                      <a:pt x="2415" y="2647"/>
                      <a:pt x="2406" y="2647"/>
                    </a:cubicBezTo>
                    <a:cubicBezTo>
                      <a:pt x="2395" y="2657"/>
                      <a:pt x="2385" y="2668"/>
                      <a:pt x="2374" y="2668"/>
                    </a:cubicBezTo>
                    <a:lnTo>
                      <a:pt x="2364" y="2668"/>
                    </a:lnTo>
                    <a:cubicBezTo>
                      <a:pt x="2384" y="2658"/>
                      <a:pt x="2404" y="2648"/>
                      <a:pt x="2425" y="2628"/>
                    </a:cubicBezTo>
                    <a:close/>
                    <a:moveTo>
                      <a:pt x="2832" y="2990"/>
                    </a:moveTo>
                    <a:cubicBezTo>
                      <a:pt x="2832" y="3001"/>
                      <a:pt x="2832" y="3001"/>
                      <a:pt x="2822" y="3011"/>
                    </a:cubicBezTo>
                    <a:lnTo>
                      <a:pt x="2822" y="3001"/>
                    </a:lnTo>
                    <a:cubicBezTo>
                      <a:pt x="2822" y="2990"/>
                      <a:pt x="2832" y="2990"/>
                      <a:pt x="2832" y="2990"/>
                    </a:cubicBezTo>
                    <a:close/>
                    <a:moveTo>
                      <a:pt x="5946" y="3615"/>
                    </a:moveTo>
                    <a:cubicBezTo>
                      <a:pt x="5967" y="3647"/>
                      <a:pt x="5997" y="3668"/>
                      <a:pt x="6029" y="3709"/>
                    </a:cubicBezTo>
                    <a:cubicBezTo>
                      <a:pt x="6018" y="3719"/>
                      <a:pt x="6018" y="3719"/>
                      <a:pt x="6008" y="3719"/>
                    </a:cubicBezTo>
                    <a:cubicBezTo>
                      <a:pt x="5987" y="3726"/>
                      <a:pt x="5970" y="3730"/>
                      <a:pt x="5956" y="3730"/>
                    </a:cubicBezTo>
                    <a:cubicBezTo>
                      <a:pt x="5929" y="3730"/>
                      <a:pt x="5918" y="3716"/>
                      <a:pt x="5925" y="3688"/>
                    </a:cubicBezTo>
                    <a:cubicBezTo>
                      <a:pt x="5935" y="3668"/>
                      <a:pt x="5946" y="3647"/>
                      <a:pt x="5946" y="3615"/>
                    </a:cubicBezTo>
                    <a:close/>
                    <a:moveTo>
                      <a:pt x="6060" y="3907"/>
                    </a:moveTo>
                    <a:lnTo>
                      <a:pt x="6071" y="3918"/>
                    </a:lnTo>
                    <a:lnTo>
                      <a:pt x="6060" y="3918"/>
                    </a:lnTo>
                    <a:lnTo>
                      <a:pt x="6060" y="3907"/>
                    </a:lnTo>
                    <a:close/>
                    <a:moveTo>
                      <a:pt x="2832" y="4157"/>
                    </a:moveTo>
                    <a:cubicBezTo>
                      <a:pt x="2843" y="4157"/>
                      <a:pt x="2843" y="4157"/>
                      <a:pt x="2843" y="4167"/>
                    </a:cubicBezTo>
                    <a:lnTo>
                      <a:pt x="2832" y="4157"/>
                    </a:lnTo>
                    <a:close/>
                    <a:moveTo>
                      <a:pt x="8799" y="4157"/>
                    </a:moveTo>
                    <a:cubicBezTo>
                      <a:pt x="8799" y="4167"/>
                      <a:pt x="8799" y="4177"/>
                      <a:pt x="8809" y="4177"/>
                    </a:cubicBezTo>
                    <a:lnTo>
                      <a:pt x="8799" y="4177"/>
                    </a:lnTo>
                    <a:lnTo>
                      <a:pt x="8799" y="4157"/>
                    </a:lnTo>
                    <a:close/>
                    <a:moveTo>
                      <a:pt x="5664" y="4417"/>
                    </a:moveTo>
                    <a:cubicBezTo>
                      <a:pt x="5664" y="4427"/>
                      <a:pt x="5664" y="4427"/>
                      <a:pt x="5675" y="4427"/>
                    </a:cubicBezTo>
                    <a:lnTo>
                      <a:pt x="5664" y="4427"/>
                    </a:lnTo>
                    <a:lnTo>
                      <a:pt x="5664" y="4417"/>
                    </a:lnTo>
                    <a:close/>
                    <a:moveTo>
                      <a:pt x="8674" y="5573"/>
                    </a:moveTo>
                    <a:cubicBezTo>
                      <a:pt x="8674" y="5583"/>
                      <a:pt x="8663" y="5583"/>
                      <a:pt x="8663" y="5583"/>
                    </a:cubicBezTo>
                    <a:cubicBezTo>
                      <a:pt x="8653" y="5583"/>
                      <a:pt x="8653" y="5583"/>
                      <a:pt x="8653" y="5573"/>
                    </a:cubicBezTo>
                    <a:close/>
                    <a:moveTo>
                      <a:pt x="1177" y="5875"/>
                    </a:moveTo>
                    <a:lnTo>
                      <a:pt x="1177" y="5896"/>
                    </a:lnTo>
                    <a:cubicBezTo>
                      <a:pt x="1166" y="5885"/>
                      <a:pt x="1166" y="5885"/>
                      <a:pt x="1166" y="5875"/>
                    </a:cubicBezTo>
                    <a:close/>
                    <a:moveTo>
                      <a:pt x="8944" y="6114"/>
                    </a:moveTo>
                    <a:cubicBezTo>
                      <a:pt x="8954" y="6114"/>
                      <a:pt x="8954" y="6125"/>
                      <a:pt x="8954" y="6125"/>
                    </a:cubicBezTo>
                    <a:cubicBezTo>
                      <a:pt x="8944" y="6125"/>
                      <a:pt x="8934" y="6125"/>
                      <a:pt x="8924" y="6135"/>
                    </a:cubicBezTo>
                    <a:lnTo>
                      <a:pt x="8944" y="6114"/>
                    </a:lnTo>
                    <a:close/>
                    <a:moveTo>
                      <a:pt x="4301" y="6729"/>
                    </a:moveTo>
                    <a:lnTo>
                      <a:pt x="4301" y="6739"/>
                    </a:lnTo>
                    <a:lnTo>
                      <a:pt x="4290" y="6739"/>
                    </a:lnTo>
                    <a:cubicBezTo>
                      <a:pt x="4290" y="6729"/>
                      <a:pt x="4290" y="6729"/>
                      <a:pt x="4301" y="6729"/>
                    </a:cubicBezTo>
                    <a:close/>
                    <a:moveTo>
                      <a:pt x="7216" y="6729"/>
                    </a:moveTo>
                    <a:cubicBezTo>
                      <a:pt x="7216" y="6739"/>
                      <a:pt x="7226" y="6739"/>
                      <a:pt x="7226" y="6739"/>
                    </a:cubicBezTo>
                    <a:lnTo>
                      <a:pt x="7216" y="6739"/>
                    </a:lnTo>
                    <a:lnTo>
                      <a:pt x="7216" y="6729"/>
                    </a:lnTo>
                    <a:close/>
                    <a:moveTo>
                      <a:pt x="7216" y="8291"/>
                    </a:moveTo>
                    <a:cubicBezTo>
                      <a:pt x="7216" y="8301"/>
                      <a:pt x="7226" y="8301"/>
                      <a:pt x="7226" y="8301"/>
                    </a:cubicBezTo>
                    <a:lnTo>
                      <a:pt x="7216" y="8301"/>
                    </a:lnTo>
                    <a:lnTo>
                      <a:pt x="7216" y="8291"/>
                    </a:lnTo>
                    <a:close/>
                    <a:moveTo>
                      <a:pt x="5946" y="8311"/>
                    </a:moveTo>
                    <a:cubicBezTo>
                      <a:pt x="5956" y="8311"/>
                      <a:pt x="5956" y="8311"/>
                      <a:pt x="5956" y="8321"/>
                    </a:cubicBezTo>
                    <a:cubicBezTo>
                      <a:pt x="5959" y="8318"/>
                      <a:pt x="5962" y="8316"/>
                      <a:pt x="5963" y="8316"/>
                    </a:cubicBezTo>
                    <a:lnTo>
                      <a:pt x="5963" y="8316"/>
                    </a:lnTo>
                    <a:cubicBezTo>
                      <a:pt x="5968" y="8316"/>
                      <a:pt x="5960" y="8337"/>
                      <a:pt x="5952" y="8337"/>
                    </a:cubicBezTo>
                    <a:cubicBezTo>
                      <a:pt x="5949" y="8337"/>
                      <a:pt x="5947" y="8336"/>
                      <a:pt x="5946" y="8332"/>
                    </a:cubicBezTo>
                    <a:lnTo>
                      <a:pt x="5946" y="8311"/>
                    </a:lnTo>
                    <a:close/>
                    <a:moveTo>
                      <a:pt x="6914" y="8853"/>
                    </a:moveTo>
                    <a:cubicBezTo>
                      <a:pt x="6904" y="8863"/>
                      <a:pt x="6893" y="8874"/>
                      <a:pt x="6883" y="8874"/>
                    </a:cubicBezTo>
                    <a:cubicBezTo>
                      <a:pt x="6893" y="8863"/>
                      <a:pt x="6904" y="8853"/>
                      <a:pt x="6914" y="8853"/>
                    </a:cubicBezTo>
                    <a:close/>
                    <a:moveTo>
                      <a:pt x="4342" y="8863"/>
                    </a:moveTo>
                    <a:cubicBezTo>
                      <a:pt x="4331" y="8874"/>
                      <a:pt x="4321" y="8884"/>
                      <a:pt x="4301" y="8894"/>
                    </a:cubicBezTo>
                    <a:cubicBezTo>
                      <a:pt x="4311" y="8874"/>
                      <a:pt x="4331" y="8863"/>
                      <a:pt x="4342" y="8863"/>
                    </a:cubicBezTo>
                    <a:close/>
                    <a:moveTo>
                      <a:pt x="4644" y="10081"/>
                    </a:moveTo>
                    <a:lnTo>
                      <a:pt x="4644" y="10081"/>
                    </a:lnTo>
                    <a:cubicBezTo>
                      <a:pt x="4675" y="10112"/>
                      <a:pt x="4696" y="10133"/>
                      <a:pt x="4696" y="10175"/>
                    </a:cubicBezTo>
                    <a:cubicBezTo>
                      <a:pt x="4675" y="10154"/>
                      <a:pt x="4665" y="10123"/>
                      <a:pt x="4644" y="10081"/>
                    </a:cubicBezTo>
                    <a:close/>
                    <a:moveTo>
                      <a:pt x="7820" y="10758"/>
                    </a:moveTo>
                    <a:cubicBezTo>
                      <a:pt x="7820" y="10769"/>
                      <a:pt x="7809" y="10769"/>
                      <a:pt x="7809" y="10769"/>
                    </a:cubicBezTo>
                    <a:cubicBezTo>
                      <a:pt x="7809" y="10769"/>
                      <a:pt x="7809" y="10758"/>
                      <a:pt x="7820" y="10758"/>
                    </a:cubicBezTo>
                    <a:close/>
                    <a:moveTo>
                      <a:pt x="4956" y="11008"/>
                    </a:moveTo>
                    <a:lnTo>
                      <a:pt x="4956" y="11019"/>
                    </a:lnTo>
                    <a:cubicBezTo>
                      <a:pt x="4956" y="11008"/>
                      <a:pt x="4946" y="11008"/>
                      <a:pt x="4946" y="11008"/>
                    </a:cubicBezTo>
                    <a:close/>
                    <a:moveTo>
                      <a:pt x="3978" y="1"/>
                    </a:moveTo>
                    <a:cubicBezTo>
                      <a:pt x="3953" y="1"/>
                      <a:pt x="3929" y="9"/>
                      <a:pt x="3905" y="23"/>
                    </a:cubicBezTo>
                    <a:cubicBezTo>
                      <a:pt x="3738" y="107"/>
                      <a:pt x="3593" y="211"/>
                      <a:pt x="3447" y="304"/>
                    </a:cubicBezTo>
                    <a:cubicBezTo>
                      <a:pt x="3350" y="371"/>
                      <a:pt x="3298" y="405"/>
                      <a:pt x="3246" y="405"/>
                    </a:cubicBezTo>
                    <a:cubicBezTo>
                      <a:pt x="3193" y="405"/>
                      <a:pt x="3141" y="368"/>
                      <a:pt x="3040" y="294"/>
                    </a:cubicBezTo>
                    <a:cubicBezTo>
                      <a:pt x="3025" y="268"/>
                      <a:pt x="3007" y="255"/>
                      <a:pt x="2989" y="255"/>
                    </a:cubicBezTo>
                    <a:cubicBezTo>
                      <a:pt x="2970" y="255"/>
                      <a:pt x="2952" y="268"/>
                      <a:pt x="2936" y="294"/>
                    </a:cubicBezTo>
                    <a:cubicBezTo>
                      <a:pt x="2864" y="294"/>
                      <a:pt x="2822" y="325"/>
                      <a:pt x="2790" y="387"/>
                    </a:cubicBezTo>
                    <a:cubicBezTo>
                      <a:pt x="2666" y="398"/>
                      <a:pt x="2666" y="398"/>
                      <a:pt x="2635" y="492"/>
                    </a:cubicBezTo>
                    <a:lnTo>
                      <a:pt x="2635" y="544"/>
                    </a:lnTo>
                    <a:cubicBezTo>
                      <a:pt x="2572" y="606"/>
                      <a:pt x="2561" y="690"/>
                      <a:pt x="2541" y="762"/>
                    </a:cubicBezTo>
                    <a:cubicBezTo>
                      <a:pt x="2531" y="794"/>
                      <a:pt x="2561" y="825"/>
                      <a:pt x="2582" y="846"/>
                    </a:cubicBezTo>
                    <a:cubicBezTo>
                      <a:pt x="2603" y="836"/>
                      <a:pt x="2614" y="825"/>
                      <a:pt x="2624" y="825"/>
                    </a:cubicBezTo>
                    <a:lnTo>
                      <a:pt x="2624" y="825"/>
                    </a:lnTo>
                    <a:cubicBezTo>
                      <a:pt x="2614" y="836"/>
                      <a:pt x="2603" y="836"/>
                      <a:pt x="2582" y="846"/>
                    </a:cubicBezTo>
                    <a:lnTo>
                      <a:pt x="2582" y="991"/>
                    </a:lnTo>
                    <a:cubicBezTo>
                      <a:pt x="2510" y="1044"/>
                      <a:pt x="2572" y="1095"/>
                      <a:pt x="2593" y="1148"/>
                    </a:cubicBezTo>
                    <a:cubicBezTo>
                      <a:pt x="2593" y="1190"/>
                      <a:pt x="2582" y="1241"/>
                      <a:pt x="2603" y="1273"/>
                    </a:cubicBezTo>
                    <a:cubicBezTo>
                      <a:pt x="2666" y="1356"/>
                      <a:pt x="2676" y="1449"/>
                      <a:pt x="2697" y="1554"/>
                    </a:cubicBezTo>
                    <a:cubicBezTo>
                      <a:pt x="2760" y="1793"/>
                      <a:pt x="2811" y="2033"/>
                      <a:pt x="2936" y="2262"/>
                    </a:cubicBezTo>
                    <a:cubicBezTo>
                      <a:pt x="2936" y="2272"/>
                      <a:pt x="2936" y="2293"/>
                      <a:pt x="2947" y="2303"/>
                    </a:cubicBezTo>
                    <a:cubicBezTo>
                      <a:pt x="2957" y="2324"/>
                      <a:pt x="2968" y="2345"/>
                      <a:pt x="2989" y="2356"/>
                    </a:cubicBezTo>
                    <a:cubicBezTo>
                      <a:pt x="2965" y="2434"/>
                      <a:pt x="2959" y="2454"/>
                      <a:pt x="2908" y="2454"/>
                    </a:cubicBezTo>
                    <a:cubicBezTo>
                      <a:pt x="2892" y="2454"/>
                      <a:pt x="2871" y="2452"/>
                      <a:pt x="2843" y="2449"/>
                    </a:cubicBezTo>
                    <a:cubicBezTo>
                      <a:pt x="2811" y="2397"/>
                      <a:pt x="2790" y="2345"/>
                      <a:pt x="2739" y="2303"/>
                    </a:cubicBezTo>
                    <a:cubicBezTo>
                      <a:pt x="2723" y="2271"/>
                      <a:pt x="2701" y="2258"/>
                      <a:pt x="2672" y="2258"/>
                    </a:cubicBezTo>
                    <a:cubicBezTo>
                      <a:pt x="2664" y="2258"/>
                      <a:pt x="2654" y="2259"/>
                      <a:pt x="2645" y="2262"/>
                    </a:cubicBezTo>
                    <a:cubicBezTo>
                      <a:pt x="2593" y="2252"/>
                      <a:pt x="2520" y="2262"/>
                      <a:pt x="2510" y="2210"/>
                    </a:cubicBezTo>
                    <a:cubicBezTo>
                      <a:pt x="2468" y="2095"/>
                      <a:pt x="2364" y="2074"/>
                      <a:pt x="2270" y="2064"/>
                    </a:cubicBezTo>
                    <a:cubicBezTo>
                      <a:pt x="2214" y="2056"/>
                      <a:pt x="2158" y="2052"/>
                      <a:pt x="2102" y="2052"/>
                    </a:cubicBezTo>
                    <a:cubicBezTo>
                      <a:pt x="1940" y="2052"/>
                      <a:pt x="1779" y="2086"/>
                      <a:pt x="1624" y="2147"/>
                    </a:cubicBezTo>
                    <a:cubicBezTo>
                      <a:pt x="1614" y="2157"/>
                      <a:pt x="1594" y="2157"/>
                      <a:pt x="1583" y="2157"/>
                    </a:cubicBezTo>
                    <a:lnTo>
                      <a:pt x="1573" y="2157"/>
                    </a:lnTo>
                    <a:cubicBezTo>
                      <a:pt x="1562" y="2178"/>
                      <a:pt x="1541" y="2189"/>
                      <a:pt x="1531" y="2199"/>
                    </a:cubicBezTo>
                    <a:cubicBezTo>
                      <a:pt x="1479" y="2220"/>
                      <a:pt x="1448" y="2262"/>
                      <a:pt x="1437" y="2303"/>
                    </a:cubicBezTo>
                    <a:lnTo>
                      <a:pt x="1427" y="2303"/>
                    </a:lnTo>
                    <a:cubicBezTo>
                      <a:pt x="1385" y="2324"/>
                      <a:pt x="1374" y="2366"/>
                      <a:pt x="1374" y="2407"/>
                    </a:cubicBezTo>
                    <a:lnTo>
                      <a:pt x="1333" y="2407"/>
                    </a:lnTo>
                    <a:cubicBezTo>
                      <a:pt x="1281" y="2428"/>
                      <a:pt x="1250" y="2460"/>
                      <a:pt x="1229" y="2511"/>
                    </a:cubicBezTo>
                    <a:cubicBezTo>
                      <a:pt x="1208" y="2543"/>
                      <a:pt x="1198" y="2574"/>
                      <a:pt x="1177" y="2606"/>
                    </a:cubicBezTo>
                    <a:lnTo>
                      <a:pt x="1156" y="2626"/>
                    </a:lnTo>
                    <a:cubicBezTo>
                      <a:pt x="1083" y="2865"/>
                      <a:pt x="1062" y="3105"/>
                      <a:pt x="1083" y="3355"/>
                    </a:cubicBezTo>
                    <a:cubicBezTo>
                      <a:pt x="1094" y="3376"/>
                      <a:pt x="1115" y="3397"/>
                      <a:pt x="1125" y="3418"/>
                    </a:cubicBezTo>
                    <a:cubicBezTo>
                      <a:pt x="1094" y="3564"/>
                      <a:pt x="1198" y="3688"/>
                      <a:pt x="1240" y="3823"/>
                    </a:cubicBezTo>
                    <a:cubicBezTo>
                      <a:pt x="1260" y="3918"/>
                      <a:pt x="1323" y="4001"/>
                      <a:pt x="1406" y="4063"/>
                    </a:cubicBezTo>
                    <a:cubicBezTo>
                      <a:pt x="1520" y="4157"/>
                      <a:pt x="1624" y="4261"/>
                      <a:pt x="1728" y="4376"/>
                    </a:cubicBezTo>
                    <a:cubicBezTo>
                      <a:pt x="1749" y="4417"/>
                      <a:pt x="1781" y="4448"/>
                      <a:pt x="1833" y="4469"/>
                    </a:cubicBezTo>
                    <a:cubicBezTo>
                      <a:pt x="1874" y="4552"/>
                      <a:pt x="1958" y="4615"/>
                      <a:pt x="1937" y="4719"/>
                    </a:cubicBezTo>
                    <a:cubicBezTo>
                      <a:pt x="1897" y="4724"/>
                      <a:pt x="1857" y="4736"/>
                      <a:pt x="1821" y="4736"/>
                    </a:cubicBezTo>
                    <a:cubicBezTo>
                      <a:pt x="1781" y="4736"/>
                      <a:pt x="1745" y="4722"/>
                      <a:pt x="1718" y="4667"/>
                    </a:cubicBezTo>
                    <a:cubicBezTo>
                      <a:pt x="1708" y="4646"/>
                      <a:pt x="1677" y="4636"/>
                      <a:pt x="1656" y="4636"/>
                    </a:cubicBezTo>
                    <a:cubicBezTo>
                      <a:pt x="1640" y="4641"/>
                      <a:pt x="1625" y="4643"/>
                      <a:pt x="1610" y="4643"/>
                    </a:cubicBezTo>
                    <a:cubicBezTo>
                      <a:pt x="1566" y="4643"/>
                      <a:pt x="1525" y="4626"/>
                      <a:pt x="1479" y="4626"/>
                    </a:cubicBezTo>
                    <a:cubicBezTo>
                      <a:pt x="1401" y="4626"/>
                      <a:pt x="1322" y="4619"/>
                      <a:pt x="1243" y="4619"/>
                    </a:cubicBezTo>
                    <a:cubicBezTo>
                      <a:pt x="1150" y="4619"/>
                      <a:pt x="1058" y="4628"/>
                      <a:pt x="969" y="4667"/>
                    </a:cubicBezTo>
                    <a:cubicBezTo>
                      <a:pt x="918" y="4688"/>
                      <a:pt x="873" y="4725"/>
                      <a:pt x="822" y="4725"/>
                    </a:cubicBezTo>
                    <a:cubicBezTo>
                      <a:pt x="799" y="4725"/>
                      <a:pt x="776" y="4717"/>
                      <a:pt x="750" y="4698"/>
                    </a:cubicBezTo>
                    <a:cubicBezTo>
                      <a:pt x="744" y="4694"/>
                      <a:pt x="738" y="4693"/>
                      <a:pt x="730" y="4693"/>
                    </a:cubicBezTo>
                    <a:cubicBezTo>
                      <a:pt x="697" y="4693"/>
                      <a:pt x="651" y="4728"/>
                      <a:pt x="625" y="4771"/>
                    </a:cubicBezTo>
                    <a:cubicBezTo>
                      <a:pt x="458" y="4834"/>
                      <a:pt x="354" y="4969"/>
                      <a:pt x="229" y="5073"/>
                    </a:cubicBezTo>
                    <a:cubicBezTo>
                      <a:pt x="177" y="5114"/>
                      <a:pt x="146" y="5177"/>
                      <a:pt x="125" y="5239"/>
                    </a:cubicBezTo>
                    <a:cubicBezTo>
                      <a:pt x="63" y="5417"/>
                      <a:pt x="0" y="5583"/>
                      <a:pt x="21" y="5781"/>
                    </a:cubicBezTo>
                    <a:cubicBezTo>
                      <a:pt x="32" y="5833"/>
                      <a:pt x="21" y="5896"/>
                      <a:pt x="42" y="5947"/>
                    </a:cubicBezTo>
                    <a:cubicBezTo>
                      <a:pt x="94" y="6125"/>
                      <a:pt x="157" y="6301"/>
                      <a:pt x="219" y="6479"/>
                    </a:cubicBezTo>
                    <a:lnTo>
                      <a:pt x="261" y="6521"/>
                    </a:lnTo>
                    <a:cubicBezTo>
                      <a:pt x="261" y="6531"/>
                      <a:pt x="271" y="6531"/>
                      <a:pt x="271" y="6531"/>
                    </a:cubicBezTo>
                    <a:cubicBezTo>
                      <a:pt x="292" y="6583"/>
                      <a:pt x="323" y="6614"/>
                      <a:pt x="375" y="6635"/>
                    </a:cubicBezTo>
                    <a:cubicBezTo>
                      <a:pt x="396" y="6676"/>
                      <a:pt x="427" y="6718"/>
                      <a:pt x="479" y="6729"/>
                    </a:cubicBezTo>
                    <a:cubicBezTo>
                      <a:pt x="490" y="6750"/>
                      <a:pt x="511" y="6770"/>
                      <a:pt x="521" y="6780"/>
                    </a:cubicBezTo>
                    <a:cubicBezTo>
                      <a:pt x="625" y="6864"/>
                      <a:pt x="750" y="6916"/>
                      <a:pt x="875" y="6937"/>
                    </a:cubicBezTo>
                    <a:cubicBezTo>
                      <a:pt x="907" y="6981"/>
                      <a:pt x="951" y="6987"/>
                      <a:pt x="994" y="6987"/>
                    </a:cubicBezTo>
                    <a:cubicBezTo>
                      <a:pt x="1009" y="6987"/>
                      <a:pt x="1023" y="6986"/>
                      <a:pt x="1038" y="6986"/>
                    </a:cubicBezTo>
                    <a:cubicBezTo>
                      <a:pt x="1050" y="6986"/>
                      <a:pt x="1062" y="6987"/>
                      <a:pt x="1073" y="6989"/>
                    </a:cubicBezTo>
                    <a:cubicBezTo>
                      <a:pt x="1156" y="7030"/>
                      <a:pt x="1229" y="7041"/>
                      <a:pt x="1323" y="7041"/>
                    </a:cubicBezTo>
                    <a:cubicBezTo>
                      <a:pt x="1390" y="7036"/>
                      <a:pt x="1460" y="7033"/>
                      <a:pt x="1531" y="7033"/>
                    </a:cubicBezTo>
                    <a:cubicBezTo>
                      <a:pt x="1601" y="7033"/>
                      <a:pt x="1671" y="7036"/>
                      <a:pt x="1739" y="7041"/>
                    </a:cubicBezTo>
                    <a:cubicBezTo>
                      <a:pt x="1758" y="7042"/>
                      <a:pt x="1777" y="7042"/>
                      <a:pt x="1796" y="7042"/>
                    </a:cubicBezTo>
                    <a:cubicBezTo>
                      <a:pt x="1992" y="7042"/>
                      <a:pt x="2174" y="6998"/>
                      <a:pt x="2364" y="6979"/>
                    </a:cubicBezTo>
                    <a:cubicBezTo>
                      <a:pt x="2426" y="6979"/>
                      <a:pt x="2489" y="6947"/>
                      <a:pt x="2541" y="6895"/>
                    </a:cubicBezTo>
                    <a:cubicBezTo>
                      <a:pt x="2656" y="6864"/>
                      <a:pt x="2780" y="6843"/>
                      <a:pt x="2895" y="6812"/>
                    </a:cubicBezTo>
                    <a:cubicBezTo>
                      <a:pt x="2948" y="6792"/>
                      <a:pt x="2998" y="6780"/>
                      <a:pt x="3048" y="6780"/>
                    </a:cubicBezTo>
                    <a:cubicBezTo>
                      <a:pt x="3076" y="6780"/>
                      <a:pt x="3105" y="6784"/>
                      <a:pt x="3135" y="6791"/>
                    </a:cubicBezTo>
                    <a:cubicBezTo>
                      <a:pt x="3082" y="6843"/>
                      <a:pt x="3061" y="6926"/>
                      <a:pt x="3010" y="6968"/>
                    </a:cubicBezTo>
                    <a:cubicBezTo>
                      <a:pt x="2885" y="7051"/>
                      <a:pt x="2801" y="7176"/>
                      <a:pt x="2697" y="7280"/>
                    </a:cubicBezTo>
                    <a:cubicBezTo>
                      <a:pt x="2468" y="7520"/>
                      <a:pt x="2281" y="7791"/>
                      <a:pt x="2135" y="8092"/>
                    </a:cubicBezTo>
                    <a:lnTo>
                      <a:pt x="1937" y="8092"/>
                    </a:lnTo>
                    <a:cubicBezTo>
                      <a:pt x="1843" y="8092"/>
                      <a:pt x="1791" y="8145"/>
                      <a:pt x="1781" y="8238"/>
                    </a:cubicBezTo>
                    <a:cubicBezTo>
                      <a:pt x="1708" y="8270"/>
                      <a:pt x="1698" y="8342"/>
                      <a:pt x="1656" y="8384"/>
                    </a:cubicBezTo>
                    <a:cubicBezTo>
                      <a:pt x="1541" y="8509"/>
                      <a:pt x="1416" y="8624"/>
                      <a:pt x="1395" y="8800"/>
                    </a:cubicBezTo>
                    <a:cubicBezTo>
                      <a:pt x="1219" y="9061"/>
                      <a:pt x="1187" y="9363"/>
                      <a:pt x="1125" y="9654"/>
                    </a:cubicBezTo>
                    <a:cubicBezTo>
                      <a:pt x="1073" y="9936"/>
                      <a:pt x="1187" y="10175"/>
                      <a:pt x="1427" y="10331"/>
                    </a:cubicBezTo>
                    <a:cubicBezTo>
                      <a:pt x="1562" y="10415"/>
                      <a:pt x="1708" y="10487"/>
                      <a:pt x="1843" y="10560"/>
                    </a:cubicBezTo>
                    <a:cubicBezTo>
                      <a:pt x="1935" y="10610"/>
                      <a:pt x="2021" y="10635"/>
                      <a:pt x="2103" y="10635"/>
                    </a:cubicBezTo>
                    <a:cubicBezTo>
                      <a:pt x="2227" y="10635"/>
                      <a:pt x="2341" y="10579"/>
                      <a:pt x="2447" y="10466"/>
                    </a:cubicBezTo>
                    <a:cubicBezTo>
                      <a:pt x="2614" y="10300"/>
                      <a:pt x="2760" y="10123"/>
                      <a:pt x="2864" y="9915"/>
                    </a:cubicBezTo>
                    <a:cubicBezTo>
                      <a:pt x="2915" y="9821"/>
                      <a:pt x="2978" y="9727"/>
                      <a:pt x="3061" y="9654"/>
                    </a:cubicBezTo>
                    <a:cubicBezTo>
                      <a:pt x="3103" y="9623"/>
                      <a:pt x="3135" y="9582"/>
                      <a:pt x="3135" y="9529"/>
                    </a:cubicBezTo>
                    <a:cubicBezTo>
                      <a:pt x="3155" y="9383"/>
                      <a:pt x="3249" y="9290"/>
                      <a:pt x="3332" y="9186"/>
                    </a:cubicBezTo>
                    <a:cubicBezTo>
                      <a:pt x="3384" y="9124"/>
                      <a:pt x="3457" y="9082"/>
                      <a:pt x="3489" y="8999"/>
                    </a:cubicBezTo>
                    <a:cubicBezTo>
                      <a:pt x="3519" y="8946"/>
                      <a:pt x="3561" y="8894"/>
                      <a:pt x="3593" y="8853"/>
                    </a:cubicBezTo>
                    <a:cubicBezTo>
                      <a:pt x="3634" y="8821"/>
                      <a:pt x="3676" y="8790"/>
                      <a:pt x="3718" y="8770"/>
                    </a:cubicBezTo>
                    <a:cubicBezTo>
                      <a:pt x="3725" y="8765"/>
                      <a:pt x="3732" y="8763"/>
                      <a:pt x="3740" y="8763"/>
                    </a:cubicBezTo>
                    <a:cubicBezTo>
                      <a:pt x="3765" y="8763"/>
                      <a:pt x="3790" y="8787"/>
                      <a:pt x="3790" y="8811"/>
                    </a:cubicBezTo>
                    <a:cubicBezTo>
                      <a:pt x="3769" y="8904"/>
                      <a:pt x="3759" y="8999"/>
                      <a:pt x="3738" y="9092"/>
                    </a:cubicBezTo>
                    <a:cubicBezTo>
                      <a:pt x="3665" y="9165"/>
                      <a:pt x="3634" y="9248"/>
                      <a:pt x="3644" y="9353"/>
                    </a:cubicBezTo>
                    <a:cubicBezTo>
                      <a:pt x="3572" y="9404"/>
                      <a:pt x="3603" y="9478"/>
                      <a:pt x="3593" y="9550"/>
                    </a:cubicBezTo>
                    <a:cubicBezTo>
                      <a:pt x="3561" y="9582"/>
                      <a:pt x="3551" y="9612"/>
                      <a:pt x="3540" y="9665"/>
                    </a:cubicBezTo>
                    <a:cubicBezTo>
                      <a:pt x="3540" y="9727"/>
                      <a:pt x="3540" y="9790"/>
                      <a:pt x="3519" y="9852"/>
                    </a:cubicBezTo>
                    <a:cubicBezTo>
                      <a:pt x="3447" y="10050"/>
                      <a:pt x="3426" y="10248"/>
                      <a:pt x="3436" y="10456"/>
                    </a:cubicBezTo>
                    <a:lnTo>
                      <a:pt x="3436" y="10508"/>
                    </a:lnTo>
                    <a:cubicBezTo>
                      <a:pt x="3374" y="10560"/>
                      <a:pt x="3394" y="10633"/>
                      <a:pt x="3394" y="10706"/>
                    </a:cubicBezTo>
                    <a:cubicBezTo>
                      <a:pt x="3353" y="10727"/>
                      <a:pt x="3311" y="10748"/>
                      <a:pt x="3322" y="10799"/>
                    </a:cubicBezTo>
                    <a:cubicBezTo>
                      <a:pt x="3343" y="10966"/>
                      <a:pt x="3343" y="11143"/>
                      <a:pt x="3489" y="11268"/>
                    </a:cubicBezTo>
                    <a:cubicBezTo>
                      <a:pt x="3499" y="11289"/>
                      <a:pt x="3519" y="11299"/>
                      <a:pt x="3530" y="11320"/>
                    </a:cubicBezTo>
                    <a:cubicBezTo>
                      <a:pt x="3623" y="11539"/>
                      <a:pt x="3790" y="11643"/>
                      <a:pt x="4019" y="11664"/>
                    </a:cubicBezTo>
                    <a:lnTo>
                      <a:pt x="4197" y="11664"/>
                    </a:lnTo>
                    <a:lnTo>
                      <a:pt x="4217" y="11685"/>
                    </a:lnTo>
                    <a:cubicBezTo>
                      <a:pt x="4288" y="11712"/>
                      <a:pt x="4355" y="11723"/>
                      <a:pt x="4420" y="11723"/>
                    </a:cubicBezTo>
                    <a:cubicBezTo>
                      <a:pt x="4557" y="11723"/>
                      <a:pt x="4684" y="11672"/>
                      <a:pt x="4810" y="11602"/>
                    </a:cubicBezTo>
                    <a:cubicBezTo>
                      <a:pt x="4863" y="11570"/>
                      <a:pt x="4852" y="11507"/>
                      <a:pt x="4852" y="11466"/>
                    </a:cubicBezTo>
                    <a:lnTo>
                      <a:pt x="4852" y="11414"/>
                    </a:lnTo>
                    <a:cubicBezTo>
                      <a:pt x="4988" y="11352"/>
                      <a:pt x="5071" y="11248"/>
                      <a:pt x="5102" y="11112"/>
                    </a:cubicBezTo>
                    <a:cubicBezTo>
                      <a:pt x="5175" y="11060"/>
                      <a:pt x="5144" y="10987"/>
                      <a:pt x="5154" y="10914"/>
                    </a:cubicBezTo>
                    <a:cubicBezTo>
                      <a:pt x="5206" y="10852"/>
                      <a:pt x="5259" y="10779"/>
                      <a:pt x="5310" y="10716"/>
                    </a:cubicBezTo>
                    <a:cubicBezTo>
                      <a:pt x="5363" y="10706"/>
                      <a:pt x="5404" y="10675"/>
                      <a:pt x="5404" y="10612"/>
                    </a:cubicBezTo>
                    <a:cubicBezTo>
                      <a:pt x="5404" y="10540"/>
                      <a:pt x="5446" y="10487"/>
                      <a:pt x="5508" y="10456"/>
                    </a:cubicBezTo>
                    <a:cubicBezTo>
                      <a:pt x="5550" y="10435"/>
                      <a:pt x="5560" y="10404"/>
                      <a:pt x="5550" y="10352"/>
                    </a:cubicBezTo>
                    <a:lnTo>
                      <a:pt x="5550" y="10311"/>
                    </a:lnTo>
                    <a:lnTo>
                      <a:pt x="5550" y="10206"/>
                    </a:lnTo>
                    <a:cubicBezTo>
                      <a:pt x="5560" y="10196"/>
                      <a:pt x="5560" y="10175"/>
                      <a:pt x="5560" y="10165"/>
                    </a:cubicBezTo>
                    <a:cubicBezTo>
                      <a:pt x="5613" y="10123"/>
                      <a:pt x="5613" y="10061"/>
                      <a:pt x="5633" y="10008"/>
                    </a:cubicBezTo>
                    <a:cubicBezTo>
                      <a:pt x="5664" y="9873"/>
                      <a:pt x="5738" y="9769"/>
                      <a:pt x="5852" y="9707"/>
                    </a:cubicBezTo>
                    <a:cubicBezTo>
                      <a:pt x="5872" y="9737"/>
                      <a:pt x="5893" y="9769"/>
                      <a:pt x="5904" y="9800"/>
                    </a:cubicBezTo>
                    <a:cubicBezTo>
                      <a:pt x="5946" y="9873"/>
                      <a:pt x="5967" y="9956"/>
                      <a:pt x="5956" y="10040"/>
                    </a:cubicBezTo>
                    <a:cubicBezTo>
                      <a:pt x="5956" y="10165"/>
                      <a:pt x="5967" y="10290"/>
                      <a:pt x="5967" y="10404"/>
                    </a:cubicBezTo>
                    <a:cubicBezTo>
                      <a:pt x="5967" y="10508"/>
                      <a:pt x="5956" y="10612"/>
                      <a:pt x="5956" y="10706"/>
                    </a:cubicBezTo>
                    <a:cubicBezTo>
                      <a:pt x="5946" y="10883"/>
                      <a:pt x="5946" y="11049"/>
                      <a:pt x="6071" y="11195"/>
                    </a:cubicBezTo>
                    <a:cubicBezTo>
                      <a:pt x="6102" y="11227"/>
                      <a:pt x="6102" y="11268"/>
                      <a:pt x="6112" y="11310"/>
                    </a:cubicBezTo>
                    <a:cubicBezTo>
                      <a:pt x="6133" y="11373"/>
                      <a:pt x="6154" y="11424"/>
                      <a:pt x="6206" y="11466"/>
                    </a:cubicBezTo>
                    <a:cubicBezTo>
                      <a:pt x="6351" y="11706"/>
                      <a:pt x="6560" y="11841"/>
                      <a:pt x="6820" y="11924"/>
                    </a:cubicBezTo>
                    <a:cubicBezTo>
                      <a:pt x="6830" y="11924"/>
                      <a:pt x="6851" y="11914"/>
                      <a:pt x="6862" y="11914"/>
                    </a:cubicBezTo>
                    <a:cubicBezTo>
                      <a:pt x="6883" y="11914"/>
                      <a:pt x="6893" y="11924"/>
                      <a:pt x="6914" y="11924"/>
                    </a:cubicBezTo>
                    <a:cubicBezTo>
                      <a:pt x="6933" y="11963"/>
                      <a:pt x="6965" y="11974"/>
                      <a:pt x="7001" y="11974"/>
                    </a:cubicBezTo>
                    <a:cubicBezTo>
                      <a:pt x="7023" y="11974"/>
                      <a:pt x="7047" y="11970"/>
                      <a:pt x="7070" y="11966"/>
                    </a:cubicBezTo>
                    <a:cubicBezTo>
                      <a:pt x="7104" y="11966"/>
                      <a:pt x="7138" y="11969"/>
                      <a:pt x="7174" y="11969"/>
                    </a:cubicBezTo>
                    <a:cubicBezTo>
                      <a:pt x="7227" y="11969"/>
                      <a:pt x="7280" y="11961"/>
                      <a:pt x="7330" y="11924"/>
                    </a:cubicBezTo>
                    <a:cubicBezTo>
                      <a:pt x="7476" y="11851"/>
                      <a:pt x="7622" y="11768"/>
                      <a:pt x="7726" y="11622"/>
                    </a:cubicBezTo>
                    <a:cubicBezTo>
                      <a:pt x="7767" y="11581"/>
                      <a:pt x="7767" y="11528"/>
                      <a:pt x="7767" y="11477"/>
                    </a:cubicBezTo>
                    <a:cubicBezTo>
                      <a:pt x="7862" y="11456"/>
                      <a:pt x="7913" y="11403"/>
                      <a:pt x="7924" y="11310"/>
                    </a:cubicBezTo>
                    <a:cubicBezTo>
                      <a:pt x="7955" y="11289"/>
                      <a:pt x="7966" y="11248"/>
                      <a:pt x="7966" y="11216"/>
                    </a:cubicBezTo>
                    <a:cubicBezTo>
                      <a:pt x="8017" y="11133"/>
                      <a:pt x="8017" y="11039"/>
                      <a:pt x="8028" y="10956"/>
                    </a:cubicBezTo>
                    <a:cubicBezTo>
                      <a:pt x="8028" y="10758"/>
                      <a:pt x="8017" y="10560"/>
                      <a:pt x="8153" y="10404"/>
                    </a:cubicBezTo>
                    <a:cubicBezTo>
                      <a:pt x="8195" y="10341"/>
                      <a:pt x="8195" y="10258"/>
                      <a:pt x="8132" y="10196"/>
                    </a:cubicBezTo>
                    <a:cubicBezTo>
                      <a:pt x="8121" y="10154"/>
                      <a:pt x="8121" y="10102"/>
                      <a:pt x="8111" y="10050"/>
                    </a:cubicBezTo>
                    <a:cubicBezTo>
                      <a:pt x="8121" y="10008"/>
                      <a:pt x="8111" y="9977"/>
                      <a:pt x="8080" y="9946"/>
                    </a:cubicBezTo>
                    <a:cubicBezTo>
                      <a:pt x="8080" y="9936"/>
                      <a:pt x="8080" y="9915"/>
                      <a:pt x="8070" y="9904"/>
                    </a:cubicBezTo>
                    <a:cubicBezTo>
                      <a:pt x="8070" y="9821"/>
                      <a:pt x="8070" y="9737"/>
                      <a:pt x="8174" y="9696"/>
                    </a:cubicBezTo>
                    <a:cubicBezTo>
                      <a:pt x="8195" y="9717"/>
                      <a:pt x="8205" y="9737"/>
                      <a:pt x="8226" y="9758"/>
                    </a:cubicBezTo>
                    <a:cubicBezTo>
                      <a:pt x="8226" y="9800"/>
                      <a:pt x="8236" y="9832"/>
                      <a:pt x="8278" y="9852"/>
                    </a:cubicBezTo>
                    <a:cubicBezTo>
                      <a:pt x="8309" y="9946"/>
                      <a:pt x="8361" y="10029"/>
                      <a:pt x="8445" y="10091"/>
                    </a:cubicBezTo>
                    <a:cubicBezTo>
                      <a:pt x="8496" y="10123"/>
                      <a:pt x="8528" y="10175"/>
                      <a:pt x="8570" y="10206"/>
                    </a:cubicBezTo>
                    <a:cubicBezTo>
                      <a:pt x="8663" y="10311"/>
                      <a:pt x="8736" y="10425"/>
                      <a:pt x="8871" y="10466"/>
                    </a:cubicBezTo>
                    <a:cubicBezTo>
                      <a:pt x="8892" y="10477"/>
                      <a:pt x="8903" y="10498"/>
                      <a:pt x="8924" y="10508"/>
                    </a:cubicBezTo>
                    <a:cubicBezTo>
                      <a:pt x="8944" y="10519"/>
                      <a:pt x="8965" y="10540"/>
                      <a:pt x="8975" y="10560"/>
                    </a:cubicBezTo>
                    <a:cubicBezTo>
                      <a:pt x="9069" y="10654"/>
                      <a:pt x="9183" y="10695"/>
                      <a:pt x="9298" y="10737"/>
                    </a:cubicBezTo>
                    <a:cubicBezTo>
                      <a:pt x="9342" y="10754"/>
                      <a:pt x="9386" y="10764"/>
                      <a:pt x="9432" y="10764"/>
                    </a:cubicBezTo>
                    <a:cubicBezTo>
                      <a:pt x="9495" y="10764"/>
                      <a:pt x="9560" y="10744"/>
                      <a:pt x="9621" y="10695"/>
                    </a:cubicBezTo>
                    <a:cubicBezTo>
                      <a:pt x="9662" y="10665"/>
                      <a:pt x="9704" y="10644"/>
                      <a:pt x="9746" y="10612"/>
                    </a:cubicBezTo>
                    <a:lnTo>
                      <a:pt x="9736" y="10612"/>
                    </a:lnTo>
                    <a:lnTo>
                      <a:pt x="9736" y="10602"/>
                    </a:lnTo>
                    <a:cubicBezTo>
                      <a:pt x="9736" y="10602"/>
                      <a:pt x="9736" y="10612"/>
                      <a:pt x="9746" y="10612"/>
                    </a:cubicBezTo>
                    <a:cubicBezTo>
                      <a:pt x="9774" y="10615"/>
                      <a:pt x="9801" y="10616"/>
                      <a:pt x="9828" y="10616"/>
                    </a:cubicBezTo>
                    <a:cubicBezTo>
                      <a:pt x="9991" y="10616"/>
                      <a:pt x="10131" y="10562"/>
                      <a:pt x="10256" y="10445"/>
                    </a:cubicBezTo>
                    <a:cubicBezTo>
                      <a:pt x="10266" y="10435"/>
                      <a:pt x="10277" y="10425"/>
                      <a:pt x="10287" y="10404"/>
                    </a:cubicBezTo>
                    <a:cubicBezTo>
                      <a:pt x="10308" y="10404"/>
                      <a:pt x="10331" y="10407"/>
                      <a:pt x="10352" y="10407"/>
                    </a:cubicBezTo>
                    <a:cubicBezTo>
                      <a:pt x="10385" y="10407"/>
                      <a:pt x="10414" y="10400"/>
                      <a:pt x="10433" y="10362"/>
                    </a:cubicBezTo>
                    <a:cubicBezTo>
                      <a:pt x="10454" y="10341"/>
                      <a:pt x="10465" y="10321"/>
                      <a:pt x="10485" y="10311"/>
                    </a:cubicBezTo>
                    <a:cubicBezTo>
                      <a:pt x="10495" y="10279"/>
                      <a:pt x="10495" y="10237"/>
                      <a:pt x="10516" y="10216"/>
                    </a:cubicBezTo>
                    <a:cubicBezTo>
                      <a:pt x="10548" y="10144"/>
                      <a:pt x="10537" y="10081"/>
                      <a:pt x="10465" y="10040"/>
                    </a:cubicBezTo>
                    <a:cubicBezTo>
                      <a:pt x="10370" y="9987"/>
                      <a:pt x="10329" y="9904"/>
                      <a:pt x="10329" y="9800"/>
                    </a:cubicBezTo>
                    <a:cubicBezTo>
                      <a:pt x="10319" y="9769"/>
                      <a:pt x="10266" y="9727"/>
                      <a:pt x="10277" y="9696"/>
                    </a:cubicBezTo>
                    <a:cubicBezTo>
                      <a:pt x="10281" y="9673"/>
                      <a:pt x="10292" y="9667"/>
                      <a:pt x="10305" y="9667"/>
                    </a:cubicBezTo>
                    <a:cubicBezTo>
                      <a:pt x="10321" y="9667"/>
                      <a:pt x="10340" y="9674"/>
                      <a:pt x="10356" y="9674"/>
                    </a:cubicBezTo>
                    <a:cubicBezTo>
                      <a:pt x="10366" y="9674"/>
                      <a:pt x="10374" y="9672"/>
                      <a:pt x="10381" y="9665"/>
                    </a:cubicBezTo>
                    <a:cubicBezTo>
                      <a:pt x="10402" y="9654"/>
                      <a:pt x="10412" y="9633"/>
                      <a:pt x="10423" y="9612"/>
                    </a:cubicBezTo>
                    <a:cubicBezTo>
                      <a:pt x="10454" y="9561"/>
                      <a:pt x="10465" y="9508"/>
                      <a:pt x="10485" y="9457"/>
                    </a:cubicBezTo>
                    <a:cubicBezTo>
                      <a:pt x="10506" y="9436"/>
                      <a:pt x="10527" y="9415"/>
                      <a:pt x="10527" y="9394"/>
                    </a:cubicBezTo>
                    <a:cubicBezTo>
                      <a:pt x="10548" y="9258"/>
                      <a:pt x="10548" y="9134"/>
                      <a:pt x="10590" y="8999"/>
                    </a:cubicBezTo>
                    <a:cubicBezTo>
                      <a:pt x="10620" y="8894"/>
                      <a:pt x="10558" y="8811"/>
                      <a:pt x="10444" y="8780"/>
                    </a:cubicBezTo>
                    <a:cubicBezTo>
                      <a:pt x="10412" y="8645"/>
                      <a:pt x="10266" y="8603"/>
                      <a:pt x="10204" y="8499"/>
                    </a:cubicBezTo>
                    <a:cubicBezTo>
                      <a:pt x="10162" y="8436"/>
                      <a:pt x="10131" y="8374"/>
                      <a:pt x="10131" y="8291"/>
                    </a:cubicBezTo>
                    <a:cubicBezTo>
                      <a:pt x="10141" y="8280"/>
                      <a:pt x="10141" y="8270"/>
                      <a:pt x="10141" y="8249"/>
                    </a:cubicBezTo>
                    <a:cubicBezTo>
                      <a:pt x="10225" y="8176"/>
                      <a:pt x="10225" y="8062"/>
                      <a:pt x="10287" y="7967"/>
                    </a:cubicBezTo>
                    <a:cubicBezTo>
                      <a:pt x="10350" y="7874"/>
                      <a:pt x="10485" y="7853"/>
                      <a:pt x="10537" y="7749"/>
                    </a:cubicBezTo>
                    <a:cubicBezTo>
                      <a:pt x="10798" y="7749"/>
                      <a:pt x="10974" y="7613"/>
                      <a:pt x="11152" y="7447"/>
                    </a:cubicBezTo>
                    <a:cubicBezTo>
                      <a:pt x="11162" y="7416"/>
                      <a:pt x="11183" y="7384"/>
                      <a:pt x="11183" y="7353"/>
                    </a:cubicBezTo>
                    <a:cubicBezTo>
                      <a:pt x="11193" y="7197"/>
                      <a:pt x="11193" y="7030"/>
                      <a:pt x="11183" y="6864"/>
                    </a:cubicBezTo>
                    <a:cubicBezTo>
                      <a:pt x="11183" y="6843"/>
                      <a:pt x="11173" y="6822"/>
                      <a:pt x="11152" y="6801"/>
                    </a:cubicBezTo>
                    <a:cubicBezTo>
                      <a:pt x="11152" y="6801"/>
                      <a:pt x="11152" y="6791"/>
                      <a:pt x="11141" y="6780"/>
                    </a:cubicBezTo>
                    <a:cubicBezTo>
                      <a:pt x="11089" y="6676"/>
                      <a:pt x="11037" y="6562"/>
                      <a:pt x="10954" y="6458"/>
                    </a:cubicBezTo>
                    <a:cubicBezTo>
                      <a:pt x="10870" y="6343"/>
                      <a:pt x="10860" y="6197"/>
                      <a:pt x="10787" y="6072"/>
                    </a:cubicBezTo>
                    <a:cubicBezTo>
                      <a:pt x="10756" y="6042"/>
                      <a:pt x="10735" y="6000"/>
                      <a:pt x="10704" y="5958"/>
                    </a:cubicBezTo>
                    <a:cubicBezTo>
                      <a:pt x="10558" y="5813"/>
                      <a:pt x="10360" y="5739"/>
                      <a:pt x="10183" y="5625"/>
                    </a:cubicBezTo>
                    <a:cubicBezTo>
                      <a:pt x="10152" y="5573"/>
                      <a:pt x="10090" y="5573"/>
                      <a:pt x="10037" y="5573"/>
                    </a:cubicBezTo>
                    <a:cubicBezTo>
                      <a:pt x="10028" y="5574"/>
                      <a:pt x="10020" y="5574"/>
                      <a:pt x="10011" y="5574"/>
                    </a:cubicBezTo>
                    <a:cubicBezTo>
                      <a:pt x="9943" y="5574"/>
                      <a:pt x="9896" y="5536"/>
                      <a:pt x="9840" y="5489"/>
                    </a:cubicBezTo>
                    <a:cubicBezTo>
                      <a:pt x="9777" y="5448"/>
                      <a:pt x="9683" y="5489"/>
                      <a:pt x="9632" y="5438"/>
                    </a:cubicBezTo>
                    <a:cubicBezTo>
                      <a:pt x="9590" y="5406"/>
                      <a:pt x="9569" y="5364"/>
                      <a:pt x="9537" y="5323"/>
                    </a:cubicBezTo>
                    <a:cubicBezTo>
                      <a:pt x="9642" y="5302"/>
                      <a:pt x="9715" y="5219"/>
                      <a:pt x="9787" y="5146"/>
                    </a:cubicBezTo>
                    <a:cubicBezTo>
                      <a:pt x="9861" y="5052"/>
                      <a:pt x="9986" y="5031"/>
                      <a:pt x="10048" y="4927"/>
                    </a:cubicBezTo>
                    <a:cubicBezTo>
                      <a:pt x="10090" y="4855"/>
                      <a:pt x="10183" y="4823"/>
                      <a:pt x="10194" y="4730"/>
                    </a:cubicBezTo>
                    <a:cubicBezTo>
                      <a:pt x="10235" y="4719"/>
                      <a:pt x="10287" y="4709"/>
                      <a:pt x="10340" y="4698"/>
                    </a:cubicBezTo>
                    <a:cubicBezTo>
                      <a:pt x="10465" y="4667"/>
                      <a:pt x="10569" y="4615"/>
                      <a:pt x="10599" y="4469"/>
                    </a:cubicBezTo>
                    <a:cubicBezTo>
                      <a:pt x="10610" y="4427"/>
                      <a:pt x="10641" y="4396"/>
                      <a:pt x="10673" y="4365"/>
                    </a:cubicBezTo>
                    <a:cubicBezTo>
                      <a:pt x="10849" y="4209"/>
                      <a:pt x="10891" y="3990"/>
                      <a:pt x="10933" y="3782"/>
                    </a:cubicBezTo>
                    <a:cubicBezTo>
                      <a:pt x="10985" y="3501"/>
                      <a:pt x="10839" y="3314"/>
                      <a:pt x="10537" y="3261"/>
                    </a:cubicBezTo>
                    <a:cubicBezTo>
                      <a:pt x="10444" y="3115"/>
                      <a:pt x="10287" y="3074"/>
                      <a:pt x="10141" y="3074"/>
                    </a:cubicBezTo>
                    <a:cubicBezTo>
                      <a:pt x="9996" y="3074"/>
                      <a:pt x="9840" y="3126"/>
                      <a:pt x="9683" y="3157"/>
                    </a:cubicBezTo>
                    <a:cubicBezTo>
                      <a:pt x="9621" y="3157"/>
                      <a:pt x="9569" y="3168"/>
                      <a:pt x="9527" y="3219"/>
                    </a:cubicBezTo>
                    <a:cubicBezTo>
                      <a:pt x="9463" y="3284"/>
                      <a:pt x="9383" y="3315"/>
                      <a:pt x="9294" y="3315"/>
                    </a:cubicBezTo>
                    <a:cubicBezTo>
                      <a:pt x="9282" y="3315"/>
                      <a:pt x="9269" y="3315"/>
                      <a:pt x="9257" y="3314"/>
                    </a:cubicBezTo>
                    <a:cubicBezTo>
                      <a:pt x="9241" y="3312"/>
                      <a:pt x="9225" y="3311"/>
                      <a:pt x="9210" y="3311"/>
                    </a:cubicBezTo>
                    <a:cubicBezTo>
                      <a:pt x="9111" y="3311"/>
                      <a:pt x="9013" y="3339"/>
                      <a:pt x="8924" y="3365"/>
                    </a:cubicBezTo>
                    <a:cubicBezTo>
                      <a:pt x="8892" y="3365"/>
                      <a:pt x="8861" y="3365"/>
                      <a:pt x="8829" y="3355"/>
                    </a:cubicBezTo>
                    <a:cubicBezTo>
                      <a:pt x="8815" y="3336"/>
                      <a:pt x="8798" y="3325"/>
                      <a:pt x="8781" y="3325"/>
                    </a:cubicBezTo>
                    <a:cubicBezTo>
                      <a:pt x="8761" y="3325"/>
                      <a:pt x="8742" y="3338"/>
                      <a:pt x="8725" y="3365"/>
                    </a:cubicBezTo>
                    <a:cubicBezTo>
                      <a:pt x="8642" y="3418"/>
                      <a:pt x="8570" y="3511"/>
                      <a:pt x="8455" y="3532"/>
                    </a:cubicBezTo>
                    <a:cubicBezTo>
                      <a:pt x="8413" y="3532"/>
                      <a:pt x="8392" y="3574"/>
                      <a:pt x="8382" y="3615"/>
                    </a:cubicBezTo>
                    <a:lnTo>
                      <a:pt x="8371" y="3615"/>
                    </a:lnTo>
                    <a:cubicBezTo>
                      <a:pt x="8236" y="3657"/>
                      <a:pt x="8153" y="3751"/>
                      <a:pt x="8070" y="3865"/>
                    </a:cubicBezTo>
                    <a:cubicBezTo>
                      <a:pt x="7945" y="3865"/>
                      <a:pt x="7851" y="3907"/>
                      <a:pt x="7767" y="4011"/>
                    </a:cubicBezTo>
                    <a:cubicBezTo>
                      <a:pt x="7674" y="4136"/>
                      <a:pt x="7580" y="4251"/>
                      <a:pt x="7487" y="4376"/>
                    </a:cubicBezTo>
                    <a:cubicBezTo>
                      <a:pt x="7476" y="4386"/>
                      <a:pt x="7476" y="4406"/>
                      <a:pt x="7476" y="4427"/>
                    </a:cubicBezTo>
                    <a:cubicBezTo>
                      <a:pt x="7434" y="4438"/>
                      <a:pt x="7413" y="4469"/>
                      <a:pt x="7413" y="4511"/>
                    </a:cubicBezTo>
                    <a:cubicBezTo>
                      <a:pt x="7341" y="4594"/>
                      <a:pt x="7278" y="4677"/>
                      <a:pt x="7205" y="4760"/>
                    </a:cubicBezTo>
                    <a:cubicBezTo>
                      <a:pt x="7122" y="4760"/>
                      <a:pt x="7122" y="4760"/>
                      <a:pt x="7112" y="4667"/>
                    </a:cubicBezTo>
                    <a:cubicBezTo>
                      <a:pt x="7154" y="4646"/>
                      <a:pt x="7164" y="4615"/>
                      <a:pt x="7164" y="4573"/>
                    </a:cubicBezTo>
                    <a:lnTo>
                      <a:pt x="7174" y="4573"/>
                    </a:lnTo>
                    <a:cubicBezTo>
                      <a:pt x="7258" y="4480"/>
                      <a:pt x="7288" y="4355"/>
                      <a:pt x="7362" y="4261"/>
                    </a:cubicBezTo>
                    <a:cubicBezTo>
                      <a:pt x="7497" y="4094"/>
                      <a:pt x="7601" y="3918"/>
                      <a:pt x="7674" y="3719"/>
                    </a:cubicBezTo>
                    <a:cubicBezTo>
                      <a:pt x="7705" y="3698"/>
                      <a:pt x="7716" y="3657"/>
                      <a:pt x="7716" y="3615"/>
                    </a:cubicBezTo>
                    <a:cubicBezTo>
                      <a:pt x="7726" y="3594"/>
                      <a:pt x="7726" y="3584"/>
                      <a:pt x="7726" y="3564"/>
                    </a:cubicBezTo>
                    <a:cubicBezTo>
                      <a:pt x="7841" y="3490"/>
                      <a:pt x="7851" y="3314"/>
                      <a:pt x="7987" y="3251"/>
                    </a:cubicBezTo>
                    <a:cubicBezTo>
                      <a:pt x="8007" y="3251"/>
                      <a:pt x="8007" y="3210"/>
                      <a:pt x="8017" y="3189"/>
                    </a:cubicBezTo>
                    <a:cubicBezTo>
                      <a:pt x="8017" y="3126"/>
                      <a:pt x="8017" y="3074"/>
                      <a:pt x="8028" y="3011"/>
                    </a:cubicBezTo>
                    <a:cubicBezTo>
                      <a:pt x="8153" y="2865"/>
                      <a:pt x="8267" y="2699"/>
                      <a:pt x="8330" y="2511"/>
                    </a:cubicBezTo>
                    <a:cubicBezTo>
                      <a:pt x="8361" y="2481"/>
                      <a:pt x="8371" y="2449"/>
                      <a:pt x="8371" y="2407"/>
                    </a:cubicBezTo>
                    <a:lnTo>
                      <a:pt x="8371" y="2356"/>
                    </a:lnTo>
                    <a:cubicBezTo>
                      <a:pt x="8413" y="2335"/>
                      <a:pt x="8424" y="2293"/>
                      <a:pt x="8424" y="2252"/>
                    </a:cubicBezTo>
                    <a:cubicBezTo>
                      <a:pt x="8475" y="2220"/>
                      <a:pt x="8475" y="2189"/>
                      <a:pt x="8424" y="2157"/>
                    </a:cubicBezTo>
                    <a:cubicBezTo>
                      <a:pt x="8507" y="2002"/>
                      <a:pt x="8600" y="1856"/>
                      <a:pt x="8642" y="1679"/>
                    </a:cubicBezTo>
                    <a:cubicBezTo>
                      <a:pt x="8653" y="1616"/>
                      <a:pt x="8674" y="1554"/>
                      <a:pt x="8642" y="1491"/>
                    </a:cubicBezTo>
                    <a:cubicBezTo>
                      <a:pt x="8611" y="1419"/>
                      <a:pt x="8621" y="1345"/>
                      <a:pt x="8674" y="1283"/>
                    </a:cubicBezTo>
                    <a:cubicBezTo>
                      <a:pt x="8705" y="1241"/>
                      <a:pt x="8705" y="1200"/>
                      <a:pt x="8684" y="1158"/>
                    </a:cubicBezTo>
                    <a:cubicBezTo>
                      <a:pt x="8611" y="1044"/>
                      <a:pt x="8580" y="898"/>
                      <a:pt x="8475" y="794"/>
                    </a:cubicBezTo>
                    <a:cubicBezTo>
                      <a:pt x="8475" y="752"/>
                      <a:pt x="8465" y="721"/>
                      <a:pt x="8424" y="700"/>
                    </a:cubicBezTo>
                    <a:lnTo>
                      <a:pt x="8424" y="690"/>
                    </a:lnTo>
                    <a:cubicBezTo>
                      <a:pt x="8403" y="679"/>
                      <a:pt x="8392" y="658"/>
                      <a:pt x="8382" y="648"/>
                    </a:cubicBezTo>
                    <a:cubicBezTo>
                      <a:pt x="8300" y="548"/>
                      <a:pt x="8203" y="488"/>
                      <a:pt x="8075" y="488"/>
                    </a:cubicBezTo>
                    <a:cubicBezTo>
                      <a:pt x="8057" y="488"/>
                      <a:pt x="8037" y="489"/>
                      <a:pt x="8017" y="492"/>
                    </a:cubicBezTo>
                    <a:lnTo>
                      <a:pt x="7695" y="492"/>
                    </a:lnTo>
                    <a:cubicBezTo>
                      <a:pt x="7653" y="492"/>
                      <a:pt x="7601" y="502"/>
                      <a:pt x="7559" y="533"/>
                    </a:cubicBezTo>
                    <a:cubicBezTo>
                      <a:pt x="7508" y="544"/>
                      <a:pt x="7455" y="544"/>
                      <a:pt x="7413" y="596"/>
                    </a:cubicBezTo>
                    <a:cubicBezTo>
                      <a:pt x="7112" y="721"/>
                      <a:pt x="6810" y="866"/>
                      <a:pt x="6612" y="1148"/>
                    </a:cubicBezTo>
                    <a:cubicBezTo>
                      <a:pt x="6550" y="1179"/>
                      <a:pt x="6570" y="1273"/>
                      <a:pt x="6497" y="1304"/>
                    </a:cubicBezTo>
                    <a:cubicBezTo>
                      <a:pt x="6404" y="1366"/>
                      <a:pt x="6372" y="1470"/>
                      <a:pt x="6362" y="1585"/>
                    </a:cubicBezTo>
                    <a:cubicBezTo>
                      <a:pt x="6351" y="1627"/>
                      <a:pt x="6351" y="1679"/>
                      <a:pt x="6321" y="1720"/>
                    </a:cubicBezTo>
                    <a:cubicBezTo>
                      <a:pt x="6206" y="1803"/>
                      <a:pt x="6175" y="1928"/>
                      <a:pt x="6122" y="2043"/>
                    </a:cubicBezTo>
                    <a:cubicBezTo>
                      <a:pt x="6071" y="2147"/>
                      <a:pt x="6060" y="2252"/>
                      <a:pt x="6060" y="2356"/>
                    </a:cubicBezTo>
                    <a:lnTo>
                      <a:pt x="6029" y="2449"/>
                    </a:lnTo>
                    <a:cubicBezTo>
                      <a:pt x="6018" y="2491"/>
                      <a:pt x="6018" y="2532"/>
                      <a:pt x="6060" y="2553"/>
                    </a:cubicBezTo>
                    <a:cubicBezTo>
                      <a:pt x="6081" y="2699"/>
                      <a:pt x="6018" y="2824"/>
                      <a:pt x="6008" y="2960"/>
                    </a:cubicBezTo>
                    <a:cubicBezTo>
                      <a:pt x="5904" y="3011"/>
                      <a:pt x="5842" y="3095"/>
                      <a:pt x="5852" y="3219"/>
                    </a:cubicBezTo>
                    <a:cubicBezTo>
                      <a:pt x="5852" y="3261"/>
                      <a:pt x="5831" y="3314"/>
                      <a:pt x="5831" y="3365"/>
                    </a:cubicBezTo>
                    <a:cubicBezTo>
                      <a:pt x="5810" y="3564"/>
                      <a:pt x="5717" y="3761"/>
                      <a:pt x="5717" y="3969"/>
                    </a:cubicBezTo>
                    <a:cubicBezTo>
                      <a:pt x="5664" y="4073"/>
                      <a:pt x="5685" y="4198"/>
                      <a:pt x="5654" y="4313"/>
                    </a:cubicBezTo>
                    <a:cubicBezTo>
                      <a:pt x="5610" y="4339"/>
                      <a:pt x="5566" y="4380"/>
                      <a:pt x="5498" y="4380"/>
                    </a:cubicBezTo>
                    <a:cubicBezTo>
                      <a:pt x="5485" y="4380"/>
                      <a:pt x="5471" y="4379"/>
                      <a:pt x="5456" y="4376"/>
                    </a:cubicBezTo>
                    <a:cubicBezTo>
                      <a:pt x="5498" y="4230"/>
                      <a:pt x="5498" y="4073"/>
                      <a:pt x="5456" y="3918"/>
                    </a:cubicBezTo>
                    <a:cubicBezTo>
                      <a:pt x="5498" y="3793"/>
                      <a:pt x="5539" y="3657"/>
                      <a:pt x="5467" y="3532"/>
                    </a:cubicBezTo>
                    <a:cubicBezTo>
                      <a:pt x="5467" y="3511"/>
                      <a:pt x="5456" y="3490"/>
                      <a:pt x="5467" y="3480"/>
                    </a:cubicBezTo>
                    <a:cubicBezTo>
                      <a:pt x="5518" y="3355"/>
                      <a:pt x="5467" y="3230"/>
                      <a:pt x="5446" y="3115"/>
                    </a:cubicBezTo>
                    <a:cubicBezTo>
                      <a:pt x="5414" y="2990"/>
                      <a:pt x="5404" y="2886"/>
                      <a:pt x="5435" y="2772"/>
                    </a:cubicBezTo>
                    <a:cubicBezTo>
                      <a:pt x="5467" y="2647"/>
                      <a:pt x="5477" y="2501"/>
                      <a:pt x="5414" y="2377"/>
                    </a:cubicBezTo>
                    <a:cubicBezTo>
                      <a:pt x="5342" y="2231"/>
                      <a:pt x="5331" y="2074"/>
                      <a:pt x="5352" y="1918"/>
                    </a:cubicBezTo>
                    <a:cubicBezTo>
                      <a:pt x="5363" y="1845"/>
                      <a:pt x="5363" y="1762"/>
                      <a:pt x="5352" y="1689"/>
                    </a:cubicBezTo>
                    <a:cubicBezTo>
                      <a:pt x="5300" y="1481"/>
                      <a:pt x="5279" y="1262"/>
                      <a:pt x="5300" y="1044"/>
                    </a:cubicBezTo>
                    <a:cubicBezTo>
                      <a:pt x="5310" y="1002"/>
                      <a:pt x="5289" y="961"/>
                      <a:pt x="5259" y="929"/>
                    </a:cubicBezTo>
                    <a:cubicBezTo>
                      <a:pt x="5227" y="887"/>
                      <a:pt x="5185" y="846"/>
                      <a:pt x="5154" y="794"/>
                    </a:cubicBezTo>
                    <a:cubicBezTo>
                      <a:pt x="5134" y="752"/>
                      <a:pt x="5113" y="721"/>
                      <a:pt x="5113" y="679"/>
                    </a:cubicBezTo>
                    <a:cubicBezTo>
                      <a:pt x="5081" y="586"/>
                      <a:pt x="5071" y="482"/>
                      <a:pt x="5039" y="387"/>
                    </a:cubicBezTo>
                    <a:cubicBezTo>
                      <a:pt x="5009" y="283"/>
                      <a:pt x="4956" y="190"/>
                      <a:pt x="4842" y="148"/>
                    </a:cubicBezTo>
                    <a:cubicBezTo>
                      <a:pt x="4780" y="126"/>
                      <a:pt x="4721" y="106"/>
                      <a:pt x="4663" y="106"/>
                    </a:cubicBezTo>
                    <a:cubicBezTo>
                      <a:pt x="4614" y="106"/>
                      <a:pt x="4567" y="120"/>
                      <a:pt x="4519" y="158"/>
                    </a:cubicBezTo>
                    <a:cubicBezTo>
                      <a:pt x="4498" y="169"/>
                      <a:pt x="4467" y="179"/>
                      <a:pt x="4446" y="190"/>
                    </a:cubicBezTo>
                    <a:cubicBezTo>
                      <a:pt x="4426" y="173"/>
                      <a:pt x="4405" y="167"/>
                      <a:pt x="4384" y="167"/>
                    </a:cubicBezTo>
                    <a:cubicBezTo>
                      <a:pt x="4341" y="167"/>
                      <a:pt x="4297" y="190"/>
                      <a:pt x="4248" y="190"/>
                    </a:cubicBezTo>
                    <a:lnTo>
                      <a:pt x="4061" y="33"/>
                    </a:lnTo>
                    <a:cubicBezTo>
                      <a:pt x="4033" y="11"/>
                      <a:pt x="4005" y="1"/>
                      <a:pt x="3978"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45"/>
              <p:cNvSpPr/>
              <p:nvPr/>
            </p:nvSpPr>
            <p:spPr>
              <a:xfrm>
                <a:off x="1167464" y="939789"/>
                <a:ext cx="4843" cy="6520"/>
              </a:xfrm>
              <a:custGeom>
                <a:avLst/>
                <a:gdLst/>
                <a:ahLst/>
                <a:cxnLst/>
                <a:rect l="l" t="t" r="r" b="b"/>
                <a:pathLst>
                  <a:path w="78" h="105" extrusionOk="0">
                    <a:moveTo>
                      <a:pt x="69" y="1"/>
                    </a:moveTo>
                    <a:cubicBezTo>
                      <a:pt x="65" y="1"/>
                      <a:pt x="59" y="4"/>
                      <a:pt x="53" y="11"/>
                    </a:cubicBezTo>
                    <a:cubicBezTo>
                      <a:pt x="32" y="31"/>
                      <a:pt x="11" y="52"/>
                      <a:pt x="1" y="73"/>
                    </a:cubicBezTo>
                    <a:lnTo>
                      <a:pt x="32" y="105"/>
                    </a:lnTo>
                    <a:cubicBezTo>
                      <a:pt x="53" y="84"/>
                      <a:pt x="63" y="52"/>
                      <a:pt x="63" y="52"/>
                    </a:cubicBezTo>
                    <a:cubicBezTo>
                      <a:pt x="78" y="17"/>
                      <a:pt x="77" y="1"/>
                      <a:pt x="69" y="1"/>
                    </a:cubicBezTo>
                    <a:close/>
                  </a:path>
                </a:pathLst>
              </a:custGeom>
              <a:solidFill>
                <a:srgbClr val="F4C5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8" name="Google Shape;308;p45"/>
              <p:cNvPicPr preferRelativeResize="0"/>
              <p:nvPr/>
            </p:nvPicPr>
            <p:blipFill rotWithShape="1">
              <a:blip r:embed="rId6">
                <a:alphaModFix/>
              </a:blip>
              <a:srcRect/>
              <a:stretch/>
            </p:blipFill>
            <p:spPr>
              <a:xfrm>
                <a:off x="776345" y="151864"/>
                <a:ext cx="741035" cy="794424"/>
              </a:xfrm>
              <a:prstGeom prst="rect">
                <a:avLst/>
              </a:prstGeom>
              <a:noFill/>
              <a:ln>
                <a:noFill/>
              </a:ln>
            </p:spPr>
          </p:pic>
        </p:grpSp>
        <p:grpSp>
          <p:nvGrpSpPr>
            <p:cNvPr id="309" name="Google Shape;309;p45"/>
            <p:cNvGrpSpPr/>
            <p:nvPr/>
          </p:nvGrpSpPr>
          <p:grpSpPr>
            <a:xfrm rot="-3233906">
              <a:off x="8845736" y="3838041"/>
              <a:ext cx="274959" cy="539098"/>
              <a:chOff x="4229113" y="3659368"/>
              <a:chExt cx="424779" cy="832844"/>
            </a:xfrm>
          </p:grpSpPr>
          <p:sp>
            <p:nvSpPr>
              <p:cNvPr id="310" name="Google Shape;310;p45"/>
              <p:cNvSpPr/>
              <p:nvPr/>
            </p:nvSpPr>
            <p:spPr>
              <a:xfrm>
                <a:off x="4229113" y="3659368"/>
                <a:ext cx="424779" cy="832844"/>
              </a:xfrm>
              <a:custGeom>
                <a:avLst/>
                <a:gdLst/>
                <a:ahLst/>
                <a:cxnLst/>
                <a:rect l="l" t="t" r="r" b="b"/>
                <a:pathLst>
                  <a:path w="5405" h="10598" extrusionOk="0">
                    <a:moveTo>
                      <a:pt x="2541" y="2137"/>
                    </a:moveTo>
                    <a:cubicBezTo>
                      <a:pt x="2531" y="2137"/>
                      <a:pt x="2531" y="2147"/>
                      <a:pt x="2531" y="2147"/>
                    </a:cubicBezTo>
                    <a:lnTo>
                      <a:pt x="2520" y="2137"/>
                    </a:lnTo>
                    <a:close/>
                    <a:moveTo>
                      <a:pt x="4061" y="2876"/>
                    </a:moveTo>
                    <a:lnTo>
                      <a:pt x="4072" y="2886"/>
                    </a:lnTo>
                    <a:lnTo>
                      <a:pt x="4061" y="2886"/>
                    </a:lnTo>
                    <a:lnTo>
                      <a:pt x="4061" y="2876"/>
                    </a:lnTo>
                    <a:close/>
                    <a:moveTo>
                      <a:pt x="2406" y="3678"/>
                    </a:moveTo>
                    <a:lnTo>
                      <a:pt x="2406" y="3699"/>
                    </a:lnTo>
                    <a:lnTo>
                      <a:pt x="2396" y="3688"/>
                    </a:lnTo>
                    <a:cubicBezTo>
                      <a:pt x="2396" y="3688"/>
                      <a:pt x="2406" y="3688"/>
                      <a:pt x="2406" y="3678"/>
                    </a:cubicBezTo>
                    <a:close/>
                    <a:moveTo>
                      <a:pt x="1323" y="3803"/>
                    </a:moveTo>
                    <a:cubicBezTo>
                      <a:pt x="1313" y="3813"/>
                      <a:pt x="1313" y="3824"/>
                      <a:pt x="1313" y="3834"/>
                    </a:cubicBezTo>
                    <a:lnTo>
                      <a:pt x="1313" y="3803"/>
                    </a:lnTo>
                    <a:close/>
                    <a:moveTo>
                      <a:pt x="1000" y="3918"/>
                    </a:moveTo>
                    <a:lnTo>
                      <a:pt x="1000" y="3918"/>
                    </a:lnTo>
                    <a:cubicBezTo>
                      <a:pt x="1003" y="3919"/>
                      <a:pt x="1006" y="3922"/>
                      <a:pt x="1011" y="3928"/>
                    </a:cubicBezTo>
                    <a:lnTo>
                      <a:pt x="1000" y="3928"/>
                    </a:lnTo>
                    <a:lnTo>
                      <a:pt x="1000" y="3918"/>
                    </a:lnTo>
                    <a:close/>
                    <a:moveTo>
                      <a:pt x="1687" y="5021"/>
                    </a:moveTo>
                    <a:lnTo>
                      <a:pt x="1687" y="5031"/>
                    </a:lnTo>
                    <a:lnTo>
                      <a:pt x="1677" y="5031"/>
                    </a:lnTo>
                    <a:lnTo>
                      <a:pt x="1677" y="5021"/>
                    </a:lnTo>
                    <a:close/>
                    <a:moveTo>
                      <a:pt x="1677" y="5031"/>
                    </a:moveTo>
                    <a:lnTo>
                      <a:pt x="1687" y="5041"/>
                    </a:lnTo>
                    <a:cubicBezTo>
                      <a:pt x="1678" y="5041"/>
                      <a:pt x="1677" y="5031"/>
                      <a:pt x="1677" y="5031"/>
                    </a:cubicBezTo>
                    <a:close/>
                    <a:moveTo>
                      <a:pt x="2783" y="9704"/>
                    </a:moveTo>
                    <a:lnTo>
                      <a:pt x="2783" y="9704"/>
                    </a:lnTo>
                    <a:cubicBezTo>
                      <a:pt x="2782" y="9707"/>
                      <a:pt x="2781" y="9711"/>
                      <a:pt x="2781" y="9717"/>
                    </a:cubicBezTo>
                    <a:lnTo>
                      <a:pt x="2781" y="9706"/>
                    </a:lnTo>
                    <a:cubicBezTo>
                      <a:pt x="2782" y="9705"/>
                      <a:pt x="2782" y="9705"/>
                      <a:pt x="2783" y="9704"/>
                    </a:cubicBezTo>
                    <a:close/>
                    <a:moveTo>
                      <a:pt x="2302" y="10071"/>
                    </a:moveTo>
                    <a:lnTo>
                      <a:pt x="2302" y="10071"/>
                    </a:lnTo>
                    <a:cubicBezTo>
                      <a:pt x="2312" y="10071"/>
                      <a:pt x="2323" y="10081"/>
                      <a:pt x="2333" y="10092"/>
                    </a:cubicBezTo>
                    <a:lnTo>
                      <a:pt x="2333" y="10102"/>
                    </a:lnTo>
                    <a:cubicBezTo>
                      <a:pt x="2323" y="10081"/>
                      <a:pt x="2312" y="10081"/>
                      <a:pt x="2302" y="10071"/>
                    </a:cubicBezTo>
                    <a:close/>
                    <a:moveTo>
                      <a:pt x="2000" y="10185"/>
                    </a:moveTo>
                    <a:cubicBezTo>
                      <a:pt x="2021" y="10185"/>
                      <a:pt x="2052" y="10185"/>
                      <a:pt x="2062" y="10206"/>
                    </a:cubicBezTo>
                    <a:cubicBezTo>
                      <a:pt x="2042" y="10206"/>
                      <a:pt x="2021" y="10196"/>
                      <a:pt x="2000" y="10185"/>
                    </a:cubicBezTo>
                    <a:close/>
                    <a:moveTo>
                      <a:pt x="3381" y="1"/>
                    </a:moveTo>
                    <a:cubicBezTo>
                      <a:pt x="3362" y="1"/>
                      <a:pt x="3343" y="8"/>
                      <a:pt x="3323" y="23"/>
                    </a:cubicBezTo>
                    <a:cubicBezTo>
                      <a:pt x="3198" y="96"/>
                      <a:pt x="3083" y="127"/>
                      <a:pt x="2948" y="138"/>
                    </a:cubicBezTo>
                    <a:cubicBezTo>
                      <a:pt x="2916" y="148"/>
                      <a:pt x="2874" y="169"/>
                      <a:pt x="2844" y="189"/>
                    </a:cubicBezTo>
                    <a:cubicBezTo>
                      <a:pt x="2823" y="189"/>
                      <a:pt x="2802" y="179"/>
                      <a:pt x="2781" y="179"/>
                    </a:cubicBezTo>
                    <a:cubicBezTo>
                      <a:pt x="2644" y="65"/>
                      <a:pt x="2524" y="12"/>
                      <a:pt x="2392" y="12"/>
                    </a:cubicBezTo>
                    <a:cubicBezTo>
                      <a:pt x="2344" y="12"/>
                      <a:pt x="2293" y="19"/>
                      <a:pt x="2240" y="34"/>
                    </a:cubicBezTo>
                    <a:cubicBezTo>
                      <a:pt x="2083" y="64"/>
                      <a:pt x="1917" y="85"/>
                      <a:pt x="1771" y="138"/>
                    </a:cubicBezTo>
                    <a:cubicBezTo>
                      <a:pt x="1542" y="231"/>
                      <a:pt x="1261" y="252"/>
                      <a:pt x="1115" y="492"/>
                    </a:cubicBezTo>
                    <a:cubicBezTo>
                      <a:pt x="1084" y="543"/>
                      <a:pt x="1042" y="543"/>
                      <a:pt x="990" y="564"/>
                    </a:cubicBezTo>
                    <a:cubicBezTo>
                      <a:pt x="896" y="606"/>
                      <a:pt x="792" y="627"/>
                      <a:pt x="761" y="742"/>
                    </a:cubicBezTo>
                    <a:lnTo>
                      <a:pt x="761" y="752"/>
                    </a:lnTo>
                    <a:cubicBezTo>
                      <a:pt x="740" y="762"/>
                      <a:pt x="720" y="783"/>
                      <a:pt x="699" y="804"/>
                    </a:cubicBezTo>
                    <a:cubicBezTo>
                      <a:pt x="657" y="804"/>
                      <a:pt x="636" y="825"/>
                      <a:pt x="625" y="856"/>
                    </a:cubicBezTo>
                    <a:cubicBezTo>
                      <a:pt x="605" y="908"/>
                      <a:pt x="574" y="950"/>
                      <a:pt x="553" y="991"/>
                    </a:cubicBezTo>
                    <a:cubicBezTo>
                      <a:pt x="459" y="1137"/>
                      <a:pt x="355" y="1272"/>
                      <a:pt x="396" y="1460"/>
                    </a:cubicBezTo>
                    <a:cubicBezTo>
                      <a:pt x="407" y="1533"/>
                      <a:pt x="366" y="1595"/>
                      <a:pt x="324" y="1658"/>
                    </a:cubicBezTo>
                    <a:cubicBezTo>
                      <a:pt x="105" y="1772"/>
                      <a:pt x="95" y="2001"/>
                      <a:pt x="22" y="2188"/>
                    </a:cubicBezTo>
                    <a:cubicBezTo>
                      <a:pt x="12" y="2220"/>
                      <a:pt x="1" y="2262"/>
                      <a:pt x="22" y="2283"/>
                    </a:cubicBezTo>
                    <a:cubicBezTo>
                      <a:pt x="84" y="2408"/>
                      <a:pt x="12" y="2522"/>
                      <a:pt x="32" y="2647"/>
                    </a:cubicBezTo>
                    <a:lnTo>
                      <a:pt x="32" y="3313"/>
                    </a:lnTo>
                    <a:cubicBezTo>
                      <a:pt x="1" y="3553"/>
                      <a:pt x="147" y="3688"/>
                      <a:pt x="324" y="3813"/>
                    </a:cubicBezTo>
                    <a:cubicBezTo>
                      <a:pt x="355" y="4053"/>
                      <a:pt x="417" y="4282"/>
                      <a:pt x="574" y="4479"/>
                    </a:cubicBezTo>
                    <a:cubicBezTo>
                      <a:pt x="646" y="4687"/>
                      <a:pt x="792" y="4823"/>
                      <a:pt x="990" y="4916"/>
                    </a:cubicBezTo>
                    <a:cubicBezTo>
                      <a:pt x="1136" y="5083"/>
                      <a:pt x="1313" y="5208"/>
                      <a:pt x="1542" y="5219"/>
                    </a:cubicBezTo>
                    <a:cubicBezTo>
                      <a:pt x="1601" y="5263"/>
                      <a:pt x="1659" y="5276"/>
                      <a:pt x="1718" y="5276"/>
                    </a:cubicBezTo>
                    <a:cubicBezTo>
                      <a:pt x="1743" y="5276"/>
                      <a:pt x="1767" y="5274"/>
                      <a:pt x="1792" y="5270"/>
                    </a:cubicBezTo>
                    <a:cubicBezTo>
                      <a:pt x="1812" y="5270"/>
                      <a:pt x="1844" y="5270"/>
                      <a:pt x="1865" y="5260"/>
                    </a:cubicBezTo>
                    <a:cubicBezTo>
                      <a:pt x="2073" y="5281"/>
                      <a:pt x="2104" y="5437"/>
                      <a:pt x="2125" y="5604"/>
                    </a:cubicBezTo>
                    <a:cubicBezTo>
                      <a:pt x="2136" y="5635"/>
                      <a:pt x="2115" y="5677"/>
                      <a:pt x="2115" y="5719"/>
                    </a:cubicBezTo>
                    <a:cubicBezTo>
                      <a:pt x="2104" y="5895"/>
                      <a:pt x="2073" y="6073"/>
                      <a:pt x="2104" y="6260"/>
                    </a:cubicBezTo>
                    <a:cubicBezTo>
                      <a:pt x="2104" y="6385"/>
                      <a:pt x="2104" y="6499"/>
                      <a:pt x="2115" y="6624"/>
                    </a:cubicBezTo>
                    <a:cubicBezTo>
                      <a:pt x="2104" y="6645"/>
                      <a:pt x="2104" y="6666"/>
                      <a:pt x="2104" y="6686"/>
                    </a:cubicBezTo>
                    <a:cubicBezTo>
                      <a:pt x="2042" y="6864"/>
                      <a:pt x="2042" y="6864"/>
                      <a:pt x="2094" y="7186"/>
                    </a:cubicBezTo>
                    <a:cubicBezTo>
                      <a:pt x="2094" y="7301"/>
                      <a:pt x="2094" y="7426"/>
                      <a:pt x="2104" y="7540"/>
                    </a:cubicBezTo>
                    <a:cubicBezTo>
                      <a:pt x="2032" y="7676"/>
                      <a:pt x="1937" y="7801"/>
                      <a:pt x="1990" y="7968"/>
                    </a:cubicBezTo>
                    <a:cubicBezTo>
                      <a:pt x="1896" y="8123"/>
                      <a:pt x="1917" y="8269"/>
                      <a:pt x="2032" y="8415"/>
                    </a:cubicBezTo>
                    <a:cubicBezTo>
                      <a:pt x="2021" y="8519"/>
                      <a:pt x="1990" y="8623"/>
                      <a:pt x="1917" y="8706"/>
                    </a:cubicBezTo>
                    <a:cubicBezTo>
                      <a:pt x="1823" y="8769"/>
                      <a:pt x="1854" y="8863"/>
                      <a:pt x="1865" y="8956"/>
                    </a:cubicBezTo>
                    <a:cubicBezTo>
                      <a:pt x="1833" y="8967"/>
                      <a:pt x="1823" y="8977"/>
                      <a:pt x="1823" y="9009"/>
                    </a:cubicBezTo>
                    <a:cubicBezTo>
                      <a:pt x="1782" y="9123"/>
                      <a:pt x="1740" y="9248"/>
                      <a:pt x="1750" y="9384"/>
                    </a:cubicBezTo>
                    <a:cubicBezTo>
                      <a:pt x="1740" y="9456"/>
                      <a:pt x="1750" y="9539"/>
                      <a:pt x="1729" y="9613"/>
                    </a:cubicBezTo>
                    <a:cubicBezTo>
                      <a:pt x="1667" y="9800"/>
                      <a:pt x="1657" y="9987"/>
                      <a:pt x="1677" y="10175"/>
                    </a:cubicBezTo>
                    <a:cubicBezTo>
                      <a:pt x="1698" y="10237"/>
                      <a:pt x="1740" y="10289"/>
                      <a:pt x="1740" y="10351"/>
                    </a:cubicBezTo>
                    <a:cubicBezTo>
                      <a:pt x="1740" y="10476"/>
                      <a:pt x="1812" y="10529"/>
                      <a:pt x="1917" y="10571"/>
                    </a:cubicBezTo>
                    <a:cubicBezTo>
                      <a:pt x="1956" y="10590"/>
                      <a:pt x="2001" y="10597"/>
                      <a:pt x="2046" y="10597"/>
                    </a:cubicBezTo>
                    <a:cubicBezTo>
                      <a:pt x="2072" y="10597"/>
                      <a:pt x="2099" y="10595"/>
                      <a:pt x="2125" y="10591"/>
                    </a:cubicBezTo>
                    <a:cubicBezTo>
                      <a:pt x="2261" y="10571"/>
                      <a:pt x="2365" y="10487"/>
                      <a:pt x="2479" y="10414"/>
                    </a:cubicBezTo>
                    <a:cubicBezTo>
                      <a:pt x="2604" y="10414"/>
                      <a:pt x="2666" y="10321"/>
                      <a:pt x="2719" y="10217"/>
                    </a:cubicBezTo>
                    <a:cubicBezTo>
                      <a:pt x="2740" y="10143"/>
                      <a:pt x="2750" y="10071"/>
                      <a:pt x="2770" y="9987"/>
                    </a:cubicBezTo>
                    <a:cubicBezTo>
                      <a:pt x="2791" y="9914"/>
                      <a:pt x="2791" y="9842"/>
                      <a:pt x="2791" y="9758"/>
                    </a:cubicBezTo>
                    <a:cubicBezTo>
                      <a:pt x="2833" y="9696"/>
                      <a:pt x="2823" y="9623"/>
                      <a:pt x="2823" y="9550"/>
                    </a:cubicBezTo>
                    <a:cubicBezTo>
                      <a:pt x="2833" y="9259"/>
                      <a:pt x="2833" y="8967"/>
                      <a:pt x="2864" y="8665"/>
                    </a:cubicBezTo>
                    <a:cubicBezTo>
                      <a:pt x="2906" y="8311"/>
                      <a:pt x="2906" y="7957"/>
                      <a:pt x="2895" y="7603"/>
                    </a:cubicBezTo>
                    <a:cubicBezTo>
                      <a:pt x="2906" y="7561"/>
                      <a:pt x="2906" y="7519"/>
                      <a:pt x="2906" y="7478"/>
                    </a:cubicBezTo>
                    <a:cubicBezTo>
                      <a:pt x="2958" y="7374"/>
                      <a:pt x="2948" y="7280"/>
                      <a:pt x="2906" y="7176"/>
                    </a:cubicBezTo>
                    <a:cubicBezTo>
                      <a:pt x="2969" y="6978"/>
                      <a:pt x="2969" y="6770"/>
                      <a:pt x="2969" y="6572"/>
                    </a:cubicBezTo>
                    <a:cubicBezTo>
                      <a:pt x="2979" y="6520"/>
                      <a:pt x="2999" y="6478"/>
                      <a:pt x="3010" y="6427"/>
                    </a:cubicBezTo>
                    <a:cubicBezTo>
                      <a:pt x="3041" y="6291"/>
                      <a:pt x="3052" y="6145"/>
                      <a:pt x="3114" y="6020"/>
                    </a:cubicBezTo>
                    <a:cubicBezTo>
                      <a:pt x="3208" y="5843"/>
                      <a:pt x="3260" y="5656"/>
                      <a:pt x="3333" y="5479"/>
                    </a:cubicBezTo>
                    <a:cubicBezTo>
                      <a:pt x="3343" y="5479"/>
                      <a:pt x="3343" y="5469"/>
                      <a:pt x="3343" y="5469"/>
                    </a:cubicBezTo>
                    <a:cubicBezTo>
                      <a:pt x="3406" y="5385"/>
                      <a:pt x="3499" y="5302"/>
                      <a:pt x="3458" y="5177"/>
                    </a:cubicBezTo>
                    <a:cubicBezTo>
                      <a:pt x="3582" y="5125"/>
                      <a:pt x="3707" y="5083"/>
                      <a:pt x="3822" y="5041"/>
                    </a:cubicBezTo>
                    <a:lnTo>
                      <a:pt x="3864" y="5041"/>
                    </a:lnTo>
                    <a:cubicBezTo>
                      <a:pt x="3924" y="5071"/>
                      <a:pt x="3955" y="5087"/>
                      <a:pt x="3980" y="5087"/>
                    </a:cubicBezTo>
                    <a:cubicBezTo>
                      <a:pt x="4006" y="5087"/>
                      <a:pt x="4024" y="5069"/>
                      <a:pt x="4061" y="5031"/>
                    </a:cubicBezTo>
                    <a:cubicBezTo>
                      <a:pt x="4135" y="4990"/>
                      <a:pt x="4124" y="4916"/>
                      <a:pt x="4135" y="4854"/>
                    </a:cubicBezTo>
                    <a:cubicBezTo>
                      <a:pt x="4218" y="4812"/>
                      <a:pt x="4281" y="4761"/>
                      <a:pt x="4311" y="4667"/>
                    </a:cubicBezTo>
                    <a:cubicBezTo>
                      <a:pt x="4489" y="4552"/>
                      <a:pt x="4645" y="4417"/>
                      <a:pt x="4739" y="4229"/>
                    </a:cubicBezTo>
                    <a:cubicBezTo>
                      <a:pt x="4822" y="4188"/>
                      <a:pt x="4884" y="4104"/>
                      <a:pt x="4905" y="4021"/>
                    </a:cubicBezTo>
                    <a:cubicBezTo>
                      <a:pt x="4999" y="3771"/>
                      <a:pt x="5123" y="3542"/>
                      <a:pt x="5280" y="3324"/>
                    </a:cubicBezTo>
                    <a:cubicBezTo>
                      <a:pt x="5353" y="3220"/>
                      <a:pt x="5353" y="3116"/>
                      <a:pt x="5290" y="3011"/>
                    </a:cubicBezTo>
                    <a:lnTo>
                      <a:pt x="5353" y="2699"/>
                    </a:lnTo>
                    <a:cubicBezTo>
                      <a:pt x="5405" y="2657"/>
                      <a:pt x="5405" y="2616"/>
                      <a:pt x="5373" y="2574"/>
                    </a:cubicBezTo>
                    <a:cubicBezTo>
                      <a:pt x="5280" y="2480"/>
                      <a:pt x="5176" y="2408"/>
                      <a:pt x="5113" y="2283"/>
                    </a:cubicBezTo>
                    <a:cubicBezTo>
                      <a:pt x="5093" y="2251"/>
                      <a:pt x="5030" y="2230"/>
                      <a:pt x="4989" y="2209"/>
                    </a:cubicBezTo>
                    <a:lnTo>
                      <a:pt x="4989" y="2158"/>
                    </a:lnTo>
                    <a:cubicBezTo>
                      <a:pt x="5030" y="2105"/>
                      <a:pt x="5072" y="2063"/>
                      <a:pt x="5113" y="2022"/>
                    </a:cubicBezTo>
                    <a:cubicBezTo>
                      <a:pt x="5144" y="1991"/>
                      <a:pt x="5165" y="1949"/>
                      <a:pt x="5155" y="1918"/>
                    </a:cubicBezTo>
                    <a:cubicBezTo>
                      <a:pt x="5093" y="1730"/>
                      <a:pt x="5123" y="1512"/>
                      <a:pt x="4989" y="1355"/>
                    </a:cubicBezTo>
                    <a:cubicBezTo>
                      <a:pt x="4989" y="1283"/>
                      <a:pt x="4989" y="1210"/>
                      <a:pt x="4936" y="1158"/>
                    </a:cubicBezTo>
                    <a:cubicBezTo>
                      <a:pt x="4926" y="1096"/>
                      <a:pt x="4936" y="1022"/>
                      <a:pt x="4853" y="981"/>
                    </a:cubicBezTo>
                    <a:cubicBezTo>
                      <a:pt x="4686" y="887"/>
                      <a:pt x="4561" y="731"/>
                      <a:pt x="4457" y="575"/>
                    </a:cubicBezTo>
                    <a:cubicBezTo>
                      <a:pt x="4353" y="429"/>
                      <a:pt x="4228" y="325"/>
                      <a:pt x="4072" y="242"/>
                    </a:cubicBezTo>
                    <a:cubicBezTo>
                      <a:pt x="4048" y="213"/>
                      <a:pt x="4029" y="200"/>
                      <a:pt x="4010" y="200"/>
                    </a:cubicBezTo>
                    <a:cubicBezTo>
                      <a:pt x="3989" y="200"/>
                      <a:pt x="3970" y="218"/>
                      <a:pt x="3947" y="252"/>
                    </a:cubicBezTo>
                    <a:lnTo>
                      <a:pt x="3822" y="252"/>
                    </a:lnTo>
                    <a:cubicBezTo>
                      <a:pt x="3760" y="169"/>
                      <a:pt x="3656" y="200"/>
                      <a:pt x="3582" y="179"/>
                    </a:cubicBezTo>
                    <a:cubicBezTo>
                      <a:pt x="3562" y="169"/>
                      <a:pt x="3541" y="148"/>
                      <a:pt x="3520" y="127"/>
                    </a:cubicBezTo>
                    <a:cubicBezTo>
                      <a:pt x="3468" y="45"/>
                      <a:pt x="3427" y="1"/>
                      <a:pt x="3381"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1" name="Google Shape;311;p45"/>
              <p:cNvPicPr preferRelativeResize="0"/>
              <p:nvPr/>
            </p:nvPicPr>
            <p:blipFill rotWithShape="1">
              <a:blip r:embed="rId7">
                <a:alphaModFix/>
              </a:blip>
              <a:srcRect/>
              <a:stretch/>
            </p:blipFill>
            <p:spPr>
              <a:xfrm>
                <a:off x="4229920" y="3660228"/>
                <a:ext cx="423175" cy="831119"/>
              </a:xfrm>
              <a:prstGeom prst="rect">
                <a:avLst/>
              </a:prstGeom>
              <a:noFill/>
              <a:ln>
                <a:noFill/>
              </a:ln>
            </p:spPr>
          </p:pic>
        </p:grpSp>
      </p:grpSp>
    </p:spTree>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12"/>
        <p:cNvGrpSpPr/>
        <p:nvPr/>
      </p:nvGrpSpPr>
      <p:grpSpPr>
        <a:xfrm>
          <a:off x="0" y="0"/>
          <a:ext cx="0" cy="0"/>
          <a:chOff x="0" y="0"/>
          <a:chExt cx="0" cy="0"/>
        </a:xfrm>
      </p:grpSpPr>
      <p:sp>
        <p:nvSpPr>
          <p:cNvPr id="313" name="Google Shape;313;p46"/>
          <p:cNvSpPr/>
          <p:nvPr/>
        </p:nvSpPr>
        <p:spPr>
          <a:xfrm rot="10211247">
            <a:off x="3861232" y="3737156"/>
            <a:ext cx="8068740" cy="5171821"/>
          </a:xfrm>
          <a:custGeom>
            <a:avLst/>
            <a:gdLst/>
            <a:ahLst/>
            <a:cxnLst/>
            <a:rect l="l" t="t" r="r" b="b"/>
            <a:pathLst>
              <a:path w="92882" h="59534" extrusionOk="0">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6B9EA0">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14" name="Google Shape;314;p46"/>
          <p:cNvGrpSpPr/>
          <p:nvPr/>
        </p:nvGrpSpPr>
        <p:grpSpPr>
          <a:xfrm>
            <a:off x="-571500" y="-915252"/>
            <a:ext cx="10112545" cy="6458802"/>
            <a:chOff x="-571500" y="-915252"/>
            <a:chExt cx="10112545" cy="6458802"/>
          </a:xfrm>
        </p:grpSpPr>
        <p:sp>
          <p:nvSpPr>
            <p:cNvPr id="315" name="Google Shape;315;p46"/>
            <p:cNvSpPr/>
            <p:nvPr/>
          </p:nvSpPr>
          <p:spPr>
            <a:xfrm rot="-5903024">
              <a:off x="6534144" y="-401867"/>
              <a:ext cx="3143206" cy="2438366"/>
            </a:xfrm>
            <a:custGeom>
              <a:avLst/>
              <a:gdLst/>
              <a:ahLst/>
              <a:cxnLst/>
              <a:rect l="l" t="t" r="r" b="b"/>
              <a:pathLst>
                <a:path w="125730" h="97536" extrusionOk="0">
                  <a:moveTo>
                    <a:pt x="125730" y="0"/>
                  </a:moveTo>
                  <a:cubicBezTo>
                    <a:pt x="109438" y="0"/>
                    <a:pt x="93997" y="12424"/>
                    <a:pt x="83820" y="25146"/>
                  </a:cubicBezTo>
                  <a:cubicBezTo>
                    <a:pt x="76084" y="34816"/>
                    <a:pt x="75421" y="48899"/>
                    <a:pt x="67818" y="58674"/>
                  </a:cubicBezTo>
                  <a:cubicBezTo>
                    <a:pt x="61062" y="67360"/>
                    <a:pt x="47116" y="66180"/>
                    <a:pt x="36576" y="69342"/>
                  </a:cubicBezTo>
                  <a:cubicBezTo>
                    <a:pt x="21831" y="73765"/>
                    <a:pt x="10885" y="86651"/>
                    <a:pt x="0" y="97536"/>
                  </a:cubicBezTo>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6"/>
            <p:cNvSpPr/>
            <p:nvPr/>
          </p:nvSpPr>
          <p:spPr>
            <a:xfrm>
              <a:off x="-571500" y="3619500"/>
              <a:ext cx="1885950" cy="1924050"/>
            </a:xfrm>
            <a:custGeom>
              <a:avLst/>
              <a:gdLst/>
              <a:ahLst/>
              <a:cxnLst/>
              <a:rect l="l" t="t" r="r" b="b"/>
              <a:pathLst>
                <a:path w="75438" h="76962" extrusionOk="0">
                  <a:moveTo>
                    <a:pt x="0" y="0"/>
                  </a:moveTo>
                  <a:cubicBezTo>
                    <a:pt x="23133" y="5141"/>
                    <a:pt x="46157" y="18072"/>
                    <a:pt x="60960" y="36576"/>
                  </a:cubicBezTo>
                  <a:cubicBezTo>
                    <a:pt x="69894" y="47743"/>
                    <a:pt x="70916" y="63395"/>
                    <a:pt x="75438" y="76962"/>
                  </a:cubicBezTo>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 name="Google Shape;317;p46"/>
          <p:cNvGrpSpPr/>
          <p:nvPr/>
        </p:nvGrpSpPr>
        <p:grpSpPr>
          <a:xfrm rot="1434887">
            <a:off x="83490" y="3534213"/>
            <a:ext cx="374524" cy="1730481"/>
            <a:chOff x="7590201" y="-177406"/>
            <a:chExt cx="374503" cy="1730385"/>
          </a:xfrm>
        </p:grpSpPr>
        <p:sp>
          <p:nvSpPr>
            <p:cNvPr id="318" name="Google Shape;318;p46"/>
            <p:cNvSpPr/>
            <p:nvPr/>
          </p:nvSpPr>
          <p:spPr>
            <a:xfrm>
              <a:off x="7590201" y="-174512"/>
              <a:ext cx="374503" cy="1724590"/>
            </a:xfrm>
            <a:custGeom>
              <a:avLst/>
              <a:gdLst/>
              <a:ahLst/>
              <a:cxnLst/>
              <a:rect l="l" t="t" r="r" b="b"/>
              <a:pathLst>
                <a:path w="5249" h="24170" extrusionOk="0">
                  <a:moveTo>
                    <a:pt x="2853" y="1127"/>
                  </a:moveTo>
                  <a:cubicBezTo>
                    <a:pt x="2853" y="1138"/>
                    <a:pt x="2874" y="1169"/>
                    <a:pt x="2895" y="1190"/>
                  </a:cubicBezTo>
                  <a:cubicBezTo>
                    <a:pt x="2892" y="1193"/>
                    <a:pt x="2889" y="1194"/>
                    <a:pt x="2886" y="1194"/>
                  </a:cubicBezTo>
                  <a:cubicBezTo>
                    <a:pt x="2879" y="1194"/>
                    <a:pt x="2871" y="1187"/>
                    <a:pt x="2864" y="1180"/>
                  </a:cubicBezTo>
                  <a:cubicBezTo>
                    <a:pt x="2853" y="1169"/>
                    <a:pt x="2853" y="1138"/>
                    <a:pt x="2853" y="1127"/>
                  </a:cubicBezTo>
                  <a:close/>
                  <a:moveTo>
                    <a:pt x="3348" y="1794"/>
                  </a:moveTo>
                  <a:cubicBezTo>
                    <a:pt x="3353" y="1794"/>
                    <a:pt x="3358" y="1799"/>
                    <a:pt x="3353" y="1815"/>
                  </a:cubicBezTo>
                  <a:cubicBezTo>
                    <a:pt x="3353" y="1805"/>
                    <a:pt x="3343" y="1805"/>
                    <a:pt x="3343" y="1805"/>
                  </a:cubicBezTo>
                  <a:cubicBezTo>
                    <a:pt x="3338" y="1799"/>
                    <a:pt x="3343" y="1794"/>
                    <a:pt x="3348" y="1794"/>
                  </a:cubicBezTo>
                  <a:close/>
                  <a:moveTo>
                    <a:pt x="2499" y="4667"/>
                  </a:moveTo>
                  <a:cubicBezTo>
                    <a:pt x="2510" y="4667"/>
                    <a:pt x="2510" y="4678"/>
                    <a:pt x="2510" y="4678"/>
                  </a:cubicBezTo>
                  <a:lnTo>
                    <a:pt x="2499" y="4667"/>
                  </a:lnTo>
                  <a:close/>
                  <a:moveTo>
                    <a:pt x="1218" y="8314"/>
                  </a:moveTo>
                  <a:cubicBezTo>
                    <a:pt x="1219" y="8314"/>
                    <a:pt x="1219" y="8317"/>
                    <a:pt x="1219" y="8322"/>
                  </a:cubicBezTo>
                  <a:lnTo>
                    <a:pt x="1208" y="8322"/>
                  </a:lnTo>
                  <a:cubicBezTo>
                    <a:pt x="1214" y="8317"/>
                    <a:pt x="1216" y="8314"/>
                    <a:pt x="1218" y="8314"/>
                  </a:cubicBezTo>
                  <a:close/>
                  <a:moveTo>
                    <a:pt x="3790" y="9290"/>
                  </a:moveTo>
                  <a:cubicBezTo>
                    <a:pt x="3801" y="9290"/>
                    <a:pt x="3801" y="9301"/>
                    <a:pt x="3801" y="9301"/>
                  </a:cubicBezTo>
                  <a:cubicBezTo>
                    <a:pt x="3801" y="9301"/>
                    <a:pt x="3790" y="9301"/>
                    <a:pt x="3780" y="9311"/>
                  </a:cubicBezTo>
                  <a:cubicBezTo>
                    <a:pt x="3790" y="9301"/>
                    <a:pt x="3790" y="9290"/>
                    <a:pt x="3790" y="9290"/>
                  </a:cubicBezTo>
                  <a:close/>
                  <a:moveTo>
                    <a:pt x="1708" y="9988"/>
                  </a:moveTo>
                  <a:lnTo>
                    <a:pt x="1708" y="9998"/>
                  </a:lnTo>
                  <a:cubicBezTo>
                    <a:pt x="1698" y="9998"/>
                    <a:pt x="1688" y="10009"/>
                    <a:pt x="1687" y="10019"/>
                  </a:cubicBezTo>
                  <a:lnTo>
                    <a:pt x="1687" y="10019"/>
                  </a:lnTo>
                  <a:cubicBezTo>
                    <a:pt x="1688" y="10009"/>
                    <a:pt x="1698" y="9998"/>
                    <a:pt x="1708" y="9988"/>
                  </a:cubicBezTo>
                  <a:close/>
                  <a:moveTo>
                    <a:pt x="254" y="12222"/>
                  </a:moveTo>
                  <a:cubicBezTo>
                    <a:pt x="268" y="12222"/>
                    <a:pt x="249" y="12252"/>
                    <a:pt x="243" y="12252"/>
                  </a:cubicBezTo>
                  <a:cubicBezTo>
                    <a:pt x="241" y="12252"/>
                    <a:pt x="240" y="12250"/>
                    <a:pt x="240" y="12247"/>
                  </a:cubicBezTo>
                  <a:cubicBezTo>
                    <a:pt x="240" y="12237"/>
                    <a:pt x="229" y="12237"/>
                    <a:pt x="229" y="12227"/>
                  </a:cubicBezTo>
                  <a:lnTo>
                    <a:pt x="240" y="12227"/>
                  </a:lnTo>
                  <a:cubicBezTo>
                    <a:pt x="246" y="12224"/>
                    <a:pt x="251" y="12222"/>
                    <a:pt x="254" y="12222"/>
                  </a:cubicBezTo>
                  <a:close/>
                  <a:moveTo>
                    <a:pt x="1760" y="15069"/>
                  </a:moveTo>
                  <a:cubicBezTo>
                    <a:pt x="1750" y="15100"/>
                    <a:pt x="1740" y="15121"/>
                    <a:pt x="1729" y="15142"/>
                  </a:cubicBezTo>
                  <a:cubicBezTo>
                    <a:pt x="1722" y="15165"/>
                    <a:pt x="1709" y="15182"/>
                    <a:pt x="1690" y="15182"/>
                  </a:cubicBezTo>
                  <a:cubicBezTo>
                    <a:pt x="1683" y="15182"/>
                    <a:pt x="1675" y="15179"/>
                    <a:pt x="1666" y="15174"/>
                  </a:cubicBezTo>
                  <a:cubicBezTo>
                    <a:pt x="1698" y="15132"/>
                    <a:pt x="1729" y="15100"/>
                    <a:pt x="1760" y="15069"/>
                  </a:cubicBezTo>
                  <a:close/>
                  <a:moveTo>
                    <a:pt x="1531" y="15850"/>
                  </a:moveTo>
                  <a:cubicBezTo>
                    <a:pt x="1531" y="15861"/>
                    <a:pt x="1531" y="15861"/>
                    <a:pt x="1521" y="15861"/>
                  </a:cubicBezTo>
                  <a:lnTo>
                    <a:pt x="1521" y="15850"/>
                  </a:lnTo>
                  <a:close/>
                  <a:moveTo>
                    <a:pt x="1416" y="18214"/>
                  </a:moveTo>
                  <a:cubicBezTo>
                    <a:pt x="1416" y="18224"/>
                    <a:pt x="1406" y="18224"/>
                    <a:pt x="1406" y="18224"/>
                  </a:cubicBezTo>
                  <a:cubicBezTo>
                    <a:pt x="1406" y="18214"/>
                    <a:pt x="1416" y="18214"/>
                    <a:pt x="1416" y="18214"/>
                  </a:cubicBezTo>
                  <a:close/>
                  <a:moveTo>
                    <a:pt x="2406" y="18859"/>
                  </a:moveTo>
                  <a:lnTo>
                    <a:pt x="2406" y="18911"/>
                  </a:lnTo>
                  <a:cubicBezTo>
                    <a:pt x="2458" y="19078"/>
                    <a:pt x="2385" y="19265"/>
                    <a:pt x="2489" y="19422"/>
                  </a:cubicBezTo>
                  <a:cubicBezTo>
                    <a:pt x="2478" y="19443"/>
                    <a:pt x="2478" y="19473"/>
                    <a:pt x="2478" y="19494"/>
                  </a:cubicBezTo>
                  <a:cubicBezTo>
                    <a:pt x="2468" y="19515"/>
                    <a:pt x="2489" y="19547"/>
                    <a:pt x="2499" y="19577"/>
                  </a:cubicBezTo>
                  <a:lnTo>
                    <a:pt x="2499" y="19619"/>
                  </a:lnTo>
                  <a:cubicBezTo>
                    <a:pt x="2489" y="19630"/>
                    <a:pt x="2468" y="19630"/>
                    <a:pt x="2437" y="19640"/>
                  </a:cubicBezTo>
                  <a:cubicBezTo>
                    <a:pt x="2395" y="19702"/>
                    <a:pt x="2395" y="19755"/>
                    <a:pt x="2448" y="19817"/>
                  </a:cubicBezTo>
                  <a:cubicBezTo>
                    <a:pt x="2427" y="19838"/>
                    <a:pt x="2427" y="19859"/>
                    <a:pt x="2427" y="19880"/>
                  </a:cubicBezTo>
                  <a:cubicBezTo>
                    <a:pt x="2416" y="19901"/>
                    <a:pt x="2395" y="19911"/>
                    <a:pt x="2385" y="19931"/>
                  </a:cubicBezTo>
                  <a:cubicBezTo>
                    <a:pt x="2385" y="19931"/>
                    <a:pt x="2385" y="19921"/>
                    <a:pt x="2374" y="19921"/>
                  </a:cubicBezTo>
                  <a:cubicBezTo>
                    <a:pt x="2281" y="19702"/>
                    <a:pt x="2291" y="19453"/>
                    <a:pt x="2187" y="19234"/>
                  </a:cubicBezTo>
                  <a:cubicBezTo>
                    <a:pt x="2187" y="19213"/>
                    <a:pt x="2187" y="19203"/>
                    <a:pt x="2198" y="19182"/>
                  </a:cubicBezTo>
                  <a:cubicBezTo>
                    <a:pt x="2198" y="19161"/>
                    <a:pt x="2187" y="19130"/>
                    <a:pt x="2177" y="19109"/>
                  </a:cubicBezTo>
                  <a:cubicBezTo>
                    <a:pt x="2323" y="19089"/>
                    <a:pt x="2323" y="18932"/>
                    <a:pt x="2406" y="18859"/>
                  </a:cubicBezTo>
                  <a:close/>
                  <a:moveTo>
                    <a:pt x="1865" y="19577"/>
                  </a:moveTo>
                  <a:cubicBezTo>
                    <a:pt x="1865" y="19598"/>
                    <a:pt x="1875" y="19609"/>
                    <a:pt x="1875" y="19630"/>
                  </a:cubicBezTo>
                  <a:cubicBezTo>
                    <a:pt x="1979" y="20026"/>
                    <a:pt x="2020" y="20442"/>
                    <a:pt x="2020" y="20859"/>
                  </a:cubicBezTo>
                  <a:cubicBezTo>
                    <a:pt x="2020" y="21014"/>
                    <a:pt x="1999" y="21171"/>
                    <a:pt x="2062" y="21317"/>
                  </a:cubicBezTo>
                  <a:cubicBezTo>
                    <a:pt x="2062" y="21327"/>
                    <a:pt x="2052" y="21338"/>
                    <a:pt x="2052" y="21348"/>
                  </a:cubicBezTo>
                  <a:cubicBezTo>
                    <a:pt x="2052" y="21368"/>
                    <a:pt x="2052" y="21379"/>
                    <a:pt x="2041" y="21389"/>
                  </a:cubicBezTo>
                  <a:cubicBezTo>
                    <a:pt x="2015" y="21404"/>
                    <a:pt x="1989" y="21410"/>
                    <a:pt x="1962" y="21410"/>
                  </a:cubicBezTo>
                  <a:cubicBezTo>
                    <a:pt x="1916" y="21410"/>
                    <a:pt x="1869" y="21392"/>
                    <a:pt x="1823" y="21379"/>
                  </a:cubicBezTo>
                  <a:lnTo>
                    <a:pt x="1823" y="21358"/>
                  </a:lnTo>
                  <a:cubicBezTo>
                    <a:pt x="1740" y="21077"/>
                    <a:pt x="1687" y="20785"/>
                    <a:pt x="1583" y="20505"/>
                  </a:cubicBezTo>
                  <a:cubicBezTo>
                    <a:pt x="1573" y="20463"/>
                    <a:pt x="1552" y="20442"/>
                    <a:pt x="1521" y="20410"/>
                  </a:cubicBezTo>
                  <a:cubicBezTo>
                    <a:pt x="1521" y="20317"/>
                    <a:pt x="1562" y="20234"/>
                    <a:pt x="1635" y="20161"/>
                  </a:cubicBezTo>
                  <a:cubicBezTo>
                    <a:pt x="1645" y="20151"/>
                    <a:pt x="1645" y="20130"/>
                    <a:pt x="1645" y="20109"/>
                  </a:cubicBezTo>
                  <a:cubicBezTo>
                    <a:pt x="1687" y="20067"/>
                    <a:pt x="1677" y="20005"/>
                    <a:pt x="1698" y="19952"/>
                  </a:cubicBezTo>
                  <a:cubicBezTo>
                    <a:pt x="1719" y="19817"/>
                    <a:pt x="1760" y="19682"/>
                    <a:pt x="1865" y="19577"/>
                  </a:cubicBezTo>
                  <a:close/>
                  <a:moveTo>
                    <a:pt x="2531" y="23670"/>
                  </a:moveTo>
                  <a:cubicBezTo>
                    <a:pt x="2531" y="23691"/>
                    <a:pt x="2510" y="23711"/>
                    <a:pt x="2499" y="23711"/>
                  </a:cubicBezTo>
                  <a:cubicBezTo>
                    <a:pt x="2510" y="23701"/>
                    <a:pt x="2520" y="23691"/>
                    <a:pt x="2531" y="23670"/>
                  </a:cubicBezTo>
                  <a:close/>
                  <a:moveTo>
                    <a:pt x="2416" y="23805"/>
                  </a:moveTo>
                  <a:cubicBezTo>
                    <a:pt x="2416" y="23826"/>
                    <a:pt x="2406" y="23836"/>
                    <a:pt x="2406" y="23846"/>
                  </a:cubicBezTo>
                  <a:cubicBezTo>
                    <a:pt x="2395" y="23836"/>
                    <a:pt x="2395" y="23836"/>
                    <a:pt x="2395" y="23826"/>
                  </a:cubicBezTo>
                  <a:cubicBezTo>
                    <a:pt x="2395" y="23816"/>
                    <a:pt x="2406" y="23816"/>
                    <a:pt x="2416" y="23805"/>
                  </a:cubicBezTo>
                  <a:close/>
                  <a:moveTo>
                    <a:pt x="3389" y="1"/>
                  </a:moveTo>
                  <a:cubicBezTo>
                    <a:pt x="3353" y="1"/>
                    <a:pt x="3310" y="5"/>
                    <a:pt x="3260" y="14"/>
                  </a:cubicBezTo>
                  <a:cubicBezTo>
                    <a:pt x="3093" y="34"/>
                    <a:pt x="3010" y="118"/>
                    <a:pt x="2978" y="274"/>
                  </a:cubicBezTo>
                  <a:cubicBezTo>
                    <a:pt x="2916" y="555"/>
                    <a:pt x="2864" y="836"/>
                    <a:pt x="2853" y="1127"/>
                  </a:cubicBezTo>
                  <a:cubicBezTo>
                    <a:pt x="2791" y="1169"/>
                    <a:pt x="2802" y="1242"/>
                    <a:pt x="2802" y="1305"/>
                  </a:cubicBezTo>
                  <a:cubicBezTo>
                    <a:pt x="2781" y="1388"/>
                    <a:pt x="2749" y="1471"/>
                    <a:pt x="2739" y="1555"/>
                  </a:cubicBezTo>
                  <a:cubicBezTo>
                    <a:pt x="2718" y="1721"/>
                    <a:pt x="2666" y="1888"/>
                    <a:pt x="2593" y="2034"/>
                  </a:cubicBezTo>
                  <a:cubicBezTo>
                    <a:pt x="2520" y="2169"/>
                    <a:pt x="2489" y="2314"/>
                    <a:pt x="2458" y="2460"/>
                  </a:cubicBezTo>
                  <a:cubicBezTo>
                    <a:pt x="2458" y="2481"/>
                    <a:pt x="2448" y="2502"/>
                    <a:pt x="2448" y="2523"/>
                  </a:cubicBezTo>
                  <a:cubicBezTo>
                    <a:pt x="2385" y="2564"/>
                    <a:pt x="2395" y="2627"/>
                    <a:pt x="2395" y="2689"/>
                  </a:cubicBezTo>
                  <a:cubicBezTo>
                    <a:pt x="2249" y="2971"/>
                    <a:pt x="2208" y="3262"/>
                    <a:pt x="2219" y="3564"/>
                  </a:cubicBezTo>
                  <a:cubicBezTo>
                    <a:pt x="2198" y="3679"/>
                    <a:pt x="2166" y="3793"/>
                    <a:pt x="2166" y="3908"/>
                  </a:cubicBezTo>
                  <a:cubicBezTo>
                    <a:pt x="2156" y="4188"/>
                    <a:pt x="2156" y="4480"/>
                    <a:pt x="2156" y="4772"/>
                  </a:cubicBezTo>
                  <a:cubicBezTo>
                    <a:pt x="2156" y="4917"/>
                    <a:pt x="2166" y="5053"/>
                    <a:pt x="2229" y="5188"/>
                  </a:cubicBezTo>
                  <a:cubicBezTo>
                    <a:pt x="2260" y="5271"/>
                    <a:pt x="2249" y="5334"/>
                    <a:pt x="2239" y="5417"/>
                  </a:cubicBezTo>
                  <a:cubicBezTo>
                    <a:pt x="2208" y="5595"/>
                    <a:pt x="2187" y="5782"/>
                    <a:pt x="2270" y="5949"/>
                  </a:cubicBezTo>
                  <a:cubicBezTo>
                    <a:pt x="2281" y="6042"/>
                    <a:pt x="2270" y="6115"/>
                    <a:pt x="2249" y="6198"/>
                  </a:cubicBezTo>
                  <a:cubicBezTo>
                    <a:pt x="2219" y="6323"/>
                    <a:pt x="2187" y="6458"/>
                    <a:pt x="2281" y="6583"/>
                  </a:cubicBezTo>
                  <a:cubicBezTo>
                    <a:pt x="2312" y="6823"/>
                    <a:pt x="2344" y="7073"/>
                    <a:pt x="2385" y="7312"/>
                  </a:cubicBezTo>
                  <a:cubicBezTo>
                    <a:pt x="2323" y="7448"/>
                    <a:pt x="2281" y="7583"/>
                    <a:pt x="2270" y="7729"/>
                  </a:cubicBezTo>
                  <a:cubicBezTo>
                    <a:pt x="2198" y="7791"/>
                    <a:pt x="2229" y="7885"/>
                    <a:pt x="2208" y="7968"/>
                  </a:cubicBezTo>
                  <a:cubicBezTo>
                    <a:pt x="2166" y="7989"/>
                    <a:pt x="2135" y="8010"/>
                    <a:pt x="2094" y="8031"/>
                  </a:cubicBezTo>
                  <a:cubicBezTo>
                    <a:pt x="2031" y="7978"/>
                    <a:pt x="1999" y="7895"/>
                    <a:pt x="1989" y="7812"/>
                  </a:cubicBezTo>
                  <a:cubicBezTo>
                    <a:pt x="1969" y="7687"/>
                    <a:pt x="1948" y="7573"/>
                    <a:pt x="1927" y="7448"/>
                  </a:cubicBezTo>
                  <a:cubicBezTo>
                    <a:pt x="1937" y="7385"/>
                    <a:pt x="1937" y="7323"/>
                    <a:pt x="1875" y="7270"/>
                  </a:cubicBezTo>
                  <a:cubicBezTo>
                    <a:pt x="1875" y="7208"/>
                    <a:pt x="1875" y="7145"/>
                    <a:pt x="1812" y="7104"/>
                  </a:cubicBezTo>
                  <a:lnTo>
                    <a:pt x="1687" y="6698"/>
                  </a:lnTo>
                  <a:cubicBezTo>
                    <a:pt x="1698" y="6636"/>
                    <a:pt x="1708" y="6562"/>
                    <a:pt x="1635" y="6521"/>
                  </a:cubicBezTo>
                  <a:cubicBezTo>
                    <a:pt x="1645" y="6437"/>
                    <a:pt x="1583" y="6375"/>
                    <a:pt x="1573" y="6292"/>
                  </a:cubicBezTo>
                  <a:cubicBezTo>
                    <a:pt x="1531" y="6219"/>
                    <a:pt x="1541" y="6115"/>
                    <a:pt x="1469" y="6053"/>
                  </a:cubicBezTo>
                  <a:cubicBezTo>
                    <a:pt x="1469" y="6042"/>
                    <a:pt x="1469" y="6021"/>
                    <a:pt x="1458" y="6000"/>
                  </a:cubicBezTo>
                  <a:lnTo>
                    <a:pt x="1458" y="5886"/>
                  </a:lnTo>
                  <a:cubicBezTo>
                    <a:pt x="1511" y="5595"/>
                    <a:pt x="1396" y="5334"/>
                    <a:pt x="1302" y="5063"/>
                  </a:cubicBezTo>
                  <a:cubicBezTo>
                    <a:pt x="1291" y="4782"/>
                    <a:pt x="1167" y="4522"/>
                    <a:pt x="1115" y="4251"/>
                  </a:cubicBezTo>
                  <a:cubicBezTo>
                    <a:pt x="1094" y="4116"/>
                    <a:pt x="1052" y="3991"/>
                    <a:pt x="1052" y="3855"/>
                  </a:cubicBezTo>
                  <a:cubicBezTo>
                    <a:pt x="1062" y="3793"/>
                    <a:pt x="1062" y="3720"/>
                    <a:pt x="1000" y="3689"/>
                  </a:cubicBezTo>
                  <a:lnTo>
                    <a:pt x="990" y="3679"/>
                  </a:lnTo>
                  <a:cubicBezTo>
                    <a:pt x="990" y="3647"/>
                    <a:pt x="969" y="3626"/>
                    <a:pt x="948" y="3616"/>
                  </a:cubicBezTo>
                  <a:cubicBezTo>
                    <a:pt x="948" y="3554"/>
                    <a:pt x="948" y="3491"/>
                    <a:pt x="886" y="3450"/>
                  </a:cubicBezTo>
                  <a:cubicBezTo>
                    <a:pt x="886" y="3429"/>
                    <a:pt x="886" y="3408"/>
                    <a:pt x="875" y="3387"/>
                  </a:cubicBezTo>
                  <a:cubicBezTo>
                    <a:pt x="836" y="3318"/>
                    <a:pt x="797" y="3240"/>
                    <a:pt x="715" y="3240"/>
                  </a:cubicBezTo>
                  <a:cubicBezTo>
                    <a:pt x="709" y="3240"/>
                    <a:pt x="704" y="3241"/>
                    <a:pt x="698" y="3241"/>
                  </a:cubicBezTo>
                  <a:cubicBezTo>
                    <a:pt x="583" y="3251"/>
                    <a:pt x="594" y="3356"/>
                    <a:pt x="594" y="3439"/>
                  </a:cubicBezTo>
                  <a:cubicBezTo>
                    <a:pt x="583" y="3460"/>
                    <a:pt x="583" y="3480"/>
                    <a:pt x="583" y="3491"/>
                  </a:cubicBezTo>
                  <a:cubicBezTo>
                    <a:pt x="521" y="3595"/>
                    <a:pt x="500" y="3700"/>
                    <a:pt x="469" y="3814"/>
                  </a:cubicBezTo>
                  <a:cubicBezTo>
                    <a:pt x="428" y="4033"/>
                    <a:pt x="417" y="4251"/>
                    <a:pt x="344" y="4459"/>
                  </a:cubicBezTo>
                  <a:cubicBezTo>
                    <a:pt x="219" y="4866"/>
                    <a:pt x="115" y="5271"/>
                    <a:pt x="125" y="5699"/>
                  </a:cubicBezTo>
                  <a:cubicBezTo>
                    <a:pt x="42" y="5792"/>
                    <a:pt x="74" y="5907"/>
                    <a:pt x="74" y="6011"/>
                  </a:cubicBezTo>
                  <a:cubicBezTo>
                    <a:pt x="63" y="6240"/>
                    <a:pt x="53" y="6469"/>
                    <a:pt x="74" y="6698"/>
                  </a:cubicBezTo>
                  <a:cubicBezTo>
                    <a:pt x="95" y="6927"/>
                    <a:pt x="63" y="7156"/>
                    <a:pt x="95" y="7375"/>
                  </a:cubicBezTo>
                  <a:cubicBezTo>
                    <a:pt x="115" y="7541"/>
                    <a:pt x="105" y="7719"/>
                    <a:pt x="199" y="7874"/>
                  </a:cubicBezTo>
                  <a:cubicBezTo>
                    <a:pt x="229" y="7937"/>
                    <a:pt x="250" y="7999"/>
                    <a:pt x="240" y="8073"/>
                  </a:cubicBezTo>
                  <a:cubicBezTo>
                    <a:pt x="240" y="8145"/>
                    <a:pt x="271" y="8198"/>
                    <a:pt x="303" y="8260"/>
                  </a:cubicBezTo>
                  <a:cubicBezTo>
                    <a:pt x="334" y="8228"/>
                    <a:pt x="354" y="8208"/>
                    <a:pt x="386" y="8198"/>
                  </a:cubicBezTo>
                  <a:lnTo>
                    <a:pt x="386" y="8198"/>
                  </a:lnTo>
                  <a:cubicBezTo>
                    <a:pt x="375" y="8228"/>
                    <a:pt x="344" y="8239"/>
                    <a:pt x="303" y="8260"/>
                  </a:cubicBezTo>
                  <a:cubicBezTo>
                    <a:pt x="365" y="8385"/>
                    <a:pt x="365" y="8541"/>
                    <a:pt x="553" y="8572"/>
                  </a:cubicBezTo>
                  <a:cubicBezTo>
                    <a:pt x="573" y="8582"/>
                    <a:pt x="594" y="8614"/>
                    <a:pt x="604" y="8635"/>
                  </a:cubicBezTo>
                  <a:cubicBezTo>
                    <a:pt x="740" y="8843"/>
                    <a:pt x="865" y="9051"/>
                    <a:pt x="1000" y="9249"/>
                  </a:cubicBezTo>
                  <a:cubicBezTo>
                    <a:pt x="1011" y="9364"/>
                    <a:pt x="1073" y="9436"/>
                    <a:pt x="1177" y="9478"/>
                  </a:cubicBezTo>
                  <a:cubicBezTo>
                    <a:pt x="1177" y="9509"/>
                    <a:pt x="1198" y="9530"/>
                    <a:pt x="1229" y="9540"/>
                  </a:cubicBezTo>
                  <a:cubicBezTo>
                    <a:pt x="1312" y="9593"/>
                    <a:pt x="1344" y="9718"/>
                    <a:pt x="1458" y="9718"/>
                  </a:cubicBezTo>
                  <a:cubicBezTo>
                    <a:pt x="1531" y="9822"/>
                    <a:pt x="1604" y="9915"/>
                    <a:pt x="1687" y="10019"/>
                  </a:cubicBezTo>
                  <a:cubicBezTo>
                    <a:pt x="1698" y="10197"/>
                    <a:pt x="1687" y="10384"/>
                    <a:pt x="1719" y="10551"/>
                  </a:cubicBezTo>
                  <a:cubicBezTo>
                    <a:pt x="1770" y="10780"/>
                    <a:pt x="1812" y="10998"/>
                    <a:pt x="1823" y="11227"/>
                  </a:cubicBezTo>
                  <a:cubicBezTo>
                    <a:pt x="1823" y="11321"/>
                    <a:pt x="1854" y="11414"/>
                    <a:pt x="1865" y="11509"/>
                  </a:cubicBezTo>
                  <a:lnTo>
                    <a:pt x="1865" y="13737"/>
                  </a:lnTo>
                  <a:cubicBezTo>
                    <a:pt x="1865" y="13966"/>
                    <a:pt x="1802" y="14184"/>
                    <a:pt x="1802" y="14455"/>
                  </a:cubicBezTo>
                  <a:cubicBezTo>
                    <a:pt x="1635" y="14330"/>
                    <a:pt x="1531" y="14216"/>
                    <a:pt x="1531" y="14038"/>
                  </a:cubicBezTo>
                  <a:cubicBezTo>
                    <a:pt x="1521" y="13913"/>
                    <a:pt x="1490" y="13788"/>
                    <a:pt x="1437" y="13684"/>
                  </a:cubicBezTo>
                  <a:cubicBezTo>
                    <a:pt x="1386" y="13591"/>
                    <a:pt x="1365" y="13497"/>
                    <a:pt x="1333" y="13414"/>
                  </a:cubicBezTo>
                  <a:cubicBezTo>
                    <a:pt x="1261" y="13258"/>
                    <a:pt x="1240" y="13050"/>
                    <a:pt x="1062" y="12955"/>
                  </a:cubicBezTo>
                  <a:cubicBezTo>
                    <a:pt x="1032" y="12862"/>
                    <a:pt x="979" y="12779"/>
                    <a:pt x="958" y="12685"/>
                  </a:cubicBezTo>
                  <a:cubicBezTo>
                    <a:pt x="907" y="12362"/>
                    <a:pt x="729" y="12112"/>
                    <a:pt x="532" y="11863"/>
                  </a:cubicBezTo>
                  <a:cubicBezTo>
                    <a:pt x="521" y="11842"/>
                    <a:pt x="490" y="11821"/>
                    <a:pt x="479" y="11800"/>
                  </a:cubicBezTo>
                  <a:cubicBezTo>
                    <a:pt x="438" y="11758"/>
                    <a:pt x="407" y="11706"/>
                    <a:pt x="365" y="11664"/>
                  </a:cubicBezTo>
                  <a:cubicBezTo>
                    <a:pt x="347" y="11646"/>
                    <a:pt x="331" y="11637"/>
                    <a:pt x="317" y="11637"/>
                  </a:cubicBezTo>
                  <a:cubicBezTo>
                    <a:pt x="291" y="11637"/>
                    <a:pt x="271" y="11670"/>
                    <a:pt x="250" y="11738"/>
                  </a:cubicBezTo>
                  <a:cubicBezTo>
                    <a:pt x="199" y="11768"/>
                    <a:pt x="188" y="11810"/>
                    <a:pt x="188" y="11863"/>
                  </a:cubicBezTo>
                  <a:lnTo>
                    <a:pt x="188" y="11967"/>
                  </a:lnTo>
                  <a:cubicBezTo>
                    <a:pt x="125" y="12029"/>
                    <a:pt x="136" y="12112"/>
                    <a:pt x="125" y="12185"/>
                  </a:cubicBezTo>
                  <a:cubicBezTo>
                    <a:pt x="125" y="12268"/>
                    <a:pt x="125" y="12362"/>
                    <a:pt x="115" y="12446"/>
                  </a:cubicBezTo>
                  <a:cubicBezTo>
                    <a:pt x="42" y="12810"/>
                    <a:pt x="11" y="13184"/>
                    <a:pt x="11" y="13559"/>
                  </a:cubicBezTo>
                  <a:lnTo>
                    <a:pt x="11" y="14049"/>
                  </a:lnTo>
                  <a:cubicBezTo>
                    <a:pt x="0" y="14320"/>
                    <a:pt x="84" y="14570"/>
                    <a:pt x="178" y="14820"/>
                  </a:cubicBezTo>
                  <a:cubicBezTo>
                    <a:pt x="178" y="14840"/>
                    <a:pt x="188" y="14861"/>
                    <a:pt x="188" y="14871"/>
                  </a:cubicBezTo>
                  <a:cubicBezTo>
                    <a:pt x="188" y="14945"/>
                    <a:pt x="188" y="15007"/>
                    <a:pt x="240" y="15059"/>
                  </a:cubicBezTo>
                  <a:cubicBezTo>
                    <a:pt x="313" y="15361"/>
                    <a:pt x="386" y="15673"/>
                    <a:pt x="459" y="15986"/>
                  </a:cubicBezTo>
                  <a:cubicBezTo>
                    <a:pt x="459" y="15996"/>
                    <a:pt x="469" y="16017"/>
                    <a:pt x="479" y="16037"/>
                  </a:cubicBezTo>
                  <a:cubicBezTo>
                    <a:pt x="479" y="16069"/>
                    <a:pt x="490" y="16111"/>
                    <a:pt x="490" y="16152"/>
                  </a:cubicBezTo>
                  <a:cubicBezTo>
                    <a:pt x="511" y="16173"/>
                    <a:pt x="521" y="16194"/>
                    <a:pt x="532" y="16225"/>
                  </a:cubicBezTo>
                  <a:cubicBezTo>
                    <a:pt x="553" y="16319"/>
                    <a:pt x="583" y="16423"/>
                    <a:pt x="646" y="16506"/>
                  </a:cubicBezTo>
                  <a:cubicBezTo>
                    <a:pt x="678" y="16652"/>
                    <a:pt x="761" y="16766"/>
                    <a:pt x="875" y="16860"/>
                  </a:cubicBezTo>
                  <a:cubicBezTo>
                    <a:pt x="948" y="16985"/>
                    <a:pt x="1011" y="17110"/>
                    <a:pt x="1083" y="17224"/>
                  </a:cubicBezTo>
                  <a:cubicBezTo>
                    <a:pt x="1125" y="17287"/>
                    <a:pt x="1177" y="17328"/>
                    <a:pt x="1219" y="17381"/>
                  </a:cubicBezTo>
                  <a:cubicBezTo>
                    <a:pt x="1219" y="17391"/>
                    <a:pt x="1219" y="17412"/>
                    <a:pt x="1229" y="17423"/>
                  </a:cubicBezTo>
                  <a:cubicBezTo>
                    <a:pt x="1250" y="17453"/>
                    <a:pt x="1261" y="17474"/>
                    <a:pt x="1281" y="17495"/>
                  </a:cubicBezTo>
                  <a:lnTo>
                    <a:pt x="1291" y="17485"/>
                  </a:lnTo>
                  <a:lnTo>
                    <a:pt x="1291" y="17485"/>
                  </a:lnTo>
                  <a:cubicBezTo>
                    <a:pt x="1281" y="17506"/>
                    <a:pt x="1291" y="17527"/>
                    <a:pt x="1291" y="17537"/>
                  </a:cubicBezTo>
                  <a:cubicBezTo>
                    <a:pt x="1291" y="17568"/>
                    <a:pt x="1302" y="17599"/>
                    <a:pt x="1333" y="17610"/>
                  </a:cubicBezTo>
                  <a:cubicBezTo>
                    <a:pt x="1333" y="17631"/>
                    <a:pt x="1344" y="17641"/>
                    <a:pt x="1354" y="17662"/>
                  </a:cubicBezTo>
                  <a:cubicBezTo>
                    <a:pt x="1354" y="17693"/>
                    <a:pt x="1365" y="17714"/>
                    <a:pt x="1396" y="17724"/>
                  </a:cubicBezTo>
                  <a:lnTo>
                    <a:pt x="1396" y="18057"/>
                  </a:lnTo>
                  <a:cubicBezTo>
                    <a:pt x="1312" y="18161"/>
                    <a:pt x="1354" y="18286"/>
                    <a:pt x="1344" y="18411"/>
                  </a:cubicBezTo>
                  <a:cubicBezTo>
                    <a:pt x="1291" y="18432"/>
                    <a:pt x="1261" y="18485"/>
                    <a:pt x="1240" y="18536"/>
                  </a:cubicBezTo>
                  <a:cubicBezTo>
                    <a:pt x="1157" y="18744"/>
                    <a:pt x="1094" y="18964"/>
                    <a:pt x="1115" y="19203"/>
                  </a:cubicBezTo>
                  <a:cubicBezTo>
                    <a:pt x="1136" y="19390"/>
                    <a:pt x="1094" y="19577"/>
                    <a:pt x="1167" y="19755"/>
                  </a:cubicBezTo>
                  <a:cubicBezTo>
                    <a:pt x="1167" y="19859"/>
                    <a:pt x="1167" y="19963"/>
                    <a:pt x="1177" y="20067"/>
                  </a:cubicBezTo>
                  <a:cubicBezTo>
                    <a:pt x="1177" y="20161"/>
                    <a:pt x="1167" y="20255"/>
                    <a:pt x="1229" y="20338"/>
                  </a:cubicBezTo>
                  <a:cubicBezTo>
                    <a:pt x="1240" y="20494"/>
                    <a:pt x="1271" y="20660"/>
                    <a:pt x="1344" y="20806"/>
                  </a:cubicBezTo>
                  <a:cubicBezTo>
                    <a:pt x="1344" y="20942"/>
                    <a:pt x="1396" y="21077"/>
                    <a:pt x="1469" y="21202"/>
                  </a:cubicBezTo>
                  <a:cubicBezTo>
                    <a:pt x="1469" y="21233"/>
                    <a:pt x="1490" y="21254"/>
                    <a:pt x="1511" y="21275"/>
                  </a:cubicBezTo>
                  <a:cubicBezTo>
                    <a:pt x="1511" y="21285"/>
                    <a:pt x="1511" y="21306"/>
                    <a:pt x="1521" y="21317"/>
                  </a:cubicBezTo>
                  <a:cubicBezTo>
                    <a:pt x="1562" y="21421"/>
                    <a:pt x="1604" y="21535"/>
                    <a:pt x="1687" y="21618"/>
                  </a:cubicBezTo>
                  <a:cubicBezTo>
                    <a:pt x="1708" y="21702"/>
                    <a:pt x="1740" y="21785"/>
                    <a:pt x="1802" y="21847"/>
                  </a:cubicBezTo>
                  <a:cubicBezTo>
                    <a:pt x="1802" y="21868"/>
                    <a:pt x="1802" y="21879"/>
                    <a:pt x="1823" y="21889"/>
                  </a:cubicBezTo>
                  <a:cubicBezTo>
                    <a:pt x="1812" y="21941"/>
                    <a:pt x="1833" y="21972"/>
                    <a:pt x="1875" y="22004"/>
                  </a:cubicBezTo>
                  <a:cubicBezTo>
                    <a:pt x="1906" y="22066"/>
                    <a:pt x="1948" y="22118"/>
                    <a:pt x="1979" y="22180"/>
                  </a:cubicBezTo>
                  <a:cubicBezTo>
                    <a:pt x="2031" y="22712"/>
                    <a:pt x="1989" y="23232"/>
                    <a:pt x="1969" y="23753"/>
                  </a:cubicBezTo>
                  <a:cubicBezTo>
                    <a:pt x="1958" y="24170"/>
                    <a:pt x="1989" y="24117"/>
                    <a:pt x="2333" y="24170"/>
                  </a:cubicBezTo>
                  <a:cubicBezTo>
                    <a:pt x="2374" y="24170"/>
                    <a:pt x="2406" y="24159"/>
                    <a:pt x="2448" y="24149"/>
                  </a:cubicBezTo>
                  <a:cubicBezTo>
                    <a:pt x="2462" y="24152"/>
                    <a:pt x="2477" y="24154"/>
                    <a:pt x="2491" y="24154"/>
                  </a:cubicBezTo>
                  <a:cubicBezTo>
                    <a:pt x="2526" y="24154"/>
                    <a:pt x="2555" y="24141"/>
                    <a:pt x="2562" y="24096"/>
                  </a:cubicBezTo>
                  <a:cubicBezTo>
                    <a:pt x="2583" y="24013"/>
                    <a:pt x="2583" y="23930"/>
                    <a:pt x="2645" y="23857"/>
                  </a:cubicBezTo>
                  <a:cubicBezTo>
                    <a:pt x="2666" y="23836"/>
                    <a:pt x="2677" y="23795"/>
                    <a:pt x="2666" y="23774"/>
                  </a:cubicBezTo>
                  <a:cubicBezTo>
                    <a:pt x="2593" y="23628"/>
                    <a:pt x="2645" y="23462"/>
                    <a:pt x="2573" y="23326"/>
                  </a:cubicBezTo>
                  <a:cubicBezTo>
                    <a:pt x="2573" y="23263"/>
                    <a:pt x="2552" y="23201"/>
                    <a:pt x="2520" y="23159"/>
                  </a:cubicBezTo>
                  <a:cubicBezTo>
                    <a:pt x="2520" y="23138"/>
                    <a:pt x="2520" y="23128"/>
                    <a:pt x="2510" y="23108"/>
                  </a:cubicBezTo>
                  <a:cubicBezTo>
                    <a:pt x="2499" y="23097"/>
                    <a:pt x="2499" y="23076"/>
                    <a:pt x="2499" y="23055"/>
                  </a:cubicBezTo>
                  <a:cubicBezTo>
                    <a:pt x="2499" y="22941"/>
                    <a:pt x="2531" y="22816"/>
                    <a:pt x="2499" y="22712"/>
                  </a:cubicBezTo>
                  <a:cubicBezTo>
                    <a:pt x="2448" y="22534"/>
                    <a:pt x="2458" y="22358"/>
                    <a:pt x="2448" y="22180"/>
                  </a:cubicBezTo>
                  <a:cubicBezTo>
                    <a:pt x="2448" y="22170"/>
                    <a:pt x="2458" y="22150"/>
                    <a:pt x="2448" y="22129"/>
                  </a:cubicBezTo>
                  <a:cubicBezTo>
                    <a:pt x="2395" y="21754"/>
                    <a:pt x="2395" y="21379"/>
                    <a:pt x="2385" y="21004"/>
                  </a:cubicBezTo>
                  <a:cubicBezTo>
                    <a:pt x="2385" y="20952"/>
                    <a:pt x="2395" y="20900"/>
                    <a:pt x="2416" y="20848"/>
                  </a:cubicBezTo>
                  <a:cubicBezTo>
                    <a:pt x="2499" y="20598"/>
                    <a:pt x="2593" y="20359"/>
                    <a:pt x="2635" y="20109"/>
                  </a:cubicBezTo>
                  <a:cubicBezTo>
                    <a:pt x="2687" y="20056"/>
                    <a:pt x="2698" y="19994"/>
                    <a:pt x="2698" y="19931"/>
                  </a:cubicBezTo>
                  <a:cubicBezTo>
                    <a:pt x="2802" y="19827"/>
                    <a:pt x="2812" y="19702"/>
                    <a:pt x="2812" y="19577"/>
                  </a:cubicBezTo>
                  <a:cubicBezTo>
                    <a:pt x="2874" y="19401"/>
                    <a:pt x="2895" y="19223"/>
                    <a:pt x="2802" y="19047"/>
                  </a:cubicBezTo>
                  <a:cubicBezTo>
                    <a:pt x="2802" y="18922"/>
                    <a:pt x="2760" y="18797"/>
                    <a:pt x="2687" y="18693"/>
                  </a:cubicBezTo>
                  <a:cubicBezTo>
                    <a:pt x="2666" y="18640"/>
                    <a:pt x="2645" y="18589"/>
                    <a:pt x="2624" y="18526"/>
                  </a:cubicBezTo>
                  <a:lnTo>
                    <a:pt x="2624" y="18505"/>
                  </a:lnTo>
                  <a:cubicBezTo>
                    <a:pt x="2552" y="18318"/>
                    <a:pt x="2499" y="18131"/>
                    <a:pt x="2603" y="17932"/>
                  </a:cubicBezTo>
                  <a:cubicBezTo>
                    <a:pt x="2656" y="17849"/>
                    <a:pt x="2645" y="17724"/>
                    <a:pt x="2698" y="17631"/>
                  </a:cubicBezTo>
                  <a:cubicBezTo>
                    <a:pt x="2843" y="17370"/>
                    <a:pt x="2937" y="17079"/>
                    <a:pt x="3031" y="16798"/>
                  </a:cubicBezTo>
                  <a:cubicBezTo>
                    <a:pt x="3093" y="16756"/>
                    <a:pt x="3093" y="16704"/>
                    <a:pt x="3103" y="16641"/>
                  </a:cubicBezTo>
                  <a:cubicBezTo>
                    <a:pt x="3156" y="16350"/>
                    <a:pt x="3260" y="16079"/>
                    <a:pt x="3353" y="15798"/>
                  </a:cubicBezTo>
                  <a:cubicBezTo>
                    <a:pt x="3374" y="15746"/>
                    <a:pt x="3374" y="15694"/>
                    <a:pt x="3385" y="15642"/>
                  </a:cubicBezTo>
                  <a:cubicBezTo>
                    <a:pt x="3426" y="15611"/>
                    <a:pt x="3436" y="15558"/>
                    <a:pt x="3436" y="15517"/>
                  </a:cubicBezTo>
                  <a:cubicBezTo>
                    <a:pt x="3436" y="15496"/>
                    <a:pt x="3447" y="15475"/>
                    <a:pt x="3436" y="15465"/>
                  </a:cubicBezTo>
                  <a:cubicBezTo>
                    <a:pt x="3478" y="15433"/>
                    <a:pt x="3489" y="15392"/>
                    <a:pt x="3489" y="15340"/>
                  </a:cubicBezTo>
                  <a:cubicBezTo>
                    <a:pt x="3499" y="15319"/>
                    <a:pt x="3499" y="15309"/>
                    <a:pt x="3499" y="15288"/>
                  </a:cubicBezTo>
                  <a:cubicBezTo>
                    <a:pt x="3582" y="15121"/>
                    <a:pt x="3572" y="14934"/>
                    <a:pt x="3603" y="14757"/>
                  </a:cubicBezTo>
                  <a:cubicBezTo>
                    <a:pt x="3624" y="14663"/>
                    <a:pt x="3686" y="14580"/>
                    <a:pt x="3676" y="14486"/>
                  </a:cubicBezTo>
                  <a:cubicBezTo>
                    <a:pt x="3665" y="14466"/>
                    <a:pt x="3665" y="14434"/>
                    <a:pt x="3655" y="14434"/>
                  </a:cubicBezTo>
                  <a:cubicBezTo>
                    <a:pt x="3640" y="14429"/>
                    <a:pt x="3624" y="14426"/>
                    <a:pt x="3610" y="14426"/>
                  </a:cubicBezTo>
                  <a:cubicBezTo>
                    <a:pt x="3595" y="14426"/>
                    <a:pt x="3583" y="14429"/>
                    <a:pt x="3572" y="14434"/>
                  </a:cubicBezTo>
                  <a:cubicBezTo>
                    <a:pt x="3416" y="14559"/>
                    <a:pt x="3311" y="14715"/>
                    <a:pt x="3186" y="14861"/>
                  </a:cubicBezTo>
                  <a:cubicBezTo>
                    <a:pt x="3176" y="14882"/>
                    <a:pt x="3156" y="14903"/>
                    <a:pt x="3135" y="14924"/>
                  </a:cubicBezTo>
                  <a:cubicBezTo>
                    <a:pt x="3041" y="15059"/>
                    <a:pt x="2968" y="15215"/>
                    <a:pt x="2832" y="15329"/>
                  </a:cubicBezTo>
                  <a:cubicBezTo>
                    <a:pt x="2760" y="15392"/>
                    <a:pt x="2718" y="15486"/>
                    <a:pt x="2677" y="15569"/>
                  </a:cubicBezTo>
                  <a:cubicBezTo>
                    <a:pt x="2603" y="15683"/>
                    <a:pt x="2520" y="15798"/>
                    <a:pt x="2448" y="15912"/>
                  </a:cubicBezTo>
                  <a:cubicBezTo>
                    <a:pt x="2406" y="15944"/>
                    <a:pt x="2374" y="15996"/>
                    <a:pt x="2291" y="15996"/>
                  </a:cubicBezTo>
                  <a:cubicBezTo>
                    <a:pt x="2281" y="15912"/>
                    <a:pt x="2364" y="15819"/>
                    <a:pt x="2281" y="15746"/>
                  </a:cubicBezTo>
                  <a:cubicBezTo>
                    <a:pt x="2270" y="15600"/>
                    <a:pt x="2249" y="15454"/>
                    <a:pt x="2312" y="15319"/>
                  </a:cubicBezTo>
                  <a:cubicBezTo>
                    <a:pt x="2323" y="15299"/>
                    <a:pt x="2323" y="15257"/>
                    <a:pt x="2323" y="15236"/>
                  </a:cubicBezTo>
                  <a:cubicBezTo>
                    <a:pt x="2260" y="15079"/>
                    <a:pt x="2302" y="14913"/>
                    <a:pt x="2270" y="14757"/>
                  </a:cubicBezTo>
                  <a:cubicBezTo>
                    <a:pt x="2270" y="14601"/>
                    <a:pt x="2270" y="14445"/>
                    <a:pt x="2281" y="14299"/>
                  </a:cubicBezTo>
                  <a:cubicBezTo>
                    <a:pt x="2323" y="14226"/>
                    <a:pt x="2344" y="14142"/>
                    <a:pt x="2333" y="14059"/>
                  </a:cubicBezTo>
                  <a:lnTo>
                    <a:pt x="2458" y="13653"/>
                  </a:lnTo>
                  <a:cubicBezTo>
                    <a:pt x="2499" y="13633"/>
                    <a:pt x="2520" y="13591"/>
                    <a:pt x="2520" y="13549"/>
                  </a:cubicBezTo>
                  <a:cubicBezTo>
                    <a:pt x="2573" y="13466"/>
                    <a:pt x="2603" y="13362"/>
                    <a:pt x="2635" y="13268"/>
                  </a:cubicBezTo>
                  <a:cubicBezTo>
                    <a:pt x="2718" y="13205"/>
                    <a:pt x="2760" y="13112"/>
                    <a:pt x="2802" y="13018"/>
                  </a:cubicBezTo>
                  <a:cubicBezTo>
                    <a:pt x="2937" y="12779"/>
                    <a:pt x="3072" y="12539"/>
                    <a:pt x="3156" y="12268"/>
                  </a:cubicBezTo>
                  <a:cubicBezTo>
                    <a:pt x="3239" y="12175"/>
                    <a:pt x="3311" y="12050"/>
                    <a:pt x="3311" y="11935"/>
                  </a:cubicBezTo>
                  <a:cubicBezTo>
                    <a:pt x="3332" y="11717"/>
                    <a:pt x="3426" y="11539"/>
                    <a:pt x="3499" y="11342"/>
                  </a:cubicBezTo>
                  <a:cubicBezTo>
                    <a:pt x="3676" y="11081"/>
                    <a:pt x="3770" y="10790"/>
                    <a:pt x="3915" y="10519"/>
                  </a:cubicBezTo>
                  <a:cubicBezTo>
                    <a:pt x="3978" y="10426"/>
                    <a:pt x="4030" y="10322"/>
                    <a:pt x="3926" y="10207"/>
                  </a:cubicBezTo>
                  <a:cubicBezTo>
                    <a:pt x="3894" y="10165"/>
                    <a:pt x="3926" y="10103"/>
                    <a:pt x="3968" y="10082"/>
                  </a:cubicBezTo>
                  <a:cubicBezTo>
                    <a:pt x="4114" y="9988"/>
                    <a:pt x="4165" y="9853"/>
                    <a:pt x="4197" y="9697"/>
                  </a:cubicBezTo>
                  <a:cubicBezTo>
                    <a:pt x="4197" y="9665"/>
                    <a:pt x="4207" y="9634"/>
                    <a:pt x="4218" y="9614"/>
                  </a:cubicBezTo>
                  <a:cubicBezTo>
                    <a:pt x="4343" y="9447"/>
                    <a:pt x="4405" y="9260"/>
                    <a:pt x="4468" y="9061"/>
                  </a:cubicBezTo>
                  <a:cubicBezTo>
                    <a:pt x="4572" y="8739"/>
                    <a:pt x="4707" y="8416"/>
                    <a:pt x="4832" y="8093"/>
                  </a:cubicBezTo>
                  <a:cubicBezTo>
                    <a:pt x="4863" y="8062"/>
                    <a:pt x="4873" y="8010"/>
                    <a:pt x="4894" y="7968"/>
                  </a:cubicBezTo>
                  <a:cubicBezTo>
                    <a:pt x="4967" y="7739"/>
                    <a:pt x="4988" y="7490"/>
                    <a:pt x="5123" y="7281"/>
                  </a:cubicBezTo>
                  <a:cubicBezTo>
                    <a:pt x="5134" y="7260"/>
                    <a:pt x="5155" y="7240"/>
                    <a:pt x="5165" y="7219"/>
                  </a:cubicBezTo>
                  <a:cubicBezTo>
                    <a:pt x="5176" y="7198"/>
                    <a:pt x="5176" y="7187"/>
                    <a:pt x="5176" y="7166"/>
                  </a:cubicBezTo>
                  <a:cubicBezTo>
                    <a:pt x="5196" y="7145"/>
                    <a:pt x="5206" y="7115"/>
                    <a:pt x="5227" y="7094"/>
                  </a:cubicBezTo>
                  <a:cubicBezTo>
                    <a:pt x="5248" y="6875"/>
                    <a:pt x="5248" y="6875"/>
                    <a:pt x="5061" y="6875"/>
                  </a:cubicBezTo>
                  <a:cubicBezTo>
                    <a:pt x="5030" y="6875"/>
                    <a:pt x="5009" y="6886"/>
                    <a:pt x="4998" y="6916"/>
                  </a:cubicBezTo>
                  <a:cubicBezTo>
                    <a:pt x="4988" y="6916"/>
                    <a:pt x="4967" y="6927"/>
                    <a:pt x="4947" y="6927"/>
                  </a:cubicBezTo>
                  <a:cubicBezTo>
                    <a:pt x="4842" y="6979"/>
                    <a:pt x="4769" y="7062"/>
                    <a:pt x="4707" y="7156"/>
                  </a:cubicBezTo>
                  <a:cubicBezTo>
                    <a:pt x="4623" y="7166"/>
                    <a:pt x="4572" y="7208"/>
                    <a:pt x="4540" y="7281"/>
                  </a:cubicBezTo>
                  <a:cubicBezTo>
                    <a:pt x="4519" y="7291"/>
                    <a:pt x="4498" y="7312"/>
                    <a:pt x="4478" y="7333"/>
                  </a:cubicBezTo>
                  <a:cubicBezTo>
                    <a:pt x="4436" y="7354"/>
                    <a:pt x="4426" y="7395"/>
                    <a:pt x="4415" y="7448"/>
                  </a:cubicBezTo>
                  <a:cubicBezTo>
                    <a:pt x="4394" y="7448"/>
                    <a:pt x="4384" y="7448"/>
                    <a:pt x="4363" y="7458"/>
                  </a:cubicBezTo>
                  <a:cubicBezTo>
                    <a:pt x="4301" y="7490"/>
                    <a:pt x="4280" y="7562"/>
                    <a:pt x="4238" y="7614"/>
                  </a:cubicBezTo>
                  <a:cubicBezTo>
                    <a:pt x="4165" y="7666"/>
                    <a:pt x="4103" y="7708"/>
                    <a:pt x="4072" y="7791"/>
                  </a:cubicBezTo>
                  <a:cubicBezTo>
                    <a:pt x="4009" y="7812"/>
                    <a:pt x="3978" y="7854"/>
                    <a:pt x="3947" y="7906"/>
                  </a:cubicBezTo>
                  <a:cubicBezTo>
                    <a:pt x="3864" y="7968"/>
                    <a:pt x="3790" y="8041"/>
                    <a:pt x="3739" y="8135"/>
                  </a:cubicBezTo>
                  <a:cubicBezTo>
                    <a:pt x="3582" y="8374"/>
                    <a:pt x="3426" y="8603"/>
                    <a:pt x="3270" y="8843"/>
                  </a:cubicBezTo>
                  <a:cubicBezTo>
                    <a:pt x="3197" y="8947"/>
                    <a:pt x="3103" y="9040"/>
                    <a:pt x="3082" y="9186"/>
                  </a:cubicBezTo>
                  <a:cubicBezTo>
                    <a:pt x="3020" y="9280"/>
                    <a:pt x="2874" y="9384"/>
                    <a:pt x="2927" y="9489"/>
                  </a:cubicBezTo>
                  <a:cubicBezTo>
                    <a:pt x="2989" y="9665"/>
                    <a:pt x="2770" y="9665"/>
                    <a:pt x="2791" y="9790"/>
                  </a:cubicBezTo>
                  <a:lnTo>
                    <a:pt x="2791" y="9822"/>
                  </a:lnTo>
                  <a:cubicBezTo>
                    <a:pt x="2749" y="9853"/>
                    <a:pt x="2739" y="9894"/>
                    <a:pt x="2749" y="9947"/>
                  </a:cubicBezTo>
                  <a:cubicBezTo>
                    <a:pt x="2739" y="9968"/>
                    <a:pt x="2739" y="9978"/>
                    <a:pt x="2739" y="9998"/>
                  </a:cubicBezTo>
                  <a:cubicBezTo>
                    <a:pt x="2698" y="10082"/>
                    <a:pt x="2687" y="10155"/>
                    <a:pt x="2687" y="10248"/>
                  </a:cubicBezTo>
                  <a:lnTo>
                    <a:pt x="2687" y="10696"/>
                  </a:lnTo>
                  <a:lnTo>
                    <a:pt x="2687" y="10759"/>
                  </a:lnTo>
                  <a:cubicBezTo>
                    <a:pt x="2687" y="10811"/>
                    <a:pt x="2677" y="10873"/>
                    <a:pt x="2677" y="10925"/>
                  </a:cubicBezTo>
                  <a:cubicBezTo>
                    <a:pt x="2645" y="10935"/>
                    <a:pt x="2635" y="10967"/>
                    <a:pt x="2635" y="10998"/>
                  </a:cubicBezTo>
                  <a:cubicBezTo>
                    <a:pt x="2624" y="11123"/>
                    <a:pt x="2562" y="11238"/>
                    <a:pt x="2573" y="11363"/>
                  </a:cubicBezTo>
                  <a:lnTo>
                    <a:pt x="2573" y="12029"/>
                  </a:lnTo>
                  <a:lnTo>
                    <a:pt x="2573" y="12435"/>
                  </a:lnTo>
                  <a:cubicBezTo>
                    <a:pt x="2562" y="12456"/>
                    <a:pt x="2562" y="12476"/>
                    <a:pt x="2562" y="12487"/>
                  </a:cubicBezTo>
                  <a:cubicBezTo>
                    <a:pt x="2517" y="12524"/>
                    <a:pt x="2471" y="12552"/>
                    <a:pt x="2426" y="12552"/>
                  </a:cubicBezTo>
                  <a:cubicBezTo>
                    <a:pt x="2419" y="12552"/>
                    <a:pt x="2413" y="12551"/>
                    <a:pt x="2406" y="12550"/>
                  </a:cubicBezTo>
                  <a:cubicBezTo>
                    <a:pt x="2333" y="12372"/>
                    <a:pt x="2333" y="12175"/>
                    <a:pt x="2344" y="11988"/>
                  </a:cubicBezTo>
                  <a:cubicBezTo>
                    <a:pt x="2354" y="11394"/>
                    <a:pt x="2281" y="10821"/>
                    <a:pt x="2249" y="10238"/>
                  </a:cubicBezTo>
                  <a:cubicBezTo>
                    <a:pt x="2249" y="10176"/>
                    <a:pt x="2239" y="10123"/>
                    <a:pt x="2229" y="10061"/>
                  </a:cubicBezTo>
                  <a:cubicBezTo>
                    <a:pt x="2219" y="10061"/>
                    <a:pt x="2208" y="10061"/>
                    <a:pt x="2198" y="10051"/>
                  </a:cubicBezTo>
                  <a:lnTo>
                    <a:pt x="2198" y="10051"/>
                  </a:lnTo>
                  <a:lnTo>
                    <a:pt x="2229" y="10061"/>
                  </a:lnTo>
                  <a:cubicBezTo>
                    <a:pt x="2281" y="10009"/>
                    <a:pt x="2281" y="9947"/>
                    <a:pt x="2281" y="9873"/>
                  </a:cubicBezTo>
                  <a:cubicBezTo>
                    <a:pt x="2281" y="9707"/>
                    <a:pt x="2270" y="9530"/>
                    <a:pt x="2270" y="9364"/>
                  </a:cubicBezTo>
                  <a:lnTo>
                    <a:pt x="2270" y="9072"/>
                  </a:lnTo>
                  <a:cubicBezTo>
                    <a:pt x="2312" y="8989"/>
                    <a:pt x="2281" y="8895"/>
                    <a:pt x="2281" y="8801"/>
                  </a:cubicBezTo>
                  <a:cubicBezTo>
                    <a:pt x="2374" y="8614"/>
                    <a:pt x="2395" y="8416"/>
                    <a:pt x="2406" y="8208"/>
                  </a:cubicBezTo>
                  <a:cubicBezTo>
                    <a:pt x="2448" y="8177"/>
                    <a:pt x="2448" y="8135"/>
                    <a:pt x="2458" y="8093"/>
                  </a:cubicBezTo>
                  <a:cubicBezTo>
                    <a:pt x="2541" y="7968"/>
                    <a:pt x="2562" y="7833"/>
                    <a:pt x="2573" y="7687"/>
                  </a:cubicBezTo>
                  <a:cubicBezTo>
                    <a:pt x="2614" y="7635"/>
                    <a:pt x="2624" y="7573"/>
                    <a:pt x="2635" y="7510"/>
                  </a:cubicBezTo>
                  <a:cubicBezTo>
                    <a:pt x="2728" y="7437"/>
                    <a:pt x="2749" y="7333"/>
                    <a:pt x="2739" y="7219"/>
                  </a:cubicBezTo>
                  <a:cubicBezTo>
                    <a:pt x="2791" y="7177"/>
                    <a:pt x="2791" y="7115"/>
                    <a:pt x="2802" y="7052"/>
                  </a:cubicBezTo>
                  <a:lnTo>
                    <a:pt x="2781" y="7031"/>
                  </a:lnTo>
                  <a:lnTo>
                    <a:pt x="2781" y="7021"/>
                  </a:lnTo>
                  <a:cubicBezTo>
                    <a:pt x="2791" y="7031"/>
                    <a:pt x="2802" y="7041"/>
                    <a:pt x="2802" y="7052"/>
                  </a:cubicBezTo>
                  <a:cubicBezTo>
                    <a:pt x="2853" y="6937"/>
                    <a:pt x="2927" y="6833"/>
                    <a:pt x="2927" y="6708"/>
                  </a:cubicBezTo>
                  <a:cubicBezTo>
                    <a:pt x="2937" y="6657"/>
                    <a:pt x="2968" y="6615"/>
                    <a:pt x="2968" y="6573"/>
                  </a:cubicBezTo>
                  <a:cubicBezTo>
                    <a:pt x="2957" y="6396"/>
                    <a:pt x="3020" y="6229"/>
                    <a:pt x="3103" y="6073"/>
                  </a:cubicBezTo>
                  <a:cubicBezTo>
                    <a:pt x="3114" y="6053"/>
                    <a:pt x="3135" y="6032"/>
                    <a:pt x="3156" y="6011"/>
                  </a:cubicBezTo>
                  <a:cubicBezTo>
                    <a:pt x="3228" y="5719"/>
                    <a:pt x="3301" y="5428"/>
                    <a:pt x="3385" y="5136"/>
                  </a:cubicBezTo>
                  <a:cubicBezTo>
                    <a:pt x="3426" y="5105"/>
                    <a:pt x="3436" y="5063"/>
                    <a:pt x="3426" y="5011"/>
                  </a:cubicBezTo>
                  <a:cubicBezTo>
                    <a:pt x="3436" y="4970"/>
                    <a:pt x="3436" y="4938"/>
                    <a:pt x="3447" y="4907"/>
                  </a:cubicBezTo>
                  <a:cubicBezTo>
                    <a:pt x="3489" y="4866"/>
                    <a:pt x="3489" y="4824"/>
                    <a:pt x="3478" y="4782"/>
                  </a:cubicBezTo>
                  <a:cubicBezTo>
                    <a:pt x="3489" y="4741"/>
                    <a:pt x="3489" y="4699"/>
                    <a:pt x="3499" y="4667"/>
                  </a:cubicBezTo>
                  <a:cubicBezTo>
                    <a:pt x="3510" y="4647"/>
                    <a:pt x="3530" y="4626"/>
                    <a:pt x="3540" y="4595"/>
                  </a:cubicBezTo>
                  <a:cubicBezTo>
                    <a:pt x="3645" y="4262"/>
                    <a:pt x="3707" y="3918"/>
                    <a:pt x="3665" y="3564"/>
                  </a:cubicBezTo>
                  <a:cubicBezTo>
                    <a:pt x="3665" y="3387"/>
                    <a:pt x="3707" y="3221"/>
                    <a:pt x="3749" y="3054"/>
                  </a:cubicBezTo>
                  <a:cubicBezTo>
                    <a:pt x="3790" y="2897"/>
                    <a:pt x="3801" y="2752"/>
                    <a:pt x="3739" y="2606"/>
                  </a:cubicBezTo>
                  <a:cubicBezTo>
                    <a:pt x="3728" y="2554"/>
                    <a:pt x="3728" y="2513"/>
                    <a:pt x="3718" y="2460"/>
                  </a:cubicBezTo>
                  <a:cubicBezTo>
                    <a:pt x="3718" y="2325"/>
                    <a:pt x="3718" y="2200"/>
                    <a:pt x="3728" y="2064"/>
                  </a:cubicBezTo>
                  <a:cubicBezTo>
                    <a:pt x="3728" y="2013"/>
                    <a:pt x="3707" y="1971"/>
                    <a:pt x="3665" y="1939"/>
                  </a:cubicBezTo>
                  <a:cubicBezTo>
                    <a:pt x="3665" y="1763"/>
                    <a:pt x="3686" y="1575"/>
                    <a:pt x="3655" y="1398"/>
                  </a:cubicBezTo>
                  <a:cubicBezTo>
                    <a:pt x="3624" y="1211"/>
                    <a:pt x="3624" y="1023"/>
                    <a:pt x="3603" y="836"/>
                  </a:cubicBezTo>
                  <a:cubicBezTo>
                    <a:pt x="3603" y="753"/>
                    <a:pt x="3635" y="669"/>
                    <a:pt x="3561" y="597"/>
                  </a:cubicBezTo>
                  <a:cubicBezTo>
                    <a:pt x="3540" y="565"/>
                    <a:pt x="3520" y="523"/>
                    <a:pt x="3489" y="493"/>
                  </a:cubicBezTo>
                  <a:cubicBezTo>
                    <a:pt x="3510" y="419"/>
                    <a:pt x="3540" y="347"/>
                    <a:pt x="3551" y="274"/>
                  </a:cubicBezTo>
                  <a:cubicBezTo>
                    <a:pt x="3576" y="74"/>
                    <a:pt x="3535" y="1"/>
                    <a:pt x="3389"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9" name="Google Shape;319;p46"/>
            <p:cNvPicPr preferRelativeResize="0"/>
            <p:nvPr/>
          </p:nvPicPr>
          <p:blipFill rotWithShape="1">
            <a:blip r:embed="rId2">
              <a:alphaModFix/>
            </a:blip>
            <a:srcRect/>
            <a:stretch/>
          </p:blipFill>
          <p:spPr>
            <a:xfrm>
              <a:off x="7590205" y="-177406"/>
              <a:ext cx="374489" cy="1730385"/>
            </a:xfrm>
            <a:prstGeom prst="rect">
              <a:avLst/>
            </a:prstGeom>
            <a:noFill/>
            <a:ln>
              <a:noFill/>
            </a:ln>
          </p:spPr>
        </p:pic>
      </p:grpSp>
      <p:grpSp>
        <p:nvGrpSpPr>
          <p:cNvPr id="320" name="Google Shape;320;p46"/>
          <p:cNvGrpSpPr/>
          <p:nvPr/>
        </p:nvGrpSpPr>
        <p:grpSpPr>
          <a:xfrm rot="-3233906">
            <a:off x="8845736" y="3838041"/>
            <a:ext cx="274959" cy="539098"/>
            <a:chOff x="4229113" y="3659368"/>
            <a:chExt cx="424779" cy="832844"/>
          </a:xfrm>
        </p:grpSpPr>
        <p:sp>
          <p:nvSpPr>
            <p:cNvPr id="321" name="Google Shape;321;p46"/>
            <p:cNvSpPr/>
            <p:nvPr/>
          </p:nvSpPr>
          <p:spPr>
            <a:xfrm>
              <a:off x="4229113" y="3659368"/>
              <a:ext cx="424779" cy="832844"/>
            </a:xfrm>
            <a:custGeom>
              <a:avLst/>
              <a:gdLst/>
              <a:ahLst/>
              <a:cxnLst/>
              <a:rect l="l" t="t" r="r" b="b"/>
              <a:pathLst>
                <a:path w="5405" h="10598" extrusionOk="0">
                  <a:moveTo>
                    <a:pt x="2541" y="2137"/>
                  </a:moveTo>
                  <a:cubicBezTo>
                    <a:pt x="2531" y="2137"/>
                    <a:pt x="2531" y="2147"/>
                    <a:pt x="2531" y="2147"/>
                  </a:cubicBezTo>
                  <a:lnTo>
                    <a:pt x="2520" y="2137"/>
                  </a:lnTo>
                  <a:close/>
                  <a:moveTo>
                    <a:pt x="4061" y="2876"/>
                  </a:moveTo>
                  <a:lnTo>
                    <a:pt x="4072" y="2886"/>
                  </a:lnTo>
                  <a:lnTo>
                    <a:pt x="4061" y="2886"/>
                  </a:lnTo>
                  <a:lnTo>
                    <a:pt x="4061" y="2876"/>
                  </a:lnTo>
                  <a:close/>
                  <a:moveTo>
                    <a:pt x="2406" y="3678"/>
                  </a:moveTo>
                  <a:lnTo>
                    <a:pt x="2406" y="3699"/>
                  </a:lnTo>
                  <a:lnTo>
                    <a:pt x="2396" y="3688"/>
                  </a:lnTo>
                  <a:cubicBezTo>
                    <a:pt x="2396" y="3688"/>
                    <a:pt x="2406" y="3688"/>
                    <a:pt x="2406" y="3678"/>
                  </a:cubicBezTo>
                  <a:close/>
                  <a:moveTo>
                    <a:pt x="1323" y="3803"/>
                  </a:moveTo>
                  <a:cubicBezTo>
                    <a:pt x="1313" y="3813"/>
                    <a:pt x="1313" y="3824"/>
                    <a:pt x="1313" y="3834"/>
                  </a:cubicBezTo>
                  <a:lnTo>
                    <a:pt x="1313" y="3803"/>
                  </a:lnTo>
                  <a:close/>
                  <a:moveTo>
                    <a:pt x="1000" y="3918"/>
                  </a:moveTo>
                  <a:lnTo>
                    <a:pt x="1000" y="3918"/>
                  </a:lnTo>
                  <a:cubicBezTo>
                    <a:pt x="1003" y="3919"/>
                    <a:pt x="1006" y="3922"/>
                    <a:pt x="1011" y="3928"/>
                  </a:cubicBezTo>
                  <a:lnTo>
                    <a:pt x="1000" y="3928"/>
                  </a:lnTo>
                  <a:lnTo>
                    <a:pt x="1000" y="3918"/>
                  </a:lnTo>
                  <a:close/>
                  <a:moveTo>
                    <a:pt x="1687" y="5021"/>
                  </a:moveTo>
                  <a:lnTo>
                    <a:pt x="1687" y="5031"/>
                  </a:lnTo>
                  <a:lnTo>
                    <a:pt x="1677" y="5031"/>
                  </a:lnTo>
                  <a:lnTo>
                    <a:pt x="1677" y="5021"/>
                  </a:lnTo>
                  <a:close/>
                  <a:moveTo>
                    <a:pt x="1677" y="5031"/>
                  </a:moveTo>
                  <a:lnTo>
                    <a:pt x="1687" y="5041"/>
                  </a:lnTo>
                  <a:cubicBezTo>
                    <a:pt x="1678" y="5041"/>
                    <a:pt x="1677" y="5031"/>
                    <a:pt x="1677" y="5031"/>
                  </a:cubicBezTo>
                  <a:close/>
                  <a:moveTo>
                    <a:pt x="2783" y="9704"/>
                  </a:moveTo>
                  <a:lnTo>
                    <a:pt x="2783" y="9704"/>
                  </a:lnTo>
                  <a:cubicBezTo>
                    <a:pt x="2782" y="9707"/>
                    <a:pt x="2781" y="9711"/>
                    <a:pt x="2781" y="9717"/>
                  </a:cubicBezTo>
                  <a:lnTo>
                    <a:pt x="2781" y="9706"/>
                  </a:lnTo>
                  <a:cubicBezTo>
                    <a:pt x="2782" y="9705"/>
                    <a:pt x="2782" y="9705"/>
                    <a:pt x="2783" y="9704"/>
                  </a:cubicBezTo>
                  <a:close/>
                  <a:moveTo>
                    <a:pt x="2302" y="10071"/>
                  </a:moveTo>
                  <a:lnTo>
                    <a:pt x="2302" y="10071"/>
                  </a:lnTo>
                  <a:cubicBezTo>
                    <a:pt x="2312" y="10071"/>
                    <a:pt x="2323" y="10081"/>
                    <a:pt x="2333" y="10092"/>
                  </a:cubicBezTo>
                  <a:lnTo>
                    <a:pt x="2333" y="10102"/>
                  </a:lnTo>
                  <a:cubicBezTo>
                    <a:pt x="2323" y="10081"/>
                    <a:pt x="2312" y="10081"/>
                    <a:pt x="2302" y="10071"/>
                  </a:cubicBezTo>
                  <a:close/>
                  <a:moveTo>
                    <a:pt x="2000" y="10185"/>
                  </a:moveTo>
                  <a:cubicBezTo>
                    <a:pt x="2021" y="10185"/>
                    <a:pt x="2052" y="10185"/>
                    <a:pt x="2062" y="10206"/>
                  </a:cubicBezTo>
                  <a:cubicBezTo>
                    <a:pt x="2042" y="10206"/>
                    <a:pt x="2021" y="10196"/>
                    <a:pt x="2000" y="10185"/>
                  </a:cubicBezTo>
                  <a:close/>
                  <a:moveTo>
                    <a:pt x="3381" y="1"/>
                  </a:moveTo>
                  <a:cubicBezTo>
                    <a:pt x="3362" y="1"/>
                    <a:pt x="3343" y="8"/>
                    <a:pt x="3323" y="23"/>
                  </a:cubicBezTo>
                  <a:cubicBezTo>
                    <a:pt x="3198" y="96"/>
                    <a:pt x="3083" y="127"/>
                    <a:pt x="2948" y="138"/>
                  </a:cubicBezTo>
                  <a:cubicBezTo>
                    <a:pt x="2916" y="148"/>
                    <a:pt x="2874" y="169"/>
                    <a:pt x="2844" y="189"/>
                  </a:cubicBezTo>
                  <a:cubicBezTo>
                    <a:pt x="2823" y="189"/>
                    <a:pt x="2802" y="179"/>
                    <a:pt x="2781" y="179"/>
                  </a:cubicBezTo>
                  <a:cubicBezTo>
                    <a:pt x="2644" y="65"/>
                    <a:pt x="2524" y="12"/>
                    <a:pt x="2392" y="12"/>
                  </a:cubicBezTo>
                  <a:cubicBezTo>
                    <a:pt x="2344" y="12"/>
                    <a:pt x="2293" y="19"/>
                    <a:pt x="2240" y="34"/>
                  </a:cubicBezTo>
                  <a:cubicBezTo>
                    <a:pt x="2083" y="64"/>
                    <a:pt x="1917" y="85"/>
                    <a:pt x="1771" y="138"/>
                  </a:cubicBezTo>
                  <a:cubicBezTo>
                    <a:pt x="1542" y="231"/>
                    <a:pt x="1261" y="252"/>
                    <a:pt x="1115" y="492"/>
                  </a:cubicBezTo>
                  <a:cubicBezTo>
                    <a:pt x="1084" y="543"/>
                    <a:pt x="1042" y="543"/>
                    <a:pt x="990" y="564"/>
                  </a:cubicBezTo>
                  <a:cubicBezTo>
                    <a:pt x="896" y="606"/>
                    <a:pt x="792" y="627"/>
                    <a:pt x="761" y="742"/>
                  </a:cubicBezTo>
                  <a:lnTo>
                    <a:pt x="761" y="752"/>
                  </a:lnTo>
                  <a:cubicBezTo>
                    <a:pt x="740" y="762"/>
                    <a:pt x="720" y="783"/>
                    <a:pt x="699" y="804"/>
                  </a:cubicBezTo>
                  <a:cubicBezTo>
                    <a:pt x="657" y="804"/>
                    <a:pt x="636" y="825"/>
                    <a:pt x="625" y="856"/>
                  </a:cubicBezTo>
                  <a:cubicBezTo>
                    <a:pt x="605" y="908"/>
                    <a:pt x="574" y="950"/>
                    <a:pt x="553" y="991"/>
                  </a:cubicBezTo>
                  <a:cubicBezTo>
                    <a:pt x="459" y="1137"/>
                    <a:pt x="355" y="1272"/>
                    <a:pt x="396" y="1460"/>
                  </a:cubicBezTo>
                  <a:cubicBezTo>
                    <a:pt x="407" y="1533"/>
                    <a:pt x="366" y="1595"/>
                    <a:pt x="324" y="1658"/>
                  </a:cubicBezTo>
                  <a:cubicBezTo>
                    <a:pt x="105" y="1772"/>
                    <a:pt x="95" y="2001"/>
                    <a:pt x="22" y="2188"/>
                  </a:cubicBezTo>
                  <a:cubicBezTo>
                    <a:pt x="12" y="2220"/>
                    <a:pt x="1" y="2262"/>
                    <a:pt x="22" y="2283"/>
                  </a:cubicBezTo>
                  <a:cubicBezTo>
                    <a:pt x="84" y="2408"/>
                    <a:pt x="12" y="2522"/>
                    <a:pt x="32" y="2647"/>
                  </a:cubicBezTo>
                  <a:lnTo>
                    <a:pt x="32" y="3313"/>
                  </a:lnTo>
                  <a:cubicBezTo>
                    <a:pt x="1" y="3553"/>
                    <a:pt x="147" y="3688"/>
                    <a:pt x="324" y="3813"/>
                  </a:cubicBezTo>
                  <a:cubicBezTo>
                    <a:pt x="355" y="4053"/>
                    <a:pt x="417" y="4282"/>
                    <a:pt x="574" y="4479"/>
                  </a:cubicBezTo>
                  <a:cubicBezTo>
                    <a:pt x="646" y="4687"/>
                    <a:pt x="792" y="4823"/>
                    <a:pt x="990" y="4916"/>
                  </a:cubicBezTo>
                  <a:cubicBezTo>
                    <a:pt x="1136" y="5083"/>
                    <a:pt x="1313" y="5208"/>
                    <a:pt x="1542" y="5219"/>
                  </a:cubicBezTo>
                  <a:cubicBezTo>
                    <a:pt x="1601" y="5263"/>
                    <a:pt x="1659" y="5276"/>
                    <a:pt x="1718" y="5276"/>
                  </a:cubicBezTo>
                  <a:cubicBezTo>
                    <a:pt x="1743" y="5276"/>
                    <a:pt x="1767" y="5274"/>
                    <a:pt x="1792" y="5270"/>
                  </a:cubicBezTo>
                  <a:cubicBezTo>
                    <a:pt x="1812" y="5270"/>
                    <a:pt x="1844" y="5270"/>
                    <a:pt x="1865" y="5260"/>
                  </a:cubicBezTo>
                  <a:cubicBezTo>
                    <a:pt x="2073" y="5281"/>
                    <a:pt x="2104" y="5437"/>
                    <a:pt x="2125" y="5604"/>
                  </a:cubicBezTo>
                  <a:cubicBezTo>
                    <a:pt x="2136" y="5635"/>
                    <a:pt x="2115" y="5677"/>
                    <a:pt x="2115" y="5719"/>
                  </a:cubicBezTo>
                  <a:cubicBezTo>
                    <a:pt x="2104" y="5895"/>
                    <a:pt x="2073" y="6073"/>
                    <a:pt x="2104" y="6260"/>
                  </a:cubicBezTo>
                  <a:cubicBezTo>
                    <a:pt x="2104" y="6385"/>
                    <a:pt x="2104" y="6499"/>
                    <a:pt x="2115" y="6624"/>
                  </a:cubicBezTo>
                  <a:cubicBezTo>
                    <a:pt x="2104" y="6645"/>
                    <a:pt x="2104" y="6666"/>
                    <a:pt x="2104" y="6686"/>
                  </a:cubicBezTo>
                  <a:cubicBezTo>
                    <a:pt x="2042" y="6864"/>
                    <a:pt x="2042" y="6864"/>
                    <a:pt x="2094" y="7186"/>
                  </a:cubicBezTo>
                  <a:cubicBezTo>
                    <a:pt x="2094" y="7301"/>
                    <a:pt x="2094" y="7426"/>
                    <a:pt x="2104" y="7540"/>
                  </a:cubicBezTo>
                  <a:cubicBezTo>
                    <a:pt x="2032" y="7676"/>
                    <a:pt x="1937" y="7801"/>
                    <a:pt x="1990" y="7968"/>
                  </a:cubicBezTo>
                  <a:cubicBezTo>
                    <a:pt x="1896" y="8123"/>
                    <a:pt x="1917" y="8269"/>
                    <a:pt x="2032" y="8415"/>
                  </a:cubicBezTo>
                  <a:cubicBezTo>
                    <a:pt x="2021" y="8519"/>
                    <a:pt x="1990" y="8623"/>
                    <a:pt x="1917" y="8706"/>
                  </a:cubicBezTo>
                  <a:cubicBezTo>
                    <a:pt x="1823" y="8769"/>
                    <a:pt x="1854" y="8863"/>
                    <a:pt x="1865" y="8956"/>
                  </a:cubicBezTo>
                  <a:cubicBezTo>
                    <a:pt x="1833" y="8967"/>
                    <a:pt x="1823" y="8977"/>
                    <a:pt x="1823" y="9009"/>
                  </a:cubicBezTo>
                  <a:cubicBezTo>
                    <a:pt x="1782" y="9123"/>
                    <a:pt x="1740" y="9248"/>
                    <a:pt x="1750" y="9384"/>
                  </a:cubicBezTo>
                  <a:cubicBezTo>
                    <a:pt x="1740" y="9456"/>
                    <a:pt x="1750" y="9539"/>
                    <a:pt x="1729" y="9613"/>
                  </a:cubicBezTo>
                  <a:cubicBezTo>
                    <a:pt x="1667" y="9800"/>
                    <a:pt x="1657" y="9987"/>
                    <a:pt x="1677" y="10175"/>
                  </a:cubicBezTo>
                  <a:cubicBezTo>
                    <a:pt x="1698" y="10237"/>
                    <a:pt x="1740" y="10289"/>
                    <a:pt x="1740" y="10351"/>
                  </a:cubicBezTo>
                  <a:cubicBezTo>
                    <a:pt x="1740" y="10476"/>
                    <a:pt x="1812" y="10529"/>
                    <a:pt x="1917" y="10571"/>
                  </a:cubicBezTo>
                  <a:cubicBezTo>
                    <a:pt x="1956" y="10590"/>
                    <a:pt x="2001" y="10597"/>
                    <a:pt x="2046" y="10597"/>
                  </a:cubicBezTo>
                  <a:cubicBezTo>
                    <a:pt x="2072" y="10597"/>
                    <a:pt x="2099" y="10595"/>
                    <a:pt x="2125" y="10591"/>
                  </a:cubicBezTo>
                  <a:cubicBezTo>
                    <a:pt x="2261" y="10571"/>
                    <a:pt x="2365" y="10487"/>
                    <a:pt x="2479" y="10414"/>
                  </a:cubicBezTo>
                  <a:cubicBezTo>
                    <a:pt x="2604" y="10414"/>
                    <a:pt x="2666" y="10321"/>
                    <a:pt x="2719" y="10217"/>
                  </a:cubicBezTo>
                  <a:cubicBezTo>
                    <a:pt x="2740" y="10143"/>
                    <a:pt x="2750" y="10071"/>
                    <a:pt x="2770" y="9987"/>
                  </a:cubicBezTo>
                  <a:cubicBezTo>
                    <a:pt x="2791" y="9914"/>
                    <a:pt x="2791" y="9842"/>
                    <a:pt x="2791" y="9758"/>
                  </a:cubicBezTo>
                  <a:cubicBezTo>
                    <a:pt x="2833" y="9696"/>
                    <a:pt x="2823" y="9623"/>
                    <a:pt x="2823" y="9550"/>
                  </a:cubicBezTo>
                  <a:cubicBezTo>
                    <a:pt x="2833" y="9259"/>
                    <a:pt x="2833" y="8967"/>
                    <a:pt x="2864" y="8665"/>
                  </a:cubicBezTo>
                  <a:cubicBezTo>
                    <a:pt x="2906" y="8311"/>
                    <a:pt x="2906" y="7957"/>
                    <a:pt x="2895" y="7603"/>
                  </a:cubicBezTo>
                  <a:cubicBezTo>
                    <a:pt x="2906" y="7561"/>
                    <a:pt x="2906" y="7519"/>
                    <a:pt x="2906" y="7478"/>
                  </a:cubicBezTo>
                  <a:cubicBezTo>
                    <a:pt x="2958" y="7374"/>
                    <a:pt x="2948" y="7280"/>
                    <a:pt x="2906" y="7176"/>
                  </a:cubicBezTo>
                  <a:cubicBezTo>
                    <a:pt x="2969" y="6978"/>
                    <a:pt x="2969" y="6770"/>
                    <a:pt x="2969" y="6572"/>
                  </a:cubicBezTo>
                  <a:cubicBezTo>
                    <a:pt x="2979" y="6520"/>
                    <a:pt x="2999" y="6478"/>
                    <a:pt x="3010" y="6427"/>
                  </a:cubicBezTo>
                  <a:cubicBezTo>
                    <a:pt x="3041" y="6291"/>
                    <a:pt x="3052" y="6145"/>
                    <a:pt x="3114" y="6020"/>
                  </a:cubicBezTo>
                  <a:cubicBezTo>
                    <a:pt x="3208" y="5843"/>
                    <a:pt x="3260" y="5656"/>
                    <a:pt x="3333" y="5479"/>
                  </a:cubicBezTo>
                  <a:cubicBezTo>
                    <a:pt x="3343" y="5479"/>
                    <a:pt x="3343" y="5469"/>
                    <a:pt x="3343" y="5469"/>
                  </a:cubicBezTo>
                  <a:cubicBezTo>
                    <a:pt x="3406" y="5385"/>
                    <a:pt x="3499" y="5302"/>
                    <a:pt x="3458" y="5177"/>
                  </a:cubicBezTo>
                  <a:cubicBezTo>
                    <a:pt x="3582" y="5125"/>
                    <a:pt x="3707" y="5083"/>
                    <a:pt x="3822" y="5041"/>
                  </a:cubicBezTo>
                  <a:lnTo>
                    <a:pt x="3864" y="5041"/>
                  </a:lnTo>
                  <a:cubicBezTo>
                    <a:pt x="3924" y="5071"/>
                    <a:pt x="3955" y="5087"/>
                    <a:pt x="3980" y="5087"/>
                  </a:cubicBezTo>
                  <a:cubicBezTo>
                    <a:pt x="4006" y="5087"/>
                    <a:pt x="4024" y="5069"/>
                    <a:pt x="4061" y="5031"/>
                  </a:cubicBezTo>
                  <a:cubicBezTo>
                    <a:pt x="4135" y="4990"/>
                    <a:pt x="4124" y="4916"/>
                    <a:pt x="4135" y="4854"/>
                  </a:cubicBezTo>
                  <a:cubicBezTo>
                    <a:pt x="4218" y="4812"/>
                    <a:pt x="4281" y="4761"/>
                    <a:pt x="4311" y="4667"/>
                  </a:cubicBezTo>
                  <a:cubicBezTo>
                    <a:pt x="4489" y="4552"/>
                    <a:pt x="4645" y="4417"/>
                    <a:pt x="4739" y="4229"/>
                  </a:cubicBezTo>
                  <a:cubicBezTo>
                    <a:pt x="4822" y="4188"/>
                    <a:pt x="4884" y="4104"/>
                    <a:pt x="4905" y="4021"/>
                  </a:cubicBezTo>
                  <a:cubicBezTo>
                    <a:pt x="4999" y="3771"/>
                    <a:pt x="5123" y="3542"/>
                    <a:pt x="5280" y="3324"/>
                  </a:cubicBezTo>
                  <a:cubicBezTo>
                    <a:pt x="5353" y="3220"/>
                    <a:pt x="5353" y="3116"/>
                    <a:pt x="5290" y="3011"/>
                  </a:cubicBezTo>
                  <a:lnTo>
                    <a:pt x="5353" y="2699"/>
                  </a:lnTo>
                  <a:cubicBezTo>
                    <a:pt x="5405" y="2657"/>
                    <a:pt x="5405" y="2616"/>
                    <a:pt x="5373" y="2574"/>
                  </a:cubicBezTo>
                  <a:cubicBezTo>
                    <a:pt x="5280" y="2480"/>
                    <a:pt x="5176" y="2408"/>
                    <a:pt x="5113" y="2283"/>
                  </a:cubicBezTo>
                  <a:cubicBezTo>
                    <a:pt x="5093" y="2251"/>
                    <a:pt x="5030" y="2230"/>
                    <a:pt x="4989" y="2209"/>
                  </a:cubicBezTo>
                  <a:lnTo>
                    <a:pt x="4989" y="2158"/>
                  </a:lnTo>
                  <a:cubicBezTo>
                    <a:pt x="5030" y="2105"/>
                    <a:pt x="5072" y="2063"/>
                    <a:pt x="5113" y="2022"/>
                  </a:cubicBezTo>
                  <a:cubicBezTo>
                    <a:pt x="5144" y="1991"/>
                    <a:pt x="5165" y="1949"/>
                    <a:pt x="5155" y="1918"/>
                  </a:cubicBezTo>
                  <a:cubicBezTo>
                    <a:pt x="5093" y="1730"/>
                    <a:pt x="5123" y="1512"/>
                    <a:pt x="4989" y="1355"/>
                  </a:cubicBezTo>
                  <a:cubicBezTo>
                    <a:pt x="4989" y="1283"/>
                    <a:pt x="4989" y="1210"/>
                    <a:pt x="4936" y="1158"/>
                  </a:cubicBezTo>
                  <a:cubicBezTo>
                    <a:pt x="4926" y="1096"/>
                    <a:pt x="4936" y="1022"/>
                    <a:pt x="4853" y="981"/>
                  </a:cubicBezTo>
                  <a:cubicBezTo>
                    <a:pt x="4686" y="887"/>
                    <a:pt x="4561" y="731"/>
                    <a:pt x="4457" y="575"/>
                  </a:cubicBezTo>
                  <a:cubicBezTo>
                    <a:pt x="4353" y="429"/>
                    <a:pt x="4228" y="325"/>
                    <a:pt x="4072" y="242"/>
                  </a:cubicBezTo>
                  <a:cubicBezTo>
                    <a:pt x="4048" y="213"/>
                    <a:pt x="4029" y="200"/>
                    <a:pt x="4010" y="200"/>
                  </a:cubicBezTo>
                  <a:cubicBezTo>
                    <a:pt x="3989" y="200"/>
                    <a:pt x="3970" y="218"/>
                    <a:pt x="3947" y="252"/>
                  </a:cubicBezTo>
                  <a:lnTo>
                    <a:pt x="3822" y="252"/>
                  </a:lnTo>
                  <a:cubicBezTo>
                    <a:pt x="3760" y="169"/>
                    <a:pt x="3656" y="200"/>
                    <a:pt x="3582" y="179"/>
                  </a:cubicBezTo>
                  <a:cubicBezTo>
                    <a:pt x="3562" y="169"/>
                    <a:pt x="3541" y="148"/>
                    <a:pt x="3520" y="127"/>
                  </a:cubicBezTo>
                  <a:cubicBezTo>
                    <a:pt x="3468" y="45"/>
                    <a:pt x="3427" y="1"/>
                    <a:pt x="3381"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2" name="Google Shape;322;p46"/>
            <p:cNvPicPr preferRelativeResize="0"/>
            <p:nvPr/>
          </p:nvPicPr>
          <p:blipFill rotWithShape="1">
            <a:blip r:embed="rId3">
              <a:alphaModFix/>
            </a:blip>
            <a:srcRect/>
            <a:stretch/>
          </p:blipFill>
          <p:spPr>
            <a:xfrm>
              <a:off x="4229920" y="3660228"/>
              <a:ext cx="423175" cy="831119"/>
            </a:xfrm>
            <a:prstGeom prst="rect">
              <a:avLst/>
            </a:prstGeom>
            <a:noFill/>
            <a:ln>
              <a:noFill/>
            </a:ln>
          </p:spPr>
        </p:pic>
      </p:grpSp>
      <p:grpSp>
        <p:nvGrpSpPr>
          <p:cNvPr id="323" name="Google Shape;323;p46"/>
          <p:cNvGrpSpPr/>
          <p:nvPr/>
        </p:nvGrpSpPr>
        <p:grpSpPr>
          <a:xfrm>
            <a:off x="-298883" y="-322598"/>
            <a:ext cx="1333812" cy="2122148"/>
            <a:chOff x="-298883" y="-322598"/>
            <a:chExt cx="1333812" cy="2122148"/>
          </a:xfrm>
        </p:grpSpPr>
        <p:grpSp>
          <p:nvGrpSpPr>
            <p:cNvPr id="324" name="Google Shape;324;p46"/>
            <p:cNvGrpSpPr/>
            <p:nvPr/>
          </p:nvGrpSpPr>
          <p:grpSpPr>
            <a:xfrm rot="8829942">
              <a:off x="-33782" y="-201758"/>
              <a:ext cx="803610" cy="1214627"/>
              <a:chOff x="4841429" y="-138081"/>
              <a:chExt cx="1144842" cy="1730385"/>
            </a:xfrm>
          </p:grpSpPr>
          <p:sp>
            <p:nvSpPr>
              <p:cNvPr id="325" name="Google Shape;325;p46"/>
              <p:cNvSpPr/>
              <p:nvPr/>
            </p:nvSpPr>
            <p:spPr>
              <a:xfrm>
                <a:off x="4841436" y="-135066"/>
                <a:ext cx="1144835" cy="1724346"/>
              </a:xfrm>
              <a:custGeom>
                <a:avLst/>
                <a:gdLst/>
                <a:ahLst/>
                <a:cxnLst/>
                <a:rect l="l" t="t" r="r" b="b"/>
                <a:pathLst>
                  <a:path w="14557" h="21925" extrusionOk="0">
                    <a:moveTo>
                      <a:pt x="8209" y="1955"/>
                    </a:moveTo>
                    <a:cubicBezTo>
                      <a:pt x="8214" y="1955"/>
                      <a:pt x="8220" y="1957"/>
                      <a:pt x="8226" y="1959"/>
                    </a:cubicBezTo>
                    <a:lnTo>
                      <a:pt x="8226" y="1970"/>
                    </a:lnTo>
                    <a:lnTo>
                      <a:pt x="8185" y="1970"/>
                    </a:lnTo>
                    <a:cubicBezTo>
                      <a:pt x="8185" y="1963"/>
                      <a:pt x="8195" y="1955"/>
                      <a:pt x="8209" y="1955"/>
                    </a:cubicBezTo>
                    <a:close/>
                    <a:moveTo>
                      <a:pt x="8789" y="2438"/>
                    </a:moveTo>
                    <a:cubicBezTo>
                      <a:pt x="8789" y="2438"/>
                      <a:pt x="8789" y="2449"/>
                      <a:pt x="8799" y="2449"/>
                    </a:cubicBezTo>
                    <a:lnTo>
                      <a:pt x="8789" y="2449"/>
                    </a:lnTo>
                    <a:lnTo>
                      <a:pt x="8789" y="2438"/>
                    </a:lnTo>
                    <a:close/>
                    <a:moveTo>
                      <a:pt x="7747" y="2512"/>
                    </a:moveTo>
                    <a:cubicBezTo>
                      <a:pt x="7758" y="2512"/>
                      <a:pt x="7758" y="2512"/>
                      <a:pt x="7768" y="2522"/>
                    </a:cubicBezTo>
                    <a:lnTo>
                      <a:pt x="7758" y="2522"/>
                    </a:lnTo>
                    <a:cubicBezTo>
                      <a:pt x="7747" y="2522"/>
                      <a:pt x="7747" y="2512"/>
                      <a:pt x="7747" y="2512"/>
                    </a:cubicBezTo>
                    <a:close/>
                    <a:moveTo>
                      <a:pt x="2916" y="5365"/>
                    </a:moveTo>
                    <a:lnTo>
                      <a:pt x="2916" y="5385"/>
                    </a:lnTo>
                    <a:lnTo>
                      <a:pt x="2906" y="5385"/>
                    </a:lnTo>
                    <a:cubicBezTo>
                      <a:pt x="2906" y="5385"/>
                      <a:pt x="2906" y="5375"/>
                      <a:pt x="2916" y="5365"/>
                    </a:cubicBezTo>
                    <a:close/>
                    <a:moveTo>
                      <a:pt x="3145" y="5562"/>
                    </a:moveTo>
                    <a:cubicBezTo>
                      <a:pt x="3135" y="5562"/>
                      <a:pt x="3135" y="5573"/>
                      <a:pt x="3135" y="5573"/>
                    </a:cubicBezTo>
                    <a:lnTo>
                      <a:pt x="3135" y="5562"/>
                    </a:lnTo>
                    <a:close/>
                    <a:moveTo>
                      <a:pt x="11183" y="5999"/>
                    </a:moveTo>
                    <a:lnTo>
                      <a:pt x="11173" y="6010"/>
                    </a:lnTo>
                    <a:lnTo>
                      <a:pt x="11173" y="5999"/>
                    </a:lnTo>
                    <a:close/>
                    <a:moveTo>
                      <a:pt x="9996" y="6843"/>
                    </a:moveTo>
                    <a:lnTo>
                      <a:pt x="10007" y="6853"/>
                    </a:lnTo>
                    <a:lnTo>
                      <a:pt x="9996" y="6853"/>
                    </a:lnTo>
                    <a:lnTo>
                      <a:pt x="9996" y="6843"/>
                    </a:lnTo>
                    <a:close/>
                    <a:moveTo>
                      <a:pt x="9403" y="7061"/>
                    </a:moveTo>
                    <a:cubicBezTo>
                      <a:pt x="9413" y="7082"/>
                      <a:pt x="9424" y="7103"/>
                      <a:pt x="9424" y="7124"/>
                    </a:cubicBezTo>
                    <a:cubicBezTo>
                      <a:pt x="9403" y="7114"/>
                      <a:pt x="9403" y="7082"/>
                      <a:pt x="9403" y="7061"/>
                    </a:cubicBezTo>
                    <a:close/>
                    <a:moveTo>
                      <a:pt x="5186" y="7415"/>
                    </a:moveTo>
                    <a:lnTo>
                      <a:pt x="5186" y="7426"/>
                    </a:lnTo>
                    <a:lnTo>
                      <a:pt x="5176" y="7426"/>
                    </a:lnTo>
                    <a:cubicBezTo>
                      <a:pt x="5176" y="7426"/>
                      <a:pt x="5186" y="7426"/>
                      <a:pt x="5186" y="7415"/>
                    </a:cubicBezTo>
                    <a:close/>
                    <a:moveTo>
                      <a:pt x="9268" y="7540"/>
                    </a:moveTo>
                    <a:lnTo>
                      <a:pt x="9268" y="7540"/>
                    </a:lnTo>
                    <a:cubicBezTo>
                      <a:pt x="9258" y="7561"/>
                      <a:pt x="9247" y="7572"/>
                      <a:pt x="9237" y="7572"/>
                    </a:cubicBezTo>
                    <a:lnTo>
                      <a:pt x="9268" y="7540"/>
                    </a:lnTo>
                    <a:close/>
                    <a:moveTo>
                      <a:pt x="4551" y="10393"/>
                    </a:moveTo>
                    <a:cubicBezTo>
                      <a:pt x="4551" y="10404"/>
                      <a:pt x="4561" y="10404"/>
                      <a:pt x="4561" y="10414"/>
                    </a:cubicBezTo>
                    <a:lnTo>
                      <a:pt x="4540" y="10414"/>
                    </a:lnTo>
                    <a:cubicBezTo>
                      <a:pt x="4540" y="10404"/>
                      <a:pt x="4551" y="10404"/>
                      <a:pt x="4551" y="10393"/>
                    </a:cubicBezTo>
                    <a:close/>
                    <a:moveTo>
                      <a:pt x="2875" y="10696"/>
                    </a:moveTo>
                    <a:cubicBezTo>
                      <a:pt x="2885" y="10716"/>
                      <a:pt x="2875" y="10737"/>
                      <a:pt x="2875" y="10758"/>
                    </a:cubicBezTo>
                    <a:cubicBezTo>
                      <a:pt x="2854" y="10737"/>
                      <a:pt x="2833" y="10726"/>
                      <a:pt x="2812" y="10716"/>
                    </a:cubicBezTo>
                    <a:cubicBezTo>
                      <a:pt x="2833" y="10706"/>
                      <a:pt x="2854" y="10706"/>
                      <a:pt x="2875" y="10696"/>
                    </a:cubicBezTo>
                    <a:close/>
                    <a:moveTo>
                      <a:pt x="13916" y="11448"/>
                    </a:moveTo>
                    <a:cubicBezTo>
                      <a:pt x="13930" y="11448"/>
                      <a:pt x="13939" y="11454"/>
                      <a:pt x="13943" y="11466"/>
                    </a:cubicBezTo>
                    <a:cubicBezTo>
                      <a:pt x="13911" y="11466"/>
                      <a:pt x="13860" y="11476"/>
                      <a:pt x="13776" y="11508"/>
                    </a:cubicBezTo>
                    <a:cubicBezTo>
                      <a:pt x="13786" y="11497"/>
                      <a:pt x="13797" y="11497"/>
                      <a:pt x="13818" y="11487"/>
                    </a:cubicBezTo>
                    <a:cubicBezTo>
                      <a:pt x="13862" y="11462"/>
                      <a:pt x="13895" y="11448"/>
                      <a:pt x="13916" y="11448"/>
                    </a:cubicBezTo>
                    <a:close/>
                    <a:moveTo>
                      <a:pt x="3645" y="11695"/>
                    </a:moveTo>
                    <a:lnTo>
                      <a:pt x="3645" y="11705"/>
                    </a:lnTo>
                    <a:lnTo>
                      <a:pt x="3635" y="11695"/>
                    </a:lnTo>
                    <a:close/>
                    <a:moveTo>
                      <a:pt x="5051" y="11945"/>
                    </a:moveTo>
                    <a:lnTo>
                      <a:pt x="5040" y="11955"/>
                    </a:lnTo>
                    <a:cubicBezTo>
                      <a:pt x="5040" y="11945"/>
                      <a:pt x="5051" y="11945"/>
                      <a:pt x="5051" y="11945"/>
                    </a:cubicBezTo>
                    <a:close/>
                    <a:moveTo>
                      <a:pt x="11912" y="12362"/>
                    </a:moveTo>
                    <a:cubicBezTo>
                      <a:pt x="11923" y="12403"/>
                      <a:pt x="11933" y="12434"/>
                      <a:pt x="11944" y="12466"/>
                    </a:cubicBezTo>
                    <a:cubicBezTo>
                      <a:pt x="11923" y="12466"/>
                      <a:pt x="11902" y="12455"/>
                      <a:pt x="11881" y="12455"/>
                    </a:cubicBezTo>
                    <a:cubicBezTo>
                      <a:pt x="11861" y="12445"/>
                      <a:pt x="11871" y="12403"/>
                      <a:pt x="11891" y="12372"/>
                    </a:cubicBezTo>
                    <a:cubicBezTo>
                      <a:pt x="11902" y="12372"/>
                      <a:pt x="11912" y="12362"/>
                      <a:pt x="11912" y="12362"/>
                    </a:cubicBezTo>
                    <a:close/>
                    <a:moveTo>
                      <a:pt x="7238" y="12965"/>
                    </a:moveTo>
                    <a:cubicBezTo>
                      <a:pt x="7217" y="12996"/>
                      <a:pt x="7196" y="13028"/>
                      <a:pt x="7196" y="13070"/>
                    </a:cubicBezTo>
                    <a:lnTo>
                      <a:pt x="7196" y="13017"/>
                    </a:lnTo>
                    <a:cubicBezTo>
                      <a:pt x="7206" y="12986"/>
                      <a:pt x="7217" y="12965"/>
                      <a:pt x="7238" y="12965"/>
                    </a:cubicBezTo>
                    <a:close/>
                    <a:moveTo>
                      <a:pt x="2926" y="16170"/>
                    </a:moveTo>
                    <a:cubicBezTo>
                      <a:pt x="2930" y="16170"/>
                      <a:pt x="2937" y="16177"/>
                      <a:pt x="2937" y="16182"/>
                    </a:cubicBezTo>
                    <a:lnTo>
                      <a:pt x="2927" y="16182"/>
                    </a:lnTo>
                    <a:cubicBezTo>
                      <a:pt x="2922" y="16174"/>
                      <a:pt x="2923" y="16170"/>
                      <a:pt x="2926" y="16170"/>
                    </a:cubicBezTo>
                    <a:close/>
                    <a:moveTo>
                      <a:pt x="12245" y="16318"/>
                    </a:moveTo>
                    <a:cubicBezTo>
                      <a:pt x="12266" y="16328"/>
                      <a:pt x="12277" y="16339"/>
                      <a:pt x="12287" y="16339"/>
                    </a:cubicBezTo>
                    <a:cubicBezTo>
                      <a:pt x="12277" y="16339"/>
                      <a:pt x="12256" y="16339"/>
                      <a:pt x="12245" y="16328"/>
                    </a:cubicBezTo>
                    <a:lnTo>
                      <a:pt x="12245" y="16318"/>
                    </a:lnTo>
                    <a:close/>
                    <a:moveTo>
                      <a:pt x="7560" y="16724"/>
                    </a:moveTo>
                    <a:cubicBezTo>
                      <a:pt x="7560" y="16735"/>
                      <a:pt x="7560" y="16735"/>
                      <a:pt x="7550" y="16735"/>
                    </a:cubicBezTo>
                    <a:cubicBezTo>
                      <a:pt x="7550" y="16724"/>
                      <a:pt x="7560" y="16724"/>
                      <a:pt x="7560" y="16724"/>
                    </a:cubicBezTo>
                    <a:close/>
                    <a:moveTo>
                      <a:pt x="4561" y="16776"/>
                    </a:moveTo>
                    <a:lnTo>
                      <a:pt x="4561" y="16786"/>
                    </a:lnTo>
                    <a:cubicBezTo>
                      <a:pt x="4561" y="16786"/>
                      <a:pt x="4551" y="16786"/>
                      <a:pt x="4551" y="16776"/>
                    </a:cubicBezTo>
                    <a:close/>
                    <a:moveTo>
                      <a:pt x="2409" y="16789"/>
                    </a:moveTo>
                    <a:lnTo>
                      <a:pt x="2409" y="16789"/>
                    </a:lnTo>
                    <a:cubicBezTo>
                      <a:pt x="2406" y="16792"/>
                      <a:pt x="2406" y="16797"/>
                      <a:pt x="2406" y="16797"/>
                    </a:cubicBezTo>
                    <a:lnTo>
                      <a:pt x="2406" y="16797"/>
                    </a:lnTo>
                    <a:cubicBezTo>
                      <a:pt x="2406" y="16793"/>
                      <a:pt x="2408" y="16791"/>
                      <a:pt x="2409" y="16789"/>
                    </a:cubicBezTo>
                    <a:close/>
                    <a:moveTo>
                      <a:pt x="2406" y="16828"/>
                    </a:moveTo>
                    <a:cubicBezTo>
                      <a:pt x="2416" y="16839"/>
                      <a:pt x="2406" y="16839"/>
                      <a:pt x="2406" y="16839"/>
                    </a:cubicBezTo>
                    <a:lnTo>
                      <a:pt x="2406" y="16828"/>
                    </a:lnTo>
                    <a:close/>
                    <a:moveTo>
                      <a:pt x="4197" y="16860"/>
                    </a:moveTo>
                    <a:cubicBezTo>
                      <a:pt x="4186" y="16870"/>
                      <a:pt x="4186" y="16880"/>
                      <a:pt x="4186" y="16880"/>
                    </a:cubicBezTo>
                    <a:lnTo>
                      <a:pt x="4186" y="16860"/>
                    </a:lnTo>
                    <a:close/>
                    <a:moveTo>
                      <a:pt x="2427" y="17047"/>
                    </a:moveTo>
                    <a:cubicBezTo>
                      <a:pt x="2416" y="17047"/>
                      <a:pt x="2416" y="17057"/>
                      <a:pt x="2416" y="17057"/>
                    </a:cubicBezTo>
                    <a:lnTo>
                      <a:pt x="2406" y="17057"/>
                    </a:lnTo>
                    <a:cubicBezTo>
                      <a:pt x="2416" y="17057"/>
                      <a:pt x="2416" y="17047"/>
                      <a:pt x="2427" y="17047"/>
                    </a:cubicBezTo>
                    <a:close/>
                    <a:moveTo>
                      <a:pt x="11486" y="17172"/>
                    </a:moveTo>
                    <a:lnTo>
                      <a:pt x="11486" y="17214"/>
                    </a:lnTo>
                    <a:cubicBezTo>
                      <a:pt x="11475" y="17203"/>
                      <a:pt x="11475" y="17193"/>
                      <a:pt x="11465" y="17182"/>
                    </a:cubicBezTo>
                    <a:cubicBezTo>
                      <a:pt x="11475" y="17182"/>
                      <a:pt x="11475" y="17172"/>
                      <a:pt x="11486" y="17172"/>
                    </a:cubicBezTo>
                    <a:close/>
                    <a:moveTo>
                      <a:pt x="11725" y="17390"/>
                    </a:moveTo>
                    <a:lnTo>
                      <a:pt x="11736" y="17401"/>
                    </a:lnTo>
                    <a:cubicBezTo>
                      <a:pt x="11736" y="17401"/>
                      <a:pt x="11725" y="17401"/>
                      <a:pt x="11725" y="17390"/>
                    </a:cubicBezTo>
                    <a:close/>
                    <a:moveTo>
                      <a:pt x="1500" y="17640"/>
                    </a:moveTo>
                    <a:lnTo>
                      <a:pt x="1500" y="17651"/>
                    </a:lnTo>
                    <a:lnTo>
                      <a:pt x="1490" y="17651"/>
                    </a:lnTo>
                    <a:lnTo>
                      <a:pt x="1500" y="17640"/>
                    </a:lnTo>
                    <a:close/>
                    <a:moveTo>
                      <a:pt x="5478" y="17651"/>
                    </a:moveTo>
                    <a:cubicBezTo>
                      <a:pt x="5488" y="17651"/>
                      <a:pt x="5488" y="17651"/>
                      <a:pt x="5498" y="17661"/>
                    </a:cubicBezTo>
                    <a:lnTo>
                      <a:pt x="5488" y="17661"/>
                    </a:lnTo>
                    <a:cubicBezTo>
                      <a:pt x="5488" y="17651"/>
                      <a:pt x="5478" y="17651"/>
                      <a:pt x="5478" y="17651"/>
                    </a:cubicBezTo>
                    <a:close/>
                    <a:moveTo>
                      <a:pt x="10798" y="18859"/>
                    </a:moveTo>
                    <a:cubicBezTo>
                      <a:pt x="10808" y="18859"/>
                      <a:pt x="10808" y="18869"/>
                      <a:pt x="10808" y="18869"/>
                    </a:cubicBezTo>
                    <a:lnTo>
                      <a:pt x="10798" y="18869"/>
                    </a:lnTo>
                    <a:lnTo>
                      <a:pt x="10798" y="18859"/>
                    </a:lnTo>
                    <a:close/>
                    <a:moveTo>
                      <a:pt x="8112" y="20774"/>
                    </a:moveTo>
                    <a:cubicBezTo>
                      <a:pt x="8112" y="20784"/>
                      <a:pt x="8112" y="20784"/>
                      <a:pt x="8101" y="20784"/>
                    </a:cubicBezTo>
                    <a:cubicBezTo>
                      <a:pt x="8112" y="20784"/>
                      <a:pt x="8112" y="20775"/>
                      <a:pt x="8112" y="20774"/>
                    </a:cubicBezTo>
                    <a:close/>
                    <a:moveTo>
                      <a:pt x="8615" y="1"/>
                    </a:moveTo>
                    <a:cubicBezTo>
                      <a:pt x="8607" y="1"/>
                      <a:pt x="8599" y="1"/>
                      <a:pt x="8591" y="2"/>
                    </a:cubicBezTo>
                    <a:cubicBezTo>
                      <a:pt x="8559" y="2"/>
                      <a:pt x="8529" y="23"/>
                      <a:pt x="8508" y="44"/>
                    </a:cubicBezTo>
                    <a:cubicBezTo>
                      <a:pt x="8310" y="263"/>
                      <a:pt x="8071" y="439"/>
                      <a:pt x="7987" y="742"/>
                    </a:cubicBezTo>
                    <a:cubicBezTo>
                      <a:pt x="7987" y="783"/>
                      <a:pt x="7946" y="814"/>
                      <a:pt x="7925" y="846"/>
                    </a:cubicBezTo>
                    <a:cubicBezTo>
                      <a:pt x="7821" y="897"/>
                      <a:pt x="7904" y="971"/>
                      <a:pt x="7914" y="1033"/>
                    </a:cubicBezTo>
                    <a:cubicBezTo>
                      <a:pt x="7841" y="1043"/>
                      <a:pt x="7789" y="1085"/>
                      <a:pt x="7758" y="1158"/>
                    </a:cubicBezTo>
                    <a:cubicBezTo>
                      <a:pt x="7706" y="1335"/>
                      <a:pt x="7612" y="1491"/>
                      <a:pt x="7508" y="1626"/>
                    </a:cubicBezTo>
                    <a:cubicBezTo>
                      <a:pt x="7425" y="1730"/>
                      <a:pt x="7404" y="1845"/>
                      <a:pt x="7383" y="1959"/>
                    </a:cubicBezTo>
                    <a:cubicBezTo>
                      <a:pt x="7248" y="2126"/>
                      <a:pt x="7289" y="2366"/>
                      <a:pt x="7123" y="2522"/>
                    </a:cubicBezTo>
                    <a:cubicBezTo>
                      <a:pt x="7143" y="2637"/>
                      <a:pt x="7019" y="2688"/>
                      <a:pt x="7019" y="2782"/>
                    </a:cubicBezTo>
                    <a:cubicBezTo>
                      <a:pt x="7009" y="2897"/>
                      <a:pt x="6967" y="2991"/>
                      <a:pt x="6914" y="3084"/>
                    </a:cubicBezTo>
                    <a:cubicBezTo>
                      <a:pt x="6894" y="3146"/>
                      <a:pt x="6884" y="3209"/>
                      <a:pt x="6946" y="3251"/>
                    </a:cubicBezTo>
                    <a:cubicBezTo>
                      <a:pt x="6946" y="3271"/>
                      <a:pt x="6956" y="3292"/>
                      <a:pt x="6967" y="3303"/>
                    </a:cubicBezTo>
                    <a:cubicBezTo>
                      <a:pt x="6956" y="3345"/>
                      <a:pt x="6946" y="3386"/>
                      <a:pt x="6946" y="3417"/>
                    </a:cubicBezTo>
                    <a:cubicBezTo>
                      <a:pt x="6914" y="3438"/>
                      <a:pt x="6894" y="3459"/>
                      <a:pt x="6894" y="3490"/>
                    </a:cubicBezTo>
                    <a:cubicBezTo>
                      <a:pt x="6884" y="3542"/>
                      <a:pt x="6884" y="3615"/>
                      <a:pt x="6863" y="3667"/>
                    </a:cubicBezTo>
                    <a:cubicBezTo>
                      <a:pt x="6748" y="3917"/>
                      <a:pt x="6738" y="4115"/>
                      <a:pt x="6821" y="4417"/>
                    </a:cubicBezTo>
                    <a:cubicBezTo>
                      <a:pt x="6810" y="4479"/>
                      <a:pt x="6810" y="4532"/>
                      <a:pt x="6842" y="4583"/>
                    </a:cubicBezTo>
                    <a:cubicBezTo>
                      <a:pt x="6863" y="4761"/>
                      <a:pt x="6884" y="4927"/>
                      <a:pt x="6956" y="5083"/>
                    </a:cubicBezTo>
                    <a:cubicBezTo>
                      <a:pt x="7060" y="5365"/>
                      <a:pt x="7206" y="5625"/>
                      <a:pt x="7446" y="5812"/>
                    </a:cubicBezTo>
                    <a:cubicBezTo>
                      <a:pt x="7602" y="6062"/>
                      <a:pt x="7664" y="6323"/>
                      <a:pt x="7612" y="6614"/>
                    </a:cubicBezTo>
                    <a:cubicBezTo>
                      <a:pt x="7539" y="6656"/>
                      <a:pt x="7497" y="6718"/>
                      <a:pt x="7487" y="6801"/>
                    </a:cubicBezTo>
                    <a:cubicBezTo>
                      <a:pt x="7477" y="6864"/>
                      <a:pt x="7456" y="6916"/>
                      <a:pt x="7435" y="6978"/>
                    </a:cubicBezTo>
                    <a:cubicBezTo>
                      <a:pt x="7404" y="6978"/>
                      <a:pt x="7383" y="6999"/>
                      <a:pt x="7373" y="7031"/>
                    </a:cubicBezTo>
                    <a:cubicBezTo>
                      <a:pt x="7331" y="7041"/>
                      <a:pt x="7321" y="7072"/>
                      <a:pt x="7310" y="7103"/>
                    </a:cubicBezTo>
                    <a:cubicBezTo>
                      <a:pt x="7268" y="7135"/>
                      <a:pt x="7258" y="7176"/>
                      <a:pt x="7248" y="7218"/>
                    </a:cubicBezTo>
                    <a:cubicBezTo>
                      <a:pt x="7185" y="7260"/>
                      <a:pt x="7154" y="7322"/>
                      <a:pt x="7133" y="7385"/>
                    </a:cubicBezTo>
                    <a:cubicBezTo>
                      <a:pt x="7092" y="7510"/>
                      <a:pt x="7050" y="7644"/>
                      <a:pt x="7009" y="7769"/>
                    </a:cubicBezTo>
                    <a:cubicBezTo>
                      <a:pt x="7000" y="7771"/>
                      <a:pt x="6992" y="7771"/>
                      <a:pt x="6984" y="7771"/>
                    </a:cubicBezTo>
                    <a:cubicBezTo>
                      <a:pt x="6919" y="7771"/>
                      <a:pt x="6894" y="7731"/>
                      <a:pt x="6894" y="7665"/>
                    </a:cubicBezTo>
                    <a:cubicBezTo>
                      <a:pt x="6894" y="7415"/>
                      <a:pt x="6894" y="7176"/>
                      <a:pt x="6821" y="6936"/>
                    </a:cubicBezTo>
                    <a:cubicBezTo>
                      <a:pt x="6779" y="6801"/>
                      <a:pt x="6748" y="6666"/>
                      <a:pt x="6789" y="6531"/>
                    </a:cubicBezTo>
                    <a:cubicBezTo>
                      <a:pt x="6821" y="6437"/>
                      <a:pt x="6759" y="6395"/>
                      <a:pt x="6717" y="6343"/>
                    </a:cubicBezTo>
                    <a:cubicBezTo>
                      <a:pt x="6686" y="6288"/>
                      <a:pt x="6642" y="6245"/>
                      <a:pt x="6583" y="6245"/>
                    </a:cubicBezTo>
                    <a:cubicBezTo>
                      <a:pt x="6563" y="6245"/>
                      <a:pt x="6542" y="6250"/>
                      <a:pt x="6519" y="6260"/>
                    </a:cubicBezTo>
                    <a:cubicBezTo>
                      <a:pt x="6456" y="6239"/>
                      <a:pt x="6425" y="6198"/>
                      <a:pt x="6394" y="6145"/>
                    </a:cubicBezTo>
                    <a:cubicBezTo>
                      <a:pt x="6290" y="6020"/>
                      <a:pt x="6217" y="5864"/>
                      <a:pt x="6030" y="5823"/>
                    </a:cubicBezTo>
                    <a:cubicBezTo>
                      <a:pt x="6009" y="5791"/>
                      <a:pt x="5998" y="5770"/>
                      <a:pt x="5977" y="5749"/>
                    </a:cubicBezTo>
                    <a:cubicBezTo>
                      <a:pt x="5956" y="5677"/>
                      <a:pt x="5894" y="5666"/>
                      <a:pt x="5842" y="5645"/>
                    </a:cubicBezTo>
                    <a:cubicBezTo>
                      <a:pt x="5822" y="5635"/>
                      <a:pt x="5790" y="5615"/>
                      <a:pt x="5769" y="5594"/>
                    </a:cubicBezTo>
                    <a:cubicBezTo>
                      <a:pt x="5625" y="5414"/>
                      <a:pt x="5450" y="5304"/>
                      <a:pt x="5231" y="5304"/>
                    </a:cubicBezTo>
                    <a:cubicBezTo>
                      <a:pt x="5196" y="5304"/>
                      <a:pt x="5161" y="5306"/>
                      <a:pt x="5124" y="5312"/>
                    </a:cubicBezTo>
                    <a:cubicBezTo>
                      <a:pt x="5093" y="5219"/>
                      <a:pt x="5040" y="5156"/>
                      <a:pt x="4936" y="5125"/>
                    </a:cubicBezTo>
                    <a:cubicBezTo>
                      <a:pt x="4645" y="5041"/>
                      <a:pt x="4353" y="4969"/>
                      <a:pt x="4052" y="4958"/>
                    </a:cubicBezTo>
                    <a:cubicBezTo>
                      <a:pt x="3978" y="4948"/>
                      <a:pt x="3895" y="4969"/>
                      <a:pt x="3832" y="4896"/>
                    </a:cubicBezTo>
                    <a:cubicBezTo>
                      <a:pt x="3812" y="4833"/>
                      <a:pt x="3760" y="4802"/>
                      <a:pt x="3698" y="4782"/>
                    </a:cubicBezTo>
                    <a:cubicBezTo>
                      <a:pt x="3541" y="4719"/>
                      <a:pt x="3385" y="4719"/>
                      <a:pt x="3229" y="4708"/>
                    </a:cubicBezTo>
                    <a:cubicBezTo>
                      <a:pt x="3177" y="4636"/>
                      <a:pt x="3104" y="4604"/>
                      <a:pt x="3020" y="4594"/>
                    </a:cubicBezTo>
                    <a:cubicBezTo>
                      <a:pt x="2927" y="4594"/>
                      <a:pt x="2823" y="4583"/>
                      <a:pt x="2729" y="4583"/>
                    </a:cubicBezTo>
                    <a:lnTo>
                      <a:pt x="2719" y="4583"/>
                    </a:lnTo>
                    <a:cubicBezTo>
                      <a:pt x="2695" y="4551"/>
                      <a:pt x="2664" y="4538"/>
                      <a:pt x="2633" y="4538"/>
                    </a:cubicBezTo>
                    <a:cubicBezTo>
                      <a:pt x="2623" y="4538"/>
                      <a:pt x="2614" y="4539"/>
                      <a:pt x="2604" y="4542"/>
                    </a:cubicBezTo>
                    <a:cubicBezTo>
                      <a:pt x="2583" y="4532"/>
                      <a:pt x="2562" y="4532"/>
                      <a:pt x="2541" y="4532"/>
                    </a:cubicBezTo>
                    <a:cubicBezTo>
                      <a:pt x="2485" y="4466"/>
                      <a:pt x="2429" y="4443"/>
                      <a:pt x="2372" y="4443"/>
                    </a:cubicBezTo>
                    <a:cubicBezTo>
                      <a:pt x="2293" y="4443"/>
                      <a:pt x="2214" y="4489"/>
                      <a:pt x="2136" y="4532"/>
                    </a:cubicBezTo>
                    <a:cubicBezTo>
                      <a:pt x="2032" y="4583"/>
                      <a:pt x="1979" y="4667"/>
                      <a:pt x="1990" y="4802"/>
                    </a:cubicBezTo>
                    <a:cubicBezTo>
                      <a:pt x="2000" y="5052"/>
                      <a:pt x="2052" y="5291"/>
                      <a:pt x="2167" y="5520"/>
                    </a:cubicBezTo>
                    <a:cubicBezTo>
                      <a:pt x="2187" y="5698"/>
                      <a:pt x="2229" y="5864"/>
                      <a:pt x="2365" y="5999"/>
                    </a:cubicBezTo>
                    <a:cubicBezTo>
                      <a:pt x="2365" y="6052"/>
                      <a:pt x="2396" y="6093"/>
                      <a:pt x="2427" y="6124"/>
                    </a:cubicBezTo>
                    <a:cubicBezTo>
                      <a:pt x="2427" y="6156"/>
                      <a:pt x="2437" y="6177"/>
                      <a:pt x="2469" y="6187"/>
                    </a:cubicBezTo>
                    <a:lnTo>
                      <a:pt x="2469" y="6198"/>
                    </a:lnTo>
                    <a:cubicBezTo>
                      <a:pt x="2469" y="6228"/>
                      <a:pt x="2479" y="6239"/>
                      <a:pt x="2511" y="6249"/>
                    </a:cubicBezTo>
                    <a:cubicBezTo>
                      <a:pt x="2594" y="6323"/>
                      <a:pt x="2666" y="6385"/>
                      <a:pt x="2698" y="6499"/>
                    </a:cubicBezTo>
                    <a:cubicBezTo>
                      <a:pt x="2719" y="6562"/>
                      <a:pt x="2760" y="6614"/>
                      <a:pt x="2791" y="6677"/>
                    </a:cubicBezTo>
                    <a:cubicBezTo>
                      <a:pt x="2791" y="6718"/>
                      <a:pt x="2812" y="6728"/>
                      <a:pt x="2844" y="6728"/>
                    </a:cubicBezTo>
                    <a:lnTo>
                      <a:pt x="2875" y="6739"/>
                    </a:lnTo>
                    <a:lnTo>
                      <a:pt x="2906" y="6739"/>
                    </a:lnTo>
                    <a:cubicBezTo>
                      <a:pt x="2927" y="6760"/>
                      <a:pt x="2948" y="6770"/>
                      <a:pt x="2969" y="6791"/>
                    </a:cubicBezTo>
                    <a:cubicBezTo>
                      <a:pt x="2999" y="6895"/>
                      <a:pt x="3020" y="7010"/>
                      <a:pt x="3062" y="7114"/>
                    </a:cubicBezTo>
                    <a:cubicBezTo>
                      <a:pt x="3081" y="7172"/>
                      <a:pt x="3118" y="7229"/>
                      <a:pt x="3198" y="7229"/>
                    </a:cubicBezTo>
                    <a:cubicBezTo>
                      <a:pt x="3204" y="7229"/>
                      <a:pt x="3211" y="7229"/>
                      <a:pt x="3219" y="7228"/>
                    </a:cubicBezTo>
                    <a:cubicBezTo>
                      <a:pt x="3323" y="7301"/>
                      <a:pt x="3395" y="7415"/>
                      <a:pt x="3520" y="7468"/>
                    </a:cubicBezTo>
                    <a:cubicBezTo>
                      <a:pt x="3603" y="7561"/>
                      <a:pt x="3718" y="7614"/>
                      <a:pt x="3822" y="7655"/>
                    </a:cubicBezTo>
                    <a:cubicBezTo>
                      <a:pt x="3916" y="7769"/>
                      <a:pt x="4041" y="7822"/>
                      <a:pt x="4176" y="7884"/>
                    </a:cubicBezTo>
                    <a:cubicBezTo>
                      <a:pt x="4374" y="7968"/>
                      <a:pt x="4593" y="7978"/>
                      <a:pt x="4790" y="8030"/>
                    </a:cubicBezTo>
                    <a:cubicBezTo>
                      <a:pt x="4968" y="8072"/>
                      <a:pt x="5144" y="8144"/>
                      <a:pt x="5332" y="8155"/>
                    </a:cubicBezTo>
                    <a:cubicBezTo>
                      <a:pt x="5582" y="8155"/>
                      <a:pt x="5842" y="8144"/>
                      <a:pt x="6092" y="8144"/>
                    </a:cubicBezTo>
                    <a:cubicBezTo>
                      <a:pt x="6110" y="8147"/>
                      <a:pt x="6127" y="8148"/>
                      <a:pt x="6144" y="8148"/>
                    </a:cubicBezTo>
                    <a:cubicBezTo>
                      <a:pt x="6198" y="8148"/>
                      <a:pt x="6250" y="8134"/>
                      <a:pt x="6290" y="8103"/>
                    </a:cubicBezTo>
                    <a:cubicBezTo>
                      <a:pt x="6310" y="8103"/>
                      <a:pt x="6321" y="8093"/>
                      <a:pt x="6342" y="8082"/>
                    </a:cubicBezTo>
                    <a:lnTo>
                      <a:pt x="6519" y="8082"/>
                    </a:lnTo>
                    <a:cubicBezTo>
                      <a:pt x="6613" y="8248"/>
                      <a:pt x="6738" y="8394"/>
                      <a:pt x="6884" y="8519"/>
                    </a:cubicBezTo>
                    <a:cubicBezTo>
                      <a:pt x="6894" y="8717"/>
                      <a:pt x="6935" y="8894"/>
                      <a:pt x="6998" y="9081"/>
                    </a:cubicBezTo>
                    <a:cubicBezTo>
                      <a:pt x="7081" y="9352"/>
                      <a:pt x="7123" y="9634"/>
                      <a:pt x="7206" y="9904"/>
                    </a:cubicBezTo>
                    <a:cubicBezTo>
                      <a:pt x="7268" y="10113"/>
                      <a:pt x="7310" y="10321"/>
                      <a:pt x="7321" y="10529"/>
                    </a:cubicBezTo>
                    <a:cubicBezTo>
                      <a:pt x="7331" y="10706"/>
                      <a:pt x="7363" y="10872"/>
                      <a:pt x="7435" y="11029"/>
                    </a:cubicBezTo>
                    <a:cubicBezTo>
                      <a:pt x="7456" y="11258"/>
                      <a:pt x="7612" y="11434"/>
                      <a:pt x="7685" y="11643"/>
                    </a:cubicBezTo>
                    <a:cubicBezTo>
                      <a:pt x="7685" y="11809"/>
                      <a:pt x="7696" y="11976"/>
                      <a:pt x="7696" y="12153"/>
                    </a:cubicBezTo>
                    <a:cubicBezTo>
                      <a:pt x="7696" y="12216"/>
                      <a:pt x="7696" y="12267"/>
                      <a:pt x="7747" y="12320"/>
                    </a:cubicBezTo>
                    <a:cubicBezTo>
                      <a:pt x="7747" y="12466"/>
                      <a:pt x="7758" y="12621"/>
                      <a:pt x="7747" y="12767"/>
                    </a:cubicBezTo>
                    <a:cubicBezTo>
                      <a:pt x="7747" y="12820"/>
                      <a:pt x="7718" y="12843"/>
                      <a:pt x="7678" y="12843"/>
                    </a:cubicBezTo>
                    <a:cubicBezTo>
                      <a:pt x="7670" y="12843"/>
                      <a:pt x="7662" y="12842"/>
                      <a:pt x="7654" y="12840"/>
                    </a:cubicBezTo>
                    <a:cubicBezTo>
                      <a:pt x="7602" y="12830"/>
                      <a:pt x="7550" y="12820"/>
                      <a:pt x="7508" y="12799"/>
                    </a:cubicBezTo>
                    <a:cubicBezTo>
                      <a:pt x="7477" y="12788"/>
                      <a:pt x="7446" y="12778"/>
                      <a:pt x="7425" y="12767"/>
                    </a:cubicBezTo>
                    <a:cubicBezTo>
                      <a:pt x="7154" y="12632"/>
                      <a:pt x="6904" y="12476"/>
                      <a:pt x="6685" y="12267"/>
                    </a:cubicBezTo>
                    <a:cubicBezTo>
                      <a:pt x="6613" y="12174"/>
                      <a:pt x="6613" y="12070"/>
                      <a:pt x="6655" y="11987"/>
                    </a:cubicBezTo>
                    <a:cubicBezTo>
                      <a:pt x="6717" y="11872"/>
                      <a:pt x="6696" y="11778"/>
                      <a:pt x="6634" y="11684"/>
                    </a:cubicBezTo>
                    <a:cubicBezTo>
                      <a:pt x="6592" y="11612"/>
                      <a:pt x="6592" y="11549"/>
                      <a:pt x="6644" y="11487"/>
                    </a:cubicBezTo>
                    <a:cubicBezTo>
                      <a:pt x="6738" y="11404"/>
                      <a:pt x="6706" y="11309"/>
                      <a:pt x="6655" y="11216"/>
                    </a:cubicBezTo>
                    <a:cubicBezTo>
                      <a:pt x="6581" y="11112"/>
                      <a:pt x="6509" y="11029"/>
                      <a:pt x="6405" y="10966"/>
                    </a:cubicBezTo>
                    <a:cubicBezTo>
                      <a:pt x="6363" y="10945"/>
                      <a:pt x="6321" y="10925"/>
                      <a:pt x="6269" y="10904"/>
                    </a:cubicBezTo>
                    <a:cubicBezTo>
                      <a:pt x="6251" y="10869"/>
                      <a:pt x="6220" y="10849"/>
                      <a:pt x="6180" y="10849"/>
                    </a:cubicBezTo>
                    <a:cubicBezTo>
                      <a:pt x="6172" y="10849"/>
                      <a:pt x="6163" y="10850"/>
                      <a:pt x="6155" y="10851"/>
                    </a:cubicBezTo>
                    <a:lnTo>
                      <a:pt x="6155" y="10841"/>
                    </a:lnTo>
                    <a:cubicBezTo>
                      <a:pt x="6186" y="10779"/>
                      <a:pt x="6196" y="10706"/>
                      <a:pt x="6134" y="10654"/>
                    </a:cubicBezTo>
                    <a:cubicBezTo>
                      <a:pt x="6081" y="10612"/>
                      <a:pt x="6040" y="10550"/>
                      <a:pt x="5967" y="10539"/>
                    </a:cubicBezTo>
                    <a:cubicBezTo>
                      <a:pt x="5707" y="10425"/>
                      <a:pt x="5447" y="10300"/>
                      <a:pt x="5186" y="10185"/>
                    </a:cubicBezTo>
                    <a:cubicBezTo>
                      <a:pt x="5105" y="10149"/>
                      <a:pt x="5017" y="10098"/>
                      <a:pt x="4920" y="10098"/>
                    </a:cubicBezTo>
                    <a:cubicBezTo>
                      <a:pt x="4905" y="10098"/>
                      <a:pt x="4889" y="10099"/>
                      <a:pt x="4874" y="10102"/>
                    </a:cubicBezTo>
                    <a:cubicBezTo>
                      <a:pt x="4760" y="10071"/>
                      <a:pt x="4676" y="9988"/>
                      <a:pt x="4561" y="9988"/>
                    </a:cubicBezTo>
                    <a:cubicBezTo>
                      <a:pt x="4551" y="9956"/>
                      <a:pt x="4530" y="9946"/>
                      <a:pt x="4510" y="9946"/>
                    </a:cubicBezTo>
                    <a:cubicBezTo>
                      <a:pt x="4468" y="9946"/>
                      <a:pt x="4416" y="9935"/>
                      <a:pt x="4374" y="9935"/>
                    </a:cubicBezTo>
                    <a:cubicBezTo>
                      <a:pt x="4322" y="9904"/>
                      <a:pt x="4260" y="9883"/>
                      <a:pt x="4197" y="9863"/>
                    </a:cubicBezTo>
                    <a:cubicBezTo>
                      <a:pt x="4145" y="9800"/>
                      <a:pt x="4082" y="9800"/>
                      <a:pt x="4010" y="9800"/>
                    </a:cubicBezTo>
                    <a:cubicBezTo>
                      <a:pt x="3989" y="9800"/>
                      <a:pt x="3978" y="9789"/>
                      <a:pt x="3957" y="9789"/>
                    </a:cubicBezTo>
                    <a:cubicBezTo>
                      <a:pt x="3937" y="9759"/>
                      <a:pt x="3916" y="9738"/>
                      <a:pt x="3885" y="9738"/>
                    </a:cubicBezTo>
                    <a:cubicBezTo>
                      <a:pt x="3878" y="9738"/>
                      <a:pt x="3866" y="9733"/>
                      <a:pt x="3856" y="9733"/>
                    </a:cubicBezTo>
                    <a:cubicBezTo>
                      <a:pt x="3851" y="9733"/>
                      <a:pt x="3847" y="9734"/>
                      <a:pt x="3843" y="9738"/>
                    </a:cubicBezTo>
                    <a:cubicBezTo>
                      <a:pt x="3749" y="9685"/>
                      <a:pt x="3656" y="9644"/>
                      <a:pt x="3583" y="9581"/>
                    </a:cubicBezTo>
                    <a:cubicBezTo>
                      <a:pt x="3406" y="9414"/>
                      <a:pt x="3187" y="9394"/>
                      <a:pt x="2969" y="9373"/>
                    </a:cubicBezTo>
                    <a:cubicBezTo>
                      <a:pt x="2879" y="9208"/>
                      <a:pt x="2756" y="9129"/>
                      <a:pt x="2602" y="9129"/>
                    </a:cubicBezTo>
                    <a:cubicBezTo>
                      <a:pt x="2542" y="9129"/>
                      <a:pt x="2476" y="9141"/>
                      <a:pt x="2406" y="9165"/>
                    </a:cubicBezTo>
                    <a:cubicBezTo>
                      <a:pt x="2344" y="9185"/>
                      <a:pt x="2271" y="9185"/>
                      <a:pt x="2198" y="9196"/>
                    </a:cubicBezTo>
                    <a:cubicBezTo>
                      <a:pt x="1958" y="9259"/>
                      <a:pt x="1896" y="9373"/>
                      <a:pt x="1990" y="9613"/>
                    </a:cubicBezTo>
                    <a:lnTo>
                      <a:pt x="1990" y="9623"/>
                    </a:lnTo>
                    <a:cubicBezTo>
                      <a:pt x="2083" y="9748"/>
                      <a:pt x="2146" y="9873"/>
                      <a:pt x="2187" y="10029"/>
                    </a:cubicBezTo>
                    <a:cubicBezTo>
                      <a:pt x="2208" y="10143"/>
                      <a:pt x="2198" y="10289"/>
                      <a:pt x="2271" y="10383"/>
                    </a:cubicBezTo>
                    <a:cubicBezTo>
                      <a:pt x="2365" y="10497"/>
                      <a:pt x="2396" y="10654"/>
                      <a:pt x="2479" y="10779"/>
                    </a:cubicBezTo>
                    <a:cubicBezTo>
                      <a:pt x="2500" y="10821"/>
                      <a:pt x="2541" y="10841"/>
                      <a:pt x="2594" y="10851"/>
                    </a:cubicBezTo>
                    <a:cubicBezTo>
                      <a:pt x="2656" y="10997"/>
                      <a:pt x="2687" y="11154"/>
                      <a:pt x="2791" y="11279"/>
                    </a:cubicBezTo>
                    <a:cubicBezTo>
                      <a:pt x="2875" y="11372"/>
                      <a:pt x="2948" y="11476"/>
                      <a:pt x="3020" y="11580"/>
                    </a:cubicBezTo>
                    <a:lnTo>
                      <a:pt x="3031" y="11580"/>
                    </a:lnTo>
                    <a:cubicBezTo>
                      <a:pt x="3052" y="11633"/>
                      <a:pt x="3094" y="11643"/>
                      <a:pt x="3145" y="11653"/>
                    </a:cubicBezTo>
                    <a:lnTo>
                      <a:pt x="3208" y="11716"/>
                    </a:lnTo>
                    <a:cubicBezTo>
                      <a:pt x="3219" y="11788"/>
                      <a:pt x="3260" y="11851"/>
                      <a:pt x="3312" y="11893"/>
                    </a:cubicBezTo>
                    <a:cubicBezTo>
                      <a:pt x="3333" y="11945"/>
                      <a:pt x="3364" y="11976"/>
                      <a:pt x="3406" y="12008"/>
                    </a:cubicBezTo>
                    <a:cubicBezTo>
                      <a:pt x="3541" y="12101"/>
                      <a:pt x="3645" y="12226"/>
                      <a:pt x="3728" y="12362"/>
                    </a:cubicBezTo>
                    <a:cubicBezTo>
                      <a:pt x="3802" y="12476"/>
                      <a:pt x="3885" y="12580"/>
                      <a:pt x="3989" y="12653"/>
                    </a:cubicBezTo>
                    <a:cubicBezTo>
                      <a:pt x="4072" y="12716"/>
                      <a:pt x="4114" y="12809"/>
                      <a:pt x="4197" y="12861"/>
                    </a:cubicBezTo>
                    <a:cubicBezTo>
                      <a:pt x="4510" y="13142"/>
                      <a:pt x="4894" y="13215"/>
                      <a:pt x="5290" y="13215"/>
                    </a:cubicBezTo>
                    <a:cubicBezTo>
                      <a:pt x="5405" y="13246"/>
                      <a:pt x="5509" y="13278"/>
                      <a:pt x="5613" y="13288"/>
                    </a:cubicBezTo>
                    <a:cubicBezTo>
                      <a:pt x="5650" y="13297"/>
                      <a:pt x="5690" y="13304"/>
                      <a:pt x="5728" y="13304"/>
                    </a:cubicBezTo>
                    <a:cubicBezTo>
                      <a:pt x="5778" y="13304"/>
                      <a:pt x="5823" y="13292"/>
                      <a:pt x="5852" y="13257"/>
                    </a:cubicBezTo>
                    <a:cubicBezTo>
                      <a:pt x="5946" y="13132"/>
                      <a:pt x="6113" y="13111"/>
                      <a:pt x="6227" y="13007"/>
                    </a:cubicBezTo>
                    <a:cubicBezTo>
                      <a:pt x="6323" y="12959"/>
                      <a:pt x="6424" y="12920"/>
                      <a:pt x="6524" y="12920"/>
                    </a:cubicBezTo>
                    <a:cubicBezTo>
                      <a:pt x="6575" y="12920"/>
                      <a:pt x="6626" y="12930"/>
                      <a:pt x="6675" y="12955"/>
                    </a:cubicBezTo>
                    <a:cubicBezTo>
                      <a:pt x="6842" y="13049"/>
                      <a:pt x="7019" y="13059"/>
                      <a:pt x="7196" y="13100"/>
                    </a:cubicBezTo>
                    <a:cubicBezTo>
                      <a:pt x="7383" y="13142"/>
                      <a:pt x="7497" y="13246"/>
                      <a:pt x="7571" y="13424"/>
                    </a:cubicBezTo>
                    <a:cubicBezTo>
                      <a:pt x="7592" y="13465"/>
                      <a:pt x="7622" y="13507"/>
                      <a:pt x="7643" y="13548"/>
                    </a:cubicBezTo>
                    <a:cubicBezTo>
                      <a:pt x="7737" y="13683"/>
                      <a:pt x="7779" y="13819"/>
                      <a:pt x="7706" y="13975"/>
                    </a:cubicBezTo>
                    <a:cubicBezTo>
                      <a:pt x="7664" y="14048"/>
                      <a:pt x="7675" y="14132"/>
                      <a:pt x="7685" y="14215"/>
                    </a:cubicBezTo>
                    <a:cubicBezTo>
                      <a:pt x="7654" y="14236"/>
                      <a:pt x="7643" y="14277"/>
                      <a:pt x="7633" y="14319"/>
                    </a:cubicBezTo>
                    <a:cubicBezTo>
                      <a:pt x="7508" y="14725"/>
                      <a:pt x="7497" y="15152"/>
                      <a:pt x="7383" y="15558"/>
                    </a:cubicBezTo>
                    <a:cubicBezTo>
                      <a:pt x="7331" y="15724"/>
                      <a:pt x="7331" y="15912"/>
                      <a:pt x="7289" y="16089"/>
                    </a:cubicBezTo>
                    <a:cubicBezTo>
                      <a:pt x="7258" y="16224"/>
                      <a:pt x="7248" y="16349"/>
                      <a:pt x="7258" y="16485"/>
                    </a:cubicBezTo>
                    <a:cubicBezTo>
                      <a:pt x="7196" y="16599"/>
                      <a:pt x="7185" y="16724"/>
                      <a:pt x="7206" y="16849"/>
                    </a:cubicBezTo>
                    <a:cubicBezTo>
                      <a:pt x="7143" y="17089"/>
                      <a:pt x="7071" y="17328"/>
                      <a:pt x="7060" y="17578"/>
                    </a:cubicBezTo>
                    <a:cubicBezTo>
                      <a:pt x="7060" y="17672"/>
                      <a:pt x="7029" y="17755"/>
                      <a:pt x="6998" y="17838"/>
                    </a:cubicBezTo>
                    <a:cubicBezTo>
                      <a:pt x="6977" y="17880"/>
                      <a:pt x="6935" y="17880"/>
                      <a:pt x="6894" y="17890"/>
                    </a:cubicBezTo>
                    <a:cubicBezTo>
                      <a:pt x="6748" y="17723"/>
                      <a:pt x="6540" y="17651"/>
                      <a:pt x="6363" y="17526"/>
                    </a:cubicBezTo>
                    <a:cubicBezTo>
                      <a:pt x="6353" y="17520"/>
                      <a:pt x="6339" y="17520"/>
                      <a:pt x="6325" y="17520"/>
                    </a:cubicBezTo>
                    <a:cubicBezTo>
                      <a:pt x="6311" y="17520"/>
                      <a:pt x="6295" y="17520"/>
                      <a:pt x="6280" y="17515"/>
                    </a:cubicBezTo>
                    <a:cubicBezTo>
                      <a:pt x="6259" y="17484"/>
                      <a:pt x="6227" y="17443"/>
                      <a:pt x="6206" y="17401"/>
                    </a:cubicBezTo>
                    <a:cubicBezTo>
                      <a:pt x="6155" y="17318"/>
                      <a:pt x="6186" y="17193"/>
                      <a:pt x="6102" y="17130"/>
                    </a:cubicBezTo>
                    <a:cubicBezTo>
                      <a:pt x="5905" y="16974"/>
                      <a:pt x="5738" y="16776"/>
                      <a:pt x="5488" y="16724"/>
                    </a:cubicBezTo>
                    <a:cubicBezTo>
                      <a:pt x="5415" y="16599"/>
                      <a:pt x="5280" y="16599"/>
                      <a:pt x="5176" y="16536"/>
                    </a:cubicBezTo>
                    <a:cubicBezTo>
                      <a:pt x="5103" y="16474"/>
                      <a:pt x="4989" y="16474"/>
                      <a:pt x="4915" y="16401"/>
                    </a:cubicBezTo>
                    <a:cubicBezTo>
                      <a:pt x="4728" y="16214"/>
                      <a:pt x="4457" y="16256"/>
                      <a:pt x="4249" y="16131"/>
                    </a:cubicBezTo>
                    <a:lnTo>
                      <a:pt x="4186" y="16131"/>
                    </a:lnTo>
                    <a:cubicBezTo>
                      <a:pt x="4080" y="16175"/>
                      <a:pt x="3971" y="16184"/>
                      <a:pt x="3862" y="16184"/>
                    </a:cubicBezTo>
                    <a:cubicBezTo>
                      <a:pt x="3793" y="16184"/>
                      <a:pt x="3724" y="16181"/>
                      <a:pt x="3656" y="16181"/>
                    </a:cubicBezTo>
                    <a:cubicBezTo>
                      <a:pt x="3631" y="16181"/>
                      <a:pt x="3607" y="16181"/>
                      <a:pt x="3583" y="16182"/>
                    </a:cubicBezTo>
                    <a:cubicBezTo>
                      <a:pt x="3489" y="16182"/>
                      <a:pt x="3395" y="16172"/>
                      <a:pt x="3291" y="16161"/>
                    </a:cubicBezTo>
                    <a:cubicBezTo>
                      <a:pt x="3188" y="16133"/>
                      <a:pt x="3083" y="16108"/>
                      <a:pt x="2977" y="16108"/>
                    </a:cubicBezTo>
                    <a:cubicBezTo>
                      <a:pt x="2890" y="16108"/>
                      <a:pt x="2804" y="16125"/>
                      <a:pt x="2719" y="16172"/>
                    </a:cubicBezTo>
                    <a:cubicBezTo>
                      <a:pt x="2625" y="16214"/>
                      <a:pt x="2531" y="16224"/>
                      <a:pt x="2427" y="16235"/>
                    </a:cubicBezTo>
                    <a:cubicBezTo>
                      <a:pt x="2281" y="16245"/>
                      <a:pt x="2136" y="16245"/>
                      <a:pt x="1990" y="16297"/>
                    </a:cubicBezTo>
                    <a:cubicBezTo>
                      <a:pt x="1974" y="16297"/>
                      <a:pt x="1959" y="16297"/>
                      <a:pt x="1943" y="16297"/>
                    </a:cubicBezTo>
                    <a:cubicBezTo>
                      <a:pt x="1576" y="16297"/>
                      <a:pt x="1247" y="16417"/>
                      <a:pt x="917" y="16557"/>
                    </a:cubicBezTo>
                    <a:cubicBezTo>
                      <a:pt x="834" y="16599"/>
                      <a:pt x="750" y="16640"/>
                      <a:pt x="699" y="16714"/>
                    </a:cubicBezTo>
                    <a:cubicBezTo>
                      <a:pt x="459" y="16745"/>
                      <a:pt x="272" y="16880"/>
                      <a:pt x="74" y="16984"/>
                    </a:cubicBezTo>
                    <a:cubicBezTo>
                      <a:pt x="32" y="17005"/>
                      <a:pt x="32" y="17057"/>
                      <a:pt x="32" y="17099"/>
                    </a:cubicBezTo>
                    <a:cubicBezTo>
                      <a:pt x="22" y="17172"/>
                      <a:pt x="1" y="17255"/>
                      <a:pt x="74" y="17318"/>
                    </a:cubicBezTo>
                    <a:cubicBezTo>
                      <a:pt x="188" y="17411"/>
                      <a:pt x="292" y="17547"/>
                      <a:pt x="459" y="17588"/>
                    </a:cubicBezTo>
                    <a:cubicBezTo>
                      <a:pt x="459" y="17619"/>
                      <a:pt x="480" y="17630"/>
                      <a:pt x="521" y="17640"/>
                    </a:cubicBezTo>
                    <a:cubicBezTo>
                      <a:pt x="636" y="17713"/>
                      <a:pt x="761" y="17797"/>
                      <a:pt x="886" y="17880"/>
                    </a:cubicBezTo>
                    <a:cubicBezTo>
                      <a:pt x="1125" y="18077"/>
                      <a:pt x="1396" y="18213"/>
                      <a:pt x="1688" y="18327"/>
                    </a:cubicBezTo>
                    <a:cubicBezTo>
                      <a:pt x="1729" y="18369"/>
                      <a:pt x="1782" y="18380"/>
                      <a:pt x="1844" y="18380"/>
                    </a:cubicBezTo>
                    <a:cubicBezTo>
                      <a:pt x="1886" y="18380"/>
                      <a:pt x="1937" y="18380"/>
                      <a:pt x="1979" y="18390"/>
                    </a:cubicBezTo>
                    <a:cubicBezTo>
                      <a:pt x="2011" y="18442"/>
                      <a:pt x="2052" y="18473"/>
                      <a:pt x="2115" y="18484"/>
                    </a:cubicBezTo>
                    <a:cubicBezTo>
                      <a:pt x="2375" y="18535"/>
                      <a:pt x="2635" y="18588"/>
                      <a:pt x="2906" y="18640"/>
                    </a:cubicBezTo>
                    <a:cubicBezTo>
                      <a:pt x="2924" y="18649"/>
                      <a:pt x="2950" y="18673"/>
                      <a:pt x="2970" y="18673"/>
                    </a:cubicBezTo>
                    <a:cubicBezTo>
                      <a:pt x="2973" y="18673"/>
                      <a:pt x="2976" y="18673"/>
                      <a:pt x="2979" y="18671"/>
                    </a:cubicBezTo>
                    <a:cubicBezTo>
                      <a:pt x="3008" y="18666"/>
                      <a:pt x="3037" y="18663"/>
                      <a:pt x="3066" y="18663"/>
                    </a:cubicBezTo>
                    <a:cubicBezTo>
                      <a:pt x="3147" y="18663"/>
                      <a:pt x="3225" y="18685"/>
                      <a:pt x="3302" y="18723"/>
                    </a:cubicBezTo>
                    <a:cubicBezTo>
                      <a:pt x="3326" y="18734"/>
                      <a:pt x="3350" y="18739"/>
                      <a:pt x="3371" y="18739"/>
                    </a:cubicBezTo>
                    <a:cubicBezTo>
                      <a:pt x="3432" y="18739"/>
                      <a:pt x="3482" y="18698"/>
                      <a:pt x="3520" y="18630"/>
                    </a:cubicBezTo>
                    <a:cubicBezTo>
                      <a:pt x="3614" y="18630"/>
                      <a:pt x="3707" y="18640"/>
                      <a:pt x="3812" y="18640"/>
                    </a:cubicBezTo>
                    <a:cubicBezTo>
                      <a:pt x="3848" y="18670"/>
                      <a:pt x="3891" y="18686"/>
                      <a:pt x="3936" y="18686"/>
                    </a:cubicBezTo>
                    <a:cubicBezTo>
                      <a:pt x="3968" y="18686"/>
                      <a:pt x="4000" y="18678"/>
                      <a:pt x="4031" y="18660"/>
                    </a:cubicBezTo>
                    <a:cubicBezTo>
                      <a:pt x="4053" y="18652"/>
                      <a:pt x="4074" y="18649"/>
                      <a:pt x="4094" y="18649"/>
                    </a:cubicBezTo>
                    <a:cubicBezTo>
                      <a:pt x="4152" y="18649"/>
                      <a:pt x="4206" y="18674"/>
                      <a:pt x="4260" y="18681"/>
                    </a:cubicBezTo>
                    <a:cubicBezTo>
                      <a:pt x="4324" y="18730"/>
                      <a:pt x="4389" y="18750"/>
                      <a:pt x="4453" y="18750"/>
                    </a:cubicBezTo>
                    <a:cubicBezTo>
                      <a:pt x="4514" y="18750"/>
                      <a:pt x="4574" y="18732"/>
                      <a:pt x="4635" y="18702"/>
                    </a:cubicBezTo>
                    <a:lnTo>
                      <a:pt x="4665" y="18702"/>
                    </a:lnTo>
                    <a:lnTo>
                      <a:pt x="4686" y="18692"/>
                    </a:lnTo>
                    <a:cubicBezTo>
                      <a:pt x="4874" y="18650"/>
                      <a:pt x="5061" y="18619"/>
                      <a:pt x="5238" y="18577"/>
                    </a:cubicBezTo>
                    <a:cubicBezTo>
                      <a:pt x="5343" y="18546"/>
                      <a:pt x="5457" y="18515"/>
                      <a:pt x="5540" y="18442"/>
                    </a:cubicBezTo>
                    <a:cubicBezTo>
                      <a:pt x="5727" y="18442"/>
                      <a:pt x="5863" y="18369"/>
                      <a:pt x="5956" y="18192"/>
                    </a:cubicBezTo>
                    <a:cubicBezTo>
                      <a:pt x="5988" y="18119"/>
                      <a:pt x="6040" y="18046"/>
                      <a:pt x="6102" y="18005"/>
                    </a:cubicBezTo>
                    <a:cubicBezTo>
                      <a:pt x="6115" y="17996"/>
                      <a:pt x="6129" y="17993"/>
                      <a:pt x="6144" y="17993"/>
                    </a:cubicBezTo>
                    <a:cubicBezTo>
                      <a:pt x="6188" y="17993"/>
                      <a:pt x="6238" y="18022"/>
                      <a:pt x="6290" y="18022"/>
                    </a:cubicBezTo>
                    <a:cubicBezTo>
                      <a:pt x="6304" y="18022"/>
                      <a:pt x="6317" y="18020"/>
                      <a:pt x="6331" y="18015"/>
                    </a:cubicBezTo>
                    <a:cubicBezTo>
                      <a:pt x="6373" y="18077"/>
                      <a:pt x="6425" y="18119"/>
                      <a:pt x="6498" y="18140"/>
                    </a:cubicBezTo>
                    <a:cubicBezTo>
                      <a:pt x="6685" y="18202"/>
                      <a:pt x="6873" y="18265"/>
                      <a:pt x="7071" y="18327"/>
                    </a:cubicBezTo>
                    <a:lnTo>
                      <a:pt x="7060" y="18327"/>
                    </a:lnTo>
                    <a:cubicBezTo>
                      <a:pt x="7102" y="18535"/>
                      <a:pt x="7217" y="18702"/>
                      <a:pt x="7300" y="18900"/>
                    </a:cubicBezTo>
                    <a:cubicBezTo>
                      <a:pt x="7331" y="18973"/>
                      <a:pt x="7373" y="19056"/>
                      <a:pt x="7446" y="19119"/>
                    </a:cubicBezTo>
                    <a:cubicBezTo>
                      <a:pt x="7435" y="19139"/>
                      <a:pt x="7435" y="19160"/>
                      <a:pt x="7446" y="19181"/>
                    </a:cubicBezTo>
                    <a:lnTo>
                      <a:pt x="7446" y="19233"/>
                    </a:lnTo>
                    <a:cubicBezTo>
                      <a:pt x="7467" y="19264"/>
                      <a:pt x="7477" y="19285"/>
                      <a:pt x="7497" y="19306"/>
                    </a:cubicBezTo>
                    <a:cubicBezTo>
                      <a:pt x="7518" y="19493"/>
                      <a:pt x="7539" y="19692"/>
                      <a:pt x="7592" y="19879"/>
                    </a:cubicBezTo>
                    <a:cubicBezTo>
                      <a:pt x="7612" y="19993"/>
                      <a:pt x="7612" y="20118"/>
                      <a:pt x="7685" y="20222"/>
                    </a:cubicBezTo>
                    <a:cubicBezTo>
                      <a:pt x="7664" y="20337"/>
                      <a:pt x="7727" y="20451"/>
                      <a:pt x="7737" y="20576"/>
                    </a:cubicBezTo>
                    <a:cubicBezTo>
                      <a:pt x="7706" y="20597"/>
                      <a:pt x="7696" y="20618"/>
                      <a:pt x="7696" y="20649"/>
                    </a:cubicBezTo>
                    <a:cubicBezTo>
                      <a:pt x="7685" y="20712"/>
                      <a:pt x="7685" y="20764"/>
                      <a:pt x="7675" y="20816"/>
                    </a:cubicBezTo>
                    <a:cubicBezTo>
                      <a:pt x="7602" y="20930"/>
                      <a:pt x="7643" y="21087"/>
                      <a:pt x="7592" y="21180"/>
                    </a:cubicBezTo>
                    <a:cubicBezTo>
                      <a:pt x="7487" y="21358"/>
                      <a:pt x="7518" y="21534"/>
                      <a:pt x="7508" y="21712"/>
                    </a:cubicBezTo>
                    <a:cubicBezTo>
                      <a:pt x="7508" y="21784"/>
                      <a:pt x="7539" y="21836"/>
                      <a:pt x="7633" y="21846"/>
                    </a:cubicBezTo>
                    <a:cubicBezTo>
                      <a:pt x="7664" y="21846"/>
                      <a:pt x="7706" y="21867"/>
                      <a:pt x="7747" y="21878"/>
                    </a:cubicBezTo>
                    <a:cubicBezTo>
                      <a:pt x="7779" y="21909"/>
                      <a:pt x="7810" y="21925"/>
                      <a:pt x="7841" y="21925"/>
                    </a:cubicBezTo>
                    <a:cubicBezTo>
                      <a:pt x="7872" y="21925"/>
                      <a:pt x="7904" y="21909"/>
                      <a:pt x="7935" y="21878"/>
                    </a:cubicBezTo>
                    <a:cubicBezTo>
                      <a:pt x="7956" y="21867"/>
                      <a:pt x="7976" y="21867"/>
                      <a:pt x="7997" y="21857"/>
                    </a:cubicBezTo>
                    <a:cubicBezTo>
                      <a:pt x="8018" y="21846"/>
                      <a:pt x="8039" y="21836"/>
                      <a:pt x="8060" y="21816"/>
                    </a:cubicBezTo>
                    <a:cubicBezTo>
                      <a:pt x="8091" y="21805"/>
                      <a:pt x="8112" y="21784"/>
                      <a:pt x="8112" y="21753"/>
                    </a:cubicBezTo>
                    <a:lnTo>
                      <a:pt x="8175" y="21691"/>
                    </a:lnTo>
                    <a:lnTo>
                      <a:pt x="8175" y="21680"/>
                    </a:lnTo>
                    <a:cubicBezTo>
                      <a:pt x="8226" y="21659"/>
                      <a:pt x="8237" y="21617"/>
                      <a:pt x="8237" y="21566"/>
                    </a:cubicBezTo>
                    <a:lnTo>
                      <a:pt x="8237" y="21388"/>
                    </a:lnTo>
                    <a:cubicBezTo>
                      <a:pt x="8289" y="21358"/>
                      <a:pt x="8310" y="21316"/>
                      <a:pt x="8310" y="21263"/>
                    </a:cubicBezTo>
                    <a:lnTo>
                      <a:pt x="8310" y="21159"/>
                    </a:lnTo>
                    <a:cubicBezTo>
                      <a:pt x="8372" y="20941"/>
                      <a:pt x="8372" y="20868"/>
                      <a:pt x="8300" y="20712"/>
                    </a:cubicBezTo>
                    <a:cubicBezTo>
                      <a:pt x="8300" y="20649"/>
                      <a:pt x="8289" y="20587"/>
                      <a:pt x="8289" y="20535"/>
                    </a:cubicBezTo>
                    <a:cubicBezTo>
                      <a:pt x="8268" y="20462"/>
                      <a:pt x="8258" y="20400"/>
                      <a:pt x="8237" y="20326"/>
                    </a:cubicBezTo>
                    <a:cubicBezTo>
                      <a:pt x="8205" y="20181"/>
                      <a:pt x="8195" y="20035"/>
                      <a:pt x="8122" y="19900"/>
                    </a:cubicBezTo>
                    <a:cubicBezTo>
                      <a:pt x="8112" y="19764"/>
                      <a:pt x="8154" y="19608"/>
                      <a:pt x="8039" y="19483"/>
                    </a:cubicBezTo>
                    <a:cubicBezTo>
                      <a:pt x="8018" y="19264"/>
                      <a:pt x="8060" y="19077"/>
                      <a:pt x="8237" y="18931"/>
                    </a:cubicBezTo>
                    <a:cubicBezTo>
                      <a:pt x="8393" y="18827"/>
                      <a:pt x="8487" y="18640"/>
                      <a:pt x="8664" y="18556"/>
                    </a:cubicBezTo>
                    <a:cubicBezTo>
                      <a:pt x="8695" y="18556"/>
                      <a:pt x="8716" y="18535"/>
                      <a:pt x="8726" y="18505"/>
                    </a:cubicBezTo>
                    <a:cubicBezTo>
                      <a:pt x="8779" y="18515"/>
                      <a:pt x="8820" y="18525"/>
                      <a:pt x="8851" y="18577"/>
                    </a:cubicBezTo>
                    <a:cubicBezTo>
                      <a:pt x="8987" y="18744"/>
                      <a:pt x="9133" y="18910"/>
                      <a:pt x="9341" y="19004"/>
                    </a:cubicBezTo>
                    <a:cubicBezTo>
                      <a:pt x="9413" y="19067"/>
                      <a:pt x="9476" y="19129"/>
                      <a:pt x="9580" y="19129"/>
                    </a:cubicBezTo>
                    <a:cubicBezTo>
                      <a:pt x="9612" y="19171"/>
                      <a:pt x="9653" y="19181"/>
                      <a:pt x="9705" y="19181"/>
                    </a:cubicBezTo>
                    <a:cubicBezTo>
                      <a:pt x="9726" y="19192"/>
                      <a:pt x="9736" y="19202"/>
                      <a:pt x="9757" y="19213"/>
                    </a:cubicBezTo>
                    <a:cubicBezTo>
                      <a:pt x="9996" y="19338"/>
                      <a:pt x="10267" y="19233"/>
                      <a:pt x="10517" y="19338"/>
                    </a:cubicBezTo>
                    <a:lnTo>
                      <a:pt x="10538" y="19338"/>
                    </a:lnTo>
                    <a:cubicBezTo>
                      <a:pt x="10694" y="19254"/>
                      <a:pt x="10871" y="19254"/>
                      <a:pt x="10996" y="19119"/>
                    </a:cubicBezTo>
                    <a:cubicBezTo>
                      <a:pt x="11048" y="19109"/>
                      <a:pt x="11090" y="19098"/>
                      <a:pt x="11121" y="19056"/>
                    </a:cubicBezTo>
                    <a:cubicBezTo>
                      <a:pt x="11412" y="18994"/>
                      <a:pt x="11694" y="18942"/>
                      <a:pt x="11965" y="18806"/>
                    </a:cubicBezTo>
                    <a:cubicBezTo>
                      <a:pt x="12069" y="18744"/>
                      <a:pt x="12162" y="18681"/>
                      <a:pt x="12298" y="18671"/>
                    </a:cubicBezTo>
                    <a:cubicBezTo>
                      <a:pt x="12391" y="18660"/>
                      <a:pt x="12485" y="18588"/>
                      <a:pt x="12558" y="18525"/>
                    </a:cubicBezTo>
                    <a:cubicBezTo>
                      <a:pt x="12662" y="18431"/>
                      <a:pt x="12745" y="18306"/>
                      <a:pt x="12828" y="18192"/>
                    </a:cubicBezTo>
                    <a:cubicBezTo>
                      <a:pt x="13037" y="18140"/>
                      <a:pt x="13152" y="17994"/>
                      <a:pt x="13277" y="17827"/>
                    </a:cubicBezTo>
                    <a:cubicBezTo>
                      <a:pt x="13297" y="17817"/>
                      <a:pt x="13318" y="17797"/>
                      <a:pt x="13339" y="17776"/>
                    </a:cubicBezTo>
                    <a:cubicBezTo>
                      <a:pt x="13610" y="17640"/>
                      <a:pt x="13839" y="17453"/>
                      <a:pt x="14078" y="17276"/>
                    </a:cubicBezTo>
                    <a:cubicBezTo>
                      <a:pt x="14172" y="17214"/>
                      <a:pt x="14234" y="17119"/>
                      <a:pt x="14224" y="17026"/>
                    </a:cubicBezTo>
                    <a:cubicBezTo>
                      <a:pt x="14214" y="16839"/>
                      <a:pt x="14276" y="16714"/>
                      <a:pt x="14422" y="16599"/>
                    </a:cubicBezTo>
                    <a:cubicBezTo>
                      <a:pt x="14432" y="16589"/>
                      <a:pt x="14432" y="16568"/>
                      <a:pt x="14432" y="16547"/>
                    </a:cubicBezTo>
                    <a:cubicBezTo>
                      <a:pt x="14557" y="16422"/>
                      <a:pt x="14557" y="16422"/>
                      <a:pt x="14432" y="16286"/>
                    </a:cubicBezTo>
                    <a:cubicBezTo>
                      <a:pt x="14432" y="16256"/>
                      <a:pt x="14411" y="16235"/>
                      <a:pt x="14380" y="16235"/>
                    </a:cubicBezTo>
                    <a:cubicBezTo>
                      <a:pt x="14318" y="16182"/>
                      <a:pt x="14244" y="16182"/>
                      <a:pt x="14172" y="16172"/>
                    </a:cubicBezTo>
                    <a:cubicBezTo>
                      <a:pt x="14135" y="16172"/>
                      <a:pt x="14098" y="16174"/>
                      <a:pt x="14062" y="16174"/>
                    </a:cubicBezTo>
                    <a:cubicBezTo>
                      <a:pt x="14006" y="16174"/>
                      <a:pt x="13952" y="16170"/>
                      <a:pt x="13901" y="16151"/>
                    </a:cubicBezTo>
                    <a:cubicBezTo>
                      <a:pt x="13765" y="16120"/>
                      <a:pt x="13641" y="16120"/>
                      <a:pt x="13506" y="16120"/>
                    </a:cubicBezTo>
                    <a:cubicBezTo>
                      <a:pt x="13405" y="16076"/>
                      <a:pt x="13304" y="16066"/>
                      <a:pt x="13201" y="16066"/>
                    </a:cubicBezTo>
                    <a:cubicBezTo>
                      <a:pt x="13113" y="16066"/>
                      <a:pt x="13023" y="16073"/>
                      <a:pt x="12934" y="16073"/>
                    </a:cubicBezTo>
                    <a:cubicBezTo>
                      <a:pt x="12857" y="16073"/>
                      <a:pt x="12780" y="16068"/>
                      <a:pt x="12703" y="16047"/>
                    </a:cubicBezTo>
                    <a:cubicBezTo>
                      <a:pt x="12662" y="16035"/>
                      <a:pt x="12617" y="16029"/>
                      <a:pt x="12569" y="16029"/>
                    </a:cubicBezTo>
                    <a:cubicBezTo>
                      <a:pt x="12496" y="16029"/>
                      <a:pt x="12419" y="16043"/>
                      <a:pt x="12349" y="16068"/>
                    </a:cubicBezTo>
                    <a:cubicBezTo>
                      <a:pt x="12293" y="16075"/>
                      <a:pt x="12241" y="16092"/>
                      <a:pt x="12187" y="16092"/>
                    </a:cubicBezTo>
                    <a:cubicBezTo>
                      <a:pt x="12162" y="16092"/>
                      <a:pt x="12137" y="16088"/>
                      <a:pt x="12110" y="16078"/>
                    </a:cubicBezTo>
                    <a:cubicBezTo>
                      <a:pt x="12107" y="16076"/>
                      <a:pt x="12102" y="16076"/>
                      <a:pt x="12098" y="16076"/>
                    </a:cubicBezTo>
                    <a:cubicBezTo>
                      <a:pt x="12078" y="16076"/>
                      <a:pt x="12052" y="16091"/>
                      <a:pt x="12027" y="16099"/>
                    </a:cubicBezTo>
                    <a:cubicBezTo>
                      <a:pt x="12016" y="16099"/>
                      <a:pt x="12006" y="16099"/>
                      <a:pt x="11995" y="16110"/>
                    </a:cubicBezTo>
                    <a:cubicBezTo>
                      <a:pt x="11955" y="16081"/>
                      <a:pt x="11918" y="16058"/>
                      <a:pt x="11881" y="16058"/>
                    </a:cubicBezTo>
                    <a:cubicBezTo>
                      <a:pt x="11850" y="16058"/>
                      <a:pt x="11820" y="16073"/>
                      <a:pt x="11787" y="16110"/>
                    </a:cubicBezTo>
                    <a:lnTo>
                      <a:pt x="11777" y="16099"/>
                    </a:lnTo>
                    <a:cubicBezTo>
                      <a:pt x="11764" y="16103"/>
                      <a:pt x="11750" y="16104"/>
                      <a:pt x="11736" y="16104"/>
                    </a:cubicBezTo>
                    <a:cubicBezTo>
                      <a:pt x="11697" y="16104"/>
                      <a:pt x="11657" y="16093"/>
                      <a:pt x="11617" y="16093"/>
                    </a:cubicBezTo>
                    <a:cubicBezTo>
                      <a:pt x="11594" y="16093"/>
                      <a:pt x="11570" y="16097"/>
                      <a:pt x="11548" y="16110"/>
                    </a:cubicBezTo>
                    <a:cubicBezTo>
                      <a:pt x="11350" y="16120"/>
                      <a:pt x="11162" y="16131"/>
                      <a:pt x="10996" y="16235"/>
                    </a:cubicBezTo>
                    <a:cubicBezTo>
                      <a:pt x="10819" y="16266"/>
                      <a:pt x="10642" y="16297"/>
                      <a:pt x="10496" y="16422"/>
                    </a:cubicBezTo>
                    <a:cubicBezTo>
                      <a:pt x="10465" y="16443"/>
                      <a:pt x="10424" y="16464"/>
                      <a:pt x="10382" y="16485"/>
                    </a:cubicBezTo>
                    <a:cubicBezTo>
                      <a:pt x="10350" y="16485"/>
                      <a:pt x="10330" y="16506"/>
                      <a:pt x="10320" y="16536"/>
                    </a:cubicBezTo>
                    <a:lnTo>
                      <a:pt x="10309" y="16536"/>
                    </a:lnTo>
                    <a:cubicBezTo>
                      <a:pt x="10100" y="16620"/>
                      <a:pt x="9892" y="16703"/>
                      <a:pt x="9716" y="16849"/>
                    </a:cubicBezTo>
                    <a:cubicBezTo>
                      <a:pt x="9674" y="16870"/>
                      <a:pt x="9632" y="16901"/>
                      <a:pt x="9580" y="16922"/>
                    </a:cubicBezTo>
                    <a:cubicBezTo>
                      <a:pt x="9549" y="16943"/>
                      <a:pt x="9507" y="16964"/>
                      <a:pt x="9466" y="16984"/>
                    </a:cubicBezTo>
                    <a:cubicBezTo>
                      <a:pt x="9174" y="17119"/>
                      <a:pt x="8997" y="17348"/>
                      <a:pt x="8904" y="17640"/>
                    </a:cubicBezTo>
                    <a:cubicBezTo>
                      <a:pt x="8799" y="17807"/>
                      <a:pt x="8654" y="17932"/>
                      <a:pt x="8529" y="18067"/>
                    </a:cubicBezTo>
                    <a:cubicBezTo>
                      <a:pt x="8393" y="18151"/>
                      <a:pt x="8268" y="18244"/>
                      <a:pt x="8175" y="18380"/>
                    </a:cubicBezTo>
                    <a:lnTo>
                      <a:pt x="8112" y="18442"/>
                    </a:lnTo>
                    <a:cubicBezTo>
                      <a:pt x="8091" y="18463"/>
                      <a:pt x="8081" y="18484"/>
                      <a:pt x="8050" y="18505"/>
                    </a:cubicBezTo>
                    <a:cubicBezTo>
                      <a:pt x="7982" y="18542"/>
                      <a:pt x="7914" y="18569"/>
                      <a:pt x="7842" y="18569"/>
                    </a:cubicBezTo>
                    <a:cubicBezTo>
                      <a:pt x="7815" y="18569"/>
                      <a:pt x="7787" y="18565"/>
                      <a:pt x="7758" y="18556"/>
                    </a:cubicBezTo>
                    <a:cubicBezTo>
                      <a:pt x="7737" y="18484"/>
                      <a:pt x="7706" y="18400"/>
                      <a:pt x="7685" y="18317"/>
                    </a:cubicBezTo>
                    <a:cubicBezTo>
                      <a:pt x="7696" y="18223"/>
                      <a:pt x="7685" y="18140"/>
                      <a:pt x="7643" y="18056"/>
                    </a:cubicBezTo>
                    <a:cubicBezTo>
                      <a:pt x="7592" y="17901"/>
                      <a:pt x="7571" y="17744"/>
                      <a:pt x="7560" y="17588"/>
                    </a:cubicBezTo>
                    <a:cubicBezTo>
                      <a:pt x="7539" y="17422"/>
                      <a:pt x="7581" y="17265"/>
                      <a:pt x="7654" y="17119"/>
                    </a:cubicBezTo>
                    <a:cubicBezTo>
                      <a:pt x="7737" y="16922"/>
                      <a:pt x="7810" y="16735"/>
                      <a:pt x="7821" y="16515"/>
                    </a:cubicBezTo>
                    <a:cubicBezTo>
                      <a:pt x="7821" y="16349"/>
                      <a:pt x="7946" y="16193"/>
                      <a:pt x="7904" y="16016"/>
                    </a:cubicBezTo>
                    <a:cubicBezTo>
                      <a:pt x="8008" y="15860"/>
                      <a:pt x="7987" y="15673"/>
                      <a:pt x="8050" y="15506"/>
                    </a:cubicBezTo>
                    <a:cubicBezTo>
                      <a:pt x="8060" y="15485"/>
                      <a:pt x="8060" y="15464"/>
                      <a:pt x="8060" y="15453"/>
                    </a:cubicBezTo>
                    <a:cubicBezTo>
                      <a:pt x="8071" y="15433"/>
                      <a:pt x="8081" y="15412"/>
                      <a:pt x="8081" y="15391"/>
                    </a:cubicBezTo>
                    <a:cubicBezTo>
                      <a:pt x="8112" y="15329"/>
                      <a:pt x="8143" y="15256"/>
                      <a:pt x="8175" y="15183"/>
                    </a:cubicBezTo>
                    <a:cubicBezTo>
                      <a:pt x="8205" y="15183"/>
                      <a:pt x="8216" y="15162"/>
                      <a:pt x="8226" y="15131"/>
                    </a:cubicBezTo>
                    <a:cubicBezTo>
                      <a:pt x="8237" y="15120"/>
                      <a:pt x="8247" y="15099"/>
                      <a:pt x="8268" y="15079"/>
                    </a:cubicBezTo>
                    <a:cubicBezTo>
                      <a:pt x="8425" y="14975"/>
                      <a:pt x="8591" y="14902"/>
                      <a:pt x="8695" y="14725"/>
                    </a:cubicBezTo>
                    <a:cubicBezTo>
                      <a:pt x="8716" y="14683"/>
                      <a:pt x="8768" y="14662"/>
                      <a:pt x="8809" y="14641"/>
                    </a:cubicBezTo>
                    <a:cubicBezTo>
                      <a:pt x="8851" y="14611"/>
                      <a:pt x="8872" y="14569"/>
                      <a:pt x="8893" y="14516"/>
                    </a:cubicBezTo>
                    <a:cubicBezTo>
                      <a:pt x="8914" y="14516"/>
                      <a:pt x="8924" y="14496"/>
                      <a:pt x="8924" y="14486"/>
                    </a:cubicBezTo>
                    <a:cubicBezTo>
                      <a:pt x="8945" y="14454"/>
                      <a:pt x="8966" y="14433"/>
                      <a:pt x="8987" y="14402"/>
                    </a:cubicBezTo>
                    <a:cubicBezTo>
                      <a:pt x="9070" y="14329"/>
                      <a:pt x="9184" y="14329"/>
                      <a:pt x="9288" y="14277"/>
                    </a:cubicBezTo>
                    <a:cubicBezTo>
                      <a:pt x="9297" y="14276"/>
                      <a:pt x="9305" y="14276"/>
                      <a:pt x="9313" y="14276"/>
                    </a:cubicBezTo>
                    <a:cubicBezTo>
                      <a:pt x="9407" y="14276"/>
                      <a:pt x="9495" y="14330"/>
                      <a:pt x="9591" y="14340"/>
                    </a:cubicBezTo>
                    <a:lnTo>
                      <a:pt x="9632" y="14340"/>
                    </a:lnTo>
                    <a:cubicBezTo>
                      <a:pt x="9686" y="14394"/>
                      <a:pt x="9750" y="14403"/>
                      <a:pt x="9815" y="14403"/>
                    </a:cubicBezTo>
                    <a:cubicBezTo>
                      <a:pt x="9847" y="14403"/>
                      <a:pt x="9880" y="14400"/>
                      <a:pt x="9911" y="14400"/>
                    </a:cubicBezTo>
                    <a:cubicBezTo>
                      <a:pt x="9926" y="14400"/>
                      <a:pt x="9940" y="14401"/>
                      <a:pt x="9955" y="14402"/>
                    </a:cubicBezTo>
                    <a:cubicBezTo>
                      <a:pt x="10083" y="14420"/>
                      <a:pt x="10209" y="14428"/>
                      <a:pt x="10335" y="14428"/>
                    </a:cubicBezTo>
                    <a:cubicBezTo>
                      <a:pt x="10579" y="14428"/>
                      <a:pt x="10819" y="14398"/>
                      <a:pt x="11058" y="14350"/>
                    </a:cubicBezTo>
                    <a:cubicBezTo>
                      <a:pt x="11111" y="14340"/>
                      <a:pt x="11162" y="14319"/>
                      <a:pt x="11194" y="14277"/>
                    </a:cubicBezTo>
                    <a:cubicBezTo>
                      <a:pt x="11340" y="14225"/>
                      <a:pt x="11496" y="14204"/>
                      <a:pt x="11621" y="14100"/>
                    </a:cubicBezTo>
                    <a:cubicBezTo>
                      <a:pt x="11829" y="14037"/>
                      <a:pt x="12037" y="13965"/>
                      <a:pt x="12225" y="13850"/>
                    </a:cubicBezTo>
                    <a:cubicBezTo>
                      <a:pt x="12329" y="13798"/>
                      <a:pt x="12444" y="13757"/>
                      <a:pt x="12527" y="13663"/>
                    </a:cubicBezTo>
                    <a:cubicBezTo>
                      <a:pt x="12839" y="13517"/>
                      <a:pt x="13099" y="13309"/>
                      <a:pt x="13256" y="13007"/>
                    </a:cubicBezTo>
                    <a:cubicBezTo>
                      <a:pt x="13401" y="12705"/>
                      <a:pt x="13610" y="12434"/>
                      <a:pt x="13765" y="12142"/>
                    </a:cubicBezTo>
                    <a:cubicBezTo>
                      <a:pt x="13786" y="12122"/>
                      <a:pt x="13807" y="12101"/>
                      <a:pt x="13818" y="12080"/>
                    </a:cubicBezTo>
                    <a:cubicBezTo>
                      <a:pt x="13911" y="12008"/>
                      <a:pt x="13953" y="11924"/>
                      <a:pt x="13995" y="11830"/>
                    </a:cubicBezTo>
                    <a:cubicBezTo>
                      <a:pt x="14057" y="11716"/>
                      <a:pt x="14110" y="11612"/>
                      <a:pt x="14151" y="11497"/>
                    </a:cubicBezTo>
                    <a:cubicBezTo>
                      <a:pt x="14182" y="11445"/>
                      <a:pt x="14182" y="11383"/>
                      <a:pt x="14182" y="11320"/>
                    </a:cubicBezTo>
                    <a:cubicBezTo>
                      <a:pt x="14193" y="11164"/>
                      <a:pt x="14130" y="11091"/>
                      <a:pt x="13974" y="11091"/>
                    </a:cubicBezTo>
                    <a:cubicBezTo>
                      <a:pt x="13901" y="11091"/>
                      <a:pt x="13818" y="11091"/>
                      <a:pt x="13735" y="11112"/>
                    </a:cubicBezTo>
                    <a:cubicBezTo>
                      <a:pt x="13464" y="11164"/>
                      <a:pt x="13182" y="11226"/>
                      <a:pt x="12912" y="11289"/>
                    </a:cubicBezTo>
                    <a:cubicBezTo>
                      <a:pt x="12881" y="11289"/>
                      <a:pt x="12860" y="11320"/>
                      <a:pt x="12828" y="11330"/>
                    </a:cubicBezTo>
                    <a:cubicBezTo>
                      <a:pt x="12620" y="11351"/>
                      <a:pt x="12412" y="11372"/>
                      <a:pt x="12215" y="11455"/>
                    </a:cubicBezTo>
                    <a:cubicBezTo>
                      <a:pt x="11995" y="11487"/>
                      <a:pt x="11787" y="11529"/>
                      <a:pt x="11569" y="11570"/>
                    </a:cubicBezTo>
                    <a:cubicBezTo>
                      <a:pt x="11496" y="11580"/>
                      <a:pt x="11412" y="11570"/>
                      <a:pt x="11350" y="11633"/>
                    </a:cubicBezTo>
                    <a:cubicBezTo>
                      <a:pt x="11319" y="11643"/>
                      <a:pt x="11277" y="11643"/>
                      <a:pt x="11246" y="11653"/>
                    </a:cubicBezTo>
                    <a:cubicBezTo>
                      <a:pt x="11233" y="11651"/>
                      <a:pt x="11222" y="11650"/>
                      <a:pt x="11211" y="11650"/>
                    </a:cubicBezTo>
                    <a:cubicBezTo>
                      <a:pt x="11175" y="11650"/>
                      <a:pt x="11145" y="11663"/>
                      <a:pt x="11121" y="11695"/>
                    </a:cubicBezTo>
                    <a:cubicBezTo>
                      <a:pt x="11079" y="11705"/>
                      <a:pt x="11038" y="11716"/>
                      <a:pt x="10996" y="11716"/>
                    </a:cubicBezTo>
                    <a:cubicBezTo>
                      <a:pt x="10892" y="11788"/>
                      <a:pt x="10778" y="11851"/>
                      <a:pt x="10663" y="11913"/>
                    </a:cubicBezTo>
                    <a:cubicBezTo>
                      <a:pt x="10507" y="12008"/>
                      <a:pt x="10361" y="12091"/>
                      <a:pt x="10246" y="12247"/>
                    </a:cubicBezTo>
                    <a:cubicBezTo>
                      <a:pt x="10225" y="12247"/>
                      <a:pt x="10215" y="12257"/>
                      <a:pt x="10205" y="12267"/>
                    </a:cubicBezTo>
                    <a:cubicBezTo>
                      <a:pt x="10142" y="12278"/>
                      <a:pt x="10100" y="12320"/>
                      <a:pt x="10070" y="12372"/>
                    </a:cubicBezTo>
                    <a:cubicBezTo>
                      <a:pt x="9955" y="12392"/>
                      <a:pt x="9882" y="12466"/>
                      <a:pt x="9830" y="12559"/>
                    </a:cubicBezTo>
                    <a:cubicBezTo>
                      <a:pt x="9746" y="12663"/>
                      <a:pt x="9653" y="12757"/>
                      <a:pt x="9591" y="12871"/>
                    </a:cubicBezTo>
                    <a:cubicBezTo>
                      <a:pt x="9413" y="13194"/>
                      <a:pt x="9184" y="13475"/>
                      <a:pt x="8966" y="13778"/>
                    </a:cubicBezTo>
                    <a:cubicBezTo>
                      <a:pt x="8851" y="13882"/>
                      <a:pt x="8726" y="13986"/>
                      <a:pt x="8612" y="14100"/>
                    </a:cubicBezTo>
                    <a:cubicBezTo>
                      <a:pt x="8570" y="14100"/>
                      <a:pt x="8529" y="14111"/>
                      <a:pt x="8487" y="14121"/>
                    </a:cubicBezTo>
                    <a:cubicBezTo>
                      <a:pt x="8447" y="14131"/>
                      <a:pt x="8410" y="14136"/>
                      <a:pt x="8375" y="14136"/>
                    </a:cubicBezTo>
                    <a:cubicBezTo>
                      <a:pt x="8263" y="14136"/>
                      <a:pt x="8176" y="14083"/>
                      <a:pt x="8112" y="13965"/>
                    </a:cubicBezTo>
                    <a:cubicBezTo>
                      <a:pt x="8143" y="13725"/>
                      <a:pt x="8216" y="13486"/>
                      <a:pt x="8122" y="13246"/>
                    </a:cubicBezTo>
                    <a:cubicBezTo>
                      <a:pt x="8205" y="13121"/>
                      <a:pt x="8216" y="12986"/>
                      <a:pt x="8112" y="12871"/>
                    </a:cubicBezTo>
                    <a:cubicBezTo>
                      <a:pt x="8112" y="12746"/>
                      <a:pt x="8122" y="12621"/>
                      <a:pt x="8101" y="12507"/>
                    </a:cubicBezTo>
                    <a:cubicBezTo>
                      <a:pt x="8039" y="12216"/>
                      <a:pt x="8008" y="11924"/>
                      <a:pt x="7976" y="11643"/>
                    </a:cubicBezTo>
                    <a:cubicBezTo>
                      <a:pt x="7987" y="11580"/>
                      <a:pt x="7987" y="11518"/>
                      <a:pt x="7997" y="11455"/>
                    </a:cubicBezTo>
                    <a:cubicBezTo>
                      <a:pt x="8029" y="11434"/>
                      <a:pt x="8039" y="11414"/>
                      <a:pt x="7997" y="11393"/>
                    </a:cubicBezTo>
                    <a:cubicBezTo>
                      <a:pt x="8008" y="11372"/>
                      <a:pt x="8008" y="11362"/>
                      <a:pt x="7997" y="11341"/>
                    </a:cubicBezTo>
                    <a:cubicBezTo>
                      <a:pt x="8112" y="11175"/>
                      <a:pt x="8164" y="10987"/>
                      <a:pt x="8310" y="10851"/>
                    </a:cubicBezTo>
                    <a:cubicBezTo>
                      <a:pt x="8425" y="10779"/>
                      <a:pt x="8529" y="10716"/>
                      <a:pt x="8664" y="10716"/>
                    </a:cubicBezTo>
                    <a:lnTo>
                      <a:pt x="8976" y="10716"/>
                    </a:lnTo>
                    <a:cubicBezTo>
                      <a:pt x="8985" y="10718"/>
                      <a:pt x="8993" y="10719"/>
                      <a:pt x="9001" y="10719"/>
                    </a:cubicBezTo>
                    <a:cubicBezTo>
                      <a:pt x="9042" y="10719"/>
                      <a:pt x="9075" y="10699"/>
                      <a:pt x="9101" y="10664"/>
                    </a:cubicBezTo>
                    <a:cubicBezTo>
                      <a:pt x="9174" y="10664"/>
                      <a:pt x="9237" y="10664"/>
                      <a:pt x="9278" y="10601"/>
                    </a:cubicBezTo>
                    <a:lnTo>
                      <a:pt x="9278" y="10591"/>
                    </a:lnTo>
                    <a:cubicBezTo>
                      <a:pt x="9299" y="10571"/>
                      <a:pt x="9330" y="10550"/>
                      <a:pt x="9362" y="10539"/>
                    </a:cubicBezTo>
                    <a:cubicBezTo>
                      <a:pt x="9403" y="10518"/>
                      <a:pt x="9445" y="10497"/>
                      <a:pt x="9497" y="10477"/>
                    </a:cubicBezTo>
                    <a:cubicBezTo>
                      <a:pt x="9632" y="10435"/>
                      <a:pt x="9767" y="10393"/>
                      <a:pt x="9903" y="10342"/>
                    </a:cubicBezTo>
                    <a:cubicBezTo>
                      <a:pt x="10142" y="10237"/>
                      <a:pt x="10392" y="10133"/>
                      <a:pt x="10507" y="9863"/>
                    </a:cubicBezTo>
                    <a:cubicBezTo>
                      <a:pt x="10538" y="9863"/>
                      <a:pt x="10559" y="9831"/>
                      <a:pt x="10569" y="9810"/>
                    </a:cubicBezTo>
                    <a:lnTo>
                      <a:pt x="10569" y="9810"/>
                    </a:lnTo>
                    <a:cubicBezTo>
                      <a:pt x="10569" y="9810"/>
                      <a:pt x="10569" y="9810"/>
                      <a:pt x="10569" y="9810"/>
                    </a:cubicBezTo>
                    <a:cubicBezTo>
                      <a:pt x="10600" y="9779"/>
                      <a:pt x="10642" y="9759"/>
                      <a:pt x="10663" y="9727"/>
                    </a:cubicBezTo>
                    <a:cubicBezTo>
                      <a:pt x="10736" y="9550"/>
                      <a:pt x="10871" y="9425"/>
                      <a:pt x="10996" y="9290"/>
                    </a:cubicBezTo>
                    <a:cubicBezTo>
                      <a:pt x="11090" y="9196"/>
                      <a:pt x="11173" y="9102"/>
                      <a:pt x="11236" y="8977"/>
                    </a:cubicBezTo>
                    <a:cubicBezTo>
                      <a:pt x="11392" y="8634"/>
                      <a:pt x="11558" y="8301"/>
                      <a:pt x="11725" y="7968"/>
                    </a:cubicBezTo>
                    <a:cubicBezTo>
                      <a:pt x="11766" y="7894"/>
                      <a:pt x="11840" y="7832"/>
                      <a:pt x="11840" y="7749"/>
                    </a:cubicBezTo>
                    <a:cubicBezTo>
                      <a:pt x="11829" y="7582"/>
                      <a:pt x="11933" y="7447"/>
                      <a:pt x="11975" y="7290"/>
                    </a:cubicBezTo>
                    <a:cubicBezTo>
                      <a:pt x="12079" y="7114"/>
                      <a:pt x="12100" y="6916"/>
                      <a:pt x="12152" y="6718"/>
                    </a:cubicBezTo>
                    <a:cubicBezTo>
                      <a:pt x="12194" y="6593"/>
                      <a:pt x="12225" y="6457"/>
                      <a:pt x="12204" y="6333"/>
                    </a:cubicBezTo>
                    <a:cubicBezTo>
                      <a:pt x="12173" y="6166"/>
                      <a:pt x="12173" y="5989"/>
                      <a:pt x="12162" y="5823"/>
                    </a:cubicBezTo>
                    <a:cubicBezTo>
                      <a:pt x="12152" y="5739"/>
                      <a:pt x="12120" y="5666"/>
                      <a:pt x="12069" y="5594"/>
                    </a:cubicBezTo>
                    <a:cubicBezTo>
                      <a:pt x="12035" y="5560"/>
                      <a:pt x="11994" y="5526"/>
                      <a:pt x="11946" y="5526"/>
                    </a:cubicBezTo>
                    <a:cubicBezTo>
                      <a:pt x="11935" y="5526"/>
                      <a:pt x="11924" y="5527"/>
                      <a:pt x="11912" y="5531"/>
                    </a:cubicBezTo>
                    <a:cubicBezTo>
                      <a:pt x="11704" y="5573"/>
                      <a:pt x="11486" y="5562"/>
                      <a:pt x="11298" y="5698"/>
                    </a:cubicBezTo>
                    <a:cubicBezTo>
                      <a:pt x="11152" y="5708"/>
                      <a:pt x="11058" y="5812"/>
                      <a:pt x="10933" y="5874"/>
                    </a:cubicBezTo>
                    <a:cubicBezTo>
                      <a:pt x="10913" y="5895"/>
                      <a:pt x="10892" y="5906"/>
                      <a:pt x="10871" y="5916"/>
                    </a:cubicBezTo>
                    <a:cubicBezTo>
                      <a:pt x="10798" y="5927"/>
                      <a:pt x="10725" y="5937"/>
                      <a:pt x="10684" y="5999"/>
                    </a:cubicBezTo>
                    <a:cubicBezTo>
                      <a:pt x="10621" y="6020"/>
                      <a:pt x="10559" y="6052"/>
                      <a:pt x="10486" y="6073"/>
                    </a:cubicBezTo>
                    <a:cubicBezTo>
                      <a:pt x="10424" y="6103"/>
                      <a:pt x="10361" y="6135"/>
                      <a:pt x="10320" y="6198"/>
                    </a:cubicBezTo>
                    <a:cubicBezTo>
                      <a:pt x="10225" y="6343"/>
                      <a:pt x="10080" y="6437"/>
                      <a:pt x="9934" y="6531"/>
                    </a:cubicBezTo>
                    <a:cubicBezTo>
                      <a:pt x="9778" y="6635"/>
                      <a:pt x="9632" y="6760"/>
                      <a:pt x="9517" y="6916"/>
                    </a:cubicBezTo>
                    <a:cubicBezTo>
                      <a:pt x="9507" y="6936"/>
                      <a:pt x="9487" y="6957"/>
                      <a:pt x="9476" y="6978"/>
                    </a:cubicBezTo>
                    <a:cubicBezTo>
                      <a:pt x="9455" y="7010"/>
                      <a:pt x="9424" y="7031"/>
                      <a:pt x="9403" y="7061"/>
                    </a:cubicBezTo>
                    <a:cubicBezTo>
                      <a:pt x="9362" y="7072"/>
                      <a:pt x="9341" y="7114"/>
                      <a:pt x="9330" y="7155"/>
                    </a:cubicBezTo>
                    <a:cubicBezTo>
                      <a:pt x="9205" y="7260"/>
                      <a:pt x="9101" y="7374"/>
                      <a:pt x="9038" y="7540"/>
                    </a:cubicBezTo>
                    <a:cubicBezTo>
                      <a:pt x="9028" y="7551"/>
                      <a:pt x="9028" y="7561"/>
                      <a:pt x="9028" y="7582"/>
                    </a:cubicBezTo>
                    <a:cubicBezTo>
                      <a:pt x="8914" y="7665"/>
                      <a:pt x="8872" y="7780"/>
                      <a:pt x="8841" y="7894"/>
                    </a:cubicBezTo>
                    <a:cubicBezTo>
                      <a:pt x="8799" y="7926"/>
                      <a:pt x="8789" y="7978"/>
                      <a:pt x="8789" y="8030"/>
                    </a:cubicBezTo>
                    <a:cubicBezTo>
                      <a:pt x="8789" y="8040"/>
                      <a:pt x="8779" y="8061"/>
                      <a:pt x="8789" y="8082"/>
                    </a:cubicBezTo>
                    <a:cubicBezTo>
                      <a:pt x="8705" y="8165"/>
                      <a:pt x="8664" y="8269"/>
                      <a:pt x="8664" y="8384"/>
                    </a:cubicBezTo>
                    <a:cubicBezTo>
                      <a:pt x="8664" y="8467"/>
                      <a:pt x="8643" y="8561"/>
                      <a:pt x="8601" y="8644"/>
                    </a:cubicBezTo>
                    <a:cubicBezTo>
                      <a:pt x="8549" y="8676"/>
                      <a:pt x="8508" y="8738"/>
                      <a:pt x="8508" y="8790"/>
                    </a:cubicBezTo>
                    <a:cubicBezTo>
                      <a:pt x="8487" y="8936"/>
                      <a:pt x="8414" y="9060"/>
                      <a:pt x="8362" y="9185"/>
                    </a:cubicBezTo>
                    <a:cubicBezTo>
                      <a:pt x="8320" y="9310"/>
                      <a:pt x="8258" y="9435"/>
                      <a:pt x="8247" y="9560"/>
                    </a:cubicBezTo>
                    <a:cubicBezTo>
                      <a:pt x="8226" y="9706"/>
                      <a:pt x="8258" y="9852"/>
                      <a:pt x="8101" y="9935"/>
                    </a:cubicBezTo>
                    <a:cubicBezTo>
                      <a:pt x="8071" y="9956"/>
                      <a:pt x="8050" y="10018"/>
                      <a:pt x="8050" y="10071"/>
                    </a:cubicBezTo>
                    <a:cubicBezTo>
                      <a:pt x="8018" y="10217"/>
                      <a:pt x="7946" y="10331"/>
                      <a:pt x="7810" y="10414"/>
                    </a:cubicBezTo>
                    <a:cubicBezTo>
                      <a:pt x="7821" y="10342"/>
                      <a:pt x="7821" y="10268"/>
                      <a:pt x="7758" y="10217"/>
                    </a:cubicBezTo>
                    <a:cubicBezTo>
                      <a:pt x="7758" y="10196"/>
                      <a:pt x="7758" y="10185"/>
                      <a:pt x="7747" y="10175"/>
                    </a:cubicBezTo>
                    <a:cubicBezTo>
                      <a:pt x="7758" y="10081"/>
                      <a:pt x="7747" y="9998"/>
                      <a:pt x="7696" y="9925"/>
                    </a:cubicBezTo>
                    <a:cubicBezTo>
                      <a:pt x="7737" y="9842"/>
                      <a:pt x="7685" y="9768"/>
                      <a:pt x="7675" y="9685"/>
                    </a:cubicBezTo>
                    <a:cubicBezTo>
                      <a:pt x="7685" y="9634"/>
                      <a:pt x="7675" y="9581"/>
                      <a:pt x="7633" y="9539"/>
                    </a:cubicBezTo>
                    <a:cubicBezTo>
                      <a:pt x="7581" y="9342"/>
                      <a:pt x="7550" y="9123"/>
                      <a:pt x="7467" y="8936"/>
                    </a:cubicBezTo>
                    <a:cubicBezTo>
                      <a:pt x="7373" y="8706"/>
                      <a:pt x="7352" y="8488"/>
                      <a:pt x="7425" y="8259"/>
                    </a:cubicBezTo>
                    <a:cubicBezTo>
                      <a:pt x="7446" y="8176"/>
                      <a:pt x="7435" y="8123"/>
                      <a:pt x="7383" y="8061"/>
                    </a:cubicBezTo>
                    <a:cubicBezTo>
                      <a:pt x="7352" y="8030"/>
                      <a:pt x="7331" y="7998"/>
                      <a:pt x="7310" y="7968"/>
                    </a:cubicBezTo>
                    <a:cubicBezTo>
                      <a:pt x="7321" y="7926"/>
                      <a:pt x="7321" y="7884"/>
                      <a:pt x="7331" y="7843"/>
                    </a:cubicBezTo>
                    <a:cubicBezTo>
                      <a:pt x="7425" y="7790"/>
                      <a:pt x="7518" y="7749"/>
                      <a:pt x="7508" y="7614"/>
                    </a:cubicBezTo>
                    <a:cubicBezTo>
                      <a:pt x="7696" y="7364"/>
                      <a:pt x="7841" y="7093"/>
                      <a:pt x="7935" y="6791"/>
                    </a:cubicBezTo>
                    <a:cubicBezTo>
                      <a:pt x="7956" y="6760"/>
                      <a:pt x="7997" y="6739"/>
                      <a:pt x="8008" y="6707"/>
                    </a:cubicBezTo>
                    <a:cubicBezTo>
                      <a:pt x="8060" y="6562"/>
                      <a:pt x="8112" y="6416"/>
                      <a:pt x="8122" y="6270"/>
                    </a:cubicBezTo>
                    <a:cubicBezTo>
                      <a:pt x="8143" y="6239"/>
                      <a:pt x="8164" y="6218"/>
                      <a:pt x="8185" y="6198"/>
                    </a:cubicBezTo>
                    <a:cubicBezTo>
                      <a:pt x="8237" y="6187"/>
                      <a:pt x="8279" y="6156"/>
                      <a:pt x="8300" y="6114"/>
                    </a:cubicBezTo>
                    <a:cubicBezTo>
                      <a:pt x="8362" y="6020"/>
                      <a:pt x="8425" y="5916"/>
                      <a:pt x="8487" y="5823"/>
                    </a:cubicBezTo>
                    <a:cubicBezTo>
                      <a:pt x="8529" y="5791"/>
                      <a:pt x="8549" y="5749"/>
                      <a:pt x="8539" y="5698"/>
                    </a:cubicBezTo>
                    <a:lnTo>
                      <a:pt x="8549" y="5698"/>
                    </a:lnTo>
                    <a:cubicBezTo>
                      <a:pt x="8529" y="5687"/>
                      <a:pt x="8518" y="5677"/>
                      <a:pt x="8518" y="5666"/>
                    </a:cubicBezTo>
                    <a:lnTo>
                      <a:pt x="8518" y="5666"/>
                    </a:lnTo>
                    <a:lnTo>
                      <a:pt x="8549" y="5698"/>
                    </a:lnTo>
                    <a:cubicBezTo>
                      <a:pt x="8622" y="5541"/>
                      <a:pt x="8695" y="5385"/>
                      <a:pt x="8654" y="5208"/>
                    </a:cubicBezTo>
                    <a:cubicBezTo>
                      <a:pt x="8716" y="4990"/>
                      <a:pt x="8830" y="4802"/>
                      <a:pt x="8955" y="4615"/>
                    </a:cubicBezTo>
                    <a:cubicBezTo>
                      <a:pt x="8966" y="4594"/>
                      <a:pt x="8966" y="4562"/>
                      <a:pt x="8976" y="4532"/>
                    </a:cubicBezTo>
                    <a:cubicBezTo>
                      <a:pt x="9008" y="4521"/>
                      <a:pt x="9028" y="4500"/>
                      <a:pt x="9018" y="4469"/>
                    </a:cubicBezTo>
                    <a:cubicBezTo>
                      <a:pt x="9028" y="4448"/>
                      <a:pt x="9038" y="4428"/>
                      <a:pt x="9038" y="4407"/>
                    </a:cubicBezTo>
                    <a:cubicBezTo>
                      <a:pt x="9059" y="4396"/>
                      <a:pt x="9070" y="4375"/>
                      <a:pt x="9080" y="4354"/>
                    </a:cubicBezTo>
                    <a:cubicBezTo>
                      <a:pt x="9101" y="4313"/>
                      <a:pt x="9101" y="4271"/>
                      <a:pt x="9080" y="4219"/>
                    </a:cubicBezTo>
                    <a:cubicBezTo>
                      <a:pt x="9091" y="4208"/>
                      <a:pt x="9080" y="4188"/>
                      <a:pt x="9080" y="4167"/>
                    </a:cubicBezTo>
                    <a:cubicBezTo>
                      <a:pt x="9122" y="4104"/>
                      <a:pt x="9153" y="4032"/>
                      <a:pt x="9153" y="3949"/>
                    </a:cubicBezTo>
                    <a:cubicBezTo>
                      <a:pt x="9153" y="3771"/>
                      <a:pt x="9163" y="3605"/>
                      <a:pt x="9205" y="3438"/>
                    </a:cubicBezTo>
                    <a:cubicBezTo>
                      <a:pt x="9237" y="3345"/>
                      <a:pt x="9237" y="3261"/>
                      <a:pt x="9163" y="3188"/>
                    </a:cubicBezTo>
                    <a:cubicBezTo>
                      <a:pt x="9216" y="3042"/>
                      <a:pt x="9163" y="2897"/>
                      <a:pt x="9153" y="2751"/>
                    </a:cubicBezTo>
                    <a:cubicBezTo>
                      <a:pt x="9153" y="2688"/>
                      <a:pt x="9153" y="2616"/>
                      <a:pt x="9101" y="2563"/>
                    </a:cubicBezTo>
                    <a:cubicBezTo>
                      <a:pt x="9112" y="2501"/>
                      <a:pt x="9122" y="2438"/>
                      <a:pt x="9133" y="2366"/>
                    </a:cubicBezTo>
                    <a:cubicBezTo>
                      <a:pt x="9133" y="2324"/>
                      <a:pt x="9133" y="2293"/>
                      <a:pt x="9091" y="2262"/>
                    </a:cubicBezTo>
                    <a:lnTo>
                      <a:pt x="9091" y="2137"/>
                    </a:lnTo>
                    <a:cubicBezTo>
                      <a:pt x="9080" y="2064"/>
                      <a:pt x="9080" y="1980"/>
                      <a:pt x="9080" y="1897"/>
                    </a:cubicBezTo>
                    <a:cubicBezTo>
                      <a:pt x="9080" y="1876"/>
                      <a:pt x="9080" y="1855"/>
                      <a:pt x="9091" y="1835"/>
                    </a:cubicBezTo>
                    <a:cubicBezTo>
                      <a:pt x="9133" y="1730"/>
                      <a:pt x="9112" y="1637"/>
                      <a:pt x="9080" y="1533"/>
                    </a:cubicBezTo>
                    <a:cubicBezTo>
                      <a:pt x="9049" y="1450"/>
                      <a:pt x="9018" y="1366"/>
                      <a:pt x="8976" y="1283"/>
                    </a:cubicBezTo>
                    <a:lnTo>
                      <a:pt x="8976" y="1106"/>
                    </a:lnTo>
                    <a:cubicBezTo>
                      <a:pt x="8976" y="1054"/>
                      <a:pt x="8966" y="1002"/>
                      <a:pt x="8914" y="981"/>
                    </a:cubicBezTo>
                    <a:lnTo>
                      <a:pt x="8914" y="971"/>
                    </a:lnTo>
                    <a:cubicBezTo>
                      <a:pt x="8872" y="897"/>
                      <a:pt x="8830" y="814"/>
                      <a:pt x="8789" y="731"/>
                    </a:cubicBezTo>
                    <a:cubicBezTo>
                      <a:pt x="8809" y="617"/>
                      <a:pt x="8851" y="502"/>
                      <a:pt x="8904" y="388"/>
                    </a:cubicBezTo>
                    <a:cubicBezTo>
                      <a:pt x="8973" y="218"/>
                      <a:pt x="8795" y="1"/>
                      <a:pt x="8615"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6" name="Google Shape;326;p46"/>
              <p:cNvPicPr preferRelativeResize="0"/>
              <p:nvPr/>
            </p:nvPicPr>
            <p:blipFill rotWithShape="1">
              <a:blip r:embed="rId4">
                <a:alphaModFix/>
              </a:blip>
              <a:srcRect/>
              <a:stretch/>
            </p:blipFill>
            <p:spPr>
              <a:xfrm>
                <a:off x="4841429" y="-138081"/>
                <a:ext cx="1144842" cy="1730385"/>
              </a:xfrm>
              <a:prstGeom prst="rect">
                <a:avLst/>
              </a:prstGeom>
              <a:noFill/>
              <a:ln>
                <a:noFill/>
              </a:ln>
            </p:spPr>
          </p:pic>
        </p:grpSp>
        <p:grpSp>
          <p:nvGrpSpPr>
            <p:cNvPr id="327" name="Google Shape;327;p46"/>
            <p:cNvGrpSpPr/>
            <p:nvPr/>
          </p:nvGrpSpPr>
          <p:grpSpPr>
            <a:xfrm>
              <a:off x="373845" y="1425888"/>
              <a:ext cx="346159" cy="373662"/>
              <a:chOff x="-631075" y="2392173"/>
              <a:chExt cx="735725" cy="794180"/>
            </a:xfrm>
          </p:grpSpPr>
          <p:sp>
            <p:nvSpPr>
              <p:cNvPr id="328" name="Google Shape;328;p46"/>
              <p:cNvSpPr/>
              <p:nvPr/>
            </p:nvSpPr>
            <p:spPr>
              <a:xfrm>
                <a:off x="-631075" y="2393149"/>
                <a:ext cx="735723" cy="792227"/>
              </a:xfrm>
              <a:custGeom>
                <a:avLst/>
                <a:gdLst/>
                <a:ahLst/>
                <a:cxnLst/>
                <a:rect l="l" t="t" r="r" b="b"/>
                <a:pathLst>
                  <a:path w="10143" h="10922" extrusionOk="0">
                    <a:moveTo>
                      <a:pt x="7331" y="977"/>
                    </a:moveTo>
                    <a:cubicBezTo>
                      <a:pt x="7331" y="987"/>
                      <a:pt x="7321" y="998"/>
                      <a:pt x="7310" y="1008"/>
                    </a:cubicBezTo>
                    <a:cubicBezTo>
                      <a:pt x="7310" y="998"/>
                      <a:pt x="7310" y="998"/>
                      <a:pt x="7300" y="987"/>
                    </a:cubicBezTo>
                    <a:cubicBezTo>
                      <a:pt x="7310" y="987"/>
                      <a:pt x="7321" y="987"/>
                      <a:pt x="7331" y="977"/>
                    </a:cubicBezTo>
                    <a:close/>
                    <a:moveTo>
                      <a:pt x="5290" y="1872"/>
                    </a:moveTo>
                    <a:cubicBezTo>
                      <a:pt x="5269" y="1893"/>
                      <a:pt x="5249" y="1903"/>
                      <a:pt x="5239" y="1914"/>
                    </a:cubicBezTo>
                    <a:cubicBezTo>
                      <a:pt x="5239" y="1903"/>
                      <a:pt x="5249" y="1882"/>
                      <a:pt x="5269" y="1882"/>
                    </a:cubicBezTo>
                    <a:cubicBezTo>
                      <a:pt x="5280" y="1872"/>
                      <a:pt x="5280" y="1872"/>
                      <a:pt x="5290" y="1872"/>
                    </a:cubicBezTo>
                    <a:close/>
                    <a:moveTo>
                      <a:pt x="7175" y="2081"/>
                    </a:moveTo>
                    <a:cubicBezTo>
                      <a:pt x="7206" y="2091"/>
                      <a:pt x="7217" y="2091"/>
                      <a:pt x="7227" y="2101"/>
                    </a:cubicBezTo>
                    <a:cubicBezTo>
                      <a:pt x="7206" y="2091"/>
                      <a:pt x="7196" y="2091"/>
                      <a:pt x="7175" y="2091"/>
                    </a:cubicBezTo>
                    <a:lnTo>
                      <a:pt x="7175" y="2081"/>
                    </a:lnTo>
                    <a:close/>
                    <a:moveTo>
                      <a:pt x="4790" y="2216"/>
                    </a:moveTo>
                    <a:cubicBezTo>
                      <a:pt x="4790" y="2216"/>
                      <a:pt x="4790" y="2226"/>
                      <a:pt x="4801" y="2226"/>
                    </a:cubicBezTo>
                    <a:cubicBezTo>
                      <a:pt x="4790" y="2226"/>
                      <a:pt x="4790" y="2226"/>
                      <a:pt x="4780" y="2236"/>
                    </a:cubicBezTo>
                    <a:cubicBezTo>
                      <a:pt x="4780" y="2226"/>
                      <a:pt x="4790" y="2226"/>
                      <a:pt x="4790" y="2226"/>
                    </a:cubicBezTo>
                    <a:lnTo>
                      <a:pt x="4790" y="2216"/>
                    </a:lnTo>
                    <a:close/>
                    <a:moveTo>
                      <a:pt x="1907" y="2278"/>
                    </a:moveTo>
                    <a:cubicBezTo>
                      <a:pt x="1896" y="2278"/>
                      <a:pt x="1896" y="2278"/>
                      <a:pt x="1896" y="2289"/>
                    </a:cubicBezTo>
                    <a:lnTo>
                      <a:pt x="1896" y="2278"/>
                    </a:lnTo>
                    <a:close/>
                    <a:moveTo>
                      <a:pt x="4624" y="2268"/>
                    </a:moveTo>
                    <a:lnTo>
                      <a:pt x="4624" y="2278"/>
                    </a:lnTo>
                    <a:lnTo>
                      <a:pt x="4614" y="2278"/>
                    </a:lnTo>
                    <a:cubicBezTo>
                      <a:pt x="4614" y="2289"/>
                      <a:pt x="4614" y="2289"/>
                      <a:pt x="4624" y="2289"/>
                    </a:cubicBezTo>
                    <a:lnTo>
                      <a:pt x="4624" y="2299"/>
                    </a:lnTo>
                    <a:cubicBezTo>
                      <a:pt x="4614" y="2289"/>
                      <a:pt x="4614" y="2289"/>
                      <a:pt x="4603" y="2289"/>
                    </a:cubicBezTo>
                    <a:lnTo>
                      <a:pt x="4614" y="2278"/>
                    </a:lnTo>
                    <a:cubicBezTo>
                      <a:pt x="4614" y="2268"/>
                      <a:pt x="4624" y="2268"/>
                      <a:pt x="4624" y="2268"/>
                    </a:cubicBezTo>
                    <a:close/>
                    <a:moveTo>
                      <a:pt x="3749" y="2653"/>
                    </a:moveTo>
                    <a:lnTo>
                      <a:pt x="3749" y="2653"/>
                    </a:lnTo>
                    <a:cubicBezTo>
                      <a:pt x="3760" y="2664"/>
                      <a:pt x="3770" y="2685"/>
                      <a:pt x="3781" y="2694"/>
                    </a:cubicBezTo>
                    <a:cubicBezTo>
                      <a:pt x="3770" y="2685"/>
                      <a:pt x="3749" y="2674"/>
                      <a:pt x="3749" y="2653"/>
                    </a:cubicBezTo>
                    <a:close/>
                    <a:moveTo>
                      <a:pt x="1354" y="2757"/>
                    </a:moveTo>
                    <a:cubicBezTo>
                      <a:pt x="1354" y="2757"/>
                      <a:pt x="1365" y="2757"/>
                      <a:pt x="1365" y="2768"/>
                    </a:cubicBezTo>
                    <a:lnTo>
                      <a:pt x="1354" y="2768"/>
                    </a:lnTo>
                    <a:lnTo>
                      <a:pt x="1354" y="2757"/>
                    </a:lnTo>
                    <a:close/>
                    <a:moveTo>
                      <a:pt x="4239" y="3372"/>
                    </a:moveTo>
                    <a:lnTo>
                      <a:pt x="4239" y="3382"/>
                    </a:lnTo>
                    <a:lnTo>
                      <a:pt x="4228" y="3372"/>
                    </a:lnTo>
                    <a:close/>
                    <a:moveTo>
                      <a:pt x="8591" y="3986"/>
                    </a:moveTo>
                    <a:cubicBezTo>
                      <a:pt x="8591" y="3986"/>
                      <a:pt x="8591" y="3996"/>
                      <a:pt x="8601" y="3996"/>
                    </a:cubicBezTo>
                    <a:lnTo>
                      <a:pt x="8591" y="3996"/>
                    </a:lnTo>
                    <a:lnTo>
                      <a:pt x="8591" y="3986"/>
                    </a:lnTo>
                    <a:close/>
                    <a:moveTo>
                      <a:pt x="4984" y="4279"/>
                    </a:moveTo>
                    <a:lnTo>
                      <a:pt x="4984" y="4279"/>
                    </a:lnTo>
                    <a:cubicBezTo>
                      <a:pt x="4988" y="4279"/>
                      <a:pt x="4992" y="4284"/>
                      <a:pt x="4989" y="4298"/>
                    </a:cubicBezTo>
                    <a:cubicBezTo>
                      <a:pt x="4961" y="4298"/>
                      <a:pt x="4975" y="4279"/>
                      <a:pt x="4984" y="4279"/>
                    </a:cubicBezTo>
                    <a:close/>
                    <a:moveTo>
                      <a:pt x="5155" y="4538"/>
                    </a:moveTo>
                    <a:lnTo>
                      <a:pt x="5155" y="4548"/>
                    </a:lnTo>
                    <a:lnTo>
                      <a:pt x="5134" y="4548"/>
                    </a:lnTo>
                    <a:cubicBezTo>
                      <a:pt x="5144" y="4548"/>
                      <a:pt x="5144" y="4538"/>
                      <a:pt x="5155" y="4538"/>
                    </a:cubicBezTo>
                    <a:close/>
                    <a:moveTo>
                      <a:pt x="4614" y="4902"/>
                    </a:moveTo>
                    <a:cubicBezTo>
                      <a:pt x="4614" y="4913"/>
                      <a:pt x="4614" y="4913"/>
                      <a:pt x="4603" y="4913"/>
                    </a:cubicBezTo>
                    <a:lnTo>
                      <a:pt x="4614" y="4902"/>
                    </a:lnTo>
                    <a:close/>
                    <a:moveTo>
                      <a:pt x="9341" y="4996"/>
                    </a:moveTo>
                    <a:lnTo>
                      <a:pt x="9341" y="5006"/>
                    </a:lnTo>
                    <a:lnTo>
                      <a:pt x="9330" y="5006"/>
                    </a:lnTo>
                    <a:lnTo>
                      <a:pt x="9341" y="4996"/>
                    </a:lnTo>
                    <a:close/>
                    <a:moveTo>
                      <a:pt x="4489" y="5475"/>
                    </a:moveTo>
                    <a:cubicBezTo>
                      <a:pt x="4489" y="5475"/>
                      <a:pt x="4478" y="5475"/>
                      <a:pt x="4478" y="5485"/>
                    </a:cubicBezTo>
                    <a:lnTo>
                      <a:pt x="4478" y="5475"/>
                    </a:lnTo>
                    <a:close/>
                    <a:moveTo>
                      <a:pt x="1719" y="5517"/>
                    </a:moveTo>
                    <a:cubicBezTo>
                      <a:pt x="1719" y="5517"/>
                      <a:pt x="1719" y="5527"/>
                      <a:pt x="1729" y="5527"/>
                    </a:cubicBezTo>
                    <a:lnTo>
                      <a:pt x="1708" y="5527"/>
                    </a:lnTo>
                    <a:cubicBezTo>
                      <a:pt x="1719" y="5527"/>
                      <a:pt x="1719" y="5517"/>
                      <a:pt x="1719" y="5517"/>
                    </a:cubicBezTo>
                    <a:close/>
                    <a:moveTo>
                      <a:pt x="5644" y="6318"/>
                    </a:moveTo>
                    <a:lnTo>
                      <a:pt x="5644" y="6329"/>
                    </a:lnTo>
                    <a:lnTo>
                      <a:pt x="5634" y="6329"/>
                    </a:lnTo>
                    <a:cubicBezTo>
                      <a:pt x="5634" y="6329"/>
                      <a:pt x="5644" y="6329"/>
                      <a:pt x="5644" y="6318"/>
                    </a:cubicBezTo>
                    <a:close/>
                    <a:moveTo>
                      <a:pt x="1407" y="6370"/>
                    </a:moveTo>
                    <a:lnTo>
                      <a:pt x="1417" y="6380"/>
                    </a:lnTo>
                    <a:lnTo>
                      <a:pt x="1396" y="6380"/>
                    </a:lnTo>
                    <a:cubicBezTo>
                      <a:pt x="1407" y="6380"/>
                      <a:pt x="1407" y="6380"/>
                      <a:pt x="1407" y="6370"/>
                    </a:cubicBezTo>
                    <a:close/>
                    <a:moveTo>
                      <a:pt x="1604" y="7359"/>
                    </a:moveTo>
                    <a:lnTo>
                      <a:pt x="1604" y="7370"/>
                    </a:lnTo>
                    <a:lnTo>
                      <a:pt x="1594" y="7370"/>
                    </a:lnTo>
                    <a:lnTo>
                      <a:pt x="1604" y="7359"/>
                    </a:lnTo>
                    <a:close/>
                    <a:moveTo>
                      <a:pt x="7904" y="7537"/>
                    </a:moveTo>
                    <a:cubicBezTo>
                      <a:pt x="7904" y="7537"/>
                      <a:pt x="7904" y="7547"/>
                      <a:pt x="7914" y="7547"/>
                    </a:cubicBezTo>
                    <a:lnTo>
                      <a:pt x="7904" y="7547"/>
                    </a:lnTo>
                    <a:lnTo>
                      <a:pt x="7904" y="7537"/>
                    </a:lnTo>
                    <a:close/>
                    <a:moveTo>
                      <a:pt x="5832" y="7984"/>
                    </a:moveTo>
                    <a:lnTo>
                      <a:pt x="5832" y="7995"/>
                    </a:lnTo>
                    <a:lnTo>
                      <a:pt x="5822" y="8005"/>
                    </a:lnTo>
                    <a:cubicBezTo>
                      <a:pt x="5832" y="7995"/>
                      <a:pt x="5832" y="7995"/>
                      <a:pt x="5832" y="7984"/>
                    </a:cubicBezTo>
                    <a:close/>
                    <a:moveTo>
                      <a:pt x="1136" y="8245"/>
                    </a:moveTo>
                    <a:cubicBezTo>
                      <a:pt x="1136" y="8255"/>
                      <a:pt x="1136" y="8255"/>
                      <a:pt x="1125" y="8265"/>
                    </a:cubicBezTo>
                    <a:lnTo>
                      <a:pt x="1125" y="8255"/>
                    </a:lnTo>
                    <a:lnTo>
                      <a:pt x="1136" y="8245"/>
                    </a:lnTo>
                    <a:close/>
                    <a:moveTo>
                      <a:pt x="501" y="8275"/>
                    </a:moveTo>
                    <a:lnTo>
                      <a:pt x="501" y="8286"/>
                    </a:lnTo>
                    <a:lnTo>
                      <a:pt x="491" y="8286"/>
                    </a:lnTo>
                    <a:cubicBezTo>
                      <a:pt x="501" y="8286"/>
                      <a:pt x="501" y="8286"/>
                      <a:pt x="501" y="8275"/>
                    </a:cubicBezTo>
                    <a:close/>
                    <a:moveTo>
                      <a:pt x="3323" y="8453"/>
                    </a:moveTo>
                    <a:cubicBezTo>
                      <a:pt x="3333" y="8463"/>
                      <a:pt x="3344" y="8474"/>
                      <a:pt x="3344" y="8484"/>
                    </a:cubicBezTo>
                    <a:lnTo>
                      <a:pt x="3323" y="8484"/>
                    </a:lnTo>
                    <a:lnTo>
                      <a:pt x="3323" y="8463"/>
                    </a:lnTo>
                    <a:lnTo>
                      <a:pt x="3323" y="8453"/>
                    </a:lnTo>
                    <a:close/>
                    <a:moveTo>
                      <a:pt x="2448" y="8619"/>
                    </a:moveTo>
                    <a:cubicBezTo>
                      <a:pt x="2479" y="8619"/>
                      <a:pt x="2500" y="8619"/>
                      <a:pt x="2511" y="8640"/>
                    </a:cubicBezTo>
                    <a:cubicBezTo>
                      <a:pt x="2490" y="8629"/>
                      <a:pt x="2469" y="8619"/>
                      <a:pt x="2448" y="8619"/>
                    </a:cubicBezTo>
                    <a:close/>
                    <a:moveTo>
                      <a:pt x="5915" y="8754"/>
                    </a:moveTo>
                    <a:lnTo>
                      <a:pt x="5915" y="8765"/>
                    </a:lnTo>
                    <a:cubicBezTo>
                      <a:pt x="5905" y="8765"/>
                      <a:pt x="5905" y="8765"/>
                      <a:pt x="5915" y="8754"/>
                    </a:cubicBezTo>
                    <a:close/>
                    <a:moveTo>
                      <a:pt x="626" y="8817"/>
                    </a:moveTo>
                    <a:cubicBezTo>
                      <a:pt x="626" y="8817"/>
                      <a:pt x="626" y="8828"/>
                      <a:pt x="636" y="8828"/>
                    </a:cubicBezTo>
                    <a:cubicBezTo>
                      <a:pt x="626" y="8828"/>
                      <a:pt x="626" y="8828"/>
                      <a:pt x="626" y="8838"/>
                    </a:cubicBezTo>
                    <a:lnTo>
                      <a:pt x="626" y="8817"/>
                    </a:lnTo>
                    <a:close/>
                    <a:moveTo>
                      <a:pt x="6800" y="8765"/>
                    </a:moveTo>
                    <a:cubicBezTo>
                      <a:pt x="6810" y="8775"/>
                      <a:pt x="6810" y="8786"/>
                      <a:pt x="6821" y="8796"/>
                    </a:cubicBezTo>
                    <a:cubicBezTo>
                      <a:pt x="6769" y="8817"/>
                      <a:pt x="6738" y="8828"/>
                      <a:pt x="6706" y="8838"/>
                    </a:cubicBezTo>
                    <a:cubicBezTo>
                      <a:pt x="6738" y="8807"/>
                      <a:pt x="6759" y="8786"/>
                      <a:pt x="6800" y="8765"/>
                    </a:cubicBezTo>
                    <a:close/>
                    <a:moveTo>
                      <a:pt x="6675" y="8879"/>
                    </a:moveTo>
                    <a:lnTo>
                      <a:pt x="6675" y="8879"/>
                    </a:lnTo>
                    <a:cubicBezTo>
                      <a:pt x="6675" y="8900"/>
                      <a:pt x="6665" y="8911"/>
                      <a:pt x="6665" y="8942"/>
                    </a:cubicBezTo>
                    <a:cubicBezTo>
                      <a:pt x="6655" y="8921"/>
                      <a:pt x="6655" y="8911"/>
                      <a:pt x="6665" y="8900"/>
                    </a:cubicBezTo>
                    <a:cubicBezTo>
                      <a:pt x="6665" y="8890"/>
                      <a:pt x="6675" y="8890"/>
                      <a:pt x="6675" y="8879"/>
                    </a:cubicBezTo>
                    <a:close/>
                    <a:moveTo>
                      <a:pt x="3749" y="9202"/>
                    </a:moveTo>
                    <a:lnTo>
                      <a:pt x="3749" y="9233"/>
                    </a:lnTo>
                    <a:cubicBezTo>
                      <a:pt x="3739" y="9223"/>
                      <a:pt x="3739" y="9212"/>
                      <a:pt x="3728" y="9202"/>
                    </a:cubicBezTo>
                    <a:close/>
                    <a:moveTo>
                      <a:pt x="5873" y="9536"/>
                    </a:moveTo>
                    <a:lnTo>
                      <a:pt x="5873" y="9546"/>
                    </a:lnTo>
                    <a:lnTo>
                      <a:pt x="5873" y="9556"/>
                    </a:lnTo>
                    <a:lnTo>
                      <a:pt x="5873" y="9577"/>
                    </a:lnTo>
                    <a:lnTo>
                      <a:pt x="5863" y="9587"/>
                    </a:lnTo>
                    <a:cubicBezTo>
                      <a:pt x="5863" y="9577"/>
                      <a:pt x="5863" y="9556"/>
                      <a:pt x="5873" y="9536"/>
                    </a:cubicBezTo>
                    <a:close/>
                    <a:moveTo>
                      <a:pt x="5280" y="10056"/>
                    </a:moveTo>
                    <a:lnTo>
                      <a:pt x="5280" y="10066"/>
                    </a:lnTo>
                    <a:cubicBezTo>
                      <a:pt x="5269" y="10066"/>
                      <a:pt x="5269" y="10077"/>
                      <a:pt x="5269" y="10077"/>
                    </a:cubicBezTo>
                    <a:cubicBezTo>
                      <a:pt x="5269" y="10066"/>
                      <a:pt x="5269" y="10066"/>
                      <a:pt x="5280" y="10056"/>
                    </a:cubicBezTo>
                    <a:close/>
                    <a:moveTo>
                      <a:pt x="6612" y="0"/>
                    </a:moveTo>
                    <a:cubicBezTo>
                      <a:pt x="6492" y="0"/>
                      <a:pt x="6373" y="24"/>
                      <a:pt x="6269" y="91"/>
                    </a:cubicBezTo>
                    <a:cubicBezTo>
                      <a:pt x="6165" y="154"/>
                      <a:pt x="6051" y="175"/>
                      <a:pt x="5957" y="248"/>
                    </a:cubicBezTo>
                    <a:cubicBezTo>
                      <a:pt x="5957" y="248"/>
                      <a:pt x="5967" y="258"/>
                      <a:pt x="5967" y="269"/>
                    </a:cubicBezTo>
                    <a:lnTo>
                      <a:pt x="5957" y="269"/>
                    </a:lnTo>
                    <a:lnTo>
                      <a:pt x="5957" y="248"/>
                    </a:lnTo>
                    <a:cubicBezTo>
                      <a:pt x="5949" y="249"/>
                      <a:pt x="5941" y="250"/>
                      <a:pt x="5934" y="250"/>
                    </a:cubicBezTo>
                    <a:cubicBezTo>
                      <a:pt x="5871" y="250"/>
                      <a:pt x="5815" y="215"/>
                      <a:pt x="5759" y="206"/>
                    </a:cubicBezTo>
                    <a:cubicBezTo>
                      <a:pt x="5736" y="199"/>
                      <a:pt x="5713" y="194"/>
                      <a:pt x="5691" y="194"/>
                    </a:cubicBezTo>
                    <a:cubicBezTo>
                      <a:pt x="5652" y="194"/>
                      <a:pt x="5615" y="208"/>
                      <a:pt x="5582" y="248"/>
                    </a:cubicBezTo>
                    <a:cubicBezTo>
                      <a:pt x="5525" y="241"/>
                      <a:pt x="5458" y="224"/>
                      <a:pt x="5408" y="224"/>
                    </a:cubicBezTo>
                    <a:cubicBezTo>
                      <a:pt x="5385" y="224"/>
                      <a:pt x="5366" y="228"/>
                      <a:pt x="5353" y="237"/>
                    </a:cubicBezTo>
                    <a:cubicBezTo>
                      <a:pt x="5186" y="362"/>
                      <a:pt x="4947" y="436"/>
                      <a:pt x="4895" y="675"/>
                    </a:cubicBezTo>
                    <a:cubicBezTo>
                      <a:pt x="4822" y="685"/>
                      <a:pt x="4790" y="737"/>
                      <a:pt x="4790" y="800"/>
                    </a:cubicBezTo>
                    <a:cubicBezTo>
                      <a:pt x="4707" y="841"/>
                      <a:pt x="4655" y="914"/>
                      <a:pt x="4593" y="987"/>
                    </a:cubicBezTo>
                    <a:cubicBezTo>
                      <a:pt x="4457" y="1112"/>
                      <a:pt x="4301" y="1373"/>
                      <a:pt x="4249" y="1560"/>
                    </a:cubicBezTo>
                    <a:lnTo>
                      <a:pt x="4156" y="1841"/>
                    </a:lnTo>
                    <a:cubicBezTo>
                      <a:pt x="4031" y="2049"/>
                      <a:pt x="3947" y="2268"/>
                      <a:pt x="3937" y="2518"/>
                    </a:cubicBezTo>
                    <a:cubicBezTo>
                      <a:pt x="3927" y="2632"/>
                      <a:pt x="3927" y="2632"/>
                      <a:pt x="3749" y="2653"/>
                    </a:cubicBezTo>
                    <a:lnTo>
                      <a:pt x="3687" y="2590"/>
                    </a:lnTo>
                    <a:cubicBezTo>
                      <a:pt x="3603" y="2445"/>
                      <a:pt x="3468" y="2382"/>
                      <a:pt x="3323" y="2340"/>
                    </a:cubicBezTo>
                    <a:cubicBezTo>
                      <a:pt x="3145" y="2320"/>
                      <a:pt x="3010" y="2226"/>
                      <a:pt x="2906" y="2091"/>
                    </a:cubicBezTo>
                    <a:cubicBezTo>
                      <a:pt x="2884" y="2046"/>
                      <a:pt x="2857" y="2034"/>
                      <a:pt x="2820" y="2034"/>
                    </a:cubicBezTo>
                    <a:cubicBezTo>
                      <a:pt x="2805" y="2034"/>
                      <a:pt x="2789" y="2036"/>
                      <a:pt x="2770" y="2039"/>
                    </a:cubicBezTo>
                    <a:cubicBezTo>
                      <a:pt x="2743" y="2039"/>
                      <a:pt x="2715" y="2030"/>
                      <a:pt x="2690" y="2030"/>
                    </a:cubicBezTo>
                    <a:cubicBezTo>
                      <a:pt x="2678" y="2030"/>
                      <a:pt x="2667" y="2032"/>
                      <a:pt x="2656" y="2039"/>
                    </a:cubicBezTo>
                    <a:cubicBezTo>
                      <a:pt x="2561" y="2086"/>
                      <a:pt x="2462" y="2103"/>
                      <a:pt x="2364" y="2103"/>
                    </a:cubicBezTo>
                    <a:cubicBezTo>
                      <a:pt x="2311" y="2103"/>
                      <a:pt x="2259" y="2098"/>
                      <a:pt x="2208" y="2091"/>
                    </a:cubicBezTo>
                    <a:cubicBezTo>
                      <a:pt x="2151" y="2083"/>
                      <a:pt x="2095" y="2079"/>
                      <a:pt x="2040" y="2079"/>
                    </a:cubicBezTo>
                    <a:cubicBezTo>
                      <a:pt x="1865" y="2079"/>
                      <a:pt x="1700" y="2118"/>
                      <a:pt x="1542" y="2206"/>
                    </a:cubicBezTo>
                    <a:cubicBezTo>
                      <a:pt x="1524" y="2204"/>
                      <a:pt x="1507" y="2203"/>
                      <a:pt x="1490" y="2203"/>
                    </a:cubicBezTo>
                    <a:cubicBezTo>
                      <a:pt x="1264" y="2203"/>
                      <a:pt x="1079" y="2325"/>
                      <a:pt x="875" y="2393"/>
                    </a:cubicBezTo>
                    <a:cubicBezTo>
                      <a:pt x="751" y="2445"/>
                      <a:pt x="667" y="2549"/>
                      <a:pt x="678" y="2705"/>
                    </a:cubicBezTo>
                    <a:cubicBezTo>
                      <a:pt x="657" y="2726"/>
                      <a:pt x="636" y="2747"/>
                      <a:pt x="616" y="2757"/>
                    </a:cubicBezTo>
                    <a:cubicBezTo>
                      <a:pt x="553" y="2789"/>
                      <a:pt x="521" y="2830"/>
                      <a:pt x="501" y="2893"/>
                    </a:cubicBezTo>
                    <a:lnTo>
                      <a:pt x="438" y="2955"/>
                    </a:lnTo>
                    <a:cubicBezTo>
                      <a:pt x="407" y="2965"/>
                      <a:pt x="387" y="2986"/>
                      <a:pt x="387" y="3018"/>
                    </a:cubicBezTo>
                    <a:cubicBezTo>
                      <a:pt x="387" y="3039"/>
                      <a:pt x="387" y="3059"/>
                      <a:pt x="376" y="3080"/>
                    </a:cubicBezTo>
                    <a:lnTo>
                      <a:pt x="366" y="3080"/>
                    </a:lnTo>
                    <a:lnTo>
                      <a:pt x="313" y="3132"/>
                    </a:lnTo>
                    <a:cubicBezTo>
                      <a:pt x="306" y="3128"/>
                      <a:pt x="299" y="3127"/>
                      <a:pt x="292" y="3127"/>
                    </a:cubicBezTo>
                    <a:cubicBezTo>
                      <a:pt x="279" y="3127"/>
                      <a:pt x="265" y="3132"/>
                      <a:pt x="251" y="3132"/>
                    </a:cubicBezTo>
                    <a:cubicBezTo>
                      <a:pt x="199" y="3163"/>
                      <a:pt x="188" y="3205"/>
                      <a:pt x="199" y="3257"/>
                    </a:cubicBezTo>
                    <a:lnTo>
                      <a:pt x="199" y="3268"/>
                    </a:lnTo>
                    <a:cubicBezTo>
                      <a:pt x="126" y="3288"/>
                      <a:pt x="84" y="3340"/>
                      <a:pt x="63" y="3413"/>
                    </a:cubicBezTo>
                    <a:cubicBezTo>
                      <a:pt x="33" y="3507"/>
                      <a:pt x="63" y="3590"/>
                      <a:pt x="74" y="3684"/>
                    </a:cubicBezTo>
                    <a:lnTo>
                      <a:pt x="63" y="3684"/>
                    </a:lnTo>
                    <a:cubicBezTo>
                      <a:pt x="53" y="3705"/>
                      <a:pt x="33" y="3726"/>
                      <a:pt x="12" y="3747"/>
                    </a:cubicBezTo>
                    <a:cubicBezTo>
                      <a:pt x="1" y="3798"/>
                      <a:pt x="33" y="3840"/>
                      <a:pt x="63" y="3871"/>
                    </a:cubicBezTo>
                    <a:cubicBezTo>
                      <a:pt x="53" y="3913"/>
                      <a:pt x="22" y="3955"/>
                      <a:pt x="33" y="3986"/>
                    </a:cubicBezTo>
                    <a:cubicBezTo>
                      <a:pt x="84" y="4163"/>
                      <a:pt x="74" y="4340"/>
                      <a:pt x="74" y="4517"/>
                    </a:cubicBezTo>
                    <a:cubicBezTo>
                      <a:pt x="84" y="4642"/>
                      <a:pt x="95" y="4777"/>
                      <a:pt x="220" y="4871"/>
                    </a:cubicBezTo>
                    <a:cubicBezTo>
                      <a:pt x="262" y="4902"/>
                      <a:pt x="262" y="4954"/>
                      <a:pt x="251" y="5006"/>
                    </a:cubicBezTo>
                    <a:cubicBezTo>
                      <a:pt x="241" y="5079"/>
                      <a:pt x="230" y="5163"/>
                      <a:pt x="313" y="5225"/>
                    </a:cubicBezTo>
                    <a:cubicBezTo>
                      <a:pt x="313" y="5277"/>
                      <a:pt x="334" y="5318"/>
                      <a:pt x="376" y="5339"/>
                    </a:cubicBezTo>
                    <a:cubicBezTo>
                      <a:pt x="397" y="5392"/>
                      <a:pt x="417" y="5433"/>
                      <a:pt x="428" y="5485"/>
                    </a:cubicBezTo>
                    <a:cubicBezTo>
                      <a:pt x="428" y="5704"/>
                      <a:pt x="542" y="5860"/>
                      <a:pt x="688" y="6006"/>
                    </a:cubicBezTo>
                    <a:cubicBezTo>
                      <a:pt x="720" y="6047"/>
                      <a:pt x="741" y="6089"/>
                      <a:pt x="730" y="6141"/>
                    </a:cubicBezTo>
                    <a:cubicBezTo>
                      <a:pt x="688" y="6287"/>
                      <a:pt x="574" y="6412"/>
                      <a:pt x="563" y="6568"/>
                    </a:cubicBezTo>
                    <a:cubicBezTo>
                      <a:pt x="521" y="6609"/>
                      <a:pt x="459" y="6641"/>
                      <a:pt x="449" y="6693"/>
                    </a:cubicBezTo>
                    <a:cubicBezTo>
                      <a:pt x="417" y="6787"/>
                      <a:pt x="366" y="6880"/>
                      <a:pt x="376" y="6995"/>
                    </a:cubicBezTo>
                    <a:cubicBezTo>
                      <a:pt x="355" y="7047"/>
                      <a:pt x="334" y="7109"/>
                      <a:pt x="303" y="7151"/>
                    </a:cubicBezTo>
                    <a:cubicBezTo>
                      <a:pt x="282" y="7203"/>
                      <a:pt x="282" y="7245"/>
                      <a:pt x="303" y="7297"/>
                    </a:cubicBezTo>
                    <a:cubicBezTo>
                      <a:pt x="272" y="7328"/>
                      <a:pt x="251" y="7370"/>
                      <a:pt x="251" y="7422"/>
                    </a:cubicBezTo>
                    <a:cubicBezTo>
                      <a:pt x="188" y="7463"/>
                      <a:pt x="209" y="7505"/>
                      <a:pt x="251" y="7547"/>
                    </a:cubicBezTo>
                    <a:cubicBezTo>
                      <a:pt x="241" y="7620"/>
                      <a:pt x="292" y="7671"/>
                      <a:pt x="313" y="7734"/>
                    </a:cubicBezTo>
                    <a:cubicBezTo>
                      <a:pt x="292" y="7776"/>
                      <a:pt x="282" y="7817"/>
                      <a:pt x="262" y="7859"/>
                    </a:cubicBezTo>
                    <a:cubicBezTo>
                      <a:pt x="220" y="7870"/>
                      <a:pt x="199" y="7880"/>
                      <a:pt x="199" y="7921"/>
                    </a:cubicBezTo>
                    <a:cubicBezTo>
                      <a:pt x="188" y="7921"/>
                      <a:pt x="178" y="7932"/>
                      <a:pt x="167" y="7932"/>
                    </a:cubicBezTo>
                    <a:cubicBezTo>
                      <a:pt x="157" y="7953"/>
                      <a:pt x="167" y="7963"/>
                      <a:pt x="199" y="7974"/>
                    </a:cubicBezTo>
                    <a:lnTo>
                      <a:pt x="199" y="8099"/>
                    </a:lnTo>
                    <a:cubicBezTo>
                      <a:pt x="178" y="8255"/>
                      <a:pt x="147" y="8400"/>
                      <a:pt x="230" y="8557"/>
                    </a:cubicBezTo>
                    <a:cubicBezTo>
                      <a:pt x="345" y="8796"/>
                      <a:pt x="491" y="8963"/>
                      <a:pt x="741" y="9015"/>
                    </a:cubicBezTo>
                    <a:cubicBezTo>
                      <a:pt x="803" y="9098"/>
                      <a:pt x="886" y="9129"/>
                      <a:pt x="980" y="9129"/>
                    </a:cubicBezTo>
                    <a:cubicBezTo>
                      <a:pt x="1167" y="9140"/>
                      <a:pt x="1354" y="9140"/>
                      <a:pt x="1542" y="9140"/>
                    </a:cubicBezTo>
                    <a:cubicBezTo>
                      <a:pt x="1569" y="9180"/>
                      <a:pt x="1600" y="9198"/>
                      <a:pt x="1635" y="9198"/>
                    </a:cubicBezTo>
                    <a:cubicBezTo>
                      <a:pt x="1655" y="9198"/>
                      <a:pt x="1676" y="9193"/>
                      <a:pt x="1698" y="9182"/>
                    </a:cubicBezTo>
                    <a:cubicBezTo>
                      <a:pt x="1782" y="9140"/>
                      <a:pt x="1886" y="9140"/>
                      <a:pt x="1979" y="9129"/>
                    </a:cubicBezTo>
                    <a:cubicBezTo>
                      <a:pt x="2032" y="9140"/>
                      <a:pt x="2094" y="9129"/>
                      <a:pt x="2146" y="9171"/>
                    </a:cubicBezTo>
                    <a:cubicBezTo>
                      <a:pt x="2175" y="9188"/>
                      <a:pt x="2201" y="9196"/>
                      <a:pt x="2223" y="9196"/>
                    </a:cubicBezTo>
                    <a:cubicBezTo>
                      <a:pt x="2279" y="9196"/>
                      <a:pt x="2314" y="9147"/>
                      <a:pt x="2344" y="9087"/>
                    </a:cubicBezTo>
                    <a:cubicBezTo>
                      <a:pt x="2375" y="9077"/>
                      <a:pt x="2416" y="9077"/>
                      <a:pt x="2427" y="9067"/>
                    </a:cubicBezTo>
                    <a:cubicBezTo>
                      <a:pt x="2532" y="8970"/>
                      <a:pt x="2649" y="8948"/>
                      <a:pt x="2773" y="8948"/>
                    </a:cubicBezTo>
                    <a:cubicBezTo>
                      <a:pt x="2810" y="8948"/>
                      <a:pt x="2848" y="8950"/>
                      <a:pt x="2885" y="8953"/>
                    </a:cubicBezTo>
                    <a:cubicBezTo>
                      <a:pt x="3000" y="8994"/>
                      <a:pt x="3083" y="9057"/>
                      <a:pt x="3104" y="9182"/>
                    </a:cubicBezTo>
                    <a:cubicBezTo>
                      <a:pt x="3104" y="9223"/>
                      <a:pt x="3124" y="9265"/>
                      <a:pt x="3145" y="9296"/>
                    </a:cubicBezTo>
                    <a:cubicBezTo>
                      <a:pt x="3219" y="9411"/>
                      <a:pt x="3239" y="9566"/>
                      <a:pt x="3374" y="9640"/>
                    </a:cubicBezTo>
                    <a:lnTo>
                      <a:pt x="3437" y="9702"/>
                    </a:lnTo>
                    <a:cubicBezTo>
                      <a:pt x="3448" y="9733"/>
                      <a:pt x="3458" y="9775"/>
                      <a:pt x="3478" y="9806"/>
                    </a:cubicBezTo>
                    <a:cubicBezTo>
                      <a:pt x="3573" y="9941"/>
                      <a:pt x="3760" y="9994"/>
                      <a:pt x="3822" y="10160"/>
                    </a:cubicBezTo>
                    <a:cubicBezTo>
                      <a:pt x="3832" y="10181"/>
                      <a:pt x="3874" y="10181"/>
                      <a:pt x="3906" y="10181"/>
                    </a:cubicBezTo>
                    <a:cubicBezTo>
                      <a:pt x="3923" y="10184"/>
                      <a:pt x="3940" y="10186"/>
                      <a:pt x="3957" y="10186"/>
                    </a:cubicBezTo>
                    <a:cubicBezTo>
                      <a:pt x="3991" y="10186"/>
                      <a:pt x="4024" y="10181"/>
                      <a:pt x="4052" y="10181"/>
                    </a:cubicBezTo>
                    <a:cubicBezTo>
                      <a:pt x="4082" y="10233"/>
                      <a:pt x="4124" y="10244"/>
                      <a:pt x="4176" y="10254"/>
                    </a:cubicBezTo>
                    <a:cubicBezTo>
                      <a:pt x="4197" y="10264"/>
                      <a:pt x="4218" y="10285"/>
                      <a:pt x="4239" y="10295"/>
                    </a:cubicBezTo>
                    <a:cubicBezTo>
                      <a:pt x="4260" y="10306"/>
                      <a:pt x="4281" y="10306"/>
                      <a:pt x="4291" y="10316"/>
                    </a:cubicBezTo>
                    <a:cubicBezTo>
                      <a:pt x="4291" y="10327"/>
                      <a:pt x="4301" y="10348"/>
                      <a:pt x="4301" y="10369"/>
                    </a:cubicBezTo>
                    <a:lnTo>
                      <a:pt x="4301" y="10420"/>
                    </a:lnTo>
                    <a:cubicBezTo>
                      <a:pt x="4336" y="10478"/>
                      <a:pt x="4384" y="10491"/>
                      <a:pt x="4433" y="10491"/>
                    </a:cubicBezTo>
                    <a:cubicBezTo>
                      <a:pt x="4473" y="10491"/>
                      <a:pt x="4514" y="10483"/>
                      <a:pt x="4551" y="10483"/>
                    </a:cubicBezTo>
                    <a:cubicBezTo>
                      <a:pt x="4603" y="10483"/>
                      <a:pt x="4665" y="10494"/>
                      <a:pt x="4718" y="10494"/>
                    </a:cubicBezTo>
                    <a:cubicBezTo>
                      <a:pt x="4760" y="10514"/>
                      <a:pt x="4790" y="10545"/>
                      <a:pt x="4822" y="10545"/>
                    </a:cubicBezTo>
                    <a:cubicBezTo>
                      <a:pt x="4830" y="10544"/>
                      <a:pt x="4839" y="10544"/>
                      <a:pt x="4847" y="10544"/>
                    </a:cubicBezTo>
                    <a:cubicBezTo>
                      <a:pt x="4951" y="10544"/>
                      <a:pt x="5049" y="10599"/>
                      <a:pt x="5155" y="10618"/>
                    </a:cubicBezTo>
                    <a:cubicBezTo>
                      <a:pt x="5176" y="10628"/>
                      <a:pt x="5207" y="10660"/>
                      <a:pt x="5228" y="10660"/>
                    </a:cubicBezTo>
                    <a:cubicBezTo>
                      <a:pt x="5353" y="10660"/>
                      <a:pt x="5468" y="10712"/>
                      <a:pt x="5582" y="10733"/>
                    </a:cubicBezTo>
                    <a:cubicBezTo>
                      <a:pt x="5593" y="10816"/>
                      <a:pt x="5623" y="10858"/>
                      <a:pt x="5707" y="10858"/>
                    </a:cubicBezTo>
                    <a:cubicBezTo>
                      <a:pt x="5717" y="10878"/>
                      <a:pt x="5727" y="10889"/>
                      <a:pt x="5738" y="10889"/>
                    </a:cubicBezTo>
                    <a:cubicBezTo>
                      <a:pt x="5748" y="10889"/>
                      <a:pt x="5759" y="10878"/>
                      <a:pt x="5769" y="10858"/>
                    </a:cubicBezTo>
                    <a:lnTo>
                      <a:pt x="5832" y="10858"/>
                    </a:lnTo>
                    <a:cubicBezTo>
                      <a:pt x="5867" y="10912"/>
                      <a:pt x="5914" y="10921"/>
                      <a:pt x="5964" y="10921"/>
                    </a:cubicBezTo>
                    <a:cubicBezTo>
                      <a:pt x="5991" y="10921"/>
                      <a:pt x="6018" y="10918"/>
                      <a:pt x="6046" y="10918"/>
                    </a:cubicBezTo>
                    <a:cubicBezTo>
                      <a:pt x="6058" y="10918"/>
                      <a:pt x="6070" y="10919"/>
                      <a:pt x="6081" y="10920"/>
                    </a:cubicBezTo>
                    <a:cubicBezTo>
                      <a:pt x="6094" y="10921"/>
                      <a:pt x="6107" y="10922"/>
                      <a:pt x="6119" y="10922"/>
                    </a:cubicBezTo>
                    <a:cubicBezTo>
                      <a:pt x="6220" y="10922"/>
                      <a:pt x="6313" y="10886"/>
                      <a:pt x="6415" y="10858"/>
                    </a:cubicBezTo>
                    <a:cubicBezTo>
                      <a:pt x="6488" y="10837"/>
                      <a:pt x="6540" y="10806"/>
                      <a:pt x="6571" y="10733"/>
                    </a:cubicBezTo>
                    <a:cubicBezTo>
                      <a:pt x="6727" y="10545"/>
                      <a:pt x="6852" y="10337"/>
                      <a:pt x="7050" y="10181"/>
                    </a:cubicBezTo>
                    <a:cubicBezTo>
                      <a:pt x="7060" y="10160"/>
                      <a:pt x="7060" y="10140"/>
                      <a:pt x="7060" y="10119"/>
                    </a:cubicBezTo>
                    <a:cubicBezTo>
                      <a:pt x="7102" y="10035"/>
                      <a:pt x="7185" y="9973"/>
                      <a:pt x="7175" y="9858"/>
                    </a:cubicBezTo>
                    <a:cubicBezTo>
                      <a:pt x="7164" y="9702"/>
                      <a:pt x="7227" y="9577"/>
                      <a:pt x="7310" y="9462"/>
                    </a:cubicBezTo>
                    <a:cubicBezTo>
                      <a:pt x="7425" y="9421"/>
                      <a:pt x="7404" y="9307"/>
                      <a:pt x="7435" y="9212"/>
                    </a:cubicBezTo>
                    <a:cubicBezTo>
                      <a:pt x="7560" y="9046"/>
                      <a:pt x="7612" y="8858"/>
                      <a:pt x="7602" y="8650"/>
                    </a:cubicBezTo>
                    <a:cubicBezTo>
                      <a:pt x="7633" y="8599"/>
                      <a:pt x="7654" y="8546"/>
                      <a:pt x="7675" y="8484"/>
                    </a:cubicBezTo>
                    <a:cubicBezTo>
                      <a:pt x="7779" y="8379"/>
                      <a:pt x="7872" y="8275"/>
                      <a:pt x="7800" y="8120"/>
                    </a:cubicBezTo>
                    <a:cubicBezTo>
                      <a:pt x="7789" y="8109"/>
                      <a:pt x="7779" y="8067"/>
                      <a:pt x="7779" y="8067"/>
                    </a:cubicBezTo>
                    <a:cubicBezTo>
                      <a:pt x="7914" y="8025"/>
                      <a:pt x="7914" y="7870"/>
                      <a:pt x="8018" y="7807"/>
                    </a:cubicBezTo>
                    <a:cubicBezTo>
                      <a:pt x="8206" y="7692"/>
                      <a:pt x="8330" y="7526"/>
                      <a:pt x="8466" y="7370"/>
                    </a:cubicBezTo>
                    <a:cubicBezTo>
                      <a:pt x="8529" y="7359"/>
                      <a:pt x="8580" y="7359"/>
                      <a:pt x="8643" y="7338"/>
                    </a:cubicBezTo>
                    <a:cubicBezTo>
                      <a:pt x="8809" y="7287"/>
                      <a:pt x="8976" y="7234"/>
                      <a:pt x="9143" y="7172"/>
                    </a:cubicBezTo>
                    <a:cubicBezTo>
                      <a:pt x="9161" y="7175"/>
                      <a:pt x="9180" y="7177"/>
                      <a:pt x="9199" y="7177"/>
                    </a:cubicBezTo>
                    <a:cubicBezTo>
                      <a:pt x="9245" y="7177"/>
                      <a:pt x="9291" y="7164"/>
                      <a:pt x="9320" y="7120"/>
                    </a:cubicBezTo>
                    <a:cubicBezTo>
                      <a:pt x="9445" y="7058"/>
                      <a:pt x="9570" y="7005"/>
                      <a:pt x="9632" y="6870"/>
                    </a:cubicBezTo>
                    <a:cubicBezTo>
                      <a:pt x="9653" y="6859"/>
                      <a:pt x="9674" y="6838"/>
                      <a:pt x="9705" y="6818"/>
                    </a:cubicBezTo>
                    <a:cubicBezTo>
                      <a:pt x="9757" y="6776"/>
                      <a:pt x="9809" y="6734"/>
                      <a:pt x="9871" y="6672"/>
                    </a:cubicBezTo>
                    <a:lnTo>
                      <a:pt x="9871" y="6933"/>
                    </a:lnTo>
                    <a:cubicBezTo>
                      <a:pt x="10007" y="6880"/>
                      <a:pt x="10038" y="6755"/>
                      <a:pt x="10059" y="6630"/>
                    </a:cubicBezTo>
                    <a:cubicBezTo>
                      <a:pt x="10091" y="6380"/>
                      <a:pt x="10070" y="6130"/>
                      <a:pt x="10038" y="5881"/>
                    </a:cubicBezTo>
                    <a:cubicBezTo>
                      <a:pt x="10038" y="5860"/>
                      <a:pt x="10028" y="5839"/>
                      <a:pt x="10007" y="5829"/>
                    </a:cubicBezTo>
                    <a:cubicBezTo>
                      <a:pt x="10007" y="5787"/>
                      <a:pt x="9996" y="5756"/>
                      <a:pt x="9986" y="5725"/>
                    </a:cubicBezTo>
                    <a:cubicBezTo>
                      <a:pt x="9996" y="5568"/>
                      <a:pt x="10017" y="5422"/>
                      <a:pt x="10059" y="5277"/>
                    </a:cubicBezTo>
                    <a:cubicBezTo>
                      <a:pt x="10142" y="5142"/>
                      <a:pt x="10142" y="4985"/>
                      <a:pt x="10101" y="4839"/>
                    </a:cubicBezTo>
                    <a:cubicBezTo>
                      <a:pt x="10070" y="4704"/>
                      <a:pt x="9945" y="4600"/>
                      <a:pt x="9986" y="4455"/>
                    </a:cubicBezTo>
                    <a:cubicBezTo>
                      <a:pt x="9996" y="4434"/>
                      <a:pt x="9976" y="4413"/>
                      <a:pt x="9966" y="4392"/>
                    </a:cubicBezTo>
                    <a:cubicBezTo>
                      <a:pt x="9841" y="4288"/>
                      <a:pt x="9788" y="4121"/>
                      <a:pt x="9716" y="3976"/>
                    </a:cubicBezTo>
                    <a:cubicBezTo>
                      <a:pt x="9642" y="3840"/>
                      <a:pt x="9528" y="3767"/>
                      <a:pt x="9382" y="3747"/>
                    </a:cubicBezTo>
                    <a:lnTo>
                      <a:pt x="9205" y="3747"/>
                    </a:lnTo>
                    <a:cubicBezTo>
                      <a:pt x="9163" y="3691"/>
                      <a:pt x="9103" y="3686"/>
                      <a:pt x="9043" y="3686"/>
                    </a:cubicBezTo>
                    <a:cubicBezTo>
                      <a:pt x="9030" y="3686"/>
                      <a:pt x="9018" y="3686"/>
                      <a:pt x="9005" y="3686"/>
                    </a:cubicBezTo>
                    <a:cubicBezTo>
                      <a:pt x="8988" y="3686"/>
                      <a:pt x="8971" y="3686"/>
                      <a:pt x="8955" y="3684"/>
                    </a:cubicBezTo>
                    <a:cubicBezTo>
                      <a:pt x="8872" y="3642"/>
                      <a:pt x="8789" y="3632"/>
                      <a:pt x="8695" y="3632"/>
                    </a:cubicBezTo>
                    <a:cubicBezTo>
                      <a:pt x="8556" y="3632"/>
                      <a:pt x="8420" y="3625"/>
                      <a:pt x="8284" y="3625"/>
                    </a:cubicBezTo>
                    <a:cubicBezTo>
                      <a:pt x="8125" y="3625"/>
                      <a:pt x="7967" y="3634"/>
                      <a:pt x="7810" y="3673"/>
                    </a:cubicBezTo>
                    <a:cubicBezTo>
                      <a:pt x="7755" y="3689"/>
                      <a:pt x="7711" y="3698"/>
                      <a:pt x="7678" y="3698"/>
                    </a:cubicBezTo>
                    <a:cubicBezTo>
                      <a:pt x="7580" y="3698"/>
                      <a:pt x="7571" y="3623"/>
                      <a:pt x="7602" y="3444"/>
                    </a:cubicBezTo>
                    <a:cubicBezTo>
                      <a:pt x="7643" y="3372"/>
                      <a:pt x="7696" y="3309"/>
                      <a:pt x="7727" y="3236"/>
                    </a:cubicBezTo>
                    <a:cubicBezTo>
                      <a:pt x="7747" y="3173"/>
                      <a:pt x="7789" y="3132"/>
                      <a:pt x="7842" y="3111"/>
                    </a:cubicBezTo>
                    <a:cubicBezTo>
                      <a:pt x="7987" y="3039"/>
                      <a:pt x="8039" y="2924"/>
                      <a:pt x="8029" y="2768"/>
                    </a:cubicBezTo>
                    <a:cubicBezTo>
                      <a:pt x="8143" y="2685"/>
                      <a:pt x="8237" y="2601"/>
                      <a:pt x="8237" y="2445"/>
                    </a:cubicBezTo>
                    <a:cubicBezTo>
                      <a:pt x="8237" y="2414"/>
                      <a:pt x="8268" y="2372"/>
                      <a:pt x="8289" y="2340"/>
                    </a:cubicBezTo>
                    <a:cubicBezTo>
                      <a:pt x="8351" y="2299"/>
                      <a:pt x="8341" y="2226"/>
                      <a:pt x="8341" y="2153"/>
                    </a:cubicBezTo>
                    <a:cubicBezTo>
                      <a:pt x="8445" y="1976"/>
                      <a:pt x="8445" y="1789"/>
                      <a:pt x="8341" y="1602"/>
                    </a:cubicBezTo>
                    <a:cubicBezTo>
                      <a:pt x="8362" y="1362"/>
                      <a:pt x="8237" y="1174"/>
                      <a:pt x="8101" y="987"/>
                    </a:cubicBezTo>
                    <a:lnTo>
                      <a:pt x="8101" y="935"/>
                    </a:lnTo>
                    <a:cubicBezTo>
                      <a:pt x="8018" y="810"/>
                      <a:pt x="7946" y="675"/>
                      <a:pt x="7831" y="581"/>
                    </a:cubicBezTo>
                    <a:cubicBezTo>
                      <a:pt x="7809" y="559"/>
                      <a:pt x="7790" y="546"/>
                      <a:pt x="7771" y="546"/>
                    </a:cubicBezTo>
                    <a:cubicBezTo>
                      <a:pt x="7753" y="546"/>
                      <a:pt x="7736" y="557"/>
                      <a:pt x="7717" y="581"/>
                    </a:cubicBezTo>
                    <a:cubicBezTo>
                      <a:pt x="7685" y="602"/>
                      <a:pt x="7643" y="612"/>
                      <a:pt x="7612" y="623"/>
                    </a:cubicBezTo>
                    <a:cubicBezTo>
                      <a:pt x="7602" y="602"/>
                      <a:pt x="7592" y="592"/>
                      <a:pt x="7581" y="592"/>
                    </a:cubicBezTo>
                    <a:cubicBezTo>
                      <a:pt x="7571" y="592"/>
                      <a:pt x="7560" y="602"/>
                      <a:pt x="7550" y="623"/>
                    </a:cubicBezTo>
                    <a:lnTo>
                      <a:pt x="7488" y="623"/>
                    </a:lnTo>
                    <a:cubicBezTo>
                      <a:pt x="7508" y="445"/>
                      <a:pt x="7508" y="445"/>
                      <a:pt x="7383" y="394"/>
                    </a:cubicBezTo>
                    <a:cubicBezTo>
                      <a:pt x="7342" y="373"/>
                      <a:pt x="7289" y="352"/>
                      <a:pt x="7238" y="352"/>
                    </a:cubicBezTo>
                    <a:cubicBezTo>
                      <a:pt x="7175" y="352"/>
                      <a:pt x="7164" y="311"/>
                      <a:pt x="7143" y="269"/>
                    </a:cubicBezTo>
                    <a:cubicBezTo>
                      <a:pt x="7081" y="144"/>
                      <a:pt x="6988" y="50"/>
                      <a:pt x="6863" y="29"/>
                    </a:cubicBezTo>
                    <a:cubicBezTo>
                      <a:pt x="6781" y="12"/>
                      <a:pt x="6696" y="0"/>
                      <a:pt x="6612"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9" name="Google Shape;329;p46"/>
              <p:cNvPicPr preferRelativeResize="0"/>
              <p:nvPr/>
            </p:nvPicPr>
            <p:blipFill rotWithShape="1">
              <a:blip r:embed="rId5">
                <a:alphaModFix/>
              </a:blip>
              <a:srcRect/>
              <a:stretch/>
            </p:blipFill>
            <p:spPr>
              <a:xfrm>
                <a:off x="-631075" y="2392173"/>
                <a:ext cx="735725" cy="794180"/>
              </a:xfrm>
              <a:prstGeom prst="rect">
                <a:avLst/>
              </a:prstGeom>
              <a:noFill/>
              <a:ln>
                <a:noFill/>
              </a:ln>
            </p:spPr>
          </p:pic>
        </p:grpSp>
      </p:grpSp>
      <p:grpSp>
        <p:nvGrpSpPr>
          <p:cNvPr id="330" name="Google Shape;330;p46"/>
          <p:cNvGrpSpPr/>
          <p:nvPr/>
        </p:nvGrpSpPr>
        <p:grpSpPr>
          <a:xfrm>
            <a:off x="6565780" y="-266120"/>
            <a:ext cx="2737782" cy="1413187"/>
            <a:chOff x="6565780" y="-266120"/>
            <a:chExt cx="2737782" cy="1413187"/>
          </a:xfrm>
        </p:grpSpPr>
        <p:grpSp>
          <p:nvGrpSpPr>
            <p:cNvPr id="331" name="Google Shape;331;p46"/>
            <p:cNvGrpSpPr/>
            <p:nvPr/>
          </p:nvGrpSpPr>
          <p:grpSpPr>
            <a:xfrm rot="-8659111" flipH="1">
              <a:off x="8432189" y="-169231"/>
              <a:ext cx="646929" cy="977808"/>
              <a:chOff x="4841429" y="-138081"/>
              <a:chExt cx="1144842" cy="1730385"/>
            </a:xfrm>
          </p:grpSpPr>
          <p:sp>
            <p:nvSpPr>
              <p:cNvPr id="332" name="Google Shape;332;p46"/>
              <p:cNvSpPr/>
              <p:nvPr/>
            </p:nvSpPr>
            <p:spPr>
              <a:xfrm>
                <a:off x="4841436" y="-135066"/>
                <a:ext cx="1144835" cy="1724346"/>
              </a:xfrm>
              <a:custGeom>
                <a:avLst/>
                <a:gdLst/>
                <a:ahLst/>
                <a:cxnLst/>
                <a:rect l="l" t="t" r="r" b="b"/>
                <a:pathLst>
                  <a:path w="14557" h="21925" extrusionOk="0">
                    <a:moveTo>
                      <a:pt x="8209" y="1955"/>
                    </a:moveTo>
                    <a:cubicBezTo>
                      <a:pt x="8214" y="1955"/>
                      <a:pt x="8220" y="1957"/>
                      <a:pt x="8226" y="1959"/>
                    </a:cubicBezTo>
                    <a:lnTo>
                      <a:pt x="8226" y="1970"/>
                    </a:lnTo>
                    <a:lnTo>
                      <a:pt x="8185" y="1970"/>
                    </a:lnTo>
                    <a:cubicBezTo>
                      <a:pt x="8185" y="1963"/>
                      <a:pt x="8195" y="1955"/>
                      <a:pt x="8209" y="1955"/>
                    </a:cubicBezTo>
                    <a:close/>
                    <a:moveTo>
                      <a:pt x="8789" y="2438"/>
                    </a:moveTo>
                    <a:cubicBezTo>
                      <a:pt x="8789" y="2438"/>
                      <a:pt x="8789" y="2449"/>
                      <a:pt x="8799" y="2449"/>
                    </a:cubicBezTo>
                    <a:lnTo>
                      <a:pt x="8789" y="2449"/>
                    </a:lnTo>
                    <a:lnTo>
                      <a:pt x="8789" y="2438"/>
                    </a:lnTo>
                    <a:close/>
                    <a:moveTo>
                      <a:pt x="7747" y="2512"/>
                    </a:moveTo>
                    <a:cubicBezTo>
                      <a:pt x="7758" y="2512"/>
                      <a:pt x="7758" y="2512"/>
                      <a:pt x="7768" y="2522"/>
                    </a:cubicBezTo>
                    <a:lnTo>
                      <a:pt x="7758" y="2522"/>
                    </a:lnTo>
                    <a:cubicBezTo>
                      <a:pt x="7747" y="2522"/>
                      <a:pt x="7747" y="2512"/>
                      <a:pt x="7747" y="2512"/>
                    </a:cubicBezTo>
                    <a:close/>
                    <a:moveTo>
                      <a:pt x="2916" y="5365"/>
                    </a:moveTo>
                    <a:lnTo>
                      <a:pt x="2916" y="5385"/>
                    </a:lnTo>
                    <a:lnTo>
                      <a:pt x="2906" y="5385"/>
                    </a:lnTo>
                    <a:cubicBezTo>
                      <a:pt x="2906" y="5385"/>
                      <a:pt x="2906" y="5375"/>
                      <a:pt x="2916" y="5365"/>
                    </a:cubicBezTo>
                    <a:close/>
                    <a:moveTo>
                      <a:pt x="3145" y="5562"/>
                    </a:moveTo>
                    <a:cubicBezTo>
                      <a:pt x="3135" y="5562"/>
                      <a:pt x="3135" y="5573"/>
                      <a:pt x="3135" y="5573"/>
                    </a:cubicBezTo>
                    <a:lnTo>
                      <a:pt x="3135" y="5562"/>
                    </a:lnTo>
                    <a:close/>
                    <a:moveTo>
                      <a:pt x="11183" y="5999"/>
                    </a:moveTo>
                    <a:lnTo>
                      <a:pt x="11173" y="6010"/>
                    </a:lnTo>
                    <a:lnTo>
                      <a:pt x="11173" y="5999"/>
                    </a:lnTo>
                    <a:close/>
                    <a:moveTo>
                      <a:pt x="9996" y="6843"/>
                    </a:moveTo>
                    <a:lnTo>
                      <a:pt x="10007" y="6853"/>
                    </a:lnTo>
                    <a:lnTo>
                      <a:pt x="9996" y="6853"/>
                    </a:lnTo>
                    <a:lnTo>
                      <a:pt x="9996" y="6843"/>
                    </a:lnTo>
                    <a:close/>
                    <a:moveTo>
                      <a:pt x="9403" y="7061"/>
                    </a:moveTo>
                    <a:cubicBezTo>
                      <a:pt x="9413" y="7082"/>
                      <a:pt x="9424" y="7103"/>
                      <a:pt x="9424" y="7124"/>
                    </a:cubicBezTo>
                    <a:cubicBezTo>
                      <a:pt x="9403" y="7114"/>
                      <a:pt x="9403" y="7082"/>
                      <a:pt x="9403" y="7061"/>
                    </a:cubicBezTo>
                    <a:close/>
                    <a:moveTo>
                      <a:pt x="5186" y="7415"/>
                    </a:moveTo>
                    <a:lnTo>
                      <a:pt x="5186" y="7426"/>
                    </a:lnTo>
                    <a:lnTo>
                      <a:pt x="5176" y="7426"/>
                    </a:lnTo>
                    <a:cubicBezTo>
                      <a:pt x="5176" y="7426"/>
                      <a:pt x="5186" y="7426"/>
                      <a:pt x="5186" y="7415"/>
                    </a:cubicBezTo>
                    <a:close/>
                    <a:moveTo>
                      <a:pt x="9268" y="7540"/>
                    </a:moveTo>
                    <a:lnTo>
                      <a:pt x="9268" y="7540"/>
                    </a:lnTo>
                    <a:cubicBezTo>
                      <a:pt x="9258" y="7561"/>
                      <a:pt x="9247" y="7572"/>
                      <a:pt x="9237" y="7572"/>
                    </a:cubicBezTo>
                    <a:lnTo>
                      <a:pt x="9268" y="7540"/>
                    </a:lnTo>
                    <a:close/>
                    <a:moveTo>
                      <a:pt x="4551" y="10393"/>
                    </a:moveTo>
                    <a:cubicBezTo>
                      <a:pt x="4551" y="10404"/>
                      <a:pt x="4561" y="10404"/>
                      <a:pt x="4561" y="10414"/>
                    </a:cubicBezTo>
                    <a:lnTo>
                      <a:pt x="4540" y="10414"/>
                    </a:lnTo>
                    <a:cubicBezTo>
                      <a:pt x="4540" y="10404"/>
                      <a:pt x="4551" y="10404"/>
                      <a:pt x="4551" y="10393"/>
                    </a:cubicBezTo>
                    <a:close/>
                    <a:moveTo>
                      <a:pt x="2875" y="10696"/>
                    </a:moveTo>
                    <a:cubicBezTo>
                      <a:pt x="2885" y="10716"/>
                      <a:pt x="2875" y="10737"/>
                      <a:pt x="2875" y="10758"/>
                    </a:cubicBezTo>
                    <a:cubicBezTo>
                      <a:pt x="2854" y="10737"/>
                      <a:pt x="2833" y="10726"/>
                      <a:pt x="2812" y="10716"/>
                    </a:cubicBezTo>
                    <a:cubicBezTo>
                      <a:pt x="2833" y="10706"/>
                      <a:pt x="2854" y="10706"/>
                      <a:pt x="2875" y="10696"/>
                    </a:cubicBezTo>
                    <a:close/>
                    <a:moveTo>
                      <a:pt x="13916" y="11448"/>
                    </a:moveTo>
                    <a:cubicBezTo>
                      <a:pt x="13930" y="11448"/>
                      <a:pt x="13939" y="11454"/>
                      <a:pt x="13943" y="11466"/>
                    </a:cubicBezTo>
                    <a:cubicBezTo>
                      <a:pt x="13911" y="11466"/>
                      <a:pt x="13860" y="11476"/>
                      <a:pt x="13776" y="11508"/>
                    </a:cubicBezTo>
                    <a:cubicBezTo>
                      <a:pt x="13786" y="11497"/>
                      <a:pt x="13797" y="11497"/>
                      <a:pt x="13818" y="11487"/>
                    </a:cubicBezTo>
                    <a:cubicBezTo>
                      <a:pt x="13862" y="11462"/>
                      <a:pt x="13895" y="11448"/>
                      <a:pt x="13916" y="11448"/>
                    </a:cubicBezTo>
                    <a:close/>
                    <a:moveTo>
                      <a:pt x="3645" y="11695"/>
                    </a:moveTo>
                    <a:lnTo>
                      <a:pt x="3645" y="11705"/>
                    </a:lnTo>
                    <a:lnTo>
                      <a:pt x="3635" y="11695"/>
                    </a:lnTo>
                    <a:close/>
                    <a:moveTo>
                      <a:pt x="5051" y="11945"/>
                    </a:moveTo>
                    <a:lnTo>
                      <a:pt x="5040" y="11955"/>
                    </a:lnTo>
                    <a:cubicBezTo>
                      <a:pt x="5040" y="11945"/>
                      <a:pt x="5051" y="11945"/>
                      <a:pt x="5051" y="11945"/>
                    </a:cubicBezTo>
                    <a:close/>
                    <a:moveTo>
                      <a:pt x="11912" y="12362"/>
                    </a:moveTo>
                    <a:cubicBezTo>
                      <a:pt x="11923" y="12403"/>
                      <a:pt x="11933" y="12434"/>
                      <a:pt x="11944" y="12466"/>
                    </a:cubicBezTo>
                    <a:cubicBezTo>
                      <a:pt x="11923" y="12466"/>
                      <a:pt x="11902" y="12455"/>
                      <a:pt x="11881" y="12455"/>
                    </a:cubicBezTo>
                    <a:cubicBezTo>
                      <a:pt x="11861" y="12445"/>
                      <a:pt x="11871" y="12403"/>
                      <a:pt x="11891" y="12372"/>
                    </a:cubicBezTo>
                    <a:cubicBezTo>
                      <a:pt x="11902" y="12372"/>
                      <a:pt x="11912" y="12362"/>
                      <a:pt x="11912" y="12362"/>
                    </a:cubicBezTo>
                    <a:close/>
                    <a:moveTo>
                      <a:pt x="7238" y="12965"/>
                    </a:moveTo>
                    <a:cubicBezTo>
                      <a:pt x="7217" y="12996"/>
                      <a:pt x="7196" y="13028"/>
                      <a:pt x="7196" y="13070"/>
                    </a:cubicBezTo>
                    <a:lnTo>
                      <a:pt x="7196" y="13017"/>
                    </a:lnTo>
                    <a:cubicBezTo>
                      <a:pt x="7206" y="12986"/>
                      <a:pt x="7217" y="12965"/>
                      <a:pt x="7238" y="12965"/>
                    </a:cubicBezTo>
                    <a:close/>
                    <a:moveTo>
                      <a:pt x="2926" y="16170"/>
                    </a:moveTo>
                    <a:cubicBezTo>
                      <a:pt x="2930" y="16170"/>
                      <a:pt x="2937" y="16177"/>
                      <a:pt x="2937" y="16182"/>
                    </a:cubicBezTo>
                    <a:lnTo>
                      <a:pt x="2927" y="16182"/>
                    </a:lnTo>
                    <a:cubicBezTo>
                      <a:pt x="2922" y="16174"/>
                      <a:pt x="2923" y="16170"/>
                      <a:pt x="2926" y="16170"/>
                    </a:cubicBezTo>
                    <a:close/>
                    <a:moveTo>
                      <a:pt x="12245" y="16318"/>
                    </a:moveTo>
                    <a:cubicBezTo>
                      <a:pt x="12266" y="16328"/>
                      <a:pt x="12277" y="16339"/>
                      <a:pt x="12287" y="16339"/>
                    </a:cubicBezTo>
                    <a:cubicBezTo>
                      <a:pt x="12277" y="16339"/>
                      <a:pt x="12256" y="16339"/>
                      <a:pt x="12245" y="16328"/>
                    </a:cubicBezTo>
                    <a:lnTo>
                      <a:pt x="12245" y="16318"/>
                    </a:lnTo>
                    <a:close/>
                    <a:moveTo>
                      <a:pt x="7560" y="16724"/>
                    </a:moveTo>
                    <a:cubicBezTo>
                      <a:pt x="7560" y="16735"/>
                      <a:pt x="7560" y="16735"/>
                      <a:pt x="7550" y="16735"/>
                    </a:cubicBezTo>
                    <a:cubicBezTo>
                      <a:pt x="7550" y="16724"/>
                      <a:pt x="7560" y="16724"/>
                      <a:pt x="7560" y="16724"/>
                    </a:cubicBezTo>
                    <a:close/>
                    <a:moveTo>
                      <a:pt x="4561" y="16776"/>
                    </a:moveTo>
                    <a:lnTo>
                      <a:pt x="4561" y="16786"/>
                    </a:lnTo>
                    <a:cubicBezTo>
                      <a:pt x="4561" y="16786"/>
                      <a:pt x="4551" y="16786"/>
                      <a:pt x="4551" y="16776"/>
                    </a:cubicBezTo>
                    <a:close/>
                    <a:moveTo>
                      <a:pt x="2409" y="16789"/>
                    </a:moveTo>
                    <a:lnTo>
                      <a:pt x="2409" y="16789"/>
                    </a:lnTo>
                    <a:cubicBezTo>
                      <a:pt x="2406" y="16792"/>
                      <a:pt x="2406" y="16797"/>
                      <a:pt x="2406" y="16797"/>
                    </a:cubicBezTo>
                    <a:lnTo>
                      <a:pt x="2406" y="16797"/>
                    </a:lnTo>
                    <a:cubicBezTo>
                      <a:pt x="2406" y="16793"/>
                      <a:pt x="2408" y="16791"/>
                      <a:pt x="2409" y="16789"/>
                    </a:cubicBezTo>
                    <a:close/>
                    <a:moveTo>
                      <a:pt x="2406" y="16828"/>
                    </a:moveTo>
                    <a:cubicBezTo>
                      <a:pt x="2416" y="16839"/>
                      <a:pt x="2406" y="16839"/>
                      <a:pt x="2406" y="16839"/>
                    </a:cubicBezTo>
                    <a:lnTo>
                      <a:pt x="2406" y="16828"/>
                    </a:lnTo>
                    <a:close/>
                    <a:moveTo>
                      <a:pt x="4197" y="16860"/>
                    </a:moveTo>
                    <a:cubicBezTo>
                      <a:pt x="4186" y="16870"/>
                      <a:pt x="4186" y="16880"/>
                      <a:pt x="4186" y="16880"/>
                    </a:cubicBezTo>
                    <a:lnTo>
                      <a:pt x="4186" y="16860"/>
                    </a:lnTo>
                    <a:close/>
                    <a:moveTo>
                      <a:pt x="2427" y="17047"/>
                    </a:moveTo>
                    <a:cubicBezTo>
                      <a:pt x="2416" y="17047"/>
                      <a:pt x="2416" y="17057"/>
                      <a:pt x="2416" y="17057"/>
                    </a:cubicBezTo>
                    <a:lnTo>
                      <a:pt x="2406" y="17057"/>
                    </a:lnTo>
                    <a:cubicBezTo>
                      <a:pt x="2416" y="17057"/>
                      <a:pt x="2416" y="17047"/>
                      <a:pt x="2427" y="17047"/>
                    </a:cubicBezTo>
                    <a:close/>
                    <a:moveTo>
                      <a:pt x="11486" y="17172"/>
                    </a:moveTo>
                    <a:lnTo>
                      <a:pt x="11486" y="17214"/>
                    </a:lnTo>
                    <a:cubicBezTo>
                      <a:pt x="11475" y="17203"/>
                      <a:pt x="11475" y="17193"/>
                      <a:pt x="11465" y="17182"/>
                    </a:cubicBezTo>
                    <a:cubicBezTo>
                      <a:pt x="11475" y="17182"/>
                      <a:pt x="11475" y="17172"/>
                      <a:pt x="11486" y="17172"/>
                    </a:cubicBezTo>
                    <a:close/>
                    <a:moveTo>
                      <a:pt x="11725" y="17390"/>
                    </a:moveTo>
                    <a:lnTo>
                      <a:pt x="11736" y="17401"/>
                    </a:lnTo>
                    <a:cubicBezTo>
                      <a:pt x="11736" y="17401"/>
                      <a:pt x="11725" y="17401"/>
                      <a:pt x="11725" y="17390"/>
                    </a:cubicBezTo>
                    <a:close/>
                    <a:moveTo>
                      <a:pt x="1500" y="17640"/>
                    </a:moveTo>
                    <a:lnTo>
                      <a:pt x="1500" y="17651"/>
                    </a:lnTo>
                    <a:lnTo>
                      <a:pt x="1490" y="17651"/>
                    </a:lnTo>
                    <a:lnTo>
                      <a:pt x="1500" y="17640"/>
                    </a:lnTo>
                    <a:close/>
                    <a:moveTo>
                      <a:pt x="5478" y="17651"/>
                    </a:moveTo>
                    <a:cubicBezTo>
                      <a:pt x="5488" y="17651"/>
                      <a:pt x="5488" y="17651"/>
                      <a:pt x="5498" y="17661"/>
                    </a:cubicBezTo>
                    <a:lnTo>
                      <a:pt x="5488" y="17661"/>
                    </a:lnTo>
                    <a:cubicBezTo>
                      <a:pt x="5488" y="17651"/>
                      <a:pt x="5478" y="17651"/>
                      <a:pt x="5478" y="17651"/>
                    </a:cubicBezTo>
                    <a:close/>
                    <a:moveTo>
                      <a:pt x="10798" y="18859"/>
                    </a:moveTo>
                    <a:cubicBezTo>
                      <a:pt x="10808" y="18859"/>
                      <a:pt x="10808" y="18869"/>
                      <a:pt x="10808" y="18869"/>
                    </a:cubicBezTo>
                    <a:lnTo>
                      <a:pt x="10798" y="18869"/>
                    </a:lnTo>
                    <a:lnTo>
                      <a:pt x="10798" y="18859"/>
                    </a:lnTo>
                    <a:close/>
                    <a:moveTo>
                      <a:pt x="8112" y="20774"/>
                    </a:moveTo>
                    <a:cubicBezTo>
                      <a:pt x="8112" y="20784"/>
                      <a:pt x="8112" y="20784"/>
                      <a:pt x="8101" y="20784"/>
                    </a:cubicBezTo>
                    <a:cubicBezTo>
                      <a:pt x="8112" y="20784"/>
                      <a:pt x="8112" y="20775"/>
                      <a:pt x="8112" y="20774"/>
                    </a:cubicBezTo>
                    <a:close/>
                    <a:moveTo>
                      <a:pt x="8615" y="1"/>
                    </a:moveTo>
                    <a:cubicBezTo>
                      <a:pt x="8607" y="1"/>
                      <a:pt x="8599" y="1"/>
                      <a:pt x="8591" y="2"/>
                    </a:cubicBezTo>
                    <a:cubicBezTo>
                      <a:pt x="8559" y="2"/>
                      <a:pt x="8529" y="23"/>
                      <a:pt x="8508" y="44"/>
                    </a:cubicBezTo>
                    <a:cubicBezTo>
                      <a:pt x="8310" y="263"/>
                      <a:pt x="8071" y="439"/>
                      <a:pt x="7987" y="742"/>
                    </a:cubicBezTo>
                    <a:cubicBezTo>
                      <a:pt x="7987" y="783"/>
                      <a:pt x="7946" y="814"/>
                      <a:pt x="7925" y="846"/>
                    </a:cubicBezTo>
                    <a:cubicBezTo>
                      <a:pt x="7821" y="897"/>
                      <a:pt x="7904" y="971"/>
                      <a:pt x="7914" y="1033"/>
                    </a:cubicBezTo>
                    <a:cubicBezTo>
                      <a:pt x="7841" y="1043"/>
                      <a:pt x="7789" y="1085"/>
                      <a:pt x="7758" y="1158"/>
                    </a:cubicBezTo>
                    <a:cubicBezTo>
                      <a:pt x="7706" y="1335"/>
                      <a:pt x="7612" y="1491"/>
                      <a:pt x="7508" y="1626"/>
                    </a:cubicBezTo>
                    <a:cubicBezTo>
                      <a:pt x="7425" y="1730"/>
                      <a:pt x="7404" y="1845"/>
                      <a:pt x="7383" y="1959"/>
                    </a:cubicBezTo>
                    <a:cubicBezTo>
                      <a:pt x="7248" y="2126"/>
                      <a:pt x="7289" y="2366"/>
                      <a:pt x="7123" y="2522"/>
                    </a:cubicBezTo>
                    <a:cubicBezTo>
                      <a:pt x="7143" y="2637"/>
                      <a:pt x="7019" y="2688"/>
                      <a:pt x="7019" y="2782"/>
                    </a:cubicBezTo>
                    <a:cubicBezTo>
                      <a:pt x="7009" y="2897"/>
                      <a:pt x="6967" y="2991"/>
                      <a:pt x="6914" y="3084"/>
                    </a:cubicBezTo>
                    <a:cubicBezTo>
                      <a:pt x="6894" y="3146"/>
                      <a:pt x="6884" y="3209"/>
                      <a:pt x="6946" y="3251"/>
                    </a:cubicBezTo>
                    <a:cubicBezTo>
                      <a:pt x="6946" y="3271"/>
                      <a:pt x="6956" y="3292"/>
                      <a:pt x="6967" y="3303"/>
                    </a:cubicBezTo>
                    <a:cubicBezTo>
                      <a:pt x="6956" y="3345"/>
                      <a:pt x="6946" y="3386"/>
                      <a:pt x="6946" y="3417"/>
                    </a:cubicBezTo>
                    <a:cubicBezTo>
                      <a:pt x="6914" y="3438"/>
                      <a:pt x="6894" y="3459"/>
                      <a:pt x="6894" y="3490"/>
                    </a:cubicBezTo>
                    <a:cubicBezTo>
                      <a:pt x="6884" y="3542"/>
                      <a:pt x="6884" y="3615"/>
                      <a:pt x="6863" y="3667"/>
                    </a:cubicBezTo>
                    <a:cubicBezTo>
                      <a:pt x="6748" y="3917"/>
                      <a:pt x="6738" y="4115"/>
                      <a:pt x="6821" y="4417"/>
                    </a:cubicBezTo>
                    <a:cubicBezTo>
                      <a:pt x="6810" y="4479"/>
                      <a:pt x="6810" y="4532"/>
                      <a:pt x="6842" y="4583"/>
                    </a:cubicBezTo>
                    <a:cubicBezTo>
                      <a:pt x="6863" y="4761"/>
                      <a:pt x="6884" y="4927"/>
                      <a:pt x="6956" y="5083"/>
                    </a:cubicBezTo>
                    <a:cubicBezTo>
                      <a:pt x="7060" y="5365"/>
                      <a:pt x="7206" y="5625"/>
                      <a:pt x="7446" y="5812"/>
                    </a:cubicBezTo>
                    <a:cubicBezTo>
                      <a:pt x="7602" y="6062"/>
                      <a:pt x="7664" y="6323"/>
                      <a:pt x="7612" y="6614"/>
                    </a:cubicBezTo>
                    <a:cubicBezTo>
                      <a:pt x="7539" y="6656"/>
                      <a:pt x="7497" y="6718"/>
                      <a:pt x="7487" y="6801"/>
                    </a:cubicBezTo>
                    <a:cubicBezTo>
                      <a:pt x="7477" y="6864"/>
                      <a:pt x="7456" y="6916"/>
                      <a:pt x="7435" y="6978"/>
                    </a:cubicBezTo>
                    <a:cubicBezTo>
                      <a:pt x="7404" y="6978"/>
                      <a:pt x="7383" y="6999"/>
                      <a:pt x="7373" y="7031"/>
                    </a:cubicBezTo>
                    <a:cubicBezTo>
                      <a:pt x="7331" y="7041"/>
                      <a:pt x="7321" y="7072"/>
                      <a:pt x="7310" y="7103"/>
                    </a:cubicBezTo>
                    <a:cubicBezTo>
                      <a:pt x="7268" y="7135"/>
                      <a:pt x="7258" y="7176"/>
                      <a:pt x="7248" y="7218"/>
                    </a:cubicBezTo>
                    <a:cubicBezTo>
                      <a:pt x="7185" y="7260"/>
                      <a:pt x="7154" y="7322"/>
                      <a:pt x="7133" y="7385"/>
                    </a:cubicBezTo>
                    <a:cubicBezTo>
                      <a:pt x="7092" y="7510"/>
                      <a:pt x="7050" y="7644"/>
                      <a:pt x="7009" y="7769"/>
                    </a:cubicBezTo>
                    <a:cubicBezTo>
                      <a:pt x="7000" y="7771"/>
                      <a:pt x="6992" y="7771"/>
                      <a:pt x="6984" y="7771"/>
                    </a:cubicBezTo>
                    <a:cubicBezTo>
                      <a:pt x="6919" y="7771"/>
                      <a:pt x="6894" y="7731"/>
                      <a:pt x="6894" y="7665"/>
                    </a:cubicBezTo>
                    <a:cubicBezTo>
                      <a:pt x="6894" y="7415"/>
                      <a:pt x="6894" y="7176"/>
                      <a:pt x="6821" y="6936"/>
                    </a:cubicBezTo>
                    <a:cubicBezTo>
                      <a:pt x="6779" y="6801"/>
                      <a:pt x="6748" y="6666"/>
                      <a:pt x="6789" y="6531"/>
                    </a:cubicBezTo>
                    <a:cubicBezTo>
                      <a:pt x="6821" y="6437"/>
                      <a:pt x="6759" y="6395"/>
                      <a:pt x="6717" y="6343"/>
                    </a:cubicBezTo>
                    <a:cubicBezTo>
                      <a:pt x="6686" y="6288"/>
                      <a:pt x="6642" y="6245"/>
                      <a:pt x="6583" y="6245"/>
                    </a:cubicBezTo>
                    <a:cubicBezTo>
                      <a:pt x="6563" y="6245"/>
                      <a:pt x="6542" y="6250"/>
                      <a:pt x="6519" y="6260"/>
                    </a:cubicBezTo>
                    <a:cubicBezTo>
                      <a:pt x="6456" y="6239"/>
                      <a:pt x="6425" y="6198"/>
                      <a:pt x="6394" y="6145"/>
                    </a:cubicBezTo>
                    <a:cubicBezTo>
                      <a:pt x="6290" y="6020"/>
                      <a:pt x="6217" y="5864"/>
                      <a:pt x="6030" y="5823"/>
                    </a:cubicBezTo>
                    <a:cubicBezTo>
                      <a:pt x="6009" y="5791"/>
                      <a:pt x="5998" y="5770"/>
                      <a:pt x="5977" y="5749"/>
                    </a:cubicBezTo>
                    <a:cubicBezTo>
                      <a:pt x="5956" y="5677"/>
                      <a:pt x="5894" y="5666"/>
                      <a:pt x="5842" y="5645"/>
                    </a:cubicBezTo>
                    <a:cubicBezTo>
                      <a:pt x="5822" y="5635"/>
                      <a:pt x="5790" y="5615"/>
                      <a:pt x="5769" y="5594"/>
                    </a:cubicBezTo>
                    <a:cubicBezTo>
                      <a:pt x="5625" y="5414"/>
                      <a:pt x="5450" y="5304"/>
                      <a:pt x="5231" y="5304"/>
                    </a:cubicBezTo>
                    <a:cubicBezTo>
                      <a:pt x="5196" y="5304"/>
                      <a:pt x="5161" y="5306"/>
                      <a:pt x="5124" y="5312"/>
                    </a:cubicBezTo>
                    <a:cubicBezTo>
                      <a:pt x="5093" y="5219"/>
                      <a:pt x="5040" y="5156"/>
                      <a:pt x="4936" y="5125"/>
                    </a:cubicBezTo>
                    <a:cubicBezTo>
                      <a:pt x="4645" y="5041"/>
                      <a:pt x="4353" y="4969"/>
                      <a:pt x="4052" y="4958"/>
                    </a:cubicBezTo>
                    <a:cubicBezTo>
                      <a:pt x="3978" y="4948"/>
                      <a:pt x="3895" y="4969"/>
                      <a:pt x="3832" y="4896"/>
                    </a:cubicBezTo>
                    <a:cubicBezTo>
                      <a:pt x="3812" y="4833"/>
                      <a:pt x="3760" y="4802"/>
                      <a:pt x="3698" y="4782"/>
                    </a:cubicBezTo>
                    <a:cubicBezTo>
                      <a:pt x="3541" y="4719"/>
                      <a:pt x="3385" y="4719"/>
                      <a:pt x="3229" y="4708"/>
                    </a:cubicBezTo>
                    <a:cubicBezTo>
                      <a:pt x="3177" y="4636"/>
                      <a:pt x="3104" y="4604"/>
                      <a:pt x="3020" y="4594"/>
                    </a:cubicBezTo>
                    <a:cubicBezTo>
                      <a:pt x="2927" y="4594"/>
                      <a:pt x="2823" y="4583"/>
                      <a:pt x="2729" y="4583"/>
                    </a:cubicBezTo>
                    <a:lnTo>
                      <a:pt x="2719" y="4583"/>
                    </a:lnTo>
                    <a:cubicBezTo>
                      <a:pt x="2695" y="4551"/>
                      <a:pt x="2664" y="4538"/>
                      <a:pt x="2633" y="4538"/>
                    </a:cubicBezTo>
                    <a:cubicBezTo>
                      <a:pt x="2623" y="4538"/>
                      <a:pt x="2614" y="4539"/>
                      <a:pt x="2604" y="4542"/>
                    </a:cubicBezTo>
                    <a:cubicBezTo>
                      <a:pt x="2583" y="4532"/>
                      <a:pt x="2562" y="4532"/>
                      <a:pt x="2541" y="4532"/>
                    </a:cubicBezTo>
                    <a:cubicBezTo>
                      <a:pt x="2485" y="4466"/>
                      <a:pt x="2429" y="4443"/>
                      <a:pt x="2372" y="4443"/>
                    </a:cubicBezTo>
                    <a:cubicBezTo>
                      <a:pt x="2293" y="4443"/>
                      <a:pt x="2214" y="4489"/>
                      <a:pt x="2136" y="4532"/>
                    </a:cubicBezTo>
                    <a:cubicBezTo>
                      <a:pt x="2032" y="4583"/>
                      <a:pt x="1979" y="4667"/>
                      <a:pt x="1990" y="4802"/>
                    </a:cubicBezTo>
                    <a:cubicBezTo>
                      <a:pt x="2000" y="5052"/>
                      <a:pt x="2052" y="5291"/>
                      <a:pt x="2167" y="5520"/>
                    </a:cubicBezTo>
                    <a:cubicBezTo>
                      <a:pt x="2187" y="5698"/>
                      <a:pt x="2229" y="5864"/>
                      <a:pt x="2365" y="5999"/>
                    </a:cubicBezTo>
                    <a:cubicBezTo>
                      <a:pt x="2365" y="6052"/>
                      <a:pt x="2396" y="6093"/>
                      <a:pt x="2427" y="6124"/>
                    </a:cubicBezTo>
                    <a:cubicBezTo>
                      <a:pt x="2427" y="6156"/>
                      <a:pt x="2437" y="6177"/>
                      <a:pt x="2469" y="6187"/>
                    </a:cubicBezTo>
                    <a:lnTo>
                      <a:pt x="2469" y="6198"/>
                    </a:lnTo>
                    <a:cubicBezTo>
                      <a:pt x="2469" y="6228"/>
                      <a:pt x="2479" y="6239"/>
                      <a:pt x="2511" y="6249"/>
                    </a:cubicBezTo>
                    <a:cubicBezTo>
                      <a:pt x="2594" y="6323"/>
                      <a:pt x="2666" y="6385"/>
                      <a:pt x="2698" y="6499"/>
                    </a:cubicBezTo>
                    <a:cubicBezTo>
                      <a:pt x="2719" y="6562"/>
                      <a:pt x="2760" y="6614"/>
                      <a:pt x="2791" y="6677"/>
                    </a:cubicBezTo>
                    <a:cubicBezTo>
                      <a:pt x="2791" y="6718"/>
                      <a:pt x="2812" y="6728"/>
                      <a:pt x="2844" y="6728"/>
                    </a:cubicBezTo>
                    <a:lnTo>
                      <a:pt x="2875" y="6739"/>
                    </a:lnTo>
                    <a:lnTo>
                      <a:pt x="2906" y="6739"/>
                    </a:lnTo>
                    <a:cubicBezTo>
                      <a:pt x="2927" y="6760"/>
                      <a:pt x="2948" y="6770"/>
                      <a:pt x="2969" y="6791"/>
                    </a:cubicBezTo>
                    <a:cubicBezTo>
                      <a:pt x="2999" y="6895"/>
                      <a:pt x="3020" y="7010"/>
                      <a:pt x="3062" y="7114"/>
                    </a:cubicBezTo>
                    <a:cubicBezTo>
                      <a:pt x="3081" y="7172"/>
                      <a:pt x="3118" y="7229"/>
                      <a:pt x="3198" y="7229"/>
                    </a:cubicBezTo>
                    <a:cubicBezTo>
                      <a:pt x="3204" y="7229"/>
                      <a:pt x="3211" y="7229"/>
                      <a:pt x="3219" y="7228"/>
                    </a:cubicBezTo>
                    <a:cubicBezTo>
                      <a:pt x="3323" y="7301"/>
                      <a:pt x="3395" y="7415"/>
                      <a:pt x="3520" y="7468"/>
                    </a:cubicBezTo>
                    <a:cubicBezTo>
                      <a:pt x="3603" y="7561"/>
                      <a:pt x="3718" y="7614"/>
                      <a:pt x="3822" y="7655"/>
                    </a:cubicBezTo>
                    <a:cubicBezTo>
                      <a:pt x="3916" y="7769"/>
                      <a:pt x="4041" y="7822"/>
                      <a:pt x="4176" y="7884"/>
                    </a:cubicBezTo>
                    <a:cubicBezTo>
                      <a:pt x="4374" y="7968"/>
                      <a:pt x="4593" y="7978"/>
                      <a:pt x="4790" y="8030"/>
                    </a:cubicBezTo>
                    <a:cubicBezTo>
                      <a:pt x="4968" y="8072"/>
                      <a:pt x="5144" y="8144"/>
                      <a:pt x="5332" y="8155"/>
                    </a:cubicBezTo>
                    <a:cubicBezTo>
                      <a:pt x="5582" y="8155"/>
                      <a:pt x="5842" y="8144"/>
                      <a:pt x="6092" y="8144"/>
                    </a:cubicBezTo>
                    <a:cubicBezTo>
                      <a:pt x="6110" y="8147"/>
                      <a:pt x="6127" y="8148"/>
                      <a:pt x="6144" y="8148"/>
                    </a:cubicBezTo>
                    <a:cubicBezTo>
                      <a:pt x="6198" y="8148"/>
                      <a:pt x="6250" y="8134"/>
                      <a:pt x="6290" y="8103"/>
                    </a:cubicBezTo>
                    <a:cubicBezTo>
                      <a:pt x="6310" y="8103"/>
                      <a:pt x="6321" y="8093"/>
                      <a:pt x="6342" y="8082"/>
                    </a:cubicBezTo>
                    <a:lnTo>
                      <a:pt x="6519" y="8082"/>
                    </a:lnTo>
                    <a:cubicBezTo>
                      <a:pt x="6613" y="8248"/>
                      <a:pt x="6738" y="8394"/>
                      <a:pt x="6884" y="8519"/>
                    </a:cubicBezTo>
                    <a:cubicBezTo>
                      <a:pt x="6894" y="8717"/>
                      <a:pt x="6935" y="8894"/>
                      <a:pt x="6998" y="9081"/>
                    </a:cubicBezTo>
                    <a:cubicBezTo>
                      <a:pt x="7081" y="9352"/>
                      <a:pt x="7123" y="9634"/>
                      <a:pt x="7206" y="9904"/>
                    </a:cubicBezTo>
                    <a:cubicBezTo>
                      <a:pt x="7268" y="10113"/>
                      <a:pt x="7310" y="10321"/>
                      <a:pt x="7321" y="10529"/>
                    </a:cubicBezTo>
                    <a:cubicBezTo>
                      <a:pt x="7331" y="10706"/>
                      <a:pt x="7363" y="10872"/>
                      <a:pt x="7435" y="11029"/>
                    </a:cubicBezTo>
                    <a:cubicBezTo>
                      <a:pt x="7456" y="11258"/>
                      <a:pt x="7612" y="11434"/>
                      <a:pt x="7685" y="11643"/>
                    </a:cubicBezTo>
                    <a:cubicBezTo>
                      <a:pt x="7685" y="11809"/>
                      <a:pt x="7696" y="11976"/>
                      <a:pt x="7696" y="12153"/>
                    </a:cubicBezTo>
                    <a:cubicBezTo>
                      <a:pt x="7696" y="12216"/>
                      <a:pt x="7696" y="12267"/>
                      <a:pt x="7747" y="12320"/>
                    </a:cubicBezTo>
                    <a:cubicBezTo>
                      <a:pt x="7747" y="12466"/>
                      <a:pt x="7758" y="12621"/>
                      <a:pt x="7747" y="12767"/>
                    </a:cubicBezTo>
                    <a:cubicBezTo>
                      <a:pt x="7747" y="12820"/>
                      <a:pt x="7718" y="12843"/>
                      <a:pt x="7678" y="12843"/>
                    </a:cubicBezTo>
                    <a:cubicBezTo>
                      <a:pt x="7670" y="12843"/>
                      <a:pt x="7662" y="12842"/>
                      <a:pt x="7654" y="12840"/>
                    </a:cubicBezTo>
                    <a:cubicBezTo>
                      <a:pt x="7602" y="12830"/>
                      <a:pt x="7550" y="12820"/>
                      <a:pt x="7508" y="12799"/>
                    </a:cubicBezTo>
                    <a:cubicBezTo>
                      <a:pt x="7477" y="12788"/>
                      <a:pt x="7446" y="12778"/>
                      <a:pt x="7425" y="12767"/>
                    </a:cubicBezTo>
                    <a:cubicBezTo>
                      <a:pt x="7154" y="12632"/>
                      <a:pt x="6904" y="12476"/>
                      <a:pt x="6685" y="12267"/>
                    </a:cubicBezTo>
                    <a:cubicBezTo>
                      <a:pt x="6613" y="12174"/>
                      <a:pt x="6613" y="12070"/>
                      <a:pt x="6655" y="11987"/>
                    </a:cubicBezTo>
                    <a:cubicBezTo>
                      <a:pt x="6717" y="11872"/>
                      <a:pt x="6696" y="11778"/>
                      <a:pt x="6634" y="11684"/>
                    </a:cubicBezTo>
                    <a:cubicBezTo>
                      <a:pt x="6592" y="11612"/>
                      <a:pt x="6592" y="11549"/>
                      <a:pt x="6644" y="11487"/>
                    </a:cubicBezTo>
                    <a:cubicBezTo>
                      <a:pt x="6738" y="11404"/>
                      <a:pt x="6706" y="11309"/>
                      <a:pt x="6655" y="11216"/>
                    </a:cubicBezTo>
                    <a:cubicBezTo>
                      <a:pt x="6581" y="11112"/>
                      <a:pt x="6509" y="11029"/>
                      <a:pt x="6405" y="10966"/>
                    </a:cubicBezTo>
                    <a:cubicBezTo>
                      <a:pt x="6363" y="10945"/>
                      <a:pt x="6321" y="10925"/>
                      <a:pt x="6269" y="10904"/>
                    </a:cubicBezTo>
                    <a:cubicBezTo>
                      <a:pt x="6251" y="10869"/>
                      <a:pt x="6220" y="10849"/>
                      <a:pt x="6180" y="10849"/>
                    </a:cubicBezTo>
                    <a:cubicBezTo>
                      <a:pt x="6172" y="10849"/>
                      <a:pt x="6163" y="10850"/>
                      <a:pt x="6155" y="10851"/>
                    </a:cubicBezTo>
                    <a:lnTo>
                      <a:pt x="6155" y="10841"/>
                    </a:lnTo>
                    <a:cubicBezTo>
                      <a:pt x="6186" y="10779"/>
                      <a:pt x="6196" y="10706"/>
                      <a:pt x="6134" y="10654"/>
                    </a:cubicBezTo>
                    <a:cubicBezTo>
                      <a:pt x="6081" y="10612"/>
                      <a:pt x="6040" y="10550"/>
                      <a:pt x="5967" y="10539"/>
                    </a:cubicBezTo>
                    <a:cubicBezTo>
                      <a:pt x="5707" y="10425"/>
                      <a:pt x="5447" y="10300"/>
                      <a:pt x="5186" y="10185"/>
                    </a:cubicBezTo>
                    <a:cubicBezTo>
                      <a:pt x="5105" y="10149"/>
                      <a:pt x="5017" y="10098"/>
                      <a:pt x="4920" y="10098"/>
                    </a:cubicBezTo>
                    <a:cubicBezTo>
                      <a:pt x="4905" y="10098"/>
                      <a:pt x="4889" y="10099"/>
                      <a:pt x="4874" y="10102"/>
                    </a:cubicBezTo>
                    <a:cubicBezTo>
                      <a:pt x="4760" y="10071"/>
                      <a:pt x="4676" y="9988"/>
                      <a:pt x="4561" y="9988"/>
                    </a:cubicBezTo>
                    <a:cubicBezTo>
                      <a:pt x="4551" y="9956"/>
                      <a:pt x="4530" y="9946"/>
                      <a:pt x="4510" y="9946"/>
                    </a:cubicBezTo>
                    <a:cubicBezTo>
                      <a:pt x="4468" y="9946"/>
                      <a:pt x="4416" y="9935"/>
                      <a:pt x="4374" y="9935"/>
                    </a:cubicBezTo>
                    <a:cubicBezTo>
                      <a:pt x="4322" y="9904"/>
                      <a:pt x="4260" y="9883"/>
                      <a:pt x="4197" y="9863"/>
                    </a:cubicBezTo>
                    <a:cubicBezTo>
                      <a:pt x="4145" y="9800"/>
                      <a:pt x="4082" y="9800"/>
                      <a:pt x="4010" y="9800"/>
                    </a:cubicBezTo>
                    <a:cubicBezTo>
                      <a:pt x="3989" y="9800"/>
                      <a:pt x="3978" y="9789"/>
                      <a:pt x="3957" y="9789"/>
                    </a:cubicBezTo>
                    <a:cubicBezTo>
                      <a:pt x="3937" y="9759"/>
                      <a:pt x="3916" y="9738"/>
                      <a:pt x="3885" y="9738"/>
                    </a:cubicBezTo>
                    <a:cubicBezTo>
                      <a:pt x="3878" y="9738"/>
                      <a:pt x="3866" y="9733"/>
                      <a:pt x="3856" y="9733"/>
                    </a:cubicBezTo>
                    <a:cubicBezTo>
                      <a:pt x="3851" y="9733"/>
                      <a:pt x="3847" y="9734"/>
                      <a:pt x="3843" y="9738"/>
                    </a:cubicBezTo>
                    <a:cubicBezTo>
                      <a:pt x="3749" y="9685"/>
                      <a:pt x="3656" y="9644"/>
                      <a:pt x="3583" y="9581"/>
                    </a:cubicBezTo>
                    <a:cubicBezTo>
                      <a:pt x="3406" y="9414"/>
                      <a:pt x="3187" y="9394"/>
                      <a:pt x="2969" y="9373"/>
                    </a:cubicBezTo>
                    <a:cubicBezTo>
                      <a:pt x="2879" y="9208"/>
                      <a:pt x="2756" y="9129"/>
                      <a:pt x="2602" y="9129"/>
                    </a:cubicBezTo>
                    <a:cubicBezTo>
                      <a:pt x="2542" y="9129"/>
                      <a:pt x="2476" y="9141"/>
                      <a:pt x="2406" y="9165"/>
                    </a:cubicBezTo>
                    <a:cubicBezTo>
                      <a:pt x="2344" y="9185"/>
                      <a:pt x="2271" y="9185"/>
                      <a:pt x="2198" y="9196"/>
                    </a:cubicBezTo>
                    <a:cubicBezTo>
                      <a:pt x="1958" y="9259"/>
                      <a:pt x="1896" y="9373"/>
                      <a:pt x="1990" y="9613"/>
                    </a:cubicBezTo>
                    <a:lnTo>
                      <a:pt x="1990" y="9623"/>
                    </a:lnTo>
                    <a:cubicBezTo>
                      <a:pt x="2083" y="9748"/>
                      <a:pt x="2146" y="9873"/>
                      <a:pt x="2187" y="10029"/>
                    </a:cubicBezTo>
                    <a:cubicBezTo>
                      <a:pt x="2208" y="10143"/>
                      <a:pt x="2198" y="10289"/>
                      <a:pt x="2271" y="10383"/>
                    </a:cubicBezTo>
                    <a:cubicBezTo>
                      <a:pt x="2365" y="10497"/>
                      <a:pt x="2396" y="10654"/>
                      <a:pt x="2479" y="10779"/>
                    </a:cubicBezTo>
                    <a:cubicBezTo>
                      <a:pt x="2500" y="10821"/>
                      <a:pt x="2541" y="10841"/>
                      <a:pt x="2594" y="10851"/>
                    </a:cubicBezTo>
                    <a:cubicBezTo>
                      <a:pt x="2656" y="10997"/>
                      <a:pt x="2687" y="11154"/>
                      <a:pt x="2791" y="11279"/>
                    </a:cubicBezTo>
                    <a:cubicBezTo>
                      <a:pt x="2875" y="11372"/>
                      <a:pt x="2948" y="11476"/>
                      <a:pt x="3020" y="11580"/>
                    </a:cubicBezTo>
                    <a:lnTo>
                      <a:pt x="3031" y="11580"/>
                    </a:lnTo>
                    <a:cubicBezTo>
                      <a:pt x="3052" y="11633"/>
                      <a:pt x="3094" y="11643"/>
                      <a:pt x="3145" y="11653"/>
                    </a:cubicBezTo>
                    <a:lnTo>
                      <a:pt x="3208" y="11716"/>
                    </a:lnTo>
                    <a:cubicBezTo>
                      <a:pt x="3219" y="11788"/>
                      <a:pt x="3260" y="11851"/>
                      <a:pt x="3312" y="11893"/>
                    </a:cubicBezTo>
                    <a:cubicBezTo>
                      <a:pt x="3333" y="11945"/>
                      <a:pt x="3364" y="11976"/>
                      <a:pt x="3406" y="12008"/>
                    </a:cubicBezTo>
                    <a:cubicBezTo>
                      <a:pt x="3541" y="12101"/>
                      <a:pt x="3645" y="12226"/>
                      <a:pt x="3728" y="12362"/>
                    </a:cubicBezTo>
                    <a:cubicBezTo>
                      <a:pt x="3802" y="12476"/>
                      <a:pt x="3885" y="12580"/>
                      <a:pt x="3989" y="12653"/>
                    </a:cubicBezTo>
                    <a:cubicBezTo>
                      <a:pt x="4072" y="12716"/>
                      <a:pt x="4114" y="12809"/>
                      <a:pt x="4197" y="12861"/>
                    </a:cubicBezTo>
                    <a:cubicBezTo>
                      <a:pt x="4510" y="13142"/>
                      <a:pt x="4894" y="13215"/>
                      <a:pt x="5290" y="13215"/>
                    </a:cubicBezTo>
                    <a:cubicBezTo>
                      <a:pt x="5405" y="13246"/>
                      <a:pt x="5509" y="13278"/>
                      <a:pt x="5613" y="13288"/>
                    </a:cubicBezTo>
                    <a:cubicBezTo>
                      <a:pt x="5650" y="13297"/>
                      <a:pt x="5690" y="13304"/>
                      <a:pt x="5728" y="13304"/>
                    </a:cubicBezTo>
                    <a:cubicBezTo>
                      <a:pt x="5778" y="13304"/>
                      <a:pt x="5823" y="13292"/>
                      <a:pt x="5852" y="13257"/>
                    </a:cubicBezTo>
                    <a:cubicBezTo>
                      <a:pt x="5946" y="13132"/>
                      <a:pt x="6113" y="13111"/>
                      <a:pt x="6227" y="13007"/>
                    </a:cubicBezTo>
                    <a:cubicBezTo>
                      <a:pt x="6323" y="12959"/>
                      <a:pt x="6424" y="12920"/>
                      <a:pt x="6524" y="12920"/>
                    </a:cubicBezTo>
                    <a:cubicBezTo>
                      <a:pt x="6575" y="12920"/>
                      <a:pt x="6626" y="12930"/>
                      <a:pt x="6675" y="12955"/>
                    </a:cubicBezTo>
                    <a:cubicBezTo>
                      <a:pt x="6842" y="13049"/>
                      <a:pt x="7019" y="13059"/>
                      <a:pt x="7196" y="13100"/>
                    </a:cubicBezTo>
                    <a:cubicBezTo>
                      <a:pt x="7383" y="13142"/>
                      <a:pt x="7497" y="13246"/>
                      <a:pt x="7571" y="13424"/>
                    </a:cubicBezTo>
                    <a:cubicBezTo>
                      <a:pt x="7592" y="13465"/>
                      <a:pt x="7622" y="13507"/>
                      <a:pt x="7643" y="13548"/>
                    </a:cubicBezTo>
                    <a:cubicBezTo>
                      <a:pt x="7737" y="13683"/>
                      <a:pt x="7779" y="13819"/>
                      <a:pt x="7706" y="13975"/>
                    </a:cubicBezTo>
                    <a:cubicBezTo>
                      <a:pt x="7664" y="14048"/>
                      <a:pt x="7675" y="14132"/>
                      <a:pt x="7685" y="14215"/>
                    </a:cubicBezTo>
                    <a:cubicBezTo>
                      <a:pt x="7654" y="14236"/>
                      <a:pt x="7643" y="14277"/>
                      <a:pt x="7633" y="14319"/>
                    </a:cubicBezTo>
                    <a:cubicBezTo>
                      <a:pt x="7508" y="14725"/>
                      <a:pt x="7497" y="15152"/>
                      <a:pt x="7383" y="15558"/>
                    </a:cubicBezTo>
                    <a:cubicBezTo>
                      <a:pt x="7331" y="15724"/>
                      <a:pt x="7331" y="15912"/>
                      <a:pt x="7289" y="16089"/>
                    </a:cubicBezTo>
                    <a:cubicBezTo>
                      <a:pt x="7258" y="16224"/>
                      <a:pt x="7248" y="16349"/>
                      <a:pt x="7258" y="16485"/>
                    </a:cubicBezTo>
                    <a:cubicBezTo>
                      <a:pt x="7196" y="16599"/>
                      <a:pt x="7185" y="16724"/>
                      <a:pt x="7206" y="16849"/>
                    </a:cubicBezTo>
                    <a:cubicBezTo>
                      <a:pt x="7143" y="17089"/>
                      <a:pt x="7071" y="17328"/>
                      <a:pt x="7060" y="17578"/>
                    </a:cubicBezTo>
                    <a:cubicBezTo>
                      <a:pt x="7060" y="17672"/>
                      <a:pt x="7029" y="17755"/>
                      <a:pt x="6998" y="17838"/>
                    </a:cubicBezTo>
                    <a:cubicBezTo>
                      <a:pt x="6977" y="17880"/>
                      <a:pt x="6935" y="17880"/>
                      <a:pt x="6894" y="17890"/>
                    </a:cubicBezTo>
                    <a:cubicBezTo>
                      <a:pt x="6748" y="17723"/>
                      <a:pt x="6540" y="17651"/>
                      <a:pt x="6363" y="17526"/>
                    </a:cubicBezTo>
                    <a:cubicBezTo>
                      <a:pt x="6353" y="17520"/>
                      <a:pt x="6339" y="17520"/>
                      <a:pt x="6325" y="17520"/>
                    </a:cubicBezTo>
                    <a:cubicBezTo>
                      <a:pt x="6311" y="17520"/>
                      <a:pt x="6295" y="17520"/>
                      <a:pt x="6280" y="17515"/>
                    </a:cubicBezTo>
                    <a:cubicBezTo>
                      <a:pt x="6259" y="17484"/>
                      <a:pt x="6227" y="17443"/>
                      <a:pt x="6206" y="17401"/>
                    </a:cubicBezTo>
                    <a:cubicBezTo>
                      <a:pt x="6155" y="17318"/>
                      <a:pt x="6186" y="17193"/>
                      <a:pt x="6102" y="17130"/>
                    </a:cubicBezTo>
                    <a:cubicBezTo>
                      <a:pt x="5905" y="16974"/>
                      <a:pt x="5738" y="16776"/>
                      <a:pt x="5488" y="16724"/>
                    </a:cubicBezTo>
                    <a:cubicBezTo>
                      <a:pt x="5415" y="16599"/>
                      <a:pt x="5280" y="16599"/>
                      <a:pt x="5176" y="16536"/>
                    </a:cubicBezTo>
                    <a:cubicBezTo>
                      <a:pt x="5103" y="16474"/>
                      <a:pt x="4989" y="16474"/>
                      <a:pt x="4915" y="16401"/>
                    </a:cubicBezTo>
                    <a:cubicBezTo>
                      <a:pt x="4728" y="16214"/>
                      <a:pt x="4457" y="16256"/>
                      <a:pt x="4249" y="16131"/>
                    </a:cubicBezTo>
                    <a:lnTo>
                      <a:pt x="4186" y="16131"/>
                    </a:lnTo>
                    <a:cubicBezTo>
                      <a:pt x="4080" y="16175"/>
                      <a:pt x="3971" y="16184"/>
                      <a:pt x="3862" y="16184"/>
                    </a:cubicBezTo>
                    <a:cubicBezTo>
                      <a:pt x="3793" y="16184"/>
                      <a:pt x="3724" y="16181"/>
                      <a:pt x="3656" y="16181"/>
                    </a:cubicBezTo>
                    <a:cubicBezTo>
                      <a:pt x="3631" y="16181"/>
                      <a:pt x="3607" y="16181"/>
                      <a:pt x="3583" y="16182"/>
                    </a:cubicBezTo>
                    <a:cubicBezTo>
                      <a:pt x="3489" y="16182"/>
                      <a:pt x="3395" y="16172"/>
                      <a:pt x="3291" y="16161"/>
                    </a:cubicBezTo>
                    <a:cubicBezTo>
                      <a:pt x="3188" y="16133"/>
                      <a:pt x="3083" y="16108"/>
                      <a:pt x="2977" y="16108"/>
                    </a:cubicBezTo>
                    <a:cubicBezTo>
                      <a:pt x="2890" y="16108"/>
                      <a:pt x="2804" y="16125"/>
                      <a:pt x="2719" y="16172"/>
                    </a:cubicBezTo>
                    <a:cubicBezTo>
                      <a:pt x="2625" y="16214"/>
                      <a:pt x="2531" y="16224"/>
                      <a:pt x="2427" y="16235"/>
                    </a:cubicBezTo>
                    <a:cubicBezTo>
                      <a:pt x="2281" y="16245"/>
                      <a:pt x="2136" y="16245"/>
                      <a:pt x="1990" y="16297"/>
                    </a:cubicBezTo>
                    <a:cubicBezTo>
                      <a:pt x="1974" y="16297"/>
                      <a:pt x="1959" y="16297"/>
                      <a:pt x="1943" y="16297"/>
                    </a:cubicBezTo>
                    <a:cubicBezTo>
                      <a:pt x="1576" y="16297"/>
                      <a:pt x="1247" y="16417"/>
                      <a:pt x="917" y="16557"/>
                    </a:cubicBezTo>
                    <a:cubicBezTo>
                      <a:pt x="834" y="16599"/>
                      <a:pt x="750" y="16640"/>
                      <a:pt x="699" y="16714"/>
                    </a:cubicBezTo>
                    <a:cubicBezTo>
                      <a:pt x="459" y="16745"/>
                      <a:pt x="272" y="16880"/>
                      <a:pt x="74" y="16984"/>
                    </a:cubicBezTo>
                    <a:cubicBezTo>
                      <a:pt x="32" y="17005"/>
                      <a:pt x="32" y="17057"/>
                      <a:pt x="32" y="17099"/>
                    </a:cubicBezTo>
                    <a:cubicBezTo>
                      <a:pt x="22" y="17172"/>
                      <a:pt x="1" y="17255"/>
                      <a:pt x="74" y="17318"/>
                    </a:cubicBezTo>
                    <a:cubicBezTo>
                      <a:pt x="188" y="17411"/>
                      <a:pt x="292" y="17547"/>
                      <a:pt x="459" y="17588"/>
                    </a:cubicBezTo>
                    <a:cubicBezTo>
                      <a:pt x="459" y="17619"/>
                      <a:pt x="480" y="17630"/>
                      <a:pt x="521" y="17640"/>
                    </a:cubicBezTo>
                    <a:cubicBezTo>
                      <a:pt x="636" y="17713"/>
                      <a:pt x="761" y="17797"/>
                      <a:pt x="886" y="17880"/>
                    </a:cubicBezTo>
                    <a:cubicBezTo>
                      <a:pt x="1125" y="18077"/>
                      <a:pt x="1396" y="18213"/>
                      <a:pt x="1688" y="18327"/>
                    </a:cubicBezTo>
                    <a:cubicBezTo>
                      <a:pt x="1729" y="18369"/>
                      <a:pt x="1782" y="18380"/>
                      <a:pt x="1844" y="18380"/>
                    </a:cubicBezTo>
                    <a:cubicBezTo>
                      <a:pt x="1886" y="18380"/>
                      <a:pt x="1937" y="18380"/>
                      <a:pt x="1979" y="18390"/>
                    </a:cubicBezTo>
                    <a:cubicBezTo>
                      <a:pt x="2011" y="18442"/>
                      <a:pt x="2052" y="18473"/>
                      <a:pt x="2115" y="18484"/>
                    </a:cubicBezTo>
                    <a:cubicBezTo>
                      <a:pt x="2375" y="18535"/>
                      <a:pt x="2635" y="18588"/>
                      <a:pt x="2906" y="18640"/>
                    </a:cubicBezTo>
                    <a:cubicBezTo>
                      <a:pt x="2924" y="18649"/>
                      <a:pt x="2950" y="18673"/>
                      <a:pt x="2970" y="18673"/>
                    </a:cubicBezTo>
                    <a:cubicBezTo>
                      <a:pt x="2973" y="18673"/>
                      <a:pt x="2976" y="18673"/>
                      <a:pt x="2979" y="18671"/>
                    </a:cubicBezTo>
                    <a:cubicBezTo>
                      <a:pt x="3008" y="18666"/>
                      <a:pt x="3037" y="18663"/>
                      <a:pt x="3066" y="18663"/>
                    </a:cubicBezTo>
                    <a:cubicBezTo>
                      <a:pt x="3147" y="18663"/>
                      <a:pt x="3225" y="18685"/>
                      <a:pt x="3302" y="18723"/>
                    </a:cubicBezTo>
                    <a:cubicBezTo>
                      <a:pt x="3326" y="18734"/>
                      <a:pt x="3350" y="18739"/>
                      <a:pt x="3371" y="18739"/>
                    </a:cubicBezTo>
                    <a:cubicBezTo>
                      <a:pt x="3432" y="18739"/>
                      <a:pt x="3482" y="18698"/>
                      <a:pt x="3520" y="18630"/>
                    </a:cubicBezTo>
                    <a:cubicBezTo>
                      <a:pt x="3614" y="18630"/>
                      <a:pt x="3707" y="18640"/>
                      <a:pt x="3812" y="18640"/>
                    </a:cubicBezTo>
                    <a:cubicBezTo>
                      <a:pt x="3848" y="18670"/>
                      <a:pt x="3891" y="18686"/>
                      <a:pt x="3936" y="18686"/>
                    </a:cubicBezTo>
                    <a:cubicBezTo>
                      <a:pt x="3968" y="18686"/>
                      <a:pt x="4000" y="18678"/>
                      <a:pt x="4031" y="18660"/>
                    </a:cubicBezTo>
                    <a:cubicBezTo>
                      <a:pt x="4053" y="18652"/>
                      <a:pt x="4074" y="18649"/>
                      <a:pt x="4094" y="18649"/>
                    </a:cubicBezTo>
                    <a:cubicBezTo>
                      <a:pt x="4152" y="18649"/>
                      <a:pt x="4206" y="18674"/>
                      <a:pt x="4260" y="18681"/>
                    </a:cubicBezTo>
                    <a:cubicBezTo>
                      <a:pt x="4324" y="18730"/>
                      <a:pt x="4389" y="18750"/>
                      <a:pt x="4453" y="18750"/>
                    </a:cubicBezTo>
                    <a:cubicBezTo>
                      <a:pt x="4514" y="18750"/>
                      <a:pt x="4574" y="18732"/>
                      <a:pt x="4635" y="18702"/>
                    </a:cubicBezTo>
                    <a:lnTo>
                      <a:pt x="4665" y="18702"/>
                    </a:lnTo>
                    <a:lnTo>
                      <a:pt x="4686" y="18692"/>
                    </a:lnTo>
                    <a:cubicBezTo>
                      <a:pt x="4874" y="18650"/>
                      <a:pt x="5061" y="18619"/>
                      <a:pt x="5238" y="18577"/>
                    </a:cubicBezTo>
                    <a:cubicBezTo>
                      <a:pt x="5343" y="18546"/>
                      <a:pt x="5457" y="18515"/>
                      <a:pt x="5540" y="18442"/>
                    </a:cubicBezTo>
                    <a:cubicBezTo>
                      <a:pt x="5727" y="18442"/>
                      <a:pt x="5863" y="18369"/>
                      <a:pt x="5956" y="18192"/>
                    </a:cubicBezTo>
                    <a:cubicBezTo>
                      <a:pt x="5988" y="18119"/>
                      <a:pt x="6040" y="18046"/>
                      <a:pt x="6102" y="18005"/>
                    </a:cubicBezTo>
                    <a:cubicBezTo>
                      <a:pt x="6115" y="17996"/>
                      <a:pt x="6129" y="17993"/>
                      <a:pt x="6144" y="17993"/>
                    </a:cubicBezTo>
                    <a:cubicBezTo>
                      <a:pt x="6188" y="17993"/>
                      <a:pt x="6238" y="18022"/>
                      <a:pt x="6290" y="18022"/>
                    </a:cubicBezTo>
                    <a:cubicBezTo>
                      <a:pt x="6304" y="18022"/>
                      <a:pt x="6317" y="18020"/>
                      <a:pt x="6331" y="18015"/>
                    </a:cubicBezTo>
                    <a:cubicBezTo>
                      <a:pt x="6373" y="18077"/>
                      <a:pt x="6425" y="18119"/>
                      <a:pt x="6498" y="18140"/>
                    </a:cubicBezTo>
                    <a:cubicBezTo>
                      <a:pt x="6685" y="18202"/>
                      <a:pt x="6873" y="18265"/>
                      <a:pt x="7071" y="18327"/>
                    </a:cubicBezTo>
                    <a:lnTo>
                      <a:pt x="7060" y="18327"/>
                    </a:lnTo>
                    <a:cubicBezTo>
                      <a:pt x="7102" y="18535"/>
                      <a:pt x="7217" y="18702"/>
                      <a:pt x="7300" y="18900"/>
                    </a:cubicBezTo>
                    <a:cubicBezTo>
                      <a:pt x="7331" y="18973"/>
                      <a:pt x="7373" y="19056"/>
                      <a:pt x="7446" y="19119"/>
                    </a:cubicBezTo>
                    <a:cubicBezTo>
                      <a:pt x="7435" y="19139"/>
                      <a:pt x="7435" y="19160"/>
                      <a:pt x="7446" y="19181"/>
                    </a:cubicBezTo>
                    <a:lnTo>
                      <a:pt x="7446" y="19233"/>
                    </a:lnTo>
                    <a:cubicBezTo>
                      <a:pt x="7467" y="19264"/>
                      <a:pt x="7477" y="19285"/>
                      <a:pt x="7497" y="19306"/>
                    </a:cubicBezTo>
                    <a:cubicBezTo>
                      <a:pt x="7518" y="19493"/>
                      <a:pt x="7539" y="19692"/>
                      <a:pt x="7592" y="19879"/>
                    </a:cubicBezTo>
                    <a:cubicBezTo>
                      <a:pt x="7612" y="19993"/>
                      <a:pt x="7612" y="20118"/>
                      <a:pt x="7685" y="20222"/>
                    </a:cubicBezTo>
                    <a:cubicBezTo>
                      <a:pt x="7664" y="20337"/>
                      <a:pt x="7727" y="20451"/>
                      <a:pt x="7737" y="20576"/>
                    </a:cubicBezTo>
                    <a:cubicBezTo>
                      <a:pt x="7706" y="20597"/>
                      <a:pt x="7696" y="20618"/>
                      <a:pt x="7696" y="20649"/>
                    </a:cubicBezTo>
                    <a:cubicBezTo>
                      <a:pt x="7685" y="20712"/>
                      <a:pt x="7685" y="20764"/>
                      <a:pt x="7675" y="20816"/>
                    </a:cubicBezTo>
                    <a:cubicBezTo>
                      <a:pt x="7602" y="20930"/>
                      <a:pt x="7643" y="21087"/>
                      <a:pt x="7592" y="21180"/>
                    </a:cubicBezTo>
                    <a:cubicBezTo>
                      <a:pt x="7487" y="21358"/>
                      <a:pt x="7518" y="21534"/>
                      <a:pt x="7508" y="21712"/>
                    </a:cubicBezTo>
                    <a:cubicBezTo>
                      <a:pt x="7508" y="21784"/>
                      <a:pt x="7539" y="21836"/>
                      <a:pt x="7633" y="21846"/>
                    </a:cubicBezTo>
                    <a:cubicBezTo>
                      <a:pt x="7664" y="21846"/>
                      <a:pt x="7706" y="21867"/>
                      <a:pt x="7747" y="21878"/>
                    </a:cubicBezTo>
                    <a:cubicBezTo>
                      <a:pt x="7779" y="21909"/>
                      <a:pt x="7810" y="21925"/>
                      <a:pt x="7841" y="21925"/>
                    </a:cubicBezTo>
                    <a:cubicBezTo>
                      <a:pt x="7872" y="21925"/>
                      <a:pt x="7904" y="21909"/>
                      <a:pt x="7935" y="21878"/>
                    </a:cubicBezTo>
                    <a:cubicBezTo>
                      <a:pt x="7956" y="21867"/>
                      <a:pt x="7976" y="21867"/>
                      <a:pt x="7997" y="21857"/>
                    </a:cubicBezTo>
                    <a:cubicBezTo>
                      <a:pt x="8018" y="21846"/>
                      <a:pt x="8039" y="21836"/>
                      <a:pt x="8060" y="21816"/>
                    </a:cubicBezTo>
                    <a:cubicBezTo>
                      <a:pt x="8091" y="21805"/>
                      <a:pt x="8112" y="21784"/>
                      <a:pt x="8112" y="21753"/>
                    </a:cubicBezTo>
                    <a:lnTo>
                      <a:pt x="8175" y="21691"/>
                    </a:lnTo>
                    <a:lnTo>
                      <a:pt x="8175" y="21680"/>
                    </a:lnTo>
                    <a:cubicBezTo>
                      <a:pt x="8226" y="21659"/>
                      <a:pt x="8237" y="21617"/>
                      <a:pt x="8237" y="21566"/>
                    </a:cubicBezTo>
                    <a:lnTo>
                      <a:pt x="8237" y="21388"/>
                    </a:lnTo>
                    <a:cubicBezTo>
                      <a:pt x="8289" y="21358"/>
                      <a:pt x="8310" y="21316"/>
                      <a:pt x="8310" y="21263"/>
                    </a:cubicBezTo>
                    <a:lnTo>
                      <a:pt x="8310" y="21159"/>
                    </a:lnTo>
                    <a:cubicBezTo>
                      <a:pt x="8372" y="20941"/>
                      <a:pt x="8372" y="20868"/>
                      <a:pt x="8300" y="20712"/>
                    </a:cubicBezTo>
                    <a:cubicBezTo>
                      <a:pt x="8300" y="20649"/>
                      <a:pt x="8289" y="20587"/>
                      <a:pt x="8289" y="20535"/>
                    </a:cubicBezTo>
                    <a:cubicBezTo>
                      <a:pt x="8268" y="20462"/>
                      <a:pt x="8258" y="20400"/>
                      <a:pt x="8237" y="20326"/>
                    </a:cubicBezTo>
                    <a:cubicBezTo>
                      <a:pt x="8205" y="20181"/>
                      <a:pt x="8195" y="20035"/>
                      <a:pt x="8122" y="19900"/>
                    </a:cubicBezTo>
                    <a:cubicBezTo>
                      <a:pt x="8112" y="19764"/>
                      <a:pt x="8154" y="19608"/>
                      <a:pt x="8039" y="19483"/>
                    </a:cubicBezTo>
                    <a:cubicBezTo>
                      <a:pt x="8018" y="19264"/>
                      <a:pt x="8060" y="19077"/>
                      <a:pt x="8237" y="18931"/>
                    </a:cubicBezTo>
                    <a:cubicBezTo>
                      <a:pt x="8393" y="18827"/>
                      <a:pt x="8487" y="18640"/>
                      <a:pt x="8664" y="18556"/>
                    </a:cubicBezTo>
                    <a:cubicBezTo>
                      <a:pt x="8695" y="18556"/>
                      <a:pt x="8716" y="18535"/>
                      <a:pt x="8726" y="18505"/>
                    </a:cubicBezTo>
                    <a:cubicBezTo>
                      <a:pt x="8779" y="18515"/>
                      <a:pt x="8820" y="18525"/>
                      <a:pt x="8851" y="18577"/>
                    </a:cubicBezTo>
                    <a:cubicBezTo>
                      <a:pt x="8987" y="18744"/>
                      <a:pt x="9133" y="18910"/>
                      <a:pt x="9341" y="19004"/>
                    </a:cubicBezTo>
                    <a:cubicBezTo>
                      <a:pt x="9413" y="19067"/>
                      <a:pt x="9476" y="19129"/>
                      <a:pt x="9580" y="19129"/>
                    </a:cubicBezTo>
                    <a:cubicBezTo>
                      <a:pt x="9612" y="19171"/>
                      <a:pt x="9653" y="19181"/>
                      <a:pt x="9705" y="19181"/>
                    </a:cubicBezTo>
                    <a:cubicBezTo>
                      <a:pt x="9726" y="19192"/>
                      <a:pt x="9736" y="19202"/>
                      <a:pt x="9757" y="19213"/>
                    </a:cubicBezTo>
                    <a:cubicBezTo>
                      <a:pt x="9996" y="19338"/>
                      <a:pt x="10267" y="19233"/>
                      <a:pt x="10517" y="19338"/>
                    </a:cubicBezTo>
                    <a:lnTo>
                      <a:pt x="10538" y="19338"/>
                    </a:lnTo>
                    <a:cubicBezTo>
                      <a:pt x="10694" y="19254"/>
                      <a:pt x="10871" y="19254"/>
                      <a:pt x="10996" y="19119"/>
                    </a:cubicBezTo>
                    <a:cubicBezTo>
                      <a:pt x="11048" y="19109"/>
                      <a:pt x="11090" y="19098"/>
                      <a:pt x="11121" y="19056"/>
                    </a:cubicBezTo>
                    <a:cubicBezTo>
                      <a:pt x="11412" y="18994"/>
                      <a:pt x="11694" y="18942"/>
                      <a:pt x="11965" y="18806"/>
                    </a:cubicBezTo>
                    <a:cubicBezTo>
                      <a:pt x="12069" y="18744"/>
                      <a:pt x="12162" y="18681"/>
                      <a:pt x="12298" y="18671"/>
                    </a:cubicBezTo>
                    <a:cubicBezTo>
                      <a:pt x="12391" y="18660"/>
                      <a:pt x="12485" y="18588"/>
                      <a:pt x="12558" y="18525"/>
                    </a:cubicBezTo>
                    <a:cubicBezTo>
                      <a:pt x="12662" y="18431"/>
                      <a:pt x="12745" y="18306"/>
                      <a:pt x="12828" y="18192"/>
                    </a:cubicBezTo>
                    <a:cubicBezTo>
                      <a:pt x="13037" y="18140"/>
                      <a:pt x="13152" y="17994"/>
                      <a:pt x="13277" y="17827"/>
                    </a:cubicBezTo>
                    <a:cubicBezTo>
                      <a:pt x="13297" y="17817"/>
                      <a:pt x="13318" y="17797"/>
                      <a:pt x="13339" y="17776"/>
                    </a:cubicBezTo>
                    <a:cubicBezTo>
                      <a:pt x="13610" y="17640"/>
                      <a:pt x="13839" y="17453"/>
                      <a:pt x="14078" y="17276"/>
                    </a:cubicBezTo>
                    <a:cubicBezTo>
                      <a:pt x="14172" y="17214"/>
                      <a:pt x="14234" y="17119"/>
                      <a:pt x="14224" y="17026"/>
                    </a:cubicBezTo>
                    <a:cubicBezTo>
                      <a:pt x="14214" y="16839"/>
                      <a:pt x="14276" y="16714"/>
                      <a:pt x="14422" y="16599"/>
                    </a:cubicBezTo>
                    <a:cubicBezTo>
                      <a:pt x="14432" y="16589"/>
                      <a:pt x="14432" y="16568"/>
                      <a:pt x="14432" y="16547"/>
                    </a:cubicBezTo>
                    <a:cubicBezTo>
                      <a:pt x="14557" y="16422"/>
                      <a:pt x="14557" y="16422"/>
                      <a:pt x="14432" y="16286"/>
                    </a:cubicBezTo>
                    <a:cubicBezTo>
                      <a:pt x="14432" y="16256"/>
                      <a:pt x="14411" y="16235"/>
                      <a:pt x="14380" y="16235"/>
                    </a:cubicBezTo>
                    <a:cubicBezTo>
                      <a:pt x="14318" y="16182"/>
                      <a:pt x="14244" y="16182"/>
                      <a:pt x="14172" y="16172"/>
                    </a:cubicBezTo>
                    <a:cubicBezTo>
                      <a:pt x="14135" y="16172"/>
                      <a:pt x="14098" y="16174"/>
                      <a:pt x="14062" y="16174"/>
                    </a:cubicBezTo>
                    <a:cubicBezTo>
                      <a:pt x="14006" y="16174"/>
                      <a:pt x="13952" y="16170"/>
                      <a:pt x="13901" y="16151"/>
                    </a:cubicBezTo>
                    <a:cubicBezTo>
                      <a:pt x="13765" y="16120"/>
                      <a:pt x="13641" y="16120"/>
                      <a:pt x="13506" y="16120"/>
                    </a:cubicBezTo>
                    <a:cubicBezTo>
                      <a:pt x="13405" y="16076"/>
                      <a:pt x="13304" y="16066"/>
                      <a:pt x="13201" y="16066"/>
                    </a:cubicBezTo>
                    <a:cubicBezTo>
                      <a:pt x="13113" y="16066"/>
                      <a:pt x="13023" y="16073"/>
                      <a:pt x="12934" y="16073"/>
                    </a:cubicBezTo>
                    <a:cubicBezTo>
                      <a:pt x="12857" y="16073"/>
                      <a:pt x="12780" y="16068"/>
                      <a:pt x="12703" y="16047"/>
                    </a:cubicBezTo>
                    <a:cubicBezTo>
                      <a:pt x="12662" y="16035"/>
                      <a:pt x="12617" y="16029"/>
                      <a:pt x="12569" y="16029"/>
                    </a:cubicBezTo>
                    <a:cubicBezTo>
                      <a:pt x="12496" y="16029"/>
                      <a:pt x="12419" y="16043"/>
                      <a:pt x="12349" y="16068"/>
                    </a:cubicBezTo>
                    <a:cubicBezTo>
                      <a:pt x="12293" y="16075"/>
                      <a:pt x="12241" y="16092"/>
                      <a:pt x="12187" y="16092"/>
                    </a:cubicBezTo>
                    <a:cubicBezTo>
                      <a:pt x="12162" y="16092"/>
                      <a:pt x="12137" y="16088"/>
                      <a:pt x="12110" y="16078"/>
                    </a:cubicBezTo>
                    <a:cubicBezTo>
                      <a:pt x="12107" y="16076"/>
                      <a:pt x="12102" y="16076"/>
                      <a:pt x="12098" y="16076"/>
                    </a:cubicBezTo>
                    <a:cubicBezTo>
                      <a:pt x="12078" y="16076"/>
                      <a:pt x="12052" y="16091"/>
                      <a:pt x="12027" y="16099"/>
                    </a:cubicBezTo>
                    <a:cubicBezTo>
                      <a:pt x="12016" y="16099"/>
                      <a:pt x="12006" y="16099"/>
                      <a:pt x="11995" y="16110"/>
                    </a:cubicBezTo>
                    <a:cubicBezTo>
                      <a:pt x="11955" y="16081"/>
                      <a:pt x="11918" y="16058"/>
                      <a:pt x="11881" y="16058"/>
                    </a:cubicBezTo>
                    <a:cubicBezTo>
                      <a:pt x="11850" y="16058"/>
                      <a:pt x="11820" y="16073"/>
                      <a:pt x="11787" y="16110"/>
                    </a:cubicBezTo>
                    <a:lnTo>
                      <a:pt x="11777" y="16099"/>
                    </a:lnTo>
                    <a:cubicBezTo>
                      <a:pt x="11764" y="16103"/>
                      <a:pt x="11750" y="16104"/>
                      <a:pt x="11736" y="16104"/>
                    </a:cubicBezTo>
                    <a:cubicBezTo>
                      <a:pt x="11697" y="16104"/>
                      <a:pt x="11657" y="16093"/>
                      <a:pt x="11617" y="16093"/>
                    </a:cubicBezTo>
                    <a:cubicBezTo>
                      <a:pt x="11594" y="16093"/>
                      <a:pt x="11570" y="16097"/>
                      <a:pt x="11548" y="16110"/>
                    </a:cubicBezTo>
                    <a:cubicBezTo>
                      <a:pt x="11350" y="16120"/>
                      <a:pt x="11162" y="16131"/>
                      <a:pt x="10996" y="16235"/>
                    </a:cubicBezTo>
                    <a:cubicBezTo>
                      <a:pt x="10819" y="16266"/>
                      <a:pt x="10642" y="16297"/>
                      <a:pt x="10496" y="16422"/>
                    </a:cubicBezTo>
                    <a:cubicBezTo>
                      <a:pt x="10465" y="16443"/>
                      <a:pt x="10424" y="16464"/>
                      <a:pt x="10382" y="16485"/>
                    </a:cubicBezTo>
                    <a:cubicBezTo>
                      <a:pt x="10350" y="16485"/>
                      <a:pt x="10330" y="16506"/>
                      <a:pt x="10320" y="16536"/>
                    </a:cubicBezTo>
                    <a:lnTo>
                      <a:pt x="10309" y="16536"/>
                    </a:lnTo>
                    <a:cubicBezTo>
                      <a:pt x="10100" y="16620"/>
                      <a:pt x="9892" y="16703"/>
                      <a:pt x="9716" y="16849"/>
                    </a:cubicBezTo>
                    <a:cubicBezTo>
                      <a:pt x="9674" y="16870"/>
                      <a:pt x="9632" y="16901"/>
                      <a:pt x="9580" y="16922"/>
                    </a:cubicBezTo>
                    <a:cubicBezTo>
                      <a:pt x="9549" y="16943"/>
                      <a:pt x="9507" y="16964"/>
                      <a:pt x="9466" y="16984"/>
                    </a:cubicBezTo>
                    <a:cubicBezTo>
                      <a:pt x="9174" y="17119"/>
                      <a:pt x="8997" y="17348"/>
                      <a:pt x="8904" y="17640"/>
                    </a:cubicBezTo>
                    <a:cubicBezTo>
                      <a:pt x="8799" y="17807"/>
                      <a:pt x="8654" y="17932"/>
                      <a:pt x="8529" y="18067"/>
                    </a:cubicBezTo>
                    <a:cubicBezTo>
                      <a:pt x="8393" y="18151"/>
                      <a:pt x="8268" y="18244"/>
                      <a:pt x="8175" y="18380"/>
                    </a:cubicBezTo>
                    <a:lnTo>
                      <a:pt x="8112" y="18442"/>
                    </a:lnTo>
                    <a:cubicBezTo>
                      <a:pt x="8091" y="18463"/>
                      <a:pt x="8081" y="18484"/>
                      <a:pt x="8050" y="18505"/>
                    </a:cubicBezTo>
                    <a:cubicBezTo>
                      <a:pt x="7982" y="18542"/>
                      <a:pt x="7914" y="18569"/>
                      <a:pt x="7842" y="18569"/>
                    </a:cubicBezTo>
                    <a:cubicBezTo>
                      <a:pt x="7815" y="18569"/>
                      <a:pt x="7787" y="18565"/>
                      <a:pt x="7758" y="18556"/>
                    </a:cubicBezTo>
                    <a:cubicBezTo>
                      <a:pt x="7737" y="18484"/>
                      <a:pt x="7706" y="18400"/>
                      <a:pt x="7685" y="18317"/>
                    </a:cubicBezTo>
                    <a:cubicBezTo>
                      <a:pt x="7696" y="18223"/>
                      <a:pt x="7685" y="18140"/>
                      <a:pt x="7643" y="18056"/>
                    </a:cubicBezTo>
                    <a:cubicBezTo>
                      <a:pt x="7592" y="17901"/>
                      <a:pt x="7571" y="17744"/>
                      <a:pt x="7560" y="17588"/>
                    </a:cubicBezTo>
                    <a:cubicBezTo>
                      <a:pt x="7539" y="17422"/>
                      <a:pt x="7581" y="17265"/>
                      <a:pt x="7654" y="17119"/>
                    </a:cubicBezTo>
                    <a:cubicBezTo>
                      <a:pt x="7737" y="16922"/>
                      <a:pt x="7810" y="16735"/>
                      <a:pt x="7821" y="16515"/>
                    </a:cubicBezTo>
                    <a:cubicBezTo>
                      <a:pt x="7821" y="16349"/>
                      <a:pt x="7946" y="16193"/>
                      <a:pt x="7904" y="16016"/>
                    </a:cubicBezTo>
                    <a:cubicBezTo>
                      <a:pt x="8008" y="15860"/>
                      <a:pt x="7987" y="15673"/>
                      <a:pt x="8050" y="15506"/>
                    </a:cubicBezTo>
                    <a:cubicBezTo>
                      <a:pt x="8060" y="15485"/>
                      <a:pt x="8060" y="15464"/>
                      <a:pt x="8060" y="15453"/>
                    </a:cubicBezTo>
                    <a:cubicBezTo>
                      <a:pt x="8071" y="15433"/>
                      <a:pt x="8081" y="15412"/>
                      <a:pt x="8081" y="15391"/>
                    </a:cubicBezTo>
                    <a:cubicBezTo>
                      <a:pt x="8112" y="15329"/>
                      <a:pt x="8143" y="15256"/>
                      <a:pt x="8175" y="15183"/>
                    </a:cubicBezTo>
                    <a:cubicBezTo>
                      <a:pt x="8205" y="15183"/>
                      <a:pt x="8216" y="15162"/>
                      <a:pt x="8226" y="15131"/>
                    </a:cubicBezTo>
                    <a:cubicBezTo>
                      <a:pt x="8237" y="15120"/>
                      <a:pt x="8247" y="15099"/>
                      <a:pt x="8268" y="15079"/>
                    </a:cubicBezTo>
                    <a:cubicBezTo>
                      <a:pt x="8425" y="14975"/>
                      <a:pt x="8591" y="14902"/>
                      <a:pt x="8695" y="14725"/>
                    </a:cubicBezTo>
                    <a:cubicBezTo>
                      <a:pt x="8716" y="14683"/>
                      <a:pt x="8768" y="14662"/>
                      <a:pt x="8809" y="14641"/>
                    </a:cubicBezTo>
                    <a:cubicBezTo>
                      <a:pt x="8851" y="14611"/>
                      <a:pt x="8872" y="14569"/>
                      <a:pt x="8893" y="14516"/>
                    </a:cubicBezTo>
                    <a:cubicBezTo>
                      <a:pt x="8914" y="14516"/>
                      <a:pt x="8924" y="14496"/>
                      <a:pt x="8924" y="14486"/>
                    </a:cubicBezTo>
                    <a:cubicBezTo>
                      <a:pt x="8945" y="14454"/>
                      <a:pt x="8966" y="14433"/>
                      <a:pt x="8987" y="14402"/>
                    </a:cubicBezTo>
                    <a:cubicBezTo>
                      <a:pt x="9070" y="14329"/>
                      <a:pt x="9184" y="14329"/>
                      <a:pt x="9288" y="14277"/>
                    </a:cubicBezTo>
                    <a:cubicBezTo>
                      <a:pt x="9297" y="14276"/>
                      <a:pt x="9305" y="14276"/>
                      <a:pt x="9313" y="14276"/>
                    </a:cubicBezTo>
                    <a:cubicBezTo>
                      <a:pt x="9407" y="14276"/>
                      <a:pt x="9495" y="14330"/>
                      <a:pt x="9591" y="14340"/>
                    </a:cubicBezTo>
                    <a:lnTo>
                      <a:pt x="9632" y="14340"/>
                    </a:lnTo>
                    <a:cubicBezTo>
                      <a:pt x="9686" y="14394"/>
                      <a:pt x="9750" y="14403"/>
                      <a:pt x="9815" y="14403"/>
                    </a:cubicBezTo>
                    <a:cubicBezTo>
                      <a:pt x="9847" y="14403"/>
                      <a:pt x="9880" y="14400"/>
                      <a:pt x="9911" y="14400"/>
                    </a:cubicBezTo>
                    <a:cubicBezTo>
                      <a:pt x="9926" y="14400"/>
                      <a:pt x="9940" y="14401"/>
                      <a:pt x="9955" y="14402"/>
                    </a:cubicBezTo>
                    <a:cubicBezTo>
                      <a:pt x="10083" y="14420"/>
                      <a:pt x="10209" y="14428"/>
                      <a:pt x="10335" y="14428"/>
                    </a:cubicBezTo>
                    <a:cubicBezTo>
                      <a:pt x="10579" y="14428"/>
                      <a:pt x="10819" y="14398"/>
                      <a:pt x="11058" y="14350"/>
                    </a:cubicBezTo>
                    <a:cubicBezTo>
                      <a:pt x="11111" y="14340"/>
                      <a:pt x="11162" y="14319"/>
                      <a:pt x="11194" y="14277"/>
                    </a:cubicBezTo>
                    <a:cubicBezTo>
                      <a:pt x="11340" y="14225"/>
                      <a:pt x="11496" y="14204"/>
                      <a:pt x="11621" y="14100"/>
                    </a:cubicBezTo>
                    <a:cubicBezTo>
                      <a:pt x="11829" y="14037"/>
                      <a:pt x="12037" y="13965"/>
                      <a:pt x="12225" y="13850"/>
                    </a:cubicBezTo>
                    <a:cubicBezTo>
                      <a:pt x="12329" y="13798"/>
                      <a:pt x="12444" y="13757"/>
                      <a:pt x="12527" y="13663"/>
                    </a:cubicBezTo>
                    <a:cubicBezTo>
                      <a:pt x="12839" y="13517"/>
                      <a:pt x="13099" y="13309"/>
                      <a:pt x="13256" y="13007"/>
                    </a:cubicBezTo>
                    <a:cubicBezTo>
                      <a:pt x="13401" y="12705"/>
                      <a:pt x="13610" y="12434"/>
                      <a:pt x="13765" y="12142"/>
                    </a:cubicBezTo>
                    <a:cubicBezTo>
                      <a:pt x="13786" y="12122"/>
                      <a:pt x="13807" y="12101"/>
                      <a:pt x="13818" y="12080"/>
                    </a:cubicBezTo>
                    <a:cubicBezTo>
                      <a:pt x="13911" y="12008"/>
                      <a:pt x="13953" y="11924"/>
                      <a:pt x="13995" y="11830"/>
                    </a:cubicBezTo>
                    <a:cubicBezTo>
                      <a:pt x="14057" y="11716"/>
                      <a:pt x="14110" y="11612"/>
                      <a:pt x="14151" y="11497"/>
                    </a:cubicBezTo>
                    <a:cubicBezTo>
                      <a:pt x="14182" y="11445"/>
                      <a:pt x="14182" y="11383"/>
                      <a:pt x="14182" y="11320"/>
                    </a:cubicBezTo>
                    <a:cubicBezTo>
                      <a:pt x="14193" y="11164"/>
                      <a:pt x="14130" y="11091"/>
                      <a:pt x="13974" y="11091"/>
                    </a:cubicBezTo>
                    <a:cubicBezTo>
                      <a:pt x="13901" y="11091"/>
                      <a:pt x="13818" y="11091"/>
                      <a:pt x="13735" y="11112"/>
                    </a:cubicBezTo>
                    <a:cubicBezTo>
                      <a:pt x="13464" y="11164"/>
                      <a:pt x="13182" y="11226"/>
                      <a:pt x="12912" y="11289"/>
                    </a:cubicBezTo>
                    <a:cubicBezTo>
                      <a:pt x="12881" y="11289"/>
                      <a:pt x="12860" y="11320"/>
                      <a:pt x="12828" y="11330"/>
                    </a:cubicBezTo>
                    <a:cubicBezTo>
                      <a:pt x="12620" y="11351"/>
                      <a:pt x="12412" y="11372"/>
                      <a:pt x="12215" y="11455"/>
                    </a:cubicBezTo>
                    <a:cubicBezTo>
                      <a:pt x="11995" y="11487"/>
                      <a:pt x="11787" y="11529"/>
                      <a:pt x="11569" y="11570"/>
                    </a:cubicBezTo>
                    <a:cubicBezTo>
                      <a:pt x="11496" y="11580"/>
                      <a:pt x="11412" y="11570"/>
                      <a:pt x="11350" y="11633"/>
                    </a:cubicBezTo>
                    <a:cubicBezTo>
                      <a:pt x="11319" y="11643"/>
                      <a:pt x="11277" y="11643"/>
                      <a:pt x="11246" y="11653"/>
                    </a:cubicBezTo>
                    <a:cubicBezTo>
                      <a:pt x="11233" y="11651"/>
                      <a:pt x="11222" y="11650"/>
                      <a:pt x="11211" y="11650"/>
                    </a:cubicBezTo>
                    <a:cubicBezTo>
                      <a:pt x="11175" y="11650"/>
                      <a:pt x="11145" y="11663"/>
                      <a:pt x="11121" y="11695"/>
                    </a:cubicBezTo>
                    <a:cubicBezTo>
                      <a:pt x="11079" y="11705"/>
                      <a:pt x="11038" y="11716"/>
                      <a:pt x="10996" y="11716"/>
                    </a:cubicBezTo>
                    <a:cubicBezTo>
                      <a:pt x="10892" y="11788"/>
                      <a:pt x="10778" y="11851"/>
                      <a:pt x="10663" y="11913"/>
                    </a:cubicBezTo>
                    <a:cubicBezTo>
                      <a:pt x="10507" y="12008"/>
                      <a:pt x="10361" y="12091"/>
                      <a:pt x="10246" y="12247"/>
                    </a:cubicBezTo>
                    <a:cubicBezTo>
                      <a:pt x="10225" y="12247"/>
                      <a:pt x="10215" y="12257"/>
                      <a:pt x="10205" y="12267"/>
                    </a:cubicBezTo>
                    <a:cubicBezTo>
                      <a:pt x="10142" y="12278"/>
                      <a:pt x="10100" y="12320"/>
                      <a:pt x="10070" y="12372"/>
                    </a:cubicBezTo>
                    <a:cubicBezTo>
                      <a:pt x="9955" y="12392"/>
                      <a:pt x="9882" y="12466"/>
                      <a:pt x="9830" y="12559"/>
                    </a:cubicBezTo>
                    <a:cubicBezTo>
                      <a:pt x="9746" y="12663"/>
                      <a:pt x="9653" y="12757"/>
                      <a:pt x="9591" y="12871"/>
                    </a:cubicBezTo>
                    <a:cubicBezTo>
                      <a:pt x="9413" y="13194"/>
                      <a:pt x="9184" y="13475"/>
                      <a:pt x="8966" y="13778"/>
                    </a:cubicBezTo>
                    <a:cubicBezTo>
                      <a:pt x="8851" y="13882"/>
                      <a:pt x="8726" y="13986"/>
                      <a:pt x="8612" y="14100"/>
                    </a:cubicBezTo>
                    <a:cubicBezTo>
                      <a:pt x="8570" y="14100"/>
                      <a:pt x="8529" y="14111"/>
                      <a:pt x="8487" y="14121"/>
                    </a:cubicBezTo>
                    <a:cubicBezTo>
                      <a:pt x="8447" y="14131"/>
                      <a:pt x="8410" y="14136"/>
                      <a:pt x="8375" y="14136"/>
                    </a:cubicBezTo>
                    <a:cubicBezTo>
                      <a:pt x="8263" y="14136"/>
                      <a:pt x="8176" y="14083"/>
                      <a:pt x="8112" y="13965"/>
                    </a:cubicBezTo>
                    <a:cubicBezTo>
                      <a:pt x="8143" y="13725"/>
                      <a:pt x="8216" y="13486"/>
                      <a:pt x="8122" y="13246"/>
                    </a:cubicBezTo>
                    <a:cubicBezTo>
                      <a:pt x="8205" y="13121"/>
                      <a:pt x="8216" y="12986"/>
                      <a:pt x="8112" y="12871"/>
                    </a:cubicBezTo>
                    <a:cubicBezTo>
                      <a:pt x="8112" y="12746"/>
                      <a:pt x="8122" y="12621"/>
                      <a:pt x="8101" y="12507"/>
                    </a:cubicBezTo>
                    <a:cubicBezTo>
                      <a:pt x="8039" y="12216"/>
                      <a:pt x="8008" y="11924"/>
                      <a:pt x="7976" y="11643"/>
                    </a:cubicBezTo>
                    <a:cubicBezTo>
                      <a:pt x="7987" y="11580"/>
                      <a:pt x="7987" y="11518"/>
                      <a:pt x="7997" y="11455"/>
                    </a:cubicBezTo>
                    <a:cubicBezTo>
                      <a:pt x="8029" y="11434"/>
                      <a:pt x="8039" y="11414"/>
                      <a:pt x="7997" y="11393"/>
                    </a:cubicBezTo>
                    <a:cubicBezTo>
                      <a:pt x="8008" y="11372"/>
                      <a:pt x="8008" y="11362"/>
                      <a:pt x="7997" y="11341"/>
                    </a:cubicBezTo>
                    <a:cubicBezTo>
                      <a:pt x="8112" y="11175"/>
                      <a:pt x="8164" y="10987"/>
                      <a:pt x="8310" y="10851"/>
                    </a:cubicBezTo>
                    <a:cubicBezTo>
                      <a:pt x="8425" y="10779"/>
                      <a:pt x="8529" y="10716"/>
                      <a:pt x="8664" y="10716"/>
                    </a:cubicBezTo>
                    <a:lnTo>
                      <a:pt x="8976" y="10716"/>
                    </a:lnTo>
                    <a:cubicBezTo>
                      <a:pt x="8985" y="10718"/>
                      <a:pt x="8993" y="10719"/>
                      <a:pt x="9001" y="10719"/>
                    </a:cubicBezTo>
                    <a:cubicBezTo>
                      <a:pt x="9042" y="10719"/>
                      <a:pt x="9075" y="10699"/>
                      <a:pt x="9101" y="10664"/>
                    </a:cubicBezTo>
                    <a:cubicBezTo>
                      <a:pt x="9174" y="10664"/>
                      <a:pt x="9237" y="10664"/>
                      <a:pt x="9278" y="10601"/>
                    </a:cubicBezTo>
                    <a:lnTo>
                      <a:pt x="9278" y="10591"/>
                    </a:lnTo>
                    <a:cubicBezTo>
                      <a:pt x="9299" y="10571"/>
                      <a:pt x="9330" y="10550"/>
                      <a:pt x="9362" y="10539"/>
                    </a:cubicBezTo>
                    <a:cubicBezTo>
                      <a:pt x="9403" y="10518"/>
                      <a:pt x="9445" y="10497"/>
                      <a:pt x="9497" y="10477"/>
                    </a:cubicBezTo>
                    <a:cubicBezTo>
                      <a:pt x="9632" y="10435"/>
                      <a:pt x="9767" y="10393"/>
                      <a:pt x="9903" y="10342"/>
                    </a:cubicBezTo>
                    <a:cubicBezTo>
                      <a:pt x="10142" y="10237"/>
                      <a:pt x="10392" y="10133"/>
                      <a:pt x="10507" y="9863"/>
                    </a:cubicBezTo>
                    <a:cubicBezTo>
                      <a:pt x="10538" y="9863"/>
                      <a:pt x="10559" y="9831"/>
                      <a:pt x="10569" y="9810"/>
                    </a:cubicBezTo>
                    <a:lnTo>
                      <a:pt x="10569" y="9810"/>
                    </a:lnTo>
                    <a:cubicBezTo>
                      <a:pt x="10569" y="9810"/>
                      <a:pt x="10569" y="9810"/>
                      <a:pt x="10569" y="9810"/>
                    </a:cubicBezTo>
                    <a:cubicBezTo>
                      <a:pt x="10600" y="9779"/>
                      <a:pt x="10642" y="9759"/>
                      <a:pt x="10663" y="9727"/>
                    </a:cubicBezTo>
                    <a:cubicBezTo>
                      <a:pt x="10736" y="9550"/>
                      <a:pt x="10871" y="9425"/>
                      <a:pt x="10996" y="9290"/>
                    </a:cubicBezTo>
                    <a:cubicBezTo>
                      <a:pt x="11090" y="9196"/>
                      <a:pt x="11173" y="9102"/>
                      <a:pt x="11236" y="8977"/>
                    </a:cubicBezTo>
                    <a:cubicBezTo>
                      <a:pt x="11392" y="8634"/>
                      <a:pt x="11558" y="8301"/>
                      <a:pt x="11725" y="7968"/>
                    </a:cubicBezTo>
                    <a:cubicBezTo>
                      <a:pt x="11766" y="7894"/>
                      <a:pt x="11840" y="7832"/>
                      <a:pt x="11840" y="7749"/>
                    </a:cubicBezTo>
                    <a:cubicBezTo>
                      <a:pt x="11829" y="7582"/>
                      <a:pt x="11933" y="7447"/>
                      <a:pt x="11975" y="7290"/>
                    </a:cubicBezTo>
                    <a:cubicBezTo>
                      <a:pt x="12079" y="7114"/>
                      <a:pt x="12100" y="6916"/>
                      <a:pt x="12152" y="6718"/>
                    </a:cubicBezTo>
                    <a:cubicBezTo>
                      <a:pt x="12194" y="6593"/>
                      <a:pt x="12225" y="6457"/>
                      <a:pt x="12204" y="6333"/>
                    </a:cubicBezTo>
                    <a:cubicBezTo>
                      <a:pt x="12173" y="6166"/>
                      <a:pt x="12173" y="5989"/>
                      <a:pt x="12162" y="5823"/>
                    </a:cubicBezTo>
                    <a:cubicBezTo>
                      <a:pt x="12152" y="5739"/>
                      <a:pt x="12120" y="5666"/>
                      <a:pt x="12069" y="5594"/>
                    </a:cubicBezTo>
                    <a:cubicBezTo>
                      <a:pt x="12035" y="5560"/>
                      <a:pt x="11994" y="5526"/>
                      <a:pt x="11946" y="5526"/>
                    </a:cubicBezTo>
                    <a:cubicBezTo>
                      <a:pt x="11935" y="5526"/>
                      <a:pt x="11924" y="5527"/>
                      <a:pt x="11912" y="5531"/>
                    </a:cubicBezTo>
                    <a:cubicBezTo>
                      <a:pt x="11704" y="5573"/>
                      <a:pt x="11486" y="5562"/>
                      <a:pt x="11298" y="5698"/>
                    </a:cubicBezTo>
                    <a:cubicBezTo>
                      <a:pt x="11152" y="5708"/>
                      <a:pt x="11058" y="5812"/>
                      <a:pt x="10933" y="5874"/>
                    </a:cubicBezTo>
                    <a:cubicBezTo>
                      <a:pt x="10913" y="5895"/>
                      <a:pt x="10892" y="5906"/>
                      <a:pt x="10871" y="5916"/>
                    </a:cubicBezTo>
                    <a:cubicBezTo>
                      <a:pt x="10798" y="5927"/>
                      <a:pt x="10725" y="5937"/>
                      <a:pt x="10684" y="5999"/>
                    </a:cubicBezTo>
                    <a:cubicBezTo>
                      <a:pt x="10621" y="6020"/>
                      <a:pt x="10559" y="6052"/>
                      <a:pt x="10486" y="6073"/>
                    </a:cubicBezTo>
                    <a:cubicBezTo>
                      <a:pt x="10424" y="6103"/>
                      <a:pt x="10361" y="6135"/>
                      <a:pt x="10320" y="6198"/>
                    </a:cubicBezTo>
                    <a:cubicBezTo>
                      <a:pt x="10225" y="6343"/>
                      <a:pt x="10080" y="6437"/>
                      <a:pt x="9934" y="6531"/>
                    </a:cubicBezTo>
                    <a:cubicBezTo>
                      <a:pt x="9778" y="6635"/>
                      <a:pt x="9632" y="6760"/>
                      <a:pt x="9517" y="6916"/>
                    </a:cubicBezTo>
                    <a:cubicBezTo>
                      <a:pt x="9507" y="6936"/>
                      <a:pt x="9487" y="6957"/>
                      <a:pt x="9476" y="6978"/>
                    </a:cubicBezTo>
                    <a:cubicBezTo>
                      <a:pt x="9455" y="7010"/>
                      <a:pt x="9424" y="7031"/>
                      <a:pt x="9403" y="7061"/>
                    </a:cubicBezTo>
                    <a:cubicBezTo>
                      <a:pt x="9362" y="7072"/>
                      <a:pt x="9341" y="7114"/>
                      <a:pt x="9330" y="7155"/>
                    </a:cubicBezTo>
                    <a:cubicBezTo>
                      <a:pt x="9205" y="7260"/>
                      <a:pt x="9101" y="7374"/>
                      <a:pt x="9038" y="7540"/>
                    </a:cubicBezTo>
                    <a:cubicBezTo>
                      <a:pt x="9028" y="7551"/>
                      <a:pt x="9028" y="7561"/>
                      <a:pt x="9028" y="7582"/>
                    </a:cubicBezTo>
                    <a:cubicBezTo>
                      <a:pt x="8914" y="7665"/>
                      <a:pt x="8872" y="7780"/>
                      <a:pt x="8841" y="7894"/>
                    </a:cubicBezTo>
                    <a:cubicBezTo>
                      <a:pt x="8799" y="7926"/>
                      <a:pt x="8789" y="7978"/>
                      <a:pt x="8789" y="8030"/>
                    </a:cubicBezTo>
                    <a:cubicBezTo>
                      <a:pt x="8789" y="8040"/>
                      <a:pt x="8779" y="8061"/>
                      <a:pt x="8789" y="8082"/>
                    </a:cubicBezTo>
                    <a:cubicBezTo>
                      <a:pt x="8705" y="8165"/>
                      <a:pt x="8664" y="8269"/>
                      <a:pt x="8664" y="8384"/>
                    </a:cubicBezTo>
                    <a:cubicBezTo>
                      <a:pt x="8664" y="8467"/>
                      <a:pt x="8643" y="8561"/>
                      <a:pt x="8601" y="8644"/>
                    </a:cubicBezTo>
                    <a:cubicBezTo>
                      <a:pt x="8549" y="8676"/>
                      <a:pt x="8508" y="8738"/>
                      <a:pt x="8508" y="8790"/>
                    </a:cubicBezTo>
                    <a:cubicBezTo>
                      <a:pt x="8487" y="8936"/>
                      <a:pt x="8414" y="9060"/>
                      <a:pt x="8362" y="9185"/>
                    </a:cubicBezTo>
                    <a:cubicBezTo>
                      <a:pt x="8320" y="9310"/>
                      <a:pt x="8258" y="9435"/>
                      <a:pt x="8247" y="9560"/>
                    </a:cubicBezTo>
                    <a:cubicBezTo>
                      <a:pt x="8226" y="9706"/>
                      <a:pt x="8258" y="9852"/>
                      <a:pt x="8101" y="9935"/>
                    </a:cubicBezTo>
                    <a:cubicBezTo>
                      <a:pt x="8071" y="9956"/>
                      <a:pt x="8050" y="10018"/>
                      <a:pt x="8050" y="10071"/>
                    </a:cubicBezTo>
                    <a:cubicBezTo>
                      <a:pt x="8018" y="10217"/>
                      <a:pt x="7946" y="10331"/>
                      <a:pt x="7810" y="10414"/>
                    </a:cubicBezTo>
                    <a:cubicBezTo>
                      <a:pt x="7821" y="10342"/>
                      <a:pt x="7821" y="10268"/>
                      <a:pt x="7758" y="10217"/>
                    </a:cubicBezTo>
                    <a:cubicBezTo>
                      <a:pt x="7758" y="10196"/>
                      <a:pt x="7758" y="10185"/>
                      <a:pt x="7747" y="10175"/>
                    </a:cubicBezTo>
                    <a:cubicBezTo>
                      <a:pt x="7758" y="10081"/>
                      <a:pt x="7747" y="9998"/>
                      <a:pt x="7696" y="9925"/>
                    </a:cubicBezTo>
                    <a:cubicBezTo>
                      <a:pt x="7737" y="9842"/>
                      <a:pt x="7685" y="9768"/>
                      <a:pt x="7675" y="9685"/>
                    </a:cubicBezTo>
                    <a:cubicBezTo>
                      <a:pt x="7685" y="9634"/>
                      <a:pt x="7675" y="9581"/>
                      <a:pt x="7633" y="9539"/>
                    </a:cubicBezTo>
                    <a:cubicBezTo>
                      <a:pt x="7581" y="9342"/>
                      <a:pt x="7550" y="9123"/>
                      <a:pt x="7467" y="8936"/>
                    </a:cubicBezTo>
                    <a:cubicBezTo>
                      <a:pt x="7373" y="8706"/>
                      <a:pt x="7352" y="8488"/>
                      <a:pt x="7425" y="8259"/>
                    </a:cubicBezTo>
                    <a:cubicBezTo>
                      <a:pt x="7446" y="8176"/>
                      <a:pt x="7435" y="8123"/>
                      <a:pt x="7383" y="8061"/>
                    </a:cubicBezTo>
                    <a:cubicBezTo>
                      <a:pt x="7352" y="8030"/>
                      <a:pt x="7331" y="7998"/>
                      <a:pt x="7310" y="7968"/>
                    </a:cubicBezTo>
                    <a:cubicBezTo>
                      <a:pt x="7321" y="7926"/>
                      <a:pt x="7321" y="7884"/>
                      <a:pt x="7331" y="7843"/>
                    </a:cubicBezTo>
                    <a:cubicBezTo>
                      <a:pt x="7425" y="7790"/>
                      <a:pt x="7518" y="7749"/>
                      <a:pt x="7508" y="7614"/>
                    </a:cubicBezTo>
                    <a:cubicBezTo>
                      <a:pt x="7696" y="7364"/>
                      <a:pt x="7841" y="7093"/>
                      <a:pt x="7935" y="6791"/>
                    </a:cubicBezTo>
                    <a:cubicBezTo>
                      <a:pt x="7956" y="6760"/>
                      <a:pt x="7997" y="6739"/>
                      <a:pt x="8008" y="6707"/>
                    </a:cubicBezTo>
                    <a:cubicBezTo>
                      <a:pt x="8060" y="6562"/>
                      <a:pt x="8112" y="6416"/>
                      <a:pt x="8122" y="6270"/>
                    </a:cubicBezTo>
                    <a:cubicBezTo>
                      <a:pt x="8143" y="6239"/>
                      <a:pt x="8164" y="6218"/>
                      <a:pt x="8185" y="6198"/>
                    </a:cubicBezTo>
                    <a:cubicBezTo>
                      <a:pt x="8237" y="6187"/>
                      <a:pt x="8279" y="6156"/>
                      <a:pt x="8300" y="6114"/>
                    </a:cubicBezTo>
                    <a:cubicBezTo>
                      <a:pt x="8362" y="6020"/>
                      <a:pt x="8425" y="5916"/>
                      <a:pt x="8487" y="5823"/>
                    </a:cubicBezTo>
                    <a:cubicBezTo>
                      <a:pt x="8529" y="5791"/>
                      <a:pt x="8549" y="5749"/>
                      <a:pt x="8539" y="5698"/>
                    </a:cubicBezTo>
                    <a:lnTo>
                      <a:pt x="8549" y="5698"/>
                    </a:lnTo>
                    <a:cubicBezTo>
                      <a:pt x="8529" y="5687"/>
                      <a:pt x="8518" y="5677"/>
                      <a:pt x="8518" y="5666"/>
                    </a:cubicBezTo>
                    <a:lnTo>
                      <a:pt x="8518" y="5666"/>
                    </a:lnTo>
                    <a:lnTo>
                      <a:pt x="8549" y="5698"/>
                    </a:lnTo>
                    <a:cubicBezTo>
                      <a:pt x="8622" y="5541"/>
                      <a:pt x="8695" y="5385"/>
                      <a:pt x="8654" y="5208"/>
                    </a:cubicBezTo>
                    <a:cubicBezTo>
                      <a:pt x="8716" y="4990"/>
                      <a:pt x="8830" y="4802"/>
                      <a:pt x="8955" y="4615"/>
                    </a:cubicBezTo>
                    <a:cubicBezTo>
                      <a:pt x="8966" y="4594"/>
                      <a:pt x="8966" y="4562"/>
                      <a:pt x="8976" y="4532"/>
                    </a:cubicBezTo>
                    <a:cubicBezTo>
                      <a:pt x="9008" y="4521"/>
                      <a:pt x="9028" y="4500"/>
                      <a:pt x="9018" y="4469"/>
                    </a:cubicBezTo>
                    <a:cubicBezTo>
                      <a:pt x="9028" y="4448"/>
                      <a:pt x="9038" y="4428"/>
                      <a:pt x="9038" y="4407"/>
                    </a:cubicBezTo>
                    <a:cubicBezTo>
                      <a:pt x="9059" y="4396"/>
                      <a:pt x="9070" y="4375"/>
                      <a:pt x="9080" y="4354"/>
                    </a:cubicBezTo>
                    <a:cubicBezTo>
                      <a:pt x="9101" y="4313"/>
                      <a:pt x="9101" y="4271"/>
                      <a:pt x="9080" y="4219"/>
                    </a:cubicBezTo>
                    <a:cubicBezTo>
                      <a:pt x="9091" y="4208"/>
                      <a:pt x="9080" y="4188"/>
                      <a:pt x="9080" y="4167"/>
                    </a:cubicBezTo>
                    <a:cubicBezTo>
                      <a:pt x="9122" y="4104"/>
                      <a:pt x="9153" y="4032"/>
                      <a:pt x="9153" y="3949"/>
                    </a:cubicBezTo>
                    <a:cubicBezTo>
                      <a:pt x="9153" y="3771"/>
                      <a:pt x="9163" y="3605"/>
                      <a:pt x="9205" y="3438"/>
                    </a:cubicBezTo>
                    <a:cubicBezTo>
                      <a:pt x="9237" y="3345"/>
                      <a:pt x="9237" y="3261"/>
                      <a:pt x="9163" y="3188"/>
                    </a:cubicBezTo>
                    <a:cubicBezTo>
                      <a:pt x="9216" y="3042"/>
                      <a:pt x="9163" y="2897"/>
                      <a:pt x="9153" y="2751"/>
                    </a:cubicBezTo>
                    <a:cubicBezTo>
                      <a:pt x="9153" y="2688"/>
                      <a:pt x="9153" y="2616"/>
                      <a:pt x="9101" y="2563"/>
                    </a:cubicBezTo>
                    <a:cubicBezTo>
                      <a:pt x="9112" y="2501"/>
                      <a:pt x="9122" y="2438"/>
                      <a:pt x="9133" y="2366"/>
                    </a:cubicBezTo>
                    <a:cubicBezTo>
                      <a:pt x="9133" y="2324"/>
                      <a:pt x="9133" y="2293"/>
                      <a:pt x="9091" y="2262"/>
                    </a:cubicBezTo>
                    <a:lnTo>
                      <a:pt x="9091" y="2137"/>
                    </a:lnTo>
                    <a:cubicBezTo>
                      <a:pt x="9080" y="2064"/>
                      <a:pt x="9080" y="1980"/>
                      <a:pt x="9080" y="1897"/>
                    </a:cubicBezTo>
                    <a:cubicBezTo>
                      <a:pt x="9080" y="1876"/>
                      <a:pt x="9080" y="1855"/>
                      <a:pt x="9091" y="1835"/>
                    </a:cubicBezTo>
                    <a:cubicBezTo>
                      <a:pt x="9133" y="1730"/>
                      <a:pt x="9112" y="1637"/>
                      <a:pt x="9080" y="1533"/>
                    </a:cubicBezTo>
                    <a:cubicBezTo>
                      <a:pt x="9049" y="1450"/>
                      <a:pt x="9018" y="1366"/>
                      <a:pt x="8976" y="1283"/>
                    </a:cubicBezTo>
                    <a:lnTo>
                      <a:pt x="8976" y="1106"/>
                    </a:lnTo>
                    <a:cubicBezTo>
                      <a:pt x="8976" y="1054"/>
                      <a:pt x="8966" y="1002"/>
                      <a:pt x="8914" y="981"/>
                    </a:cubicBezTo>
                    <a:lnTo>
                      <a:pt x="8914" y="971"/>
                    </a:lnTo>
                    <a:cubicBezTo>
                      <a:pt x="8872" y="897"/>
                      <a:pt x="8830" y="814"/>
                      <a:pt x="8789" y="731"/>
                    </a:cubicBezTo>
                    <a:cubicBezTo>
                      <a:pt x="8809" y="617"/>
                      <a:pt x="8851" y="502"/>
                      <a:pt x="8904" y="388"/>
                    </a:cubicBezTo>
                    <a:cubicBezTo>
                      <a:pt x="8973" y="218"/>
                      <a:pt x="8795" y="1"/>
                      <a:pt x="8615"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3" name="Google Shape;333;p46"/>
              <p:cNvPicPr preferRelativeResize="0"/>
              <p:nvPr/>
            </p:nvPicPr>
            <p:blipFill rotWithShape="1">
              <a:blip r:embed="rId4">
                <a:alphaModFix/>
              </a:blip>
              <a:srcRect/>
              <a:stretch/>
            </p:blipFill>
            <p:spPr>
              <a:xfrm>
                <a:off x="4841429" y="-138081"/>
                <a:ext cx="1144842" cy="1730385"/>
              </a:xfrm>
              <a:prstGeom prst="rect">
                <a:avLst/>
              </a:prstGeom>
              <a:noFill/>
              <a:ln>
                <a:noFill/>
              </a:ln>
            </p:spPr>
          </p:pic>
        </p:grpSp>
        <p:grpSp>
          <p:nvGrpSpPr>
            <p:cNvPr id="334" name="Google Shape;334;p46"/>
            <p:cNvGrpSpPr/>
            <p:nvPr/>
          </p:nvGrpSpPr>
          <p:grpSpPr>
            <a:xfrm rot="-9529837">
              <a:off x="7487499" y="-220773"/>
              <a:ext cx="498275" cy="1322493"/>
              <a:chOff x="4889530" y="2401753"/>
              <a:chExt cx="651957" cy="1730387"/>
            </a:xfrm>
          </p:grpSpPr>
          <p:sp>
            <p:nvSpPr>
              <p:cNvPr id="335" name="Google Shape;335;p46"/>
              <p:cNvSpPr/>
              <p:nvPr/>
            </p:nvSpPr>
            <p:spPr>
              <a:xfrm>
                <a:off x="4889530" y="2404851"/>
                <a:ext cx="651957" cy="1724192"/>
              </a:xfrm>
              <a:custGeom>
                <a:avLst/>
                <a:gdLst/>
                <a:ahLst/>
                <a:cxnLst/>
                <a:rect l="l" t="t" r="r" b="b"/>
                <a:pathLst>
                  <a:path w="8217" h="21731" extrusionOk="0">
                    <a:moveTo>
                      <a:pt x="5280" y="2364"/>
                    </a:moveTo>
                    <a:cubicBezTo>
                      <a:pt x="5311" y="2364"/>
                      <a:pt x="5332" y="2375"/>
                      <a:pt x="5343" y="2385"/>
                    </a:cubicBezTo>
                    <a:cubicBezTo>
                      <a:pt x="5322" y="2375"/>
                      <a:pt x="5301" y="2364"/>
                      <a:pt x="5280" y="2364"/>
                    </a:cubicBezTo>
                    <a:close/>
                    <a:moveTo>
                      <a:pt x="5248" y="3530"/>
                    </a:moveTo>
                    <a:cubicBezTo>
                      <a:pt x="5259" y="3541"/>
                      <a:pt x="5248" y="3551"/>
                      <a:pt x="5238" y="3562"/>
                    </a:cubicBezTo>
                    <a:cubicBezTo>
                      <a:pt x="5238" y="3551"/>
                      <a:pt x="5248" y="3541"/>
                      <a:pt x="5248" y="3530"/>
                    </a:cubicBezTo>
                    <a:close/>
                    <a:moveTo>
                      <a:pt x="4489" y="3905"/>
                    </a:moveTo>
                    <a:lnTo>
                      <a:pt x="4489" y="3916"/>
                    </a:lnTo>
                    <a:cubicBezTo>
                      <a:pt x="4489" y="3916"/>
                      <a:pt x="4489" y="3905"/>
                      <a:pt x="4478" y="3905"/>
                    </a:cubicBezTo>
                    <a:close/>
                    <a:moveTo>
                      <a:pt x="3458" y="4291"/>
                    </a:moveTo>
                    <a:lnTo>
                      <a:pt x="3458" y="4301"/>
                    </a:lnTo>
                    <a:lnTo>
                      <a:pt x="3448" y="4301"/>
                    </a:lnTo>
                    <a:cubicBezTo>
                      <a:pt x="3448" y="4301"/>
                      <a:pt x="3448" y="4291"/>
                      <a:pt x="3458" y="4291"/>
                    </a:cubicBezTo>
                    <a:close/>
                    <a:moveTo>
                      <a:pt x="907" y="4530"/>
                    </a:moveTo>
                    <a:lnTo>
                      <a:pt x="917" y="4540"/>
                    </a:lnTo>
                    <a:cubicBezTo>
                      <a:pt x="917" y="4540"/>
                      <a:pt x="907" y="4540"/>
                      <a:pt x="907" y="4550"/>
                    </a:cubicBezTo>
                    <a:lnTo>
                      <a:pt x="907" y="4530"/>
                    </a:lnTo>
                    <a:close/>
                    <a:moveTo>
                      <a:pt x="4332" y="4904"/>
                    </a:moveTo>
                    <a:cubicBezTo>
                      <a:pt x="4343" y="4904"/>
                      <a:pt x="4364" y="4925"/>
                      <a:pt x="4353" y="4946"/>
                    </a:cubicBezTo>
                    <a:lnTo>
                      <a:pt x="4353" y="4999"/>
                    </a:lnTo>
                    <a:cubicBezTo>
                      <a:pt x="4332" y="4967"/>
                      <a:pt x="4322" y="4936"/>
                      <a:pt x="4322" y="4904"/>
                    </a:cubicBezTo>
                    <a:close/>
                    <a:moveTo>
                      <a:pt x="4207" y="6061"/>
                    </a:moveTo>
                    <a:lnTo>
                      <a:pt x="4207" y="6061"/>
                    </a:lnTo>
                    <a:cubicBezTo>
                      <a:pt x="4197" y="6102"/>
                      <a:pt x="4186" y="6133"/>
                      <a:pt x="4176" y="6175"/>
                    </a:cubicBezTo>
                    <a:cubicBezTo>
                      <a:pt x="4166" y="6165"/>
                      <a:pt x="4166" y="6144"/>
                      <a:pt x="4166" y="6112"/>
                    </a:cubicBezTo>
                    <a:cubicBezTo>
                      <a:pt x="4176" y="6081"/>
                      <a:pt x="4186" y="6071"/>
                      <a:pt x="4207" y="6061"/>
                    </a:cubicBezTo>
                    <a:close/>
                    <a:moveTo>
                      <a:pt x="2125" y="6415"/>
                    </a:moveTo>
                    <a:cubicBezTo>
                      <a:pt x="2125" y="6425"/>
                      <a:pt x="2125" y="6425"/>
                      <a:pt x="2115" y="6425"/>
                    </a:cubicBezTo>
                    <a:cubicBezTo>
                      <a:pt x="2115" y="6425"/>
                      <a:pt x="2125" y="6425"/>
                      <a:pt x="2125" y="6415"/>
                    </a:cubicBezTo>
                    <a:close/>
                    <a:moveTo>
                      <a:pt x="6852" y="6685"/>
                    </a:moveTo>
                    <a:cubicBezTo>
                      <a:pt x="6873" y="6685"/>
                      <a:pt x="6884" y="6685"/>
                      <a:pt x="6894" y="6695"/>
                    </a:cubicBezTo>
                    <a:lnTo>
                      <a:pt x="6852" y="6695"/>
                    </a:lnTo>
                    <a:lnTo>
                      <a:pt x="6852" y="6685"/>
                    </a:lnTo>
                    <a:close/>
                    <a:moveTo>
                      <a:pt x="7393" y="7539"/>
                    </a:moveTo>
                    <a:lnTo>
                      <a:pt x="7393" y="7549"/>
                    </a:lnTo>
                    <a:cubicBezTo>
                      <a:pt x="7393" y="7539"/>
                      <a:pt x="7393" y="7539"/>
                      <a:pt x="7383" y="7539"/>
                    </a:cubicBezTo>
                    <a:close/>
                    <a:moveTo>
                      <a:pt x="4530" y="7924"/>
                    </a:moveTo>
                    <a:lnTo>
                      <a:pt x="4530" y="7935"/>
                    </a:lnTo>
                    <a:lnTo>
                      <a:pt x="4520" y="7935"/>
                    </a:lnTo>
                    <a:cubicBezTo>
                      <a:pt x="4520" y="7924"/>
                      <a:pt x="4530" y="7924"/>
                      <a:pt x="4530" y="7924"/>
                    </a:cubicBezTo>
                    <a:close/>
                    <a:moveTo>
                      <a:pt x="6269" y="8434"/>
                    </a:moveTo>
                    <a:lnTo>
                      <a:pt x="6269" y="8528"/>
                    </a:lnTo>
                    <a:cubicBezTo>
                      <a:pt x="6259" y="8497"/>
                      <a:pt x="6259" y="8465"/>
                      <a:pt x="6269" y="8434"/>
                    </a:cubicBezTo>
                    <a:close/>
                    <a:moveTo>
                      <a:pt x="4322" y="8601"/>
                    </a:moveTo>
                    <a:lnTo>
                      <a:pt x="4322" y="8611"/>
                    </a:lnTo>
                    <a:lnTo>
                      <a:pt x="4311" y="8611"/>
                    </a:lnTo>
                    <a:lnTo>
                      <a:pt x="4322" y="8601"/>
                    </a:lnTo>
                    <a:close/>
                    <a:moveTo>
                      <a:pt x="4260" y="8684"/>
                    </a:moveTo>
                    <a:cubicBezTo>
                      <a:pt x="4270" y="8694"/>
                      <a:pt x="4270" y="8694"/>
                      <a:pt x="4270" y="8705"/>
                    </a:cubicBezTo>
                    <a:lnTo>
                      <a:pt x="4301" y="8705"/>
                    </a:lnTo>
                    <a:cubicBezTo>
                      <a:pt x="4291" y="8705"/>
                      <a:pt x="4281" y="8715"/>
                      <a:pt x="4270" y="8715"/>
                    </a:cubicBezTo>
                    <a:lnTo>
                      <a:pt x="4270" y="8705"/>
                    </a:lnTo>
                    <a:cubicBezTo>
                      <a:pt x="4270" y="8705"/>
                      <a:pt x="4260" y="8705"/>
                      <a:pt x="4260" y="8715"/>
                    </a:cubicBezTo>
                    <a:lnTo>
                      <a:pt x="4260" y="8684"/>
                    </a:lnTo>
                    <a:close/>
                    <a:moveTo>
                      <a:pt x="2989" y="8715"/>
                    </a:moveTo>
                    <a:lnTo>
                      <a:pt x="2989" y="8715"/>
                    </a:lnTo>
                    <a:cubicBezTo>
                      <a:pt x="3010" y="8726"/>
                      <a:pt x="3031" y="8736"/>
                      <a:pt x="3041" y="8757"/>
                    </a:cubicBezTo>
                    <a:cubicBezTo>
                      <a:pt x="3010" y="8747"/>
                      <a:pt x="2999" y="8726"/>
                      <a:pt x="2989" y="8715"/>
                    </a:cubicBezTo>
                    <a:close/>
                    <a:moveTo>
                      <a:pt x="7196" y="8872"/>
                    </a:moveTo>
                    <a:lnTo>
                      <a:pt x="7196" y="8882"/>
                    </a:lnTo>
                    <a:cubicBezTo>
                      <a:pt x="7185" y="8882"/>
                      <a:pt x="7185" y="8882"/>
                      <a:pt x="7185" y="8872"/>
                    </a:cubicBezTo>
                    <a:close/>
                    <a:moveTo>
                      <a:pt x="3916" y="9340"/>
                    </a:moveTo>
                    <a:cubicBezTo>
                      <a:pt x="3916" y="9361"/>
                      <a:pt x="3937" y="9382"/>
                      <a:pt x="3957" y="9392"/>
                    </a:cubicBezTo>
                    <a:cubicBezTo>
                      <a:pt x="3947" y="9372"/>
                      <a:pt x="3937" y="9361"/>
                      <a:pt x="3916" y="9340"/>
                    </a:cubicBezTo>
                    <a:close/>
                    <a:moveTo>
                      <a:pt x="4114" y="9402"/>
                    </a:moveTo>
                    <a:lnTo>
                      <a:pt x="4114" y="9413"/>
                    </a:lnTo>
                    <a:lnTo>
                      <a:pt x="4103" y="9413"/>
                    </a:lnTo>
                    <a:cubicBezTo>
                      <a:pt x="4103" y="9402"/>
                      <a:pt x="4103" y="9402"/>
                      <a:pt x="4114" y="9402"/>
                    </a:cubicBezTo>
                    <a:close/>
                    <a:moveTo>
                      <a:pt x="6894" y="9517"/>
                    </a:moveTo>
                    <a:cubicBezTo>
                      <a:pt x="6894" y="9527"/>
                      <a:pt x="6894" y="9527"/>
                      <a:pt x="6904" y="9527"/>
                    </a:cubicBezTo>
                    <a:cubicBezTo>
                      <a:pt x="6894" y="9527"/>
                      <a:pt x="6894" y="9527"/>
                      <a:pt x="6894" y="9538"/>
                    </a:cubicBezTo>
                    <a:lnTo>
                      <a:pt x="6894" y="9517"/>
                    </a:lnTo>
                    <a:close/>
                    <a:moveTo>
                      <a:pt x="2125" y="10100"/>
                    </a:moveTo>
                    <a:cubicBezTo>
                      <a:pt x="2125" y="10100"/>
                      <a:pt x="2136" y="10100"/>
                      <a:pt x="2136" y="10110"/>
                    </a:cubicBezTo>
                    <a:lnTo>
                      <a:pt x="2125" y="10100"/>
                    </a:lnTo>
                    <a:close/>
                    <a:moveTo>
                      <a:pt x="657" y="10902"/>
                    </a:moveTo>
                    <a:lnTo>
                      <a:pt x="657" y="10913"/>
                    </a:lnTo>
                    <a:lnTo>
                      <a:pt x="646" y="10913"/>
                    </a:lnTo>
                    <a:cubicBezTo>
                      <a:pt x="646" y="10902"/>
                      <a:pt x="657" y="10902"/>
                      <a:pt x="657" y="10902"/>
                    </a:cubicBezTo>
                    <a:close/>
                    <a:moveTo>
                      <a:pt x="2927" y="11017"/>
                    </a:moveTo>
                    <a:lnTo>
                      <a:pt x="2927" y="11027"/>
                    </a:lnTo>
                    <a:lnTo>
                      <a:pt x="2916" y="11027"/>
                    </a:lnTo>
                    <a:lnTo>
                      <a:pt x="2927" y="11017"/>
                    </a:lnTo>
                    <a:close/>
                    <a:moveTo>
                      <a:pt x="6623" y="14858"/>
                    </a:moveTo>
                    <a:lnTo>
                      <a:pt x="6623" y="14869"/>
                    </a:lnTo>
                    <a:lnTo>
                      <a:pt x="6613" y="14858"/>
                    </a:lnTo>
                    <a:close/>
                    <a:moveTo>
                      <a:pt x="5842" y="15858"/>
                    </a:moveTo>
                    <a:cubicBezTo>
                      <a:pt x="5842" y="15858"/>
                      <a:pt x="5842" y="15869"/>
                      <a:pt x="5831" y="15869"/>
                    </a:cubicBezTo>
                    <a:lnTo>
                      <a:pt x="5831" y="15858"/>
                    </a:lnTo>
                    <a:close/>
                    <a:moveTo>
                      <a:pt x="2645" y="15962"/>
                    </a:moveTo>
                    <a:cubicBezTo>
                      <a:pt x="2645" y="15962"/>
                      <a:pt x="2645" y="15973"/>
                      <a:pt x="2635" y="15973"/>
                    </a:cubicBezTo>
                    <a:lnTo>
                      <a:pt x="2635" y="15962"/>
                    </a:lnTo>
                    <a:close/>
                    <a:moveTo>
                      <a:pt x="4010" y="17565"/>
                    </a:moveTo>
                    <a:cubicBezTo>
                      <a:pt x="3999" y="17576"/>
                      <a:pt x="3999" y="17576"/>
                      <a:pt x="3989" y="17576"/>
                    </a:cubicBezTo>
                    <a:cubicBezTo>
                      <a:pt x="3999" y="17576"/>
                      <a:pt x="3999" y="17565"/>
                      <a:pt x="4010" y="17565"/>
                    </a:cubicBezTo>
                    <a:close/>
                    <a:moveTo>
                      <a:pt x="3728" y="20950"/>
                    </a:moveTo>
                    <a:lnTo>
                      <a:pt x="3718" y="20960"/>
                    </a:lnTo>
                    <a:lnTo>
                      <a:pt x="3718" y="20950"/>
                    </a:lnTo>
                    <a:close/>
                    <a:moveTo>
                      <a:pt x="4114" y="1"/>
                    </a:moveTo>
                    <a:cubicBezTo>
                      <a:pt x="4051" y="1"/>
                      <a:pt x="4010" y="32"/>
                      <a:pt x="3989" y="94"/>
                    </a:cubicBezTo>
                    <a:cubicBezTo>
                      <a:pt x="3916" y="261"/>
                      <a:pt x="3843" y="427"/>
                      <a:pt x="3781" y="605"/>
                    </a:cubicBezTo>
                    <a:cubicBezTo>
                      <a:pt x="3739" y="698"/>
                      <a:pt x="3728" y="802"/>
                      <a:pt x="3677" y="885"/>
                    </a:cubicBezTo>
                    <a:cubicBezTo>
                      <a:pt x="3624" y="989"/>
                      <a:pt x="3593" y="1104"/>
                      <a:pt x="3593" y="1219"/>
                    </a:cubicBezTo>
                    <a:cubicBezTo>
                      <a:pt x="3593" y="1229"/>
                      <a:pt x="3582" y="1250"/>
                      <a:pt x="3582" y="1260"/>
                    </a:cubicBezTo>
                    <a:cubicBezTo>
                      <a:pt x="3573" y="1281"/>
                      <a:pt x="3552" y="1302"/>
                      <a:pt x="3541" y="1313"/>
                    </a:cubicBezTo>
                    <a:cubicBezTo>
                      <a:pt x="3499" y="1708"/>
                      <a:pt x="3458" y="2114"/>
                      <a:pt x="3448" y="2510"/>
                    </a:cubicBezTo>
                    <a:cubicBezTo>
                      <a:pt x="3437" y="2635"/>
                      <a:pt x="3374" y="2750"/>
                      <a:pt x="3416" y="2874"/>
                    </a:cubicBezTo>
                    <a:cubicBezTo>
                      <a:pt x="3395" y="2999"/>
                      <a:pt x="3385" y="3124"/>
                      <a:pt x="3312" y="3228"/>
                    </a:cubicBezTo>
                    <a:cubicBezTo>
                      <a:pt x="3281" y="3259"/>
                      <a:pt x="3281" y="3322"/>
                      <a:pt x="3270" y="3374"/>
                    </a:cubicBezTo>
                    <a:cubicBezTo>
                      <a:pt x="3249" y="3530"/>
                      <a:pt x="3218" y="3697"/>
                      <a:pt x="3187" y="3863"/>
                    </a:cubicBezTo>
                    <a:cubicBezTo>
                      <a:pt x="3187" y="3895"/>
                      <a:pt x="3187" y="3937"/>
                      <a:pt x="3177" y="3967"/>
                    </a:cubicBezTo>
                    <a:cubicBezTo>
                      <a:pt x="3177" y="3988"/>
                      <a:pt x="3166" y="3999"/>
                      <a:pt x="3177" y="4020"/>
                    </a:cubicBezTo>
                    <a:cubicBezTo>
                      <a:pt x="3135" y="4176"/>
                      <a:pt x="3166" y="4332"/>
                      <a:pt x="3228" y="4488"/>
                    </a:cubicBezTo>
                    <a:cubicBezTo>
                      <a:pt x="3239" y="4550"/>
                      <a:pt x="3260" y="4613"/>
                      <a:pt x="3270" y="4686"/>
                    </a:cubicBezTo>
                    <a:cubicBezTo>
                      <a:pt x="3270" y="4728"/>
                      <a:pt x="3270" y="4759"/>
                      <a:pt x="3312" y="4790"/>
                    </a:cubicBezTo>
                    <a:cubicBezTo>
                      <a:pt x="3302" y="4800"/>
                      <a:pt x="3312" y="4821"/>
                      <a:pt x="3312" y="4842"/>
                    </a:cubicBezTo>
                    <a:lnTo>
                      <a:pt x="3312" y="4894"/>
                    </a:lnTo>
                    <a:cubicBezTo>
                      <a:pt x="3281" y="5019"/>
                      <a:pt x="3312" y="5133"/>
                      <a:pt x="3364" y="5248"/>
                    </a:cubicBezTo>
                    <a:cubicBezTo>
                      <a:pt x="3385" y="5290"/>
                      <a:pt x="3416" y="5332"/>
                      <a:pt x="3406" y="5383"/>
                    </a:cubicBezTo>
                    <a:cubicBezTo>
                      <a:pt x="3406" y="5571"/>
                      <a:pt x="3478" y="5737"/>
                      <a:pt x="3520" y="5915"/>
                    </a:cubicBezTo>
                    <a:cubicBezTo>
                      <a:pt x="3541" y="6154"/>
                      <a:pt x="3573" y="6394"/>
                      <a:pt x="3478" y="6633"/>
                    </a:cubicBezTo>
                    <a:cubicBezTo>
                      <a:pt x="3437" y="6748"/>
                      <a:pt x="3448" y="6883"/>
                      <a:pt x="3541" y="6977"/>
                    </a:cubicBezTo>
                    <a:cubicBezTo>
                      <a:pt x="3489" y="7477"/>
                      <a:pt x="3541" y="7966"/>
                      <a:pt x="3635" y="8455"/>
                    </a:cubicBezTo>
                    <a:cubicBezTo>
                      <a:pt x="3603" y="8569"/>
                      <a:pt x="3687" y="8664"/>
                      <a:pt x="3718" y="8757"/>
                    </a:cubicBezTo>
                    <a:cubicBezTo>
                      <a:pt x="3781" y="8934"/>
                      <a:pt x="3802" y="9132"/>
                      <a:pt x="3916" y="9298"/>
                    </a:cubicBezTo>
                    <a:cubicBezTo>
                      <a:pt x="3916" y="9288"/>
                      <a:pt x="3927" y="9277"/>
                      <a:pt x="3937" y="9277"/>
                    </a:cubicBezTo>
                    <a:lnTo>
                      <a:pt x="3937" y="9277"/>
                    </a:lnTo>
                    <a:lnTo>
                      <a:pt x="3916" y="9298"/>
                    </a:lnTo>
                    <a:lnTo>
                      <a:pt x="3916" y="9340"/>
                    </a:lnTo>
                    <a:cubicBezTo>
                      <a:pt x="3937" y="9351"/>
                      <a:pt x="3947" y="9372"/>
                      <a:pt x="3957" y="9392"/>
                    </a:cubicBezTo>
                    <a:cubicBezTo>
                      <a:pt x="3978" y="9413"/>
                      <a:pt x="3989" y="9434"/>
                      <a:pt x="4010" y="9455"/>
                    </a:cubicBezTo>
                    <a:cubicBezTo>
                      <a:pt x="3999" y="9465"/>
                      <a:pt x="3999" y="9486"/>
                      <a:pt x="4010" y="9497"/>
                    </a:cubicBezTo>
                    <a:cubicBezTo>
                      <a:pt x="4010" y="9580"/>
                      <a:pt x="3968" y="9663"/>
                      <a:pt x="4031" y="9746"/>
                    </a:cubicBezTo>
                    <a:cubicBezTo>
                      <a:pt x="4031" y="9809"/>
                      <a:pt x="4020" y="9871"/>
                      <a:pt x="4020" y="9944"/>
                    </a:cubicBezTo>
                    <a:cubicBezTo>
                      <a:pt x="4020" y="10027"/>
                      <a:pt x="3999" y="10121"/>
                      <a:pt x="4041" y="10205"/>
                    </a:cubicBezTo>
                    <a:cubicBezTo>
                      <a:pt x="4051" y="10205"/>
                      <a:pt x="4061" y="10194"/>
                      <a:pt x="4061" y="10194"/>
                    </a:cubicBezTo>
                    <a:lnTo>
                      <a:pt x="4061" y="10215"/>
                    </a:lnTo>
                    <a:cubicBezTo>
                      <a:pt x="4051" y="10215"/>
                      <a:pt x="4051" y="10215"/>
                      <a:pt x="4041" y="10205"/>
                    </a:cubicBezTo>
                    <a:cubicBezTo>
                      <a:pt x="4010" y="10642"/>
                      <a:pt x="4041" y="11079"/>
                      <a:pt x="3957" y="11506"/>
                    </a:cubicBezTo>
                    <a:cubicBezTo>
                      <a:pt x="3947" y="11558"/>
                      <a:pt x="3937" y="11610"/>
                      <a:pt x="3927" y="11651"/>
                    </a:cubicBezTo>
                    <a:cubicBezTo>
                      <a:pt x="3914" y="11694"/>
                      <a:pt x="3881" y="11715"/>
                      <a:pt x="3847" y="11715"/>
                    </a:cubicBezTo>
                    <a:cubicBezTo>
                      <a:pt x="3823" y="11715"/>
                      <a:pt x="3798" y="11705"/>
                      <a:pt x="3781" y="11683"/>
                    </a:cubicBezTo>
                    <a:cubicBezTo>
                      <a:pt x="3749" y="11651"/>
                      <a:pt x="3728" y="11610"/>
                      <a:pt x="3687" y="11600"/>
                    </a:cubicBezTo>
                    <a:cubicBezTo>
                      <a:pt x="3624" y="11516"/>
                      <a:pt x="3573" y="11443"/>
                      <a:pt x="3510" y="11360"/>
                    </a:cubicBezTo>
                    <a:lnTo>
                      <a:pt x="3416" y="11172"/>
                    </a:lnTo>
                    <a:cubicBezTo>
                      <a:pt x="3448" y="11068"/>
                      <a:pt x="3395" y="10964"/>
                      <a:pt x="3385" y="10871"/>
                    </a:cubicBezTo>
                    <a:cubicBezTo>
                      <a:pt x="3406" y="10693"/>
                      <a:pt x="3343" y="10538"/>
                      <a:pt x="3323" y="10381"/>
                    </a:cubicBezTo>
                    <a:cubicBezTo>
                      <a:pt x="3291" y="9996"/>
                      <a:pt x="3239" y="9611"/>
                      <a:pt x="3166" y="9226"/>
                    </a:cubicBezTo>
                    <a:cubicBezTo>
                      <a:pt x="3166" y="9153"/>
                      <a:pt x="3198" y="9080"/>
                      <a:pt x="3135" y="9018"/>
                    </a:cubicBezTo>
                    <a:lnTo>
                      <a:pt x="3135" y="8923"/>
                    </a:lnTo>
                    <a:cubicBezTo>
                      <a:pt x="3145" y="8882"/>
                      <a:pt x="3135" y="8840"/>
                      <a:pt x="3104" y="8819"/>
                    </a:cubicBezTo>
                    <a:lnTo>
                      <a:pt x="3104" y="8768"/>
                    </a:lnTo>
                    <a:cubicBezTo>
                      <a:pt x="3073" y="8653"/>
                      <a:pt x="3052" y="8528"/>
                      <a:pt x="3020" y="8414"/>
                    </a:cubicBezTo>
                    <a:cubicBezTo>
                      <a:pt x="2999" y="8351"/>
                      <a:pt x="2989" y="8289"/>
                      <a:pt x="2937" y="8247"/>
                    </a:cubicBezTo>
                    <a:cubicBezTo>
                      <a:pt x="2948" y="8215"/>
                      <a:pt x="2948" y="8185"/>
                      <a:pt x="2948" y="8153"/>
                    </a:cubicBezTo>
                    <a:cubicBezTo>
                      <a:pt x="2948" y="8111"/>
                      <a:pt x="2948" y="8070"/>
                      <a:pt x="2906" y="8049"/>
                    </a:cubicBezTo>
                    <a:cubicBezTo>
                      <a:pt x="2906" y="8007"/>
                      <a:pt x="2895" y="7966"/>
                      <a:pt x="2864" y="7935"/>
                    </a:cubicBezTo>
                    <a:cubicBezTo>
                      <a:pt x="2864" y="7893"/>
                      <a:pt x="2854" y="7861"/>
                      <a:pt x="2823" y="7831"/>
                    </a:cubicBezTo>
                    <a:cubicBezTo>
                      <a:pt x="2823" y="7768"/>
                      <a:pt x="2833" y="7695"/>
                      <a:pt x="2833" y="7632"/>
                    </a:cubicBezTo>
                    <a:cubicBezTo>
                      <a:pt x="2823" y="7612"/>
                      <a:pt x="2802" y="7602"/>
                      <a:pt x="2791" y="7581"/>
                    </a:cubicBezTo>
                    <a:cubicBezTo>
                      <a:pt x="2770" y="7289"/>
                      <a:pt x="2604" y="7060"/>
                      <a:pt x="2448" y="6841"/>
                    </a:cubicBezTo>
                    <a:cubicBezTo>
                      <a:pt x="2437" y="6820"/>
                      <a:pt x="2448" y="6789"/>
                      <a:pt x="2427" y="6769"/>
                    </a:cubicBezTo>
                    <a:cubicBezTo>
                      <a:pt x="2312" y="6633"/>
                      <a:pt x="2261" y="6477"/>
                      <a:pt x="2229" y="6300"/>
                    </a:cubicBezTo>
                    <a:cubicBezTo>
                      <a:pt x="2229" y="6258"/>
                      <a:pt x="2198" y="6227"/>
                      <a:pt x="2187" y="6185"/>
                    </a:cubicBezTo>
                    <a:cubicBezTo>
                      <a:pt x="2166" y="6154"/>
                      <a:pt x="2146" y="6123"/>
                      <a:pt x="2156" y="6091"/>
                    </a:cubicBezTo>
                    <a:cubicBezTo>
                      <a:pt x="2187" y="5946"/>
                      <a:pt x="2104" y="5831"/>
                      <a:pt x="2073" y="5707"/>
                    </a:cubicBezTo>
                    <a:cubicBezTo>
                      <a:pt x="2052" y="5623"/>
                      <a:pt x="2042" y="5529"/>
                      <a:pt x="2011" y="5446"/>
                    </a:cubicBezTo>
                    <a:lnTo>
                      <a:pt x="1823" y="5009"/>
                    </a:lnTo>
                    <a:cubicBezTo>
                      <a:pt x="1688" y="4675"/>
                      <a:pt x="1500" y="4374"/>
                      <a:pt x="1313" y="4071"/>
                    </a:cubicBezTo>
                    <a:cubicBezTo>
                      <a:pt x="1282" y="4030"/>
                      <a:pt x="1250" y="3988"/>
                      <a:pt x="1199" y="3967"/>
                    </a:cubicBezTo>
                    <a:cubicBezTo>
                      <a:pt x="1115" y="3978"/>
                      <a:pt x="1021" y="3988"/>
                      <a:pt x="928" y="3999"/>
                    </a:cubicBezTo>
                    <a:cubicBezTo>
                      <a:pt x="886" y="3999"/>
                      <a:pt x="855" y="4020"/>
                      <a:pt x="845" y="4071"/>
                    </a:cubicBezTo>
                    <a:cubicBezTo>
                      <a:pt x="824" y="4301"/>
                      <a:pt x="782" y="4530"/>
                      <a:pt x="803" y="4759"/>
                    </a:cubicBezTo>
                    <a:cubicBezTo>
                      <a:pt x="803" y="4769"/>
                      <a:pt x="813" y="4790"/>
                      <a:pt x="824" y="4800"/>
                    </a:cubicBezTo>
                    <a:cubicBezTo>
                      <a:pt x="845" y="4863"/>
                      <a:pt x="855" y="4936"/>
                      <a:pt x="865" y="4999"/>
                    </a:cubicBezTo>
                    <a:cubicBezTo>
                      <a:pt x="865" y="5061"/>
                      <a:pt x="855" y="5113"/>
                      <a:pt x="896" y="5154"/>
                    </a:cubicBezTo>
                    <a:cubicBezTo>
                      <a:pt x="896" y="5175"/>
                      <a:pt x="907" y="5186"/>
                      <a:pt x="907" y="5196"/>
                    </a:cubicBezTo>
                    <a:cubicBezTo>
                      <a:pt x="907" y="5404"/>
                      <a:pt x="907" y="5602"/>
                      <a:pt x="917" y="5811"/>
                    </a:cubicBezTo>
                    <a:cubicBezTo>
                      <a:pt x="917" y="5831"/>
                      <a:pt x="938" y="5852"/>
                      <a:pt x="949" y="5873"/>
                    </a:cubicBezTo>
                    <a:cubicBezTo>
                      <a:pt x="949" y="6071"/>
                      <a:pt x="938" y="6269"/>
                      <a:pt x="970" y="6466"/>
                    </a:cubicBezTo>
                    <a:cubicBezTo>
                      <a:pt x="990" y="6602"/>
                      <a:pt x="949" y="6758"/>
                      <a:pt x="1021" y="6883"/>
                    </a:cubicBezTo>
                    <a:cubicBezTo>
                      <a:pt x="1021" y="6924"/>
                      <a:pt x="1021" y="6966"/>
                      <a:pt x="1032" y="7008"/>
                    </a:cubicBezTo>
                    <a:cubicBezTo>
                      <a:pt x="1074" y="7248"/>
                      <a:pt x="1125" y="7487"/>
                      <a:pt x="1146" y="7726"/>
                    </a:cubicBezTo>
                    <a:cubicBezTo>
                      <a:pt x="1167" y="7872"/>
                      <a:pt x="1209" y="7997"/>
                      <a:pt x="1282" y="8122"/>
                    </a:cubicBezTo>
                    <a:cubicBezTo>
                      <a:pt x="1250" y="8236"/>
                      <a:pt x="1313" y="8361"/>
                      <a:pt x="1313" y="8476"/>
                    </a:cubicBezTo>
                    <a:cubicBezTo>
                      <a:pt x="1303" y="8507"/>
                      <a:pt x="1292" y="8539"/>
                      <a:pt x="1303" y="8569"/>
                    </a:cubicBezTo>
                    <a:cubicBezTo>
                      <a:pt x="1354" y="8872"/>
                      <a:pt x="1396" y="9173"/>
                      <a:pt x="1542" y="9455"/>
                    </a:cubicBezTo>
                    <a:cubicBezTo>
                      <a:pt x="1615" y="9590"/>
                      <a:pt x="1678" y="9726"/>
                      <a:pt x="1708" y="9871"/>
                    </a:cubicBezTo>
                    <a:cubicBezTo>
                      <a:pt x="1750" y="9965"/>
                      <a:pt x="1792" y="10048"/>
                      <a:pt x="1833" y="10131"/>
                    </a:cubicBezTo>
                    <a:cubicBezTo>
                      <a:pt x="1823" y="10152"/>
                      <a:pt x="1833" y="10173"/>
                      <a:pt x="1833" y="10184"/>
                    </a:cubicBezTo>
                    <a:cubicBezTo>
                      <a:pt x="1844" y="10205"/>
                      <a:pt x="1854" y="10225"/>
                      <a:pt x="1875" y="10235"/>
                    </a:cubicBezTo>
                    <a:cubicBezTo>
                      <a:pt x="1875" y="10267"/>
                      <a:pt x="1896" y="10288"/>
                      <a:pt x="1917" y="10288"/>
                    </a:cubicBezTo>
                    <a:cubicBezTo>
                      <a:pt x="1969" y="10329"/>
                      <a:pt x="1990" y="10402"/>
                      <a:pt x="2062" y="10413"/>
                    </a:cubicBezTo>
                    <a:cubicBezTo>
                      <a:pt x="2146" y="10559"/>
                      <a:pt x="2281" y="10673"/>
                      <a:pt x="2386" y="10808"/>
                    </a:cubicBezTo>
                    <a:cubicBezTo>
                      <a:pt x="2437" y="10871"/>
                      <a:pt x="2500" y="10923"/>
                      <a:pt x="2573" y="10954"/>
                    </a:cubicBezTo>
                    <a:cubicBezTo>
                      <a:pt x="2594" y="10964"/>
                      <a:pt x="2615" y="10985"/>
                      <a:pt x="2625" y="10996"/>
                    </a:cubicBezTo>
                    <a:cubicBezTo>
                      <a:pt x="2687" y="11058"/>
                      <a:pt x="2740" y="11131"/>
                      <a:pt x="2812" y="11172"/>
                    </a:cubicBezTo>
                    <a:cubicBezTo>
                      <a:pt x="2868" y="11248"/>
                      <a:pt x="2942" y="11289"/>
                      <a:pt x="3032" y="11289"/>
                    </a:cubicBezTo>
                    <a:cubicBezTo>
                      <a:pt x="3042" y="11289"/>
                      <a:pt x="3052" y="11288"/>
                      <a:pt x="3062" y="11287"/>
                    </a:cubicBezTo>
                    <a:cubicBezTo>
                      <a:pt x="3135" y="11297"/>
                      <a:pt x="3208" y="11329"/>
                      <a:pt x="3249" y="11392"/>
                    </a:cubicBezTo>
                    <a:cubicBezTo>
                      <a:pt x="3281" y="11422"/>
                      <a:pt x="3312" y="11443"/>
                      <a:pt x="3343" y="11464"/>
                    </a:cubicBezTo>
                    <a:cubicBezTo>
                      <a:pt x="3343" y="11496"/>
                      <a:pt x="3364" y="11516"/>
                      <a:pt x="3385" y="11537"/>
                    </a:cubicBezTo>
                    <a:cubicBezTo>
                      <a:pt x="3406" y="11579"/>
                      <a:pt x="3448" y="11610"/>
                      <a:pt x="3489" y="11631"/>
                    </a:cubicBezTo>
                    <a:cubicBezTo>
                      <a:pt x="3489" y="11672"/>
                      <a:pt x="3499" y="11704"/>
                      <a:pt x="3531" y="11725"/>
                    </a:cubicBezTo>
                    <a:lnTo>
                      <a:pt x="3531" y="11735"/>
                    </a:lnTo>
                    <a:cubicBezTo>
                      <a:pt x="3531" y="11766"/>
                      <a:pt x="3541" y="11776"/>
                      <a:pt x="3573" y="11797"/>
                    </a:cubicBezTo>
                    <a:cubicBezTo>
                      <a:pt x="3573" y="11818"/>
                      <a:pt x="3582" y="11839"/>
                      <a:pt x="3614" y="11850"/>
                    </a:cubicBezTo>
                    <a:lnTo>
                      <a:pt x="3614" y="11860"/>
                    </a:lnTo>
                    <a:cubicBezTo>
                      <a:pt x="3666" y="11975"/>
                      <a:pt x="3645" y="12110"/>
                      <a:pt x="3739" y="12214"/>
                    </a:cubicBezTo>
                    <a:cubicBezTo>
                      <a:pt x="3728" y="12266"/>
                      <a:pt x="3739" y="12329"/>
                      <a:pt x="3770" y="12370"/>
                    </a:cubicBezTo>
                    <a:cubicBezTo>
                      <a:pt x="3770" y="12443"/>
                      <a:pt x="3781" y="12516"/>
                      <a:pt x="3812" y="12578"/>
                    </a:cubicBezTo>
                    <a:cubicBezTo>
                      <a:pt x="3802" y="12662"/>
                      <a:pt x="3791" y="12745"/>
                      <a:pt x="3843" y="12828"/>
                    </a:cubicBezTo>
                    <a:cubicBezTo>
                      <a:pt x="3822" y="12912"/>
                      <a:pt x="3822" y="12995"/>
                      <a:pt x="3832" y="13078"/>
                    </a:cubicBezTo>
                    <a:cubicBezTo>
                      <a:pt x="3822" y="13141"/>
                      <a:pt x="3822" y="13203"/>
                      <a:pt x="3812" y="13276"/>
                    </a:cubicBezTo>
                    <a:cubicBezTo>
                      <a:pt x="3791" y="13442"/>
                      <a:pt x="3843" y="13599"/>
                      <a:pt x="3832" y="13765"/>
                    </a:cubicBezTo>
                    <a:cubicBezTo>
                      <a:pt x="3832" y="13932"/>
                      <a:pt x="3802" y="14088"/>
                      <a:pt x="3791" y="14254"/>
                    </a:cubicBezTo>
                    <a:cubicBezTo>
                      <a:pt x="3781" y="14286"/>
                      <a:pt x="3812" y="14317"/>
                      <a:pt x="3822" y="14349"/>
                    </a:cubicBezTo>
                    <a:cubicBezTo>
                      <a:pt x="3812" y="14473"/>
                      <a:pt x="3802" y="14608"/>
                      <a:pt x="3791" y="14744"/>
                    </a:cubicBezTo>
                    <a:cubicBezTo>
                      <a:pt x="3791" y="14827"/>
                      <a:pt x="3781" y="14911"/>
                      <a:pt x="3770" y="14994"/>
                    </a:cubicBezTo>
                    <a:cubicBezTo>
                      <a:pt x="3739" y="15233"/>
                      <a:pt x="3760" y="15473"/>
                      <a:pt x="3687" y="15712"/>
                    </a:cubicBezTo>
                    <a:cubicBezTo>
                      <a:pt x="3656" y="15795"/>
                      <a:pt x="3635" y="15910"/>
                      <a:pt x="3687" y="16004"/>
                    </a:cubicBezTo>
                    <a:cubicBezTo>
                      <a:pt x="3677" y="16160"/>
                      <a:pt x="3677" y="16306"/>
                      <a:pt x="3656" y="16452"/>
                    </a:cubicBezTo>
                    <a:cubicBezTo>
                      <a:pt x="3635" y="16618"/>
                      <a:pt x="3677" y="16774"/>
                      <a:pt x="3656" y="16931"/>
                    </a:cubicBezTo>
                    <a:cubicBezTo>
                      <a:pt x="3645" y="17024"/>
                      <a:pt x="3645" y="17128"/>
                      <a:pt x="3697" y="17222"/>
                    </a:cubicBezTo>
                    <a:lnTo>
                      <a:pt x="3697" y="17368"/>
                    </a:lnTo>
                    <a:cubicBezTo>
                      <a:pt x="3656" y="17389"/>
                      <a:pt x="3645" y="17451"/>
                      <a:pt x="3582" y="17451"/>
                    </a:cubicBezTo>
                    <a:lnTo>
                      <a:pt x="3582" y="17461"/>
                    </a:lnTo>
                    <a:cubicBezTo>
                      <a:pt x="3531" y="17399"/>
                      <a:pt x="3489" y="17326"/>
                      <a:pt x="3448" y="17253"/>
                    </a:cubicBezTo>
                    <a:cubicBezTo>
                      <a:pt x="3323" y="16993"/>
                      <a:pt x="3218" y="16722"/>
                      <a:pt x="3041" y="16483"/>
                    </a:cubicBezTo>
                    <a:cubicBezTo>
                      <a:pt x="2969" y="16378"/>
                      <a:pt x="2906" y="16274"/>
                      <a:pt x="2833" y="16181"/>
                    </a:cubicBezTo>
                    <a:cubicBezTo>
                      <a:pt x="2833" y="16139"/>
                      <a:pt x="2823" y="16098"/>
                      <a:pt x="2791" y="16077"/>
                    </a:cubicBezTo>
                    <a:lnTo>
                      <a:pt x="2791" y="15983"/>
                    </a:lnTo>
                    <a:cubicBezTo>
                      <a:pt x="2812" y="15816"/>
                      <a:pt x="2812" y="15650"/>
                      <a:pt x="2781" y="15483"/>
                    </a:cubicBezTo>
                    <a:cubicBezTo>
                      <a:pt x="2750" y="15223"/>
                      <a:pt x="2708" y="14962"/>
                      <a:pt x="2687" y="14692"/>
                    </a:cubicBezTo>
                    <a:cubicBezTo>
                      <a:pt x="2677" y="14400"/>
                      <a:pt x="2625" y="14119"/>
                      <a:pt x="2552" y="13838"/>
                    </a:cubicBezTo>
                    <a:lnTo>
                      <a:pt x="2552" y="13786"/>
                    </a:lnTo>
                    <a:lnTo>
                      <a:pt x="2520" y="13724"/>
                    </a:lnTo>
                    <a:cubicBezTo>
                      <a:pt x="2520" y="13703"/>
                      <a:pt x="2520" y="13692"/>
                      <a:pt x="2510" y="13682"/>
                    </a:cubicBezTo>
                    <a:cubicBezTo>
                      <a:pt x="2500" y="13661"/>
                      <a:pt x="2479" y="13641"/>
                      <a:pt x="2469" y="13630"/>
                    </a:cubicBezTo>
                    <a:lnTo>
                      <a:pt x="2469" y="13620"/>
                    </a:lnTo>
                    <a:cubicBezTo>
                      <a:pt x="2448" y="13609"/>
                      <a:pt x="2437" y="13588"/>
                      <a:pt x="2427" y="13567"/>
                    </a:cubicBezTo>
                    <a:lnTo>
                      <a:pt x="2427" y="13526"/>
                    </a:lnTo>
                    <a:cubicBezTo>
                      <a:pt x="2427" y="13484"/>
                      <a:pt x="2416" y="13442"/>
                      <a:pt x="2386" y="13411"/>
                    </a:cubicBezTo>
                    <a:cubicBezTo>
                      <a:pt x="2416" y="13287"/>
                      <a:pt x="2365" y="13172"/>
                      <a:pt x="2312" y="13057"/>
                    </a:cubicBezTo>
                    <a:cubicBezTo>
                      <a:pt x="2261" y="12963"/>
                      <a:pt x="2208" y="12870"/>
                      <a:pt x="2177" y="12755"/>
                    </a:cubicBezTo>
                    <a:cubicBezTo>
                      <a:pt x="2146" y="12641"/>
                      <a:pt x="2073" y="12526"/>
                      <a:pt x="1958" y="12474"/>
                    </a:cubicBezTo>
                    <a:cubicBezTo>
                      <a:pt x="2000" y="12245"/>
                      <a:pt x="1865" y="12068"/>
                      <a:pt x="1782" y="11880"/>
                    </a:cubicBezTo>
                    <a:cubicBezTo>
                      <a:pt x="1719" y="11735"/>
                      <a:pt x="1636" y="11579"/>
                      <a:pt x="1583" y="11422"/>
                    </a:cubicBezTo>
                    <a:cubicBezTo>
                      <a:pt x="1563" y="11381"/>
                      <a:pt x="1553" y="11329"/>
                      <a:pt x="1532" y="11287"/>
                    </a:cubicBezTo>
                    <a:cubicBezTo>
                      <a:pt x="1458" y="11131"/>
                      <a:pt x="1386" y="10985"/>
                      <a:pt x="1334" y="10829"/>
                    </a:cubicBezTo>
                    <a:cubicBezTo>
                      <a:pt x="1282" y="10663"/>
                      <a:pt x="1146" y="10527"/>
                      <a:pt x="1125" y="10350"/>
                    </a:cubicBezTo>
                    <a:cubicBezTo>
                      <a:pt x="1125" y="10319"/>
                      <a:pt x="1084" y="10298"/>
                      <a:pt x="1063" y="10277"/>
                    </a:cubicBezTo>
                    <a:cubicBezTo>
                      <a:pt x="1094" y="10110"/>
                      <a:pt x="1053" y="9955"/>
                      <a:pt x="949" y="9809"/>
                    </a:cubicBezTo>
                    <a:cubicBezTo>
                      <a:pt x="855" y="9455"/>
                      <a:pt x="720" y="9132"/>
                      <a:pt x="407" y="8913"/>
                    </a:cubicBezTo>
                    <a:lnTo>
                      <a:pt x="251" y="8789"/>
                    </a:lnTo>
                    <a:cubicBezTo>
                      <a:pt x="217" y="8767"/>
                      <a:pt x="190" y="8757"/>
                      <a:pt x="168" y="8757"/>
                    </a:cubicBezTo>
                    <a:cubicBezTo>
                      <a:pt x="136" y="8757"/>
                      <a:pt x="113" y="8780"/>
                      <a:pt x="95" y="8830"/>
                    </a:cubicBezTo>
                    <a:cubicBezTo>
                      <a:pt x="74" y="8861"/>
                      <a:pt x="63" y="8893"/>
                      <a:pt x="53" y="8923"/>
                    </a:cubicBezTo>
                    <a:cubicBezTo>
                      <a:pt x="42" y="9143"/>
                      <a:pt x="1" y="9351"/>
                      <a:pt x="32" y="9569"/>
                    </a:cubicBezTo>
                    <a:cubicBezTo>
                      <a:pt x="53" y="9694"/>
                      <a:pt x="84" y="9819"/>
                      <a:pt x="74" y="9944"/>
                    </a:cubicBezTo>
                    <a:cubicBezTo>
                      <a:pt x="74" y="10131"/>
                      <a:pt x="84" y="10329"/>
                      <a:pt x="95" y="10517"/>
                    </a:cubicBezTo>
                    <a:cubicBezTo>
                      <a:pt x="95" y="10538"/>
                      <a:pt x="116" y="10548"/>
                      <a:pt x="126" y="10559"/>
                    </a:cubicBezTo>
                    <a:lnTo>
                      <a:pt x="126" y="10663"/>
                    </a:lnTo>
                    <a:cubicBezTo>
                      <a:pt x="147" y="10767"/>
                      <a:pt x="137" y="10881"/>
                      <a:pt x="188" y="10975"/>
                    </a:cubicBezTo>
                    <a:cubicBezTo>
                      <a:pt x="188" y="11121"/>
                      <a:pt x="188" y="11256"/>
                      <a:pt x="261" y="11381"/>
                    </a:cubicBezTo>
                    <a:cubicBezTo>
                      <a:pt x="251" y="11475"/>
                      <a:pt x="251" y="11558"/>
                      <a:pt x="241" y="11651"/>
                    </a:cubicBezTo>
                    <a:cubicBezTo>
                      <a:pt x="241" y="11704"/>
                      <a:pt x="241" y="11746"/>
                      <a:pt x="282" y="11787"/>
                    </a:cubicBezTo>
                    <a:cubicBezTo>
                      <a:pt x="282" y="11912"/>
                      <a:pt x="313" y="12026"/>
                      <a:pt x="355" y="12141"/>
                    </a:cubicBezTo>
                    <a:cubicBezTo>
                      <a:pt x="355" y="12183"/>
                      <a:pt x="366" y="12224"/>
                      <a:pt x="396" y="12255"/>
                    </a:cubicBezTo>
                    <a:cubicBezTo>
                      <a:pt x="438" y="12412"/>
                      <a:pt x="470" y="12578"/>
                      <a:pt x="511" y="12734"/>
                    </a:cubicBezTo>
                    <a:cubicBezTo>
                      <a:pt x="542" y="12859"/>
                      <a:pt x="574" y="12984"/>
                      <a:pt x="657" y="13099"/>
                    </a:cubicBezTo>
                    <a:cubicBezTo>
                      <a:pt x="709" y="13141"/>
                      <a:pt x="730" y="13203"/>
                      <a:pt x="730" y="13276"/>
                    </a:cubicBezTo>
                    <a:cubicBezTo>
                      <a:pt x="740" y="13338"/>
                      <a:pt x="761" y="13401"/>
                      <a:pt x="803" y="13453"/>
                    </a:cubicBezTo>
                    <a:cubicBezTo>
                      <a:pt x="813" y="13505"/>
                      <a:pt x="813" y="13557"/>
                      <a:pt x="834" y="13599"/>
                    </a:cubicBezTo>
                    <a:cubicBezTo>
                      <a:pt x="959" y="13900"/>
                      <a:pt x="1094" y="14203"/>
                      <a:pt x="1229" y="14504"/>
                    </a:cubicBezTo>
                    <a:cubicBezTo>
                      <a:pt x="1219" y="14629"/>
                      <a:pt x="1303" y="14713"/>
                      <a:pt x="1365" y="14807"/>
                    </a:cubicBezTo>
                    <a:cubicBezTo>
                      <a:pt x="1490" y="15087"/>
                      <a:pt x="1657" y="15337"/>
                      <a:pt x="1802" y="15608"/>
                    </a:cubicBezTo>
                    <a:cubicBezTo>
                      <a:pt x="1844" y="15754"/>
                      <a:pt x="1958" y="15837"/>
                      <a:pt x="2032" y="15962"/>
                    </a:cubicBezTo>
                    <a:cubicBezTo>
                      <a:pt x="2083" y="16056"/>
                      <a:pt x="2166" y="16119"/>
                      <a:pt x="2250" y="16160"/>
                    </a:cubicBezTo>
                    <a:cubicBezTo>
                      <a:pt x="2333" y="16212"/>
                      <a:pt x="2427" y="16264"/>
                      <a:pt x="2510" y="16316"/>
                    </a:cubicBezTo>
                    <a:cubicBezTo>
                      <a:pt x="2510" y="16306"/>
                      <a:pt x="2520" y="16306"/>
                      <a:pt x="2531" y="16295"/>
                    </a:cubicBezTo>
                    <a:lnTo>
                      <a:pt x="2531" y="16306"/>
                    </a:lnTo>
                    <a:cubicBezTo>
                      <a:pt x="2520" y="16306"/>
                      <a:pt x="2520" y="16306"/>
                      <a:pt x="2510" y="16316"/>
                    </a:cubicBezTo>
                    <a:cubicBezTo>
                      <a:pt x="2541" y="16368"/>
                      <a:pt x="2594" y="16399"/>
                      <a:pt x="2656" y="16420"/>
                    </a:cubicBezTo>
                    <a:cubicBezTo>
                      <a:pt x="2781" y="16566"/>
                      <a:pt x="2833" y="16764"/>
                      <a:pt x="2979" y="16899"/>
                    </a:cubicBezTo>
                    <a:cubicBezTo>
                      <a:pt x="3010" y="16920"/>
                      <a:pt x="3010" y="16972"/>
                      <a:pt x="3020" y="17014"/>
                    </a:cubicBezTo>
                    <a:cubicBezTo>
                      <a:pt x="3031" y="17118"/>
                      <a:pt x="3062" y="17211"/>
                      <a:pt x="3135" y="17285"/>
                    </a:cubicBezTo>
                    <a:cubicBezTo>
                      <a:pt x="3198" y="17472"/>
                      <a:pt x="3302" y="17639"/>
                      <a:pt x="3406" y="17794"/>
                    </a:cubicBezTo>
                    <a:cubicBezTo>
                      <a:pt x="3416" y="17847"/>
                      <a:pt x="3437" y="17889"/>
                      <a:pt x="3489" y="17919"/>
                    </a:cubicBezTo>
                    <a:cubicBezTo>
                      <a:pt x="3489" y="17961"/>
                      <a:pt x="3510" y="17993"/>
                      <a:pt x="3541" y="18014"/>
                    </a:cubicBezTo>
                    <a:cubicBezTo>
                      <a:pt x="3552" y="18086"/>
                      <a:pt x="3520" y="18159"/>
                      <a:pt x="3573" y="18222"/>
                    </a:cubicBezTo>
                    <a:cubicBezTo>
                      <a:pt x="3562" y="18243"/>
                      <a:pt x="3562" y="18253"/>
                      <a:pt x="3573" y="18263"/>
                    </a:cubicBezTo>
                    <a:cubicBezTo>
                      <a:pt x="3573" y="18294"/>
                      <a:pt x="3562" y="18315"/>
                      <a:pt x="3562" y="18336"/>
                    </a:cubicBezTo>
                    <a:cubicBezTo>
                      <a:pt x="3582" y="18607"/>
                      <a:pt x="3645" y="18867"/>
                      <a:pt x="3614" y="19127"/>
                    </a:cubicBezTo>
                    <a:cubicBezTo>
                      <a:pt x="3614" y="19148"/>
                      <a:pt x="3635" y="19169"/>
                      <a:pt x="3645" y="19201"/>
                    </a:cubicBezTo>
                    <a:cubicBezTo>
                      <a:pt x="3645" y="19252"/>
                      <a:pt x="3656" y="19325"/>
                      <a:pt x="3624" y="19367"/>
                    </a:cubicBezTo>
                    <a:cubicBezTo>
                      <a:pt x="3562" y="19492"/>
                      <a:pt x="3582" y="19606"/>
                      <a:pt x="3603" y="19731"/>
                    </a:cubicBezTo>
                    <a:cubicBezTo>
                      <a:pt x="3552" y="19784"/>
                      <a:pt x="3541" y="19825"/>
                      <a:pt x="3603" y="19877"/>
                    </a:cubicBezTo>
                    <a:cubicBezTo>
                      <a:pt x="3582" y="19981"/>
                      <a:pt x="3573" y="20075"/>
                      <a:pt x="3573" y="20168"/>
                    </a:cubicBezTo>
                    <a:cubicBezTo>
                      <a:pt x="3562" y="20252"/>
                      <a:pt x="3552" y="20325"/>
                      <a:pt x="3603" y="20398"/>
                    </a:cubicBezTo>
                    <a:cubicBezTo>
                      <a:pt x="3573" y="20585"/>
                      <a:pt x="3552" y="20762"/>
                      <a:pt x="3520" y="20939"/>
                    </a:cubicBezTo>
                    <a:lnTo>
                      <a:pt x="3520" y="20991"/>
                    </a:lnTo>
                    <a:cubicBezTo>
                      <a:pt x="3499" y="21064"/>
                      <a:pt x="3478" y="21147"/>
                      <a:pt x="3541" y="21210"/>
                    </a:cubicBezTo>
                    <a:cubicBezTo>
                      <a:pt x="3531" y="21283"/>
                      <a:pt x="3520" y="21345"/>
                      <a:pt x="3582" y="21408"/>
                    </a:cubicBezTo>
                    <a:cubicBezTo>
                      <a:pt x="3582" y="21460"/>
                      <a:pt x="3614" y="21491"/>
                      <a:pt x="3656" y="21522"/>
                    </a:cubicBezTo>
                    <a:cubicBezTo>
                      <a:pt x="3895" y="21647"/>
                      <a:pt x="4145" y="21730"/>
                      <a:pt x="4415" y="21730"/>
                    </a:cubicBezTo>
                    <a:cubicBezTo>
                      <a:pt x="4457" y="21730"/>
                      <a:pt x="4478" y="21709"/>
                      <a:pt x="4499" y="21679"/>
                    </a:cubicBezTo>
                    <a:cubicBezTo>
                      <a:pt x="4530" y="21647"/>
                      <a:pt x="4551" y="21616"/>
                      <a:pt x="4582" y="21584"/>
                    </a:cubicBezTo>
                    <a:cubicBezTo>
                      <a:pt x="4593" y="21584"/>
                      <a:pt x="4593" y="21574"/>
                      <a:pt x="4593" y="21574"/>
                    </a:cubicBezTo>
                    <a:lnTo>
                      <a:pt x="4593" y="21554"/>
                    </a:lnTo>
                    <a:cubicBezTo>
                      <a:pt x="4593" y="21554"/>
                      <a:pt x="4593" y="21543"/>
                      <a:pt x="4582" y="21533"/>
                    </a:cubicBezTo>
                    <a:cubicBezTo>
                      <a:pt x="4540" y="21439"/>
                      <a:pt x="4499" y="21355"/>
                      <a:pt x="4510" y="21251"/>
                    </a:cubicBezTo>
                    <a:cubicBezTo>
                      <a:pt x="4530" y="21106"/>
                      <a:pt x="4499" y="20960"/>
                      <a:pt x="4478" y="20814"/>
                    </a:cubicBezTo>
                    <a:cubicBezTo>
                      <a:pt x="4489" y="20731"/>
                      <a:pt x="4510" y="20637"/>
                      <a:pt x="4457" y="20554"/>
                    </a:cubicBezTo>
                    <a:cubicBezTo>
                      <a:pt x="4468" y="20439"/>
                      <a:pt x="4478" y="20314"/>
                      <a:pt x="4426" y="20210"/>
                    </a:cubicBezTo>
                    <a:cubicBezTo>
                      <a:pt x="4436" y="20085"/>
                      <a:pt x="4457" y="19971"/>
                      <a:pt x="4436" y="19856"/>
                    </a:cubicBezTo>
                    <a:cubicBezTo>
                      <a:pt x="4426" y="19700"/>
                      <a:pt x="4426" y="19555"/>
                      <a:pt x="4478" y="19409"/>
                    </a:cubicBezTo>
                    <a:cubicBezTo>
                      <a:pt x="4489" y="19367"/>
                      <a:pt x="4499" y="19315"/>
                      <a:pt x="4499" y="19263"/>
                    </a:cubicBezTo>
                    <a:cubicBezTo>
                      <a:pt x="4489" y="19148"/>
                      <a:pt x="4530" y="19055"/>
                      <a:pt x="4582" y="18961"/>
                    </a:cubicBezTo>
                    <a:cubicBezTo>
                      <a:pt x="4624" y="18877"/>
                      <a:pt x="4676" y="18794"/>
                      <a:pt x="4718" y="18722"/>
                    </a:cubicBezTo>
                    <a:cubicBezTo>
                      <a:pt x="4780" y="18722"/>
                      <a:pt x="4811" y="18680"/>
                      <a:pt x="4832" y="18627"/>
                    </a:cubicBezTo>
                    <a:cubicBezTo>
                      <a:pt x="4926" y="18419"/>
                      <a:pt x="5072" y="18253"/>
                      <a:pt x="5218" y="18076"/>
                    </a:cubicBezTo>
                    <a:cubicBezTo>
                      <a:pt x="5238" y="18055"/>
                      <a:pt x="5248" y="18024"/>
                      <a:pt x="5269" y="17993"/>
                    </a:cubicBezTo>
                    <a:cubicBezTo>
                      <a:pt x="5363" y="17940"/>
                      <a:pt x="5436" y="17878"/>
                      <a:pt x="5447" y="17764"/>
                    </a:cubicBezTo>
                    <a:cubicBezTo>
                      <a:pt x="5457" y="17753"/>
                      <a:pt x="5467" y="17753"/>
                      <a:pt x="5477" y="17753"/>
                    </a:cubicBezTo>
                    <a:cubicBezTo>
                      <a:pt x="5487" y="17755"/>
                      <a:pt x="5496" y="17756"/>
                      <a:pt x="5505" y="17756"/>
                    </a:cubicBezTo>
                    <a:cubicBezTo>
                      <a:pt x="5545" y="17756"/>
                      <a:pt x="5579" y="17737"/>
                      <a:pt x="5613" y="17711"/>
                    </a:cubicBezTo>
                    <a:cubicBezTo>
                      <a:pt x="5738" y="17607"/>
                      <a:pt x="5842" y="17482"/>
                      <a:pt x="5926" y="17336"/>
                    </a:cubicBezTo>
                    <a:cubicBezTo>
                      <a:pt x="5988" y="17253"/>
                      <a:pt x="6051" y="17160"/>
                      <a:pt x="6113" y="17076"/>
                    </a:cubicBezTo>
                    <a:cubicBezTo>
                      <a:pt x="6165" y="17014"/>
                      <a:pt x="6217" y="16952"/>
                      <a:pt x="6217" y="16857"/>
                    </a:cubicBezTo>
                    <a:cubicBezTo>
                      <a:pt x="6300" y="16732"/>
                      <a:pt x="6384" y="16608"/>
                      <a:pt x="6415" y="16462"/>
                    </a:cubicBezTo>
                    <a:cubicBezTo>
                      <a:pt x="6456" y="16316"/>
                      <a:pt x="6530" y="16191"/>
                      <a:pt x="6581" y="16056"/>
                    </a:cubicBezTo>
                    <a:cubicBezTo>
                      <a:pt x="6613" y="15973"/>
                      <a:pt x="6664" y="15890"/>
                      <a:pt x="6696" y="15806"/>
                    </a:cubicBezTo>
                    <a:cubicBezTo>
                      <a:pt x="6779" y="15462"/>
                      <a:pt x="6873" y="15129"/>
                      <a:pt x="6884" y="14786"/>
                    </a:cubicBezTo>
                    <a:cubicBezTo>
                      <a:pt x="6946" y="14640"/>
                      <a:pt x="6988" y="14504"/>
                      <a:pt x="7018" y="14349"/>
                    </a:cubicBezTo>
                    <a:cubicBezTo>
                      <a:pt x="7050" y="14182"/>
                      <a:pt x="7081" y="14005"/>
                      <a:pt x="7133" y="13838"/>
                    </a:cubicBezTo>
                    <a:cubicBezTo>
                      <a:pt x="7206" y="13609"/>
                      <a:pt x="7342" y="13401"/>
                      <a:pt x="7477" y="13203"/>
                    </a:cubicBezTo>
                    <a:cubicBezTo>
                      <a:pt x="7654" y="12953"/>
                      <a:pt x="7800" y="12693"/>
                      <a:pt x="7831" y="12380"/>
                    </a:cubicBezTo>
                    <a:cubicBezTo>
                      <a:pt x="7914" y="12234"/>
                      <a:pt x="7904" y="12079"/>
                      <a:pt x="7914" y="11922"/>
                    </a:cubicBezTo>
                    <a:cubicBezTo>
                      <a:pt x="7914" y="11880"/>
                      <a:pt x="7914" y="11829"/>
                      <a:pt x="7925" y="11776"/>
                    </a:cubicBezTo>
                    <a:cubicBezTo>
                      <a:pt x="7946" y="11506"/>
                      <a:pt x="7883" y="11256"/>
                      <a:pt x="7789" y="11006"/>
                    </a:cubicBezTo>
                    <a:cubicBezTo>
                      <a:pt x="7779" y="10985"/>
                      <a:pt x="7771" y="10975"/>
                      <a:pt x="7763" y="10975"/>
                    </a:cubicBezTo>
                    <a:cubicBezTo>
                      <a:pt x="7755" y="10975"/>
                      <a:pt x="7748" y="10985"/>
                      <a:pt x="7737" y="11006"/>
                    </a:cubicBezTo>
                    <a:cubicBezTo>
                      <a:pt x="7633" y="11131"/>
                      <a:pt x="7571" y="11277"/>
                      <a:pt x="7539" y="11443"/>
                    </a:cubicBezTo>
                    <a:cubicBezTo>
                      <a:pt x="7487" y="11485"/>
                      <a:pt x="7487" y="11537"/>
                      <a:pt x="7477" y="11589"/>
                    </a:cubicBezTo>
                    <a:cubicBezTo>
                      <a:pt x="7467" y="11610"/>
                      <a:pt x="7446" y="11621"/>
                      <a:pt x="7435" y="11651"/>
                    </a:cubicBezTo>
                    <a:cubicBezTo>
                      <a:pt x="7372" y="11797"/>
                      <a:pt x="7279" y="11922"/>
                      <a:pt x="7164" y="12037"/>
                    </a:cubicBezTo>
                    <a:cubicBezTo>
                      <a:pt x="7039" y="12151"/>
                      <a:pt x="6925" y="12287"/>
                      <a:pt x="6831" y="12443"/>
                    </a:cubicBezTo>
                    <a:cubicBezTo>
                      <a:pt x="6738" y="12620"/>
                      <a:pt x="6623" y="12787"/>
                      <a:pt x="6509" y="12942"/>
                    </a:cubicBezTo>
                    <a:cubicBezTo>
                      <a:pt x="6415" y="13057"/>
                      <a:pt x="6342" y="13182"/>
                      <a:pt x="6269" y="13307"/>
                    </a:cubicBezTo>
                    <a:cubicBezTo>
                      <a:pt x="6123" y="13578"/>
                      <a:pt x="5967" y="13859"/>
                      <a:pt x="5821" y="14140"/>
                    </a:cubicBezTo>
                    <a:cubicBezTo>
                      <a:pt x="5717" y="14369"/>
                      <a:pt x="5582" y="14588"/>
                      <a:pt x="5509" y="14827"/>
                    </a:cubicBezTo>
                    <a:cubicBezTo>
                      <a:pt x="5394" y="14952"/>
                      <a:pt x="5373" y="15119"/>
                      <a:pt x="5322" y="15275"/>
                    </a:cubicBezTo>
                    <a:cubicBezTo>
                      <a:pt x="5248" y="15536"/>
                      <a:pt x="5186" y="15795"/>
                      <a:pt x="5113" y="16056"/>
                    </a:cubicBezTo>
                    <a:cubicBezTo>
                      <a:pt x="5072" y="16233"/>
                      <a:pt x="5040" y="16399"/>
                      <a:pt x="4989" y="16566"/>
                    </a:cubicBezTo>
                    <a:cubicBezTo>
                      <a:pt x="4947" y="16712"/>
                      <a:pt x="4926" y="16868"/>
                      <a:pt x="4947" y="17014"/>
                    </a:cubicBezTo>
                    <a:cubicBezTo>
                      <a:pt x="4978" y="17222"/>
                      <a:pt x="4957" y="17430"/>
                      <a:pt x="5030" y="17628"/>
                    </a:cubicBezTo>
                    <a:cubicBezTo>
                      <a:pt x="5040" y="17670"/>
                      <a:pt x="5030" y="17732"/>
                      <a:pt x="5030" y="17774"/>
                    </a:cubicBezTo>
                    <a:lnTo>
                      <a:pt x="5030" y="17826"/>
                    </a:lnTo>
                    <a:cubicBezTo>
                      <a:pt x="5019" y="17836"/>
                      <a:pt x="5019" y="17847"/>
                      <a:pt x="5009" y="17868"/>
                    </a:cubicBezTo>
                    <a:cubicBezTo>
                      <a:pt x="4874" y="18024"/>
                      <a:pt x="4718" y="18159"/>
                      <a:pt x="4614" y="18347"/>
                    </a:cubicBezTo>
                    <a:cubicBezTo>
                      <a:pt x="4593" y="18398"/>
                      <a:pt x="4540" y="18430"/>
                      <a:pt x="4499" y="18472"/>
                    </a:cubicBezTo>
                    <a:cubicBezTo>
                      <a:pt x="4475" y="18488"/>
                      <a:pt x="4445" y="18509"/>
                      <a:pt x="4414" y="18509"/>
                    </a:cubicBezTo>
                    <a:cubicBezTo>
                      <a:pt x="4404" y="18509"/>
                      <a:pt x="4394" y="18507"/>
                      <a:pt x="4385" y="18503"/>
                    </a:cubicBezTo>
                    <a:cubicBezTo>
                      <a:pt x="4353" y="18482"/>
                      <a:pt x="4343" y="18451"/>
                      <a:pt x="4322" y="18419"/>
                    </a:cubicBezTo>
                    <a:cubicBezTo>
                      <a:pt x="4322" y="18378"/>
                      <a:pt x="4332" y="18326"/>
                      <a:pt x="4332" y="18273"/>
                    </a:cubicBezTo>
                    <a:cubicBezTo>
                      <a:pt x="4374" y="18232"/>
                      <a:pt x="4385" y="18169"/>
                      <a:pt x="4343" y="18118"/>
                    </a:cubicBezTo>
                    <a:cubicBezTo>
                      <a:pt x="4385" y="18024"/>
                      <a:pt x="4395" y="17919"/>
                      <a:pt x="4374" y="17815"/>
                    </a:cubicBezTo>
                    <a:cubicBezTo>
                      <a:pt x="4385" y="17805"/>
                      <a:pt x="4385" y="17785"/>
                      <a:pt x="4374" y="17774"/>
                    </a:cubicBezTo>
                    <a:cubicBezTo>
                      <a:pt x="4385" y="17670"/>
                      <a:pt x="4395" y="17555"/>
                      <a:pt x="4415" y="17451"/>
                    </a:cubicBezTo>
                    <a:cubicBezTo>
                      <a:pt x="4468" y="17232"/>
                      <a:pt x="4468" y="17003"/>
                      <a:pt x="4468" y="16785"/>
                    </a:cubicBezTo>
                    <a:cubicBezTo>
                      <a:pt x="4457" y="16420"/>
                      <a:pt x="4395" y="16066"/>
                      <a:pt x="4426" y="15712"/>
                    </a:cubicBezTo>
                    <a:cubicBezTo>
                      <a:pt x="4426" y="15660"/>
                      <a:pt x="4426" y="15598"/>
                      <a:pt x="4395" y="15545"/>
                    </a:cubicBezTo>
                    <a:cubicBezTo>
                      <a:pt x="4395" y="15494"/>
                      <a:pt x="4405" y="15441"/>
                      <a:pt x="4405" y="15390"/>
                    </a:cubicBezTo>
                    <a:cubicBezTo>
                      <a:pt x="4374" y="15191"/>
                      <a:pt x="4395" y="14994"/>
                      <a:pt x="4385" y="14796"/>
                    </a:cubicBezTo>
                    <a:cubicBezTo>
                      <a:pt x="4385" y="14640"/>
                      <a:pt x="4415" y="14483"/>
                      <a:pt x="4426" y="14328"/>
                    </a:cubicBezTo>
                    <a:cubicBezTo>
                      <a:pt x="4447" y="14067"/>
                      <a:pt x="4478" y="13796"/>
                      <a:pt x="4510" y="13536"/>
                    </a:cubicBezTo>
                    <a:cubicBezTo>
                      <a:pt x="4582" y="13432"/>
                      <a:pt x="4635" y="13317"/>
                      <a:pt x="4686" y="13203"/>
                    </a:cubicBezTo>
                    <a:cubicBezTo>
                      <a:pt x="4707" y="13192"/>
                      <a:pt x="4718" y="13172"/>
                      <a:pt x="4718" y="13141"/>
                    </a:cubicBezTo>
                    <a:cubicBezTo>
                      <a:pt x="4739" y="13141"/>
                      <a:pt x="4739" y="13130"/>
                      <a:pt x="4739" y="13109"/>
                    </a:cubicBezTo>
                    <a:cubicBezTo>
                      <a:pt x="4769" y="13099"/>
                      <a:pt x="4790" y="13078"/>
                      <a:pt x="4790" y="13047"/>
                    </a:cubicBezTo>
                    <a:cubicBezTo>
                      <a:pt x="4822" y="13026"/>
                      <a:pt x="4853" y="12995"/>
                      <a:pt x="4853" y="12953"/>
                    </a:cubicBezTo>
                    <a:cubicBezTo>
                      <a:pt x="4884" y="12932"/>
                      <a:pt x="4905" y="12901"/>
                      <a:pt x="4915" y="12859"/>
                    </a:cubicBezTo>
                    <a:cubicBezTo>
                      <a:pt x="4936" y="12859"/>
                      <a:pt x="4957" y="12838"/>
                      <a:pt x="4957" y="12808"/>
                    </a:cubicBezTo>
                    <a:cubicBezTo>
                      <a:pt x="5040" y="12703"/>
                      <a:pt x="5113" y="12599"/>
                      <a:pt x="5197" y="12495"/>
                    </a:cubicBezTo>
                    <a:cubicBezTo>
                      <a:pt x="5238" y="12422"/>
                      <a:pt x="5343" y="12391"/>
                      <a:pt x="5363" y="12297"/>
                    </a:cubicBezTo>
                    <a:cubicBezTo>
                      <a:pt x="5436" y="12266"/>
                      <a:pt x="5477" y="12204"/>
                      <a:pt x="5530" y="12151"/>
                    </a:cubicBezTo>
                    <a:cubicBezTo>
                      <a:pt x="5613" y="12141"/>
                      <a:pt x="5697" y="12130"/>
                      <a:pt x="5780" y="12130"/>
                    </a:cubicBezTo>
                    <a:cubicBezTo>
                      <a:pt x="6009" y="12130"/>
                      <a:pt x="6155" y="11995"/>
                      <a:pt x="6269" y="11808"/>
                    </a:cubicBezTo>
                    <a:cubicBezTo>
                      <a:pt x="6373" y="11746"/>
                      <a:pt x="6425" y="11651"/>
                      <a:pt x="6488" y="11547"/>
                    </a:cubicBezTo>
                    <a:cubicBezTo>
                      <a:pt x="6540" y="11443"/>
                      <a:pt x="6581" y="11329"/>
                      <a:pt x="6644" y="11246"/>
                    </a:cubicBezTo>
                    <a:cubicBezTo>
                      <a:pt x="6759" y="11089"/>
                      <a:pt x="6800" y="10913"/>
                      <a:pt x="6852" y="10746"/>
                    </a:cubicBezTo>
                    <a:cubicBezTo>
                      <a:pt x="6925" y="10642"/>
                      <a:pt x="6946" y="10517"/>
                      <a:pt x="7050" y="10423"/>
                    </a:cubicBezTo>
                    <a:cubicBezTo>
                      <a:pt x="7071" y="10402"/>
                      <a:pt x="7081" y="10350"/>
                      <a:pt x="7102" y="10319"/>
                    </a:cubicBezTo>
                    <a:cubicBezTo>
                      <a:pt x="7175" y="10110"/>
                      <a:pt x="7279" y="9923"/>
                      <a:pt x="7372" y="9726"/>
                    </a:cubicBezTo>
                    <a:cubicBezTo>
                      <a:pt x="7404" y="9673"/>
                      <a:pt x="7435" y="9621"/>
                      <a:pt x="7446" y="9559"/>
                    </a:cubicBezTo>
                    <a:cubicBezTo>
                      <a:pt x="7467" y="9527"/>
                      <a:pt x="7487" y="9507"/>
                      <a:pt x="7508" y="9476"/>
                    </a:cubicBezTo>
                    <a:lnTo>
                      <a:pt x="7497" y="9465"/>
                    </a:lnTo>
                    <a:cubicBezTo>
                      <a:pt x="7550" y="9455"/>
                      <a:pt x="7550" y="9413"/>
                      <a:pt x="7550" y="9372"/>
                    </a:cubicBezTo>
                    <a:cubicBezTo>
                      <a:pt x="7602" y="9319"/>
                      <a:pt x="7622" y="9267"/>
                      <a:pt x="7633" y="9194"/>
                    </a:cubicBezTo>
                    <a:cubicBezTo>
                      <a:pt x="7633" y="9132"/>
                      <a:pt x="7633" y="9069"/>
                      <a:pt x="7664" y="9028"/>
                    </a:cubicBezTo>
                    <a:cubicBezTo>
                      <a:pt x="7768" y="8819"/>
                      <a:pt x="7810" y="8611"/>
                      <a:pt x="7872" y="8393"/>
                    </a:cubicBezTo>
                    <a:cubicBezTo>
                      <a:pt x="7904" y="8299"/>
                      <a:pt x="7904" y="8195"/>
                      <a:pt x="7935" y="8101"/>
                    </a:cubicBezTo>
                    <a:cubicBezTo>
                      <a:pt x="7976" y="7997"/>
                      <a:pt x="7976" y="7893"/>
                      <a:pt x="7987" y="7778"/>
                    </a:cubicBezTo>
                    <a:cubicBezTo>
                      <a:pt x="8008" y="7664"/>
                      <a:pt x="8070" y="7560"/>
                      <a:pt x="8018" y="7435"/>
                    </a:cubicBezTo>
                    <a:cubicBezTo>
                      <a:pt x="8091" y="7310"/>
                      <a:pt x="8080" y="7164"/>
                      <a:pt x="8091" y="7028"/>
                    </a:cubicBezTo>
                    <a:cubicBezTo>
                      <a:pt x="8133" y="7008"/>
                      <a:pt x="8143" y="6966"/>
                      <a:pt x="8143" y="6924"/>
                    </a:cubicBezTo>
                    <a:cubicBezTo>
                      <a:pt x="8154" y="6831"/>
                      <a:pt x="8164" y="6737"/>
                      <a:pt x="8175" y="6633"/>
                    </a:cubicBezTo>
                    <a:cubicBezTo>
                      <a:pt x="8185" y="6508"/>
                      <a:pt x="8195" y="6373"/>
                      <a:pt x="8205" y="6248"/>
                    </a:cubicBezTo>
                    <a:cubicBezTo>
                      <a:pt x="8216" y="6144"/>
                      <a:pt x="8205" y="6050"/>
                      <a:pt x="8143" y="5966"/>
                    </a:cubicBezTo>
                    <a:cubicBezTo>
                      <a:pt x="8133" y="5936"/>
                      <a:pt x="8133" y="5904"/>
                      <a:pt x="8133" y="5873"/>
                    </a:cubicBezTo>
                    <a:lnTo>
                      <a:pt x="8133" y="5779"/>
                    </a:lnTo>
                    <a:cubicBezTo>
                      <a:pt x="8133" y="5561"/>
                      <a:pt x="7997" y="5404"/>
                      <a:pt x="7914" y="5238"/>
                    </a:cubicBezTo>
                    <a:cubicBezTo>
                      <a:pt x="7878" y="5170"/>
                      <a:pt x="7826" y="5139"/>
                      <a:pt x="7770" y="5139"/>
                    </a:cubicBezTo>
                    <a:cubicBezTo>
                      <a:pt x="7714" y="5139"/>
                      <a:pt x="7654" y="5170"/>
                      <a:pt x="7602" y="5228"/>
                    </a:cubicBezTo>
                    <a:cubicBezTo>
                      <a:pt x="7529" y="5321"/>
                      <a:pt x="7467" y="5415"/>
                      <a:pt x="7404" y="5508"/>
                    </a:cubicBezTo>
                    <a:cubicBezTo>
                      <a:pt x="7352" y="5529"/>
                      <a:pt x="7310" y="5561"/>
                      <a:pt x="7300" y="5612"/>
                    </a:cubicBezTo>
                    <a:cubicBezTo>
                      <a:pt x="7289" y="5665"/>
                      <a:pt x="7279" y="5727"/>
                      <a:pt x="7238" y="5779"/>
                    </a:cubicBezTo>
                    <a:cubicBezTo>
                      <a:pt x="7133" y="5915"/>
                      <a:pt x="7071" y="6081"/>
                      <a:pt x="6998" y="6237"/>
                    </a:cubicBezTo>
                    <a:cubicBezTo>
                      <a:pt x="6946" y="6331"/>
                      <a:pt x="6884" y="6415"/>
                      <a:pt x="6842" y="6508"/>
                    </a:cubicBezTo>
                    <a:cubicBezTo>
                      <a:pt x="6821" y="6550"/>
                      <a:pt x="6821" y="6591"/>
                      <a:pt x="6810" y="6633"/>
                    </a:cubicBezTo>
                    <a:lnTo>
                      <a:pt x="6810" y="6685"/>
                    </a:lnTo>
                    <a:cubicBezTo>
                      <a:pt x="6706" y="6799"/>
                      <a:pt x="6644" y="6935"/>
                      <a:pt x="6623" y="7102"/>
                    </a:cubicBezTo>
                    <a:cubicBezTo>
                      <a:pt x="6613" y="7206"/>
                      <a:pt x="6623" y="7320"/>
                      <a:pt x="6540" y="7403"/>
                    </a:cubicBezTo>
                    <a:cubicBezTo>
                      <a:pt x="6530" y="7424"/>
                      <a:pt x="6509" y="7445"/>
                      <a:pt x="6488" y="7466"/>
                    </a:cubicBezTo>
                    <a:cubicBezTo>
                      <a:pt x="6488" y="7477"/>
                      <a:pt x="6477" y="7487"/>
                      <a:pt x="6477" y="7507"/>
                    </a:cubicBezTo>
                    <a:cubicBezTo>
                      <a:pt x="6446" y="7528"/>
                      <a:pt x="6435" y="7570"/>
                      <a:pt x="6435" y="7612"/>
                    </a:cubicBezTo>
                    <a:cubicBezTo>
                      <a:pt x="6425" y="7706"/>
                      <a:pt x="6373" y="7778"/>
                      <a:pt x="6331" y="7851"/>
                    </a:cubicBezTo>
                    <a:cubicBezTo>
                      <a:pt x="6300" y="7893"/>
                      <a:pt x="6248" y="7935"/>
                      <a:pt x="6238" y="7997"/>
                    </a:cubicBezTo>
                    <a:cubicBezTo>
                      <a:pt x="6227" y="8007"/>
                      <a:pt x="6217" y="8028"/>
                      <a:pt x="6206" y="8049"/>
                    </a:cubicBezTo>
                    <a:cubicBezTo>
                      <a:pt x="6196" y="8060"/>
                      <a:pt x="6196" y="8080"/>
                      <a:pt x="6185" y="8101"/>
                    </a:cubicBezTo>
                    <a:cubicBezTo>
                      <a:pt x="6061" y="8289"/>
                      <a:pt x="5967" y="8497"/>
                      <a:pt x="5936" y="8726"/>
                    </a:cubicBezTo>
                    <a:cubicBezTo>
                      <a:pt x="5842" y="8913"/>
                      <a:pt x="5790" y="9122"/>
                      <a:pt x="5790" y="9330"/>
                    </a:cubicBezTo>
                    <a:cubicBezTo>
                      <a:pt x="5769" y="9497"/>
                      <a:pt x="5738" y="9663"/>
                      <a:pt x="5748" y="9840"/>
                    </a:cubicBezTo>
                    <a:cubicBezTo>
                      <a:pt x="5748" y="9923"/>
                      <a:pt x="5738" y="10006"/>
                      <a:pt x="5697" y="10090"/>
                    </a:cubicBezTo>
                    <a:cubicBezTo>
                      <a:pt x="5655" y="10267"/>
                      <a:pt x="5655" y="10454"/>
                      <a:pt x="5644" y="10642"/>
                    </a:cubicBezTo>
                    <a:cubicBezTo>
                      <a:pt x="5634" y="10683"/>
                      <a:pt x="5634" y="10735"/>
                      <a:pt x="5634" y="10788"/>
                    </a:cubicBezTo>
                    <a:cubicBezTo>
                      <a:pt x="5572" y="10964"/>
                      <a:pt x="5488" y="11131"/>
                      <a:pt x="5477" y="11318"/>
                    </a:cubicBezTo>
                    <a:cubicBezTo>
                      <a:pt x="5447" y="11360"/>
                      <a:pt x="5426" y="11412"/>
                      <a:pt x="5426" y="11464"/>
                    </a:cubicBezTo>
                    <a:cubicBezTo>
                      <a:pt x="5415" y="11600"/>
                      <a:pt x="5405" y="11746"/>
                      <a:pt x="5394" y="11880"/>
                    </a:cubicBezTo>
                    <a:cubicBezTo>
                      <a:pt x="5384" y="11912"/>
                      <a:pt x="5384" y="11943"/>
                      <a:pt x="5373" y="11964"/>
                    </a:cubicBezTo>
                    <a:cubicBezTo>
                      <a:pt x="5343" y="11975"/>
                      <a:pt x="5332" y="11995"/>
                      <a:pt x="5322" y="12026"/>
                    </a:cubicBezTo>
                    <a:cubicBezTo>
                      <a:pt x="5290" y="12047"/>
                      <a:pt x="5259" y="12079"/>
                      <a:pt x="5259" y="12120"/>
                    </a:cubicBezTo>
                    <a:cubicBezTo>
                      <a:pt x="5228" y="12141"/>
                      <a:pt x="5207" y="12172"/>
                      <a:pt x="5197" y="12214"/>
                    </a:cubicBezTo>
                    <a:cubicBezTo>
                      <a:pt x="5072" y="12339"/>
                      <a:pt x="4978" y="12484"/>
                      <a:pt x="4915" y="12641"/>
                    </a:cubicBezTo>
                    <a:cubicBezTo>
                      <a:pt x="4853" y="12683"/>
                      <a:pt x="4822" y="12734"/>
                      <a:pt x="4801" y="12797"/>
                    </a:cubicBezTo>
                    <a:cubicBezTo>
                      <a:pt x="4780" y="12797"/>
                      <a:pt x="4759" y="12818"/>
                      <a:pt x="4759" y="12849"/>
                    </a:cubicBezTo>
                    <a:cubicBezTo>
                      <a:pt x="4728" y="12849"/>
                      <a:pt x="4718" y="12859"/>
                      <a:pt x="4718" y="12891"/>
                    </a:cubicBezTo>
                    <a:cubicBezTo>
                      <a:pt x="4697" y="12891"/>
                      <a:pt x="4686" y="12901"/>
                      <a:pt x="4686" y="12922"/>
                    </a:cubicBezTo>
                    <a:cubicBezTo>
                      <a:pt x="4665" y="12932"/>
                      <a:pt x="4645" y="12953"/>
                      <a:pt x="4645" y="12984"/>
                    </a:cubicBezTo>
                    <a:cubicBezTo>
                      <a:pt x="4603" y="13005"/>
                      <a:pt x="4582" y="13037"/>
                      <a:pt x="4582" y="13078"/>
                    </a:cubicBezTo>
                    <a:cubicBezTo>
                      <a:pt x="4551" y="13088"/>
                      <a:pt x="4540" y="13109"/>
                      <a:pt x="4530" y="13130"/>
                    </a:cubicBezTo>
                    <a:cubicBezTo>
                      <a:pt x="4510" y="13141"/>
                      <a:pt x="4489" y="13162"/>
                      <a:pt x="4468" y="13172"/>
                    </a:cubicBezTo>
                    <a:cubicBezTo>
                      <a:pt x="4395" y="13151"/>
                      <a:pt x="4374" y="13088"/>
                      <a:pt x="4374" y="13016"/>
                    </a:cubicBezTo>
                    <a:cubicBezTo>
                      <a:pt x="4374" y="12963"/>
                      <a:pt x="4385" y="12912"/>
                      <a:pt x="4353" y="12859"/>
                    </a:cubicBezTo>
                    <a:cubicBezTo>
                      <a:pt x="4364" y="12558"/>
                      <a:pt x="4364" y="12255"/>
                      <a:pt x="4364" y="11954"/>
                    </a:cubicBezTo>
                    <a:cubicBezTo>
                      <a:pt x="4364" y="11933"/>
                      <a:pt x="4374" y="11922"/>
                      <a:pt x="4374" y="11901"/>
                    </a:cubicBezTo>
                    <a:cubicBezTo>
                      <a:pt x="4374" y="11891"/>
                      <a:pt x="4374" y="11870"/>
                      <a:pt x="4385" y="11850"/>
                    </a:cubicBezTo>
                    <a:cubicBezTo>
                      <a:pt x="4457" y="11725"/>
                      <a:pt x="4415" y="11589"/>
                      <a:pt x="4457" y="11454"/>
                    </a:cubicBezTo>
                    <a:cubicBezTo>
                      <a:pt x="4468" y="11443"/>
                      <a:pt x="4478" y="11433"/>
                      <a:pt x="4468" y="11422"/>
                    </a:cubicBezTo>
                    <a:cubicBezTo>
                      <a:pt x="4520" y="11381"/>
                      <a:pt x="4520" y="11318"/>
                      <a:pt x="4520" y="11256"/>
                    </a:cubicBezTo>
                    <a:cubicBezTo>
                      <a:pt x="4551" y="11142"/>
                      <a:pt x="4582" y="11027"/>
                      <a:pt x="4624" y="10923"/>
                    </a:cubicBezTo>
                    <a:cubicBezTo>
                      <a:pt x="4707" y="10746"/>
                      <a:pt x="4728" y="10559"/>
                      <a:pt x="4686" y="10360"/>
                    </a:cubicBezTo>
                    <a:cubicBezTo>
                      <a:pt x="4707" y="10184"/>
                      <a:pt x="4665" y="10017"/>
                      <a:pt x="4655" y="9840"/>
                    </a:cubicBezTo>
                    <a:cubicBezTo>
                      <a:pt x="4645" y="9590"/>
                      <a:pt x="4614" y="9340"/>
                      <a:pt x="4635" y="9090"/>
                    </a:cubicBezTo>
                    <a:cubicBezTo>
                      <a:pt x="4645" y="9059"/>
                      <a:pt x="4655" y="9038"/>
                      <a:pt x="4655" y="9007"/>
                    </a:cubicBezTo>
                    <a:cubicBezTo>
                      <a:pt x="4697" y="8965"/>
                      <a:pt x="4707" y="8923"/>
                      <a:pt x="4707" y="8872"/>
                    </a:cubicBezTo>
                    <a:cubicBezTo>
                      <a:pt x="4728" y="8694"/>
                      <a:pt x="4739" y="8518"/>
                      <a:pt x="4749" y="8340"/>
                    </a:cubicBezTo>
                    <a:lnTo>
                      <a:pt x="4749" y="8289"/>
                    </a:lnTo>
                    <a:cubicBezTo>
                      <a:pt x="4759" y="8236"/>
                      <a:pt x="4759" y="8195"/>
                      <a:pt x="4769" y="8143"/>
                    </a:cubicBezTo>
                    <a:cubicBezTo>
                      <a:pt x="4822" y="8122"/>
                      <a:pt x="4853" y="8080"/>
                      <a:pt x="4884" y="8039"/>
                    </a:cubicBezTo>
                    <a:cubicBezTo>
                      <a:pt x="4936" y="8018"/>
                      <a:pt x="4957" y="7966"/>
                      <a:pt x="4989" y="7914"/>
                    </a:cubicBezTo>
                    <a:cubicBezTo>
                      <a:pt x="5030" y="7851"/>
                      <a:pt x="5072" y="7778"/>
                      <a:pt x="5113" y="7716"/>
                    </a:cubicBezTo>
                    <a:cubicBezTo>
                      <a:pt x="5123" y="7706"/>
                      <a:pt x="5134" y="7695"/>
                      <a:pt x="5144" y="7674"/>
                    </a:cubicBezTo>
                    <a:cubicBezTo>
                      <a:pt x="5218" y="7466"/>
                      <a:pt x="5269" y="7258"/>
                      <a:pt x="5384" y="7060"/>
                    </a:cubicBezTo>
                    <a:cubicBezTo>
                      <a:pt x="5426" y="6998"/>
                      <a:pt x="5405" y="6935"/>
                      <a:pt x="5384" y="6873"/>
                    </a:cubicBezTo>
                    <a:lnTo>
                      <a:pt x="5373" y="6873"/>
                    </a:lnTo>
                    <a:cubicBezTo>
                      <a:pt x="5394" y="6862"/>
                      <a:pt x="5405" y="6841"/>
                      <a:pt x="5426" y="6820"/>
                    </a:cubicBezTo>
                    <a:cubicBezTo>
                      <a:pt x="5436" y="6674"/>
                      <a:pt x="5477" y="6550"/>
                      <a:pt x="5561" y="6425"/>
                    </a:cubicBezTo>
                    <a:cubicBezTo>
                      <a:pt x="5582" y="6394"/>
                      <a:pt x="5613" y="6341"/>
                      <a:pt x="5613" y="6290"/>
                    </a:cubicBezTo>
                    <a:cubicBezTo>
                      <a:pt x="5623" y="6133"/>
                      <a:pt x="5697" y="5987"/>
                      <a:pt x="5707" y="5831"/>
                    </a:cubicBezTo>
                    <a:cubicBezTo>
                      <a:pt x="5811" y="5487"/>
                      <a:pt x="5926" y="5144"/>
                      <a:pt x="5988" y="4779"/>
                    </a:cubicBezTo>
                    <a:cubicBezTo>
                      <a:pt x="6009" y="4686"/>
                      <a:pt x="6019" y="4592"/>
                      <a:pt x="6071" y="4499"/>
                    </a:cubicBezTo>
                    <a:cubicBezTo>
                      <a:pt x="6081" y="4467"/>
                      <a:pt x="6113" y="4446"/>
                      <a:pt x="6113" y="4415"/>
                    </a:cubicBezTo>
                    <a:cubicBezTo>
                      <a:pt x="6144" y="4092"/>
                      <a:pt x="6196" y="3770"/>
                      <a:pt x="6196" y="3447"/>
                    </a:cubicBezTo>
                    <a:cubicBezTo>
                      <a:pt x="6217" y="3218"/>
                      <a:pt x="6227" y="2989"/>
                      <a:pt x="6248" y="2750"/>
                    </a:cubicBezTo>
                    <a:cubicBezTo>
                      <a:pt x="6259" y="2583"/>
                      <a:pt x="6269" y="2406"/>
                      <a:pt x="6238" y="2239"/>
                    </a:cubicBezTo>
                    <a:cubicBezTo>
                      <a:pt x="6248" y="2135"/>
                      <a:pt x="6259" y="2042"/>
                      <a:pt x="6269" y="1937"/>
                    </a:cubicBezTo>
                    <a:cubicBezTo>
                      <a:pt x="6280" y="1864"/>
                      <a:pt x="6269" y="1792"/>
                      <a:pt x="6227" y="1729"/>
                    </a:cubicBezTo>
                    <a:cubicBezTo>
                      <a:pt x="6217" y="1656"/>
                      <a:pt x="6176" y="1593"/>
                      <a:pt x="6102" y="1593"/>
                    </a:cubicBezTo>
                    <a:cubicBezTo>
                      <a:pt x="6080" y="1593"/>
                      <a:pt x="6056" y="1593"/>
                      <a:pt x="6033" y="1593"/>
                    </a:cubicBezTo>
                    <a:cubicBezTo>
                      <a:pt x="5960" y="1593"/>
                      <a:pt x="5885" y="1599"/>
                      <a:pt x="5821" y="1646"/>
                    </a:cubicBezTo>
                    <a:cubicBezTo>
                      <a:pt x="5738" y="1697"/>
                      <a:pt x="5665" y="1760"/>
                      <a:pt x="5655" y="1875"/>
                    </a:cubicBezTo>
                    <a:cubicBezTo>
                      <a:pt x="5644" y="1896"/>
                      <a:pt x="5634" y="1917"/>
                      <a:pt x="5613" y="1927"/>
                    </a:cubicBezTo>
                    <a:cubicBezTo>
                      <a:pt x="5613" y="1947"/>
                      <a:pt x="5602" y="1958"/>
                      <a:pt x="5592" y="1979"/>
                    </a:cubicBezTo>
                    <a:cubicBezTo>
                      <a:pt x="5477" y="2093"/>
                      <a:pt x="5353" y="2208"/>
                      <a:pt x="5269" y="2354"/>
                    </a:cubicBezTo>
                    <a:cubicBezTo>
                      <a:pt x="5213" y="2382"/>
                      <a:pt x="5190" y="2461"/>
                      <a:pt x="5110" y="2461"/>
                    </a:cubicBezTo>
                    <a:cubicBezTo>
                      <a:pt x="5101" y="2461"/>
                      <a:pt x="5092" y="2460"/>
                      <a:pt x="5082" y="2458"/>
                    </a:cubicBezTo>
                    <a:cubicBezTo>
                      <a:pt x="5051" y="2396"/>
                      <a:pt x="5093" y="2301"/>
                      <a:pt x="5040" y="2239"/>
                    </a:cubicBezTo>
                    <a:cubicBezTo>
                      <a:pt x="5019" y="2156"/>
                      <a:pt x="5009" y="2072"/>
                      <a:pt x="4989" y="1989"/>
                    </a:cubicBezTo>
                    <a:cubicBezTo>
                      <a:pt x="4989" y="1896"/>
                      <a:pt x="4989" y="1802"/>
                      <a:pt x="4978" y="1718"/>
                    </a:cubicBezTo>
                    <a:cubicBezTo>
                      <a:pt x="4947" y="1510"/>
                      <a:pt x="4884" y="1323"/>
                      <a:pt x="4769" y="1146"/>
                    </a:cubicBezTo>
                    <a:cubicBezTo>
                      <a:pt x="4697" y="1000"/>
                      <a:pt x="4635" y="855"/>
                      <a:pt x="4614" y="688"/>
                    </a:cubicBezTo>
                    <a:cubicBezTo>
                      <a:pt x="4614" y="635"/>
                      <a:pt x="4603" y="573"/>
                      <a:pt x="4561" y="531"/>
                    </a:cubicBezTo>
                    <a:cubicBezTo>
                      <a:pt x="4520" y="323"/>
                      <a:pt x="4447" y="126"/>
                      <a:pt x="4239" y="11"/>
                    </a:cubicBezTo>
                    <a:cubicBezTo>
                      <a:pt x="4197" y="11"/>
                      <a:pt x="4156" y="1"/>
                      <a:pt x="4114"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6" name="Google Shape;336;p46"/>
              <p:cNvPicPr preferRelativeResize="0"/>
              <p:nvPr/>
            </p:nvPicPr>
            <p:blipFill rotWithShape="1">
              <a:blip r:embed="rId6">
                <a:alphaModFix/>
              </a:blip>
              <a:srcRect/>
              <a:stretch/>
            </p:blipFill>
            <p:spPr>
              <a:xfrm>
                <a:off x="4889541" y="2401753"/>
                <a:ext cx="651937" cy="1730387"/>
              </a:xfrm>
              <a:prstGeom prst="rect">
                <a:avLst/>
              </a:prstGeom>
              <a:noFill/>
              <a:ln>
                <a:noFill/>
              </a:ln>
            </p:spPr>
          </p:pic>
        </p:grpSp>
        <p:grpSp>
          <p:nvGrpSpPr>
            <p:cNvPr id="337" name="Google Shape;337;p46"/>
            <p:cNvGrpSpPr/>
            <p:nvPr/>
          </p:nvGrpSpPr>
          <p:grpSpPr>
            <a:xfrm>
              <a:off x="6565780" y="316387"/>
              <a:ext cx="381802" cy="446249"/>
              <a:chOff x="2438120" y="1626936"/>
              <a:chExt cx="679484" cy="794179"/>
            </a:xfrm>
          </p:grpSpPr>
          <p:sp>
            <p:nvSpPr>
              <p:cNvPr id="338" name="Google Shape;338;p46"/>
              <p:cNvSpPr/>
              <p:nvPr/>
            </p:nvSpPr>
            <p:spPr>
              <a:xfrm>
                <a:off x="2440358" y="1630755"/>
                <a:ext cx="675008" cy="786526"/>
              </a:xfrm>
              <a:custGeom>
                <a:avLst/>
                <a:gdLst/>
                <a:ahLst/>
                <a:cxnLst/>
                <a:rect l="l" t="t" r="r" b="b"/>
                <a:pathLst>
                  <a:path w="10871" h="12667" extrusionOk="0">
                    <a:moveTo>
                      <a:pt x="5217" y="5137"/>
                    </a:moveTo>
                    <a:cubicBezTo>
                      <a:pt x="5217" y="5147"/>
                      <a:pt x="5217" y="5147"/>
                      <a:pt x="5207" y="5147"/>
                    </a:cubicBezTo>
                    <a:cubicBezTo>
                      <a:pt x="5217" y="5147"/>
                      <a:pt x="5217" y="5137"/>
                      <a:pt x="5217" y="5137"/>
                    </a:cubicBezTo>
                    <a:close/>
                    <a:moveTo>
                      <a:pt x="6571" y="5126"/>
                    </a:moveTo>
                    <a:cubicBezTo>
                      <a:pt x="6592" y="5137"/>
                      <a:pt x="6592" y="5167"/>
                      <a:pt x="6592" y="5199"/>
                    </a:cubicBezTo>
                    <a:cubicBezTo>
                      <a:pt x="6581" y="5178"/>
                      <a:pt x="6581" y="5157"/>
                      <a:pt x="6571" y="5126"/>
                    </a:cubicBezTo>
                    <a:close/>
                    <a:moveTo>
                      <a:pt x="10423" y="5626"/>
                    </a:moveTo>
                    <a:lnTo>
                      <a:pt x="10423" y="5626"/>
                    </a:lnTo>
                    <a:cubicBezTo>
                      <a:pt x="10444" y="5646"/>
                      <a:pt x="10454" y="5667"/>
                      <a:pt x="10475" y="5688"/>
                    </a:cubicBezTo>
                    <a:cubicBezTo>
                      <a:pt x="10454" y="5667"/>
                      <a:pt x="10433" y="5646"/>
                      <a:pt x="10423" y="5626"/>
                    </a:cubicBezTo>
                    <a:close/>
                    <a:moveTo>
                      <a:pt x="9559" y="6729"/>
                    </a:moveTo>
                    <a:lnTo>
                      <a:pt x="9559" y="6729"/>
                    </a:lnTo>
                    <a:cubicBezTo>
                      <a:pt x="9557" y="6731"/>
                      <a:pt x="9555" y="6732"/>
                      <a:pt x="9553" y="6734"/>
                    </a:cubicBezTo>
                    <a:lnTo>
                      <a:pt x="9553" y="6734"/>
                    </a:lnTo>
                    <a:cubicBezTo>
                      <a:pt x="9555" y="6732"/>
                      <a:pt x="9557" y="6731"/>
                      <a:pt x="9559" y="6729"/>
                    </a:cubicBezTo>
                    <a:close/>
                    <a:moveTo>
                      <a:pt x="8767" y="6937"/>
                    </a:moveTo>
                    <a:lnTo>
                      <a:pt x="8767" y="6948"/>
                    </a:lnTo>
                    <a:cubicBezTo>
                      <a:pt x="8767" y="6948"/>
                      <a:pt x="8757" y="6948"/>
                      <a:pt x="8757" y="6958"/>
                    </a:cubicBezTo>
                    <a:lnTo>
                      <a:pt x="8757" y="6948"/>
                    </a:lnTo>
                    <a:cubicBezTo>
                      <a:pt x="8767" y="6948"/>
                      <a:pt x="8767" y="6937"/>
                      <a:pt x="8767" y="6937"/>
                    </a:cubicBezTo>
                    <a:close/>
                    <a:moveTo>
                      <a:pt x="6446" y="7291"/>
                    </a:moveTo>
                    <a:lnTo>
                      <a:pt x="6446" y="7291"/>
                    </a:lnTo>
                    <a:cubicBezTo>
                      <a:pt x="6467" y="7312"/>
                      <a:pt x="6488" y="7344"/>
                      <a:pt x="6518" y="7386"/>
                    </a:cubicBezTo>
                    <a:cubicBezTo>
                      <a:pt x="6512" y="7387"/>
                      <a:pt x="6506" y="7387"/>
                      <a:pt x="6500" y="7387"/>
                    </a:cubicBezTo>
                    <a:cubicBezTo>
                      <a:pt x="6460" y="7387"/>
                      <a:pt x="6436" y="7356"/>
                      <a:pt x="6446" y="7291"/>
                    </a:cubicBezTo>
                    <a:close/>
                    <a:moveTo>
                      <a:pt x="8299" y="9874"/>
                    </a:moveTo>
                    <a:lnTo>
                      <a:pt x="8330" y="9968"/>
                    </a:lnTo>
                    <a:cubicBezTo>
                      <a:pt x="8288" y="9957"/>
                      <a:pt x="8268" y="9915"/>
                      <a:pt x="8299" y="9874"/>
                    </a:cubicBezTo>
                    <a:close/>
                    <a:moveTo>
                      <a:pt x="2534" y="10020"/>
                    </a:moveTo>
                    <a:cubicBezTo>
                      <a:pt x="2519" y="10030"/>
                      <a:pt x="2504" y="10043"/>
                      <a:pt x="2489" y="10051"/>
                    </a:cubicBezTo>
                    <a:cubicBezTo>
                      <a:pt x="2498" y="10041"/>
                      <a:pt x="2516" y="10024"/>
                      <a:pt x="2534" y="10020"/>
                    </a:cubicBezTo>
                    <a:close/>
                    <a:moveTo>
                      <a:pt x="3853" y="10488"/>
                    </a:moveTo>
                    <a:cubicBezTo>
                      <a:pt x="3853" y="10498"/>
                      <a:pt x="3843" y="10498"/>
                      <a:pt x="3843" y="10498"/>
                    </a:cubicBezTo>
                    <a:lnTo>
                      <a:pt x="3843" y="10488"/>
                    </a:lnTo>
                    <a:close/>
                    <a:moveTo>
                      <a:pt x="4124" y="11280"/>
                    </a:moveTo>
                    <a:lnTo>
                      <a:pt x="4134" y="11290"/>
                    </a:lnTo>
                    <a:lnTo>
                      <a:pt x="4134" y="11300"/>
                    </a:lnTo>
                    <a:cubicBezTo>
                      <a:pt x="4114" y="11290"/>
                      <a:pt x="4114" y="11280"/>
                      <a:pt x="4124" y="11280"/>
                    </a:cubicBezTo>
                    <a:close/>
                    <a:moveTo>
                      <a:pt x="5264" y="1"/>
                    </a:moveTo>
                    <a:cubicBezTo>
                      <a:pt x="5249" y="1"/>
                      <a:pt x="5233" y="1"/>
                      <a:pt x="5217" y="3"/>
                    </a:cubicBezTo>
                    <a:cubicBezTo>
                      <a:pt x="5199" y="2"/>
                      <a:pt x="5180" y="2"/>
                      <a:pt x="5162" y="2"/>
                    </a:cubicBezTo>
                    <a:cubicBezTo>
                      <a:pt x="4969" y="2"/>
                      <a:pt x="4818" y="57"/>
                      <a:pt x="4780" y="295"/>
                    </a:cubicBezTo>
                    <a:cubicBezTo>
                      <a:pt x="4707" y="440"/>
                      <a:pt x="4644" y="586"/>
                      <a:pt x="4572" y="732"/>
                    </a:cubicBezTo>
                    <a:cubicBezTo>
                      <a:pt x="4540" y="773"/>
                      <a:pt x="4519" y="826"/>
                      <a:pt x="4498" y="868"/>
                    </a:cubicBezTo>
                    <a:cubicBezTo>
                      <a:pt x="4374" y="1097"/>
                      <a:pt x="4259" y="1336"/>
                      <a:pt x="4207" y="1596"/>
                    </a:cubicBezTo>
                    <a:cubicBezTo>
                      <a:pt x="4144" y="1627"/>
                      <a:pt x="4134" y="1680"/>
                      <a:pt x="4134" y="1742"/>
                    </a:cubicBezTo>
                    <a:cubicBezTo>
                      <a:pt x="4124" y="1867"/>
                      <a:pt x="4040" y="1971"/>
                      <a:pt x="4061" y="2096"/>
                    </a:cubicBezTo>
                    <a:cubicBezTo>
                      <a:pt x="3968" y="2439"/>
                      <a:pt x="3947" y="2773"/>
                      <a:pt x="4061" y="3117"/>
                    </a:cubicBezTo>
                    <a:cubicBezTo>
                      <a:pt x="4093" y="3325"/>
                      <a:pt x="4114" y="3543"/>
                      <a:pt x="4144" y="3762"/>
                    </a:cubicBezTo>
                    <a:cubicBezTo>
                      <a:pt x="4155" y="3793"/>
                      <a:pt x="4176" y="3814"/>
                      <a:pt x="4197" y="3845"/>
                    </a:cubicBezTo>
                    <a:cubicBezTo>
                      <a:pt x="4197" y="3887"/>
                      <a:pt x="4207" y="3939"/>
                      <a:pt x="4207" y="3980"/>
                    </a:cubicBezTo>
                    <a:cubicBezTo>
                      <a:pt x="4228" y="4001"/>
                      <a:pt x="4249" y="4033"/>
                      <a:pt x="4269" y="4054"/>
                    </a:cubicBezTo>
                    <a:cubicBezTo>
                      <a:pt x="4269" y="4075"/>
                      <a:pt x="4280" y="4105"/>
                      <a:pt x="4280" y="4126"/>
                    </a:cubicBezTo>
                    <a:lnTo>
                      <a:pt x="4280" y="4272"/>
                    </a:lnTo>
                    <a:cubicBezTo>
                      <a:pt x="4301" y="4293"/>
                      <a:pt x="4322" y="4324"/>
                      <a:pt x="4343" y="4345"/>
                    </a:cubicBezTo>
                    <a:cubicBezTo>
                      <a:pt x="4426" y="4449"/>
                      <a:pt x="4394" y="4605"/>
                      <a:pt x="4488" y="4709"/>
                    </a:cubicBezTo>
                    <a:lnTo>
                      <a:pt x="4488" y="4720"/>
                    </a:lnTo>
                    <a:cubicBezTo>
                      <a:pt x="4530" y="4824"/>
                      <a:pt x="4582" y="4938"/>
                      <a:pt x="4572" y="5063"/>
                    </a:cubicBezTo>
                    <a:cubicBezTo>
                      <a:pt x="4552" y="5087"/>
                      <a:pt x="4532" y="5096"/>
                      <a:pt x="4512" y="5096"/>
                    </a:cubicBezTo>
                    <a:cubicBezTo>
                      <a:pt x="4480" y="5096"/>
                      <a:pt x="4448" y="5072"/>
                      <a:pt x="4415" y="5053"/>
                    </a:cubicBezTo>
                    <a:cubicBezTo>
                      <a:pt x="4343" y="5022"/>
                      <a:pt x="4269" y="4959"/>
                      <a:pt x="4197" y="4928"/>
                    </a:cubicBezTo>
                    <a:cubicBezTo>
                      <a:pt x="3846" y="4824"/>
                      <a:pt x="3490" y="4762"/>
                      <a:pt x="3133" y="4762"/>
                    </a:cubicBezTo>
                    <a:cubicBezTo>
                      <a:pt x="2991" y="4762"/>
                      <a:pt x="2850" y="4772"/>
                      <a:pt x="2708" y="4793"/>
                    </a:cubicBezTo>
                    <a:cubicBezTo>
                      <a:pt x="2666" y="4793"/>
                      <a:pt x="2645" y="4824"/>
                      <a:pt x="2604" y="4834"/>
                    </a:cubicBezTo>
                    <a:cubicBezTo>
                      <a:pt x="2562" y="4845"/>
                      <a:pt x="2520" y="4845"/>
                      <a:pt x="2469" y="4855"/>
                    </a:cubicBezTo>
                    <a:cubicBezTo>
                      <a:pt x="2395" y="4928"/>
                      <a:pt x="2323" y="4991"/>
                      <a:pt x="2249" y="5063"/>
                    </a:cubicBezTo>
                    <a:cubicBezTo>
                      <a:pt x="2020" y="5095"/>
                      <a:pt x="1781" y="5126"/>
                      <a:pt x="1594" y="5271"/>
                    </a:cubicBezTo>
                    <a:cubicBezTo>
                      <a:pt x="1552" y="5282"/>
                      <a:pt x="1500" y="5282"/>
                      <a:pt x="1458" y="5282"/>
                    </a:cubicBezTo>
                    <a:cubicBezTo>
                      <a:pt x="1434" y="5246"/>
                      <a:pt x="1406" y="5230"/>
                      <a:pt x="1374" y="5230"/>
                    </a:cubicBezTo>
                    <a:cubicBezTo>
                      <a:pt x="1352" y="5230"/>
                      <a:pt x="1328" y="5238"/>
                      <a:pt x="1302" y="5251"/>
                    </a:cubicBezTo>
                    <a:cubicBezTo>
                      <a:pt x="1229" y="5303"/>
                      <a:pt x="1146" y="5407"/>
                      <a:pt x="1073" y="5407"/>
                    </a:cubicBezTo>
                    <a:cubicBezTo>
                      <a:pt x="813" y="5417"/>
                      <a:pt x="636" y="5584"/>
                      <a:pt x="428" y="5688"/>
                    </a:cubicBezTo>
                    <a:cubicBezTo>
                      <a:pt x="178" y="5803"/>
                      <a:pt x="95" y="6021"/>
                      <a:pt x="21" y="6250"/>
                    </a:cubicBezTo>
                    <a:cubicBezTo>
                      <a:pt x="1" y="6292"/>
                      <a:pt x="42" y="6344"/>
                      <a:pt x="74" y="6375"/>
                    </a:cubicBezTo>
                    <a:cubicBezTo>
                      <a:pt x="84" y="6573"/>
                      <a:pt x="220" y="6708"/>
                      <a:pt x="292" y="6875"/>
                    </a:cubicBezTo>
                    <a:cubicBezTo>
                      <a:pt x="313" y="7032"/>
                      <a:pt x="417" y="7104"/>
                      <a:pt x="532" y="7177"/>
                    </a:cubicBezTo>
                    <a:cubicBezTo>
                      <a:pt x="750" y="7291"/>
                      <a:pt x="990" y="7396"/>
                      <a:pt x="1187" y="7552"/>
                    </a:cubicBezTo>
                    <a:cubicBezTo>
                      <a:pt x="1386" y="7698"/>
                      <a:pt x="1594" y="7802"/>
                      <a:pt x="1823" y="7885"/>
                    </a:cubicBezTo>
                    <a:cubicBezTo>
                      <a:pt x="1865" y="7906"/>
                      <a:pt x="1916" y="7927"/>
                      <a:pt x="1969" y="7958"/>
                    </a:cubicBezTo>
                    <a:cubicBezTo>
                      <a:pt x="2270" y="8114"/>
                      <a:pt x="2583" y="8229"/>
                      <a:pt x="2916" y="8323"/>
                    </a:cubicBezTo>
                    <a:cubicBezTo>
                      <a:pt x="3062" y="8364"/>
                      <a:pt x="3082" y="8395"/>
                      <a:pt x="3052" y="8614"/>
                    </a:cubicBezTo>
                    <a:cubicBezTo>
                      <a:pt x="2802" y="8718"/>
                      <a:pt x="2624" y="8895"/>
                      <a:pt x="2469" y="9114"/>
                    </a:cubicBezTo>
                    <a:cubicBezTo>
                      <a:pt x="2344" y="9270"/>
                      <a:pt x="2240" y="9447"/>
                      <a:pt x="2187" y="9645"/>
                    </a:cubicBezTo>
                    <a:cubicBezTo>
                      <a:pt x="2135" y="9864"/>
                      <a:pt x="2041" y="10061"/>
                      <a:pt x="1958" y="10269"/>
                    </a:cubicBezTo>
                    <a:cubicBezTo>
                      <a:pt x="1937" y="10301"/>
                      <a:pt x="1906" y="10332"/>
                      <a:pt x="1906" y="10363"/>
                    </a:cubicBezTo>
                    <a:cubicBezTo>
                      <a:pt x="1895" y="10717"/>
                      <a:pt x="1895" y="11061"/>
                      <a:pt x="1906" y="11405"/>
                    </a:cubicBezTo>
                    <a:cubicBezTo>
                      <a:pt x="1906" y="11467"/>
                      <a:pt x="1937" y="11519"/>
                      <a:pt x="1969" y="11571"/>
                    </a:cubicBezTo>
                    <a:lnTo>
                      <a:pt x="1969" y="11789"/>
                    </a:lnTo>
                    <a:cubicBezTo>
                      <a:pt x="1990" y="11863"/>
                      <a:pt x="2041" y="11904"/>
                      <a:pt x="2104" y="11935"/>
                    </a:cubicBezTo>
                    <a:cubicBezTo>
                      <a:pt x="2166" y="12039"/>
                      <a:pt x="2240" y="12133"/>
                      <a:pt x="2291" y="12238"/>
                    </a:cubicBezTo>
                    <a:cubicBezTo>
                      <a:pt x="2454" y="12520"/>
                      <a:pt x="2706" y="12667"/>
                      <a:pt x="2968" y="12667"/>
                    </a:cubicBezTo>
                    <a:cubicBezTo>
                      <a:pt x="3161" y="12667"/>
                      <a:pt x="3359" y="12588"/>
                      <a:pt x="3531" y="12425"/>
                    </a:cubicBezTo>
                    <a:cubicBezTo>
                      <a:pt x="3603" y="12352"/>
                      <a:pt x="3686" y="12279"/>
                      <a:pt x="3760" y="12206"/>
                    </a:cubicBezTo>
                    <a:cubicBezTo>
                      <a:pt x="3827" y="12139"/>
                      <a:pt x="3895" y="12080"/>
                      <a:pt x="3988" y="12080"/>
                    </a:cubicBezTo>
                    <a:cubicBezTo>
                      <a:pt x="3995" y="12080"/>
                      <a:pt x="4002" y="12080"/>
                      <a:pt x="4010" y="12081"/>
                    </a:cubicBezTo>
                    <a:cubicBezTo>
                      <a:pt x="4018" y="12082"/>
                      <a:pt x="4027" y="12082"/>
                      <a:pt x="4035" y="12082"/>
                    </a:cubicBezTo>
                    <a:cubicBezTo>
                      <a:pt x="4187" y="12082"/>
                      <a:pt x="4284" y="11991"/>
                      <a:pt x="4353" y="11863"/>
                    </a:cubicBezTo>
                    <a:cubicBezTo>
                      <a:pt x="4374" y="11842"/>
                      <a:pt x="4394" y="11821"/>
                      <a:pt x="4415" y="11789"/>
                    </a:cubicBezTo>
                    <a:cubicBezTo>
                      <a:pt x="4540" y="11623"/>
                      <a:pt x="4686" y="11488"/>
                      <a:pt x="4843" y="11363"/>
                    </a:cubicBezTo>
                    <a:cubicBezTo>
                      <a:pt x="4988" y="11248"/>
                      <a:pt x="5134" y="11040"/>
                      <a:pt x="5217" y="10852"/>
                    </a:cubicBezTo>
                    <a:cubicBezTo>
                      <a:pt x="5331" y="10727"/>
                      <a:pt x="5456" y="10613"/>
                      <a:pt x="5436" y="10415"/>
                    </a:cubicBezTo>
                    <a:cubicBezTo>
                      <a:pt x="5571" y="10248"/>
                      <a:pt x="5592" y="10040"/>
                      <a:pt x="5655" y="9843"/>
                    </a:cubicBezTo>
                    <a:cubicBezTo>
                      <a:pt x="5790" y="9728"/>
                      <a:pt x="5810" y="9551"/>
                      <a:pt x="5905" y="9415"/>
                    </a:cubicBezTo>
                    <a:cubicBezTo>
                      <a:pt x="5927" y="9379"/>
                      <a:pt x="5952" y="9367"/>
                      <a:pt x="5977" y="9367"/>
                    </a:cubicBezTo>
                    <a:cubicBezTo>
                      <a:pt x="6011" y="9367"/>
                      <a:pt x="6046" y="9388"/>
                      <a:pt x="6081" y="9405"/>
                    </a:cubicBezTo>
                    <a:cubicBezTo>
                      <a:pt x="6092" y="9468"/>
                      <a:pt x="6113" y="9520"/>
                      <a:pt x="6154" y="9551"/>
                    </a:cubicBezTo>
                    <a:cubicBezTo>
                      <a:pt x="6164" y="9593"/>
                      <a:pt x="6185" y="9614"/>
                      <a:pt x="6227" y="9635"/>
                    </a:cubicBezTo>
                    <a:lnTo>
                      <a:pt x="6217" y="9635"/>
                    </a:lnTo>
                    <a:cubicBezTo>
                      <a:pt x="6206" y="9801"/>
                      <a:pt x="6310" y="9926"/>
                      <a:pt x="6383" y="10051"/>
                    </a:cubicBezTo>
                    <a:cubicBezTo>
                      <a:pt x="6404" y="10082"/>
                      <a:pt x="6425" y="10103"/>
                      <a:pt x="6446" y="10134"/>
                    </a:cubicBezTo>
                    <a:cubicBezTo>
                      <a:pt x="6435" y="10259"/>
                      <a:pt x="6550" y="10322"/>
                      <a:pt x="6592" y="10415"/>
                    </a:cubicBezTo>
                    <a:cubicBezTo>
                      <a:pt x="6633" y="10488"/>
                      <a:pt x="6654" y="10582"/>
                      <a:pt x="6717" y="10634"/>
                    </a:cubicBezTo>
                    <a:cubicBezTo>
                      <a:pt x="6987" y="10884"/>
                      <a:pt x="7154" y="11217"/>
                      <a:pt x="7393" y="11498"/>
                    </a:cubicBezTo>
                    <a:cubicBezTo>
                      <a:pt x="7435" y="11581"/>
                      <a:pt x="7529" y="11602"/>
                      <a:pt x="7601" y="11644"/>
                    </a:cubicBezTo>
                    <a:cubicBezTo>
                      <a:pt x="7633" y="11644"/>
                      <a:pt x="7654" y="11644"/>
                      <a:pt x="7675" y="11654"/>
                    </a:cubicBezTo>
                    <a:cubicBezTo>
                      <a:pt x="7839" y="11801"/>
                      <a:pt x="8027" y="11867"/>
                      <a:pt x="8239" y="11867"/>
                    </a:cubicBezTo>
                    <a:cubicBezTo>
                      <a:pt x="8269" y="11867"/>
                      <a:pt x="8299" y="11865"/>
                      <a:pt x="8330" y="11863"/>
                    </a:cubicBezTo>
                    <a:cubicBezTo>
                      <a:pt x="8445" y="11922"/>
                      <a:pt x="8559" y="11949"/>
                      <a:pt x="8673" y="11949"/>
                    </a:cubicBezTo>
                    <a:cubicBezTo>
                      <a:pt x="8798" y="11949"/>
                      <a:pt x="8924" y="11917"/>
                      <a:pt x="9049" y="11863"/>
                    </a:cubicBezTo>
                    <a:cubicBezTo>
                      <a:pt x="9111" y="11842"/>
                      <a:pt x="9174" y="11810"/>
                      <a:pt x="9236" y="11789"/>
                    </a:cubicBezTo>
                    <a:cubicBezTo>
                      <a:pt x="9320" y="11769"/>
                      <a:pt x="9382" y="11727"/>
                      <a:pt x="9413" y="11644"/>
                    </a:cubicBezTo>
                    <a:cubicBezTo>
                      <a:pt x="9445" y="11634"/>
                      <a:pt x="9475" y="11613"/>
                      <a:pt x="9507" y="11602"/>
                    </a:cubicBezTo>
                    <a:cubicBezTo>
                      <a:pt x="9715" y="11509"/>
                      <a:pt x="9767" y="11415"/>
                      <a:pt x="9736" y="11206"/>
                    </a:cubicBezTo>
                    <a:cubicBezTo>
                      <a:pt x="9725" y="11134"/>
                      <a:pt x="9715" y="11061"/>
                      <a:pt x="9704" y="10998"/>
                    </a:cubicBezTo>
                    <a:cubicBezTo>
                      <a:pt x="9694" y="10894"/>
                      <a:pt x="9736" y="10780"/>
                      <a:pt x="9632" y="10707"/>
                    </a:cubicBezTo>
                    <a:lnTo>
                      <a:pt x="9632" y="10634"/>
                    </a:lnTo>
                    <a:cubicBezTo>
                      <a:pt x="9590" y="10405"/>
                      <a:pt x="9434" y="10238"/>
                      <a:pt x="9371" y="10019"/>
                    </a:cubicBezTo>
                    <a:cubicBezTo>
                      <a:pt x="9309" y="9843"/>
                      <a:pt x="9205" y="9718"/>
                      <a:pt x="9049" y="9624"/>
                    </a:cubicBezTo>
                    <a:cubicBezTo>
                      <a:pt x="9007" y="9540"/>
                      <a:pt x="8986" y="9457"/>
                      <a:pt x="8903" y="9405"/>
                    </a:cubicBezTo>
                    <a:cubicBezTo>
                      <a:pt x="8882" y="9374"/>
                      <a:pt x="8862" y="9353"/>
                      <a:pt x="8841" y="9332"/>
                    </a:cubicBezTo>
                    <a:cubicBezTo>
                      <a:pt x="8716" y="9135"/>
                      <a:pt x="8601" y="8937"/>
                      <a:pt x="8487" y="8739"/>
                    </a:cubicBezTo>
                    <a:cubicBezTo>
                      <a:pt x="8351" y="8520"/>
                      <a:pt x="8164" y="8333"/>
                      <a:pt x="7976" y="8156"/>
                    </a:cubicBezTo>
                    <a:cubicBezTo>
                      <a:pt x="7945" y="8031"/>
                      <a:pt x="7851" y="7958"/>
                      <a:pt x="7747" y="7885"/>
                    </a:cubicBezTo>
                    <a:cubicBezTo>
                      <a:pt x="7726" y="7833"/>
                      <a:pt x="7705" y="7791"/>
                      <a:pt x="7675" y="7740"/>
                    </a:cubicBezTo>
                    <a:cubicBezTo>
                      <a:pt x="7685" y="7719"/>
                      <a:pt x="7685" y="7687"/>
                      <a:pt x="7675" y="7666"/>
                    </a:cubicBezTo>
                    <a:cubicBezTo>
                      <a:pt x="7732" y="7561"/>
                      <a:pt x="7807" y="7456"/>
                      <a:pt x="7940" y="7456"/>
                    </a:cubicBezTo>
                    <a:cubicBezTo>
                      <a:pt x="7952" y="7456"/>
                      <a:pt x="7964" y="7456"/>
                      <a:pt x="7976" y="7458"/>
                    </a:cubicBezTo>
                    <a:cubicBezTo>
                      <a:pt x="8013" y="7461"/>
                      <a:pt x="8049" y="7463"/>
                      <a:pt x="8084" y="7463"/>
                    </a:cubicBezTo>
                    <a:cubicBezTo>
                      <a:pt x="8392" y="7463"/>
                      <a:pt x="8661" y="7343"/>
                      <a:pt x="8903" y="7156"/>
                    </a:cubicBezTo>
                    <a:lnTo>
                      <a:pt x="8882" y="7146"/>
                    </a:lnTo>
                    <a:lnTo>
                      <a:pt x="8892" y="7136"/>
                    </a:lnTo>
                    <a:cubicBezTo>
                      <a:pt x="8892" y="7146"/>
                      <a:pt x="8903" y="7156"/>
                      <a:pt x="8903" y="7156"/>
                    </a:cubicBezTo>
                    <a:cubicBezTo>
                      <a:pt x="9049" y="7136"/>
                      <a:pt x="9184" y="7083"/>
                      <a:pt x="9278" y="6958"/>
                    </a:cubicBezTo>
                    <a:cubicBezTo>
                      <a:pt x="9369" y="6887"/>
                      <a:pt x="9462" y="6806"/>
                      <a:pt x="9553" y="6734"/>
                    </a:cubicBezTo>
                    <a:lnTo>
                      <a:pt x="9553" y="6734"/>
                    </a:lnTo>
                    <a:cubicBezTo>
                      <a:pt x="9549" y="6736"/>
                      <a:pt x="9544" y="6737"/>
                      <a:pt x="9538" y="6737"/>
                    </a:cubicBezTo>
                    <a:cubicBezTo>
                      <a:pt x="9530" y="6737"/>
                      <a:pt x="9522" y="6735"/>
                      <a:pt x="9517" y="6729"/>
                    </a:cubicBezTo>
                    <a:lnTo>
                      <a:pt x="9559" y="6729"/>
                    </a:lnTo>
                    <a:cubicBezTo>
                      <a:pt x="9611" y="6708"/>
                      <a:pt x="9653" y="6678"/>
                      <a:pt x="9704" y="6657"/>
                    </a:cubicBezTo>
                    <a:cubicBezTo>
                      <a:pt x="9882" y="6553"/>
                      <a:pt x="10059" y="6458"/>
                      <a:pt x="10100" y="6229"/>
                    </a:cubicBezTo>
                    <a:cubicBezTo>
                      <a:pt x="10111" y="6209"/>
                      <a:pt x="10132" y="6188"/>
                      <a:pt x="10153" y="6178"/>
                    </a:cubicBezTo>
                    <a:cubicBezTo>
                      <a:pt x="10298" y="6042"/>
                      <a:pt x="10392" y="5875"/>
                      <a:pt x="10496" y="5720"/>
                    </a:cubicBezTo>
                    <a:cubicBezTo>
                      <a:pt x="10600" y="5626"/>
                      <a:pt x="10642" y="5501"/>
                      <a:pt x="10694" y="5386"/>
                    </a:cubicBezTo>
                    <a:cubicBezTo>
                      <a:pt x="10725" y="5303"/>
                      <a:pt x="10725" y="5199"/>
                      <a:pt x="10767" y="5116"/>
                    </a:cubicBezTo>
                    <a:cubicBezTo>
                      <a:pt x="10861" y="4949"/>
                      <a:pt x="10850" y="4783"/>
                      <a:pt x="10861" y="4605"/>
                    </a:cubicBezTo>
                    <a:cubicBezTo>
                      <a:pt x="10871" y="4418"/>
                      <a:pt x="10808" y="4283"/>
                      <a:pt x="10642" y="4199"/>
                    </a:cubicBezTo>
                    <a:cubicBezTo>
                      <a:pt x="10577" y="4070"/>
                      <a:pt x="10463" y="3998"/>
                      <a:pt x="10336" y="3998"/>
                    </a:cubicBezTo>
                    <a:cubicBezTo>
                      <a:pt x="10320" y="3998"/>
                      <a:pt x="10304" y="3999"/>
                      <a:pt x="10288" y="4001"/>
                    </a:cubicBezTo>
                    <a:cubicBezTo>
                      <a:pt x="10028" y="4022"/>
                      <a:pt x="9767" y="4075"/>
                      <a:pt x="9517" y="4137"/>
                    </a:cubicBezTo>
                    <a:cubicBezTo>
                      <a:pt x="9267" y="4189"/>
                      <a:pt x="9028" y="4272"/>
                      <a:pt x="8778" y="4283"/>
                    </a:cubicBezTo>
                    <a:cubicBezTo>
                      <a:pt x="8747" y="4283"/>
                      <a:pt x="8716" y="4314"/>
                      <a:pt x="8684" y="4334"/>
                    </a:cubicBezTo>
                    <a:cubicBezTo>
                      <a:pt x="8434" y="4366"/>
                      <a:pt x="8226" y="4491"/>
                      <a:pt x="8018" y="4626"/>
                    </a:cubicBezTo>
                    <a:cubicBezTo>
                      <a:pt x="7883" y="4668"/>
                      <a:pt x="7747" y="4709"/>
                      <a:pt x="7675" y="4845"/>
                    </a:cubicBezTo>
                    <a:cubicBezTo>
                      <a:pt x="7601" y="4887"/>
                      <a:pt x="7508" y="4917"/>
                      <a:pt x="7456" y="4991"/>
                    </a:cubicBezTo>
                    <a:cubicBezTo>
                      <a:pt x="7331" y="5063"/>
                      <a:pt x="7175" y="5074"/>
                      <a:pt x="7071" y="5178"/>
                    </a:cubicBezTo>
                    <a:cubicBezTo>
                      <a:pt x="6987" y="5262"/>
                      <a:pt x="6891" y="5293"/>
                      <a:pt x="6791" y="5293"/>
                    </a:cubicBezTo>
                    <a:cubicBezTo>
                      <a:pt x="6729" y="5293"/>
                      <a:pt x="6665" y="5281"/>
                      <a:pt x="6602" y="5262"/>
                    </a:cubicBezTo>
                    <a:cubicBezTo>
                      <a:pt x="6602" y="5251"/>
                      <a:pt x="6602" y="5230"/>
                      <a:pt x="6592" y="5220"/>
                    </a:cubicBezTo>
                    <a:cubicBezTo>
                      <a:pt x="6654" y="5157"/>
                      <a:pt x="6675" y="5084"/>
                      <a:pt x="6664" y="5001"/>
                    </a:cubicBezTo>
                    <a:cubicBezTo>
                      <a:pt x="6664" y="4897"/>
                      <a:pt x="6685" y="4793"/>
                      <a:pt x="6727" y="4699"/>
                    </a:cubicBezTo>
                    <a:cubicBezTo>
                      <a:pt x="6779" y="4512"/>
                      <a:pt x="6800" y="4314"/>
                      <a:pt x="6737" y="4126"/>
                    </a:cubicBezTo>
                    <a:cubicBezTo>
                      <a:pt x="6727" y="4105"/>
                      <a:pt x="6737" y="4075"/>
                      <a:pt x="6737" y="4054"/>
                    </a:cubicBezTo>
                    <a:cubicBezTo>
                      <a:pt x="6758" y="4012"/>
                      <a:pt x="6789" y="3960"/>
                      <a:pt x="6789" y="3918"/>
                    </a:cubicBezTo>
                    <a:lnTo>
                      <a:pt x="6789" y="2668"/>
                    </a:lnTo>
                    <a:cubicBezTo>
                      <a:pt x="6789" y="2627"/>
                      <a:pt x="6758" y="2575"/>
                      <a:pt x="6737" y="2534"/>
                    </a:cubicBezTo>
                    <a:cubicBezTo>
                      <a:pt x="6737" y="2263"/>
                      <a:pt x="6696" y="1992"/>
                      <a:pt x="6592" y="1742"/>
                    </a:cubicBezTo>
                    <a:cubicBezTo>
                      <a:pt x="6571" y="1711"/>
                      <a:pt x="6539" y="1690"/>
                      <a:pt x="6518" y="1669"/>
                    </a:cubicBezTo>
                    <a:cubicBezTo>
                      <a:pt x="6467" y="1606"/>
                      <a:pt x="6414" y="1544"/>
                      <a:pt x="6363" y="1472"/>
                    </a:cubicBezTo>
                    <a:cubicBezTo>
                      <a:pt x="6227" y="1284"/>
                      <a:pt x="6050" y="1128"/>
                      <a:pt x="5967" y="898"/>
                    </a:cubicBezTo>
                    <a:cubicBezTo>
                      <a:pt x="5905" y="732"/>
                      <a:pt x="5810" y="586"/>
                      <a:pt x="5727" y="440"/>
                    </a:cubicBezTo>
                    <a:cubicBezTo>
                      <a:pt x="5665" y="305"/>
                      <a:pt x="5592" y="180"/>
                      <a:pt x="5477" y="86"/>
                    </a:cubicBezTo>
                    <a:cubicBezTo>
                      <a:pt x="5416" y="25"/>
                      <a:pt x="5347" y="1"/>
                      <a:pt x="5264"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9" name="Google Shape;339;p46"/>
              <p:cNvPicPr preferRelativeResize="0"/>
              <p:nvPr/>
            </p:nvPicPr>
            <p:blipFill rotWithShape="1">
              <a:blip r:embed="rId7">
                <a:alphaModFix/>
              </a:blip>
              <a:srcRect/>
              <a:stretch/>
            </p:blipFill>
            <p:spPr>
              <a:xfrm>
                <a:off x="2438120" y="1626936"/>
                <a:ext cx="679484" cy="794179"/>
              </a:xfrm>
              <a:prstGeom prst="rect">
                <a:avLst/>
              </a:prstGeom>
              <a:noFill/>
              <a:ln>
                <a:noFill/>
              </a:ln>
            </p:spPr>
          </p:pic>
        </p:grpSp>
      </p:gr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37"/>
        <p:cNvGrpSpPr/>
        <p:nvPr/>
      </p:nvGrpSpPr>
      <p:grpSpPr>
        <a:xfrm>
          <a:off x="0" y="0"/>
          <a:ext cx="0" cy="0"/>
          <a:chOff x="0" y="0"/>
          <a:chExt cx="0" cy="0"/>
        </a:xfrm>
      </p:grpSpPr>
      <p:sp>
        <p:nvSpPr>
          <p:cNvPr id="38" name="Google Shape;38;p34"/>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SzPts val="3200"/>
              <a:buNone/>
              <a:defRPr/>
            </a:lvl2pPr>
            <a:lvl3pPr lvl="2" algn="ctr">
              <a:lnSpc>
                <a:spcPct val="100000"/>
              </a:lnSpc>
              <a:spcBef>
                <a:spcPts val="0"/>
              </a:spcBef>
              <a:spcAft>
                <a:spcPts val="0"/>
              </a:spcAft>
              <a:buSzPts val="3200"/>
              <a:buNone/>
              <a:defRPr/>
            </a:lvl3pPr>
            <a:lvl4pPr lvl="3" algn="ctr">
              <a:lnSpc>
                <a:spcPct val="100000"/>
              </a:lnSpc>
              <a:spcBef>
                <a:spcPts val="0"/>
              </a:spcBef>
              <a:spcAft>
                <a:spcPts val="0"/>
              </a:spcAft>
              <a:buSzPts val="3200"/>
              <a:buNone/>
              <a:defRPr/>
            </a:lvl4pPr>
            <a:lvl5pPr lvl="4" algn="ctr">
              <a:lnSpc>
                <a:spcPct val="100000"/>
              </a:lnSpc>
              <a:spcBef>
                <a:spcPts val="0"/>
              </a:spcBef>
              <a:spcAft>
                <a:spcPts val="0"/>
              </a:spcAft>
              <a:buSzPts val="3200"/>
              <a:buNone/>
              <a:defRPr/>
            </a:lvl5pPr>
            <a:lvl6pPr lvl="5" algn="ctr">
              <a:lnSpc>
                <a:spcPct val="100000"/>
              </a:lnSpc>
              <a:spcBef>
                <a:spcPts val="0"/>
              </a:spcBef>
              <a:spcAft>
                <a:spcPts val="0"/>
              </a:spcAft>
              <a:buSzPts val="3200"/>
              <a:buNone/>
              <a:defRPr/>
            </a:lvl6pPr>
            <a:lvl7pPr lvl="6" algn="ctr">
              <a:lnSpc>
                <a:spcPct val="100000"/>
              </a:lnSpc>
              <a:spcBef>
                <a:spcPts val="0"/>
              </a:spcBef>
              <a:spcAft>
                <a:spcPts val="0"/>
              </a:spcAft>
              <a:buSzPts val="3200"/>
              <a:buNone/>
              <a:defRPr/>
            </a:lvl7pPr>
            <a:lvl8pPr lvl="7" algn="ctr">
              <a:lnSpc>
                <a:spcPct val="100000"/>
              </a:lnSpc>
              <a:spcBef>
                <a:spcPts val="0"/>
              </a:spcBef>
              <a:spcAft>
                <a:spcPts val="0"/>
              </a:spcAft>
              <a:buSzPts val="3200"/>
              <a:buNone/>
              <a:defRPr/>
            </a:lvl8pPr>
            <a:lvl9pPr lvl="8" algn="ctr">
              <a:lnSpc>
                <a:spcPct val="100000"/>
              </a:lnSpc>
              <a:spcBef>
                <a:spcPts val="0"/>
              </a:spcBef>
              <a:spcAft>
                <a:spcPts val="0"/>
              </a:spcAft>
              <a:buSzPts val="3200"/>
              <a:buNone/>
              <a:defRPr/>
            </a:lvl9pPr>
          </a:lstStyle>
          <a:p>
            <a:endParaRPr/>
          </a:p>
        </p:txBody>
      </p:sp>
      <p:sp>
        <p:nvSpPr>
          <p:cNvPr id="39" name="Google Shape;39;p34"/>
          <p:cNvSpPr txBox="1">
            <a:spLocks noGrp="1"/>
          </p:cNvSpPr>
          <p:nvPr>
            <p:ph type="subTitle" idx="1"/>
          </p:nvPr>
        </p:nvSpPr>
        <p:spPr>
          <a:xfrm>
            <a:off x="720000" y="2189188"/>
            <a:ext cx="2305500" cy="572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40" name="Google Shape;40;p34"/>
          <p:cNvSpPr txBox="1">
            <a:spLocks noGrp="1"/>
          </p:cNvSpPr>
          <p:nvPr>
            <p:ph type="subTitle" idx="2"/>
          </p:nvPr>
        </p:nvSpPr>
        <p:spPr>
          <a:xfrm>
            <a:off x="3419250" y="2189188"/>
            <a:ext cx="2305500" cy="572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41" name="Google Shape;41;p34"/>
          <p:cNvSpPr txBox="1">
            <a:spLocks noGrp="1"/>
          </p:cNvSpPr>
          <p:nvPr>
            <p:ph type="subTitle" idx="3"/>
          </p:nvPr>
        </p:nvSpPr>
        <p:spPr>
          <a:xfrm>
            <a:off x="720000" y="3933325"/>
            <a:ext cx="2305500" cy="572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42" name="Google Shape;42;p34"/>
          <p:cNvSpPr txBox="1">
            <a:spLocks noGrp="1"/>
          </p:cNvSpPr>
          <p:nvPr>
            <p:ph type="subTitle" idx="4"/>
          </p:nvPr>
        </p:nvSpPr>
        <p:spPr>
          <a:xfrm>
            <a:off x="3419250" y="3933325"/>
            <a:ext cx="2305500" cy="572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43" name="Google Shape;43;p34"/>
          <p:cNvSpPr txBox="1">
            <a:spLocks noGrp="1"/>
          </p:cNvSpPr>
          <p:nvPr>
            <p:ph type="subTitle" idx="5"/>
          </p:nvPr>
        </p:nvSpPr>
        <p:spPr>
          <a:xfrm>
            <a:off x="6118549" y="2189188"/>
            <a:ext cx="2305500" cy="572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44" name="Google Shape;44;p34"/>
          <p:cNvSpPr txBox="1">
            <a:spLocks noGrp="1"/>
          </p:cNvSpPr>
          <p:nvPr>
            <p:ph type="subTitle" idx="6"/>
          </p:nvPr>
        </p:nvSpPr>
        <p:spPr>
          <a:xfrm>
            <a:off x="6118549" y="3933325"/>
            <a:ext cx="2305500" cy="572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45" name="Google Shape;45;p34"/>
          <p:cNvSpPr txBox="1">
            <a:spLocks noGrp="1"/>
          </p:cNvSpPr>
          <p:nvPr>
            <p:ph type="title" idx="7"/>
          </p:nvPr>
        </p:nvSpPr>
        <p:spPr>
          <a:xfrm>
            <a:off x="720000" y="1428696"/>
            <a:ext cx="734700" cy="447600"/>
          </a:xfrm>
          <a:prstGeom prst="rect">
            <a:avLst/>
          </a:prstGeom>
          <a:noFill/>
          <a:ln>
            <a:noFill/>
          </a:ln>
        </p:spPr>
        <p:txBody>
          <a:bodyPr spcFirstLastPara="1" wrap="square" lIns="91425" tIns="91425" rIns="91425" bIns="91425" anchor="b" anchorCtr="0">
            <a:noAutofit/>
          </a:bodyPr>
          <a:lstStyle>
            <a:lvl1pPr lvl="0" algn="ctr">
              <a:lnSpc>
                <a:spcPct val="115000"/>
              </a:lnSpc>
              <a:spcBef>
                <a:spcPts val="0"/>
              </a:spcBef>
              <a:spcAft>
                <a:spcPts val="0"/>
              </a:spcAft>
              <a:buSzPts val="3000"/>
              <a:buNone/>
              <a:defRPr sz="2400" b="1"/>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46" name="Google Shape;46;p34"/>
          <p:cNvSpPr txBox="1">
            <a:spLocks noGrp="1"/>
          </p:cNvSpPr>
          <p:nvPr>
            <p:ph type="title" idx="8"/>
          </p:nvPr>
        </p:nvSpPr>
        <p:spPr>
          <a:xfrm>
            <a:off x="720000" y="3172841"/>
            <a:ext cx="734700" cy="447600"/>
          </a:xfrm>
          <a:prstGeom prst="rect">
            <a:avLst/>
          </a:prstGeom>
          <a:noFill/>
          <a:ln>
            <a:noFill/>
          </a:ln>
        </p:spPr>
        <p:txBody>
          <a:bodyPr spcFirstLastPara="1" wrap="square" lIns="91425" tIns="91425" rIns="91425" bIns="91425" anchor="b" anchorCtr="0">
            <a:noAutofit/>
          </a:bodyPr>
          <a:lstStyle>
            <a:lvl1pPr lvl="0" algn="ctr">
              <a:lnSpc>
                <a:spcPct val="115000"/>
              </a:lnSpc>
              <a:spcBef>
                <a:spcPts val="0"/>
              </a:spcBef>
              <a:spcAft>
                <a:spcPts val="0"/>
              </a:spcAft>
              <a:buSzPts val="3000"/>
              <a:buNone/>
              <a:defRPr sz="2400" b="1"/>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47" name="Google Shape;47;p34"/>
          <p:cNvSpPr txBox="1">
            <a:spLocks noGrp="1"/>
          </p:cNvSpPr>
          <p:nvPr>
            <p:ph type="title" idx="9"/>
          </p:nvPr>
        </p:nvSpPr>
        <p:spPr>
          <a:xfrm>
            <a:off x="3419250" y="1428696"/>
            <a:ext cx="734700" cy="447600"/>
          </a:xfrm>
          <a:prstGeom prst="rect">
            <a:avLst/>
          </a:prstGeom>
          <a:noFill/>
          <a:ln>
            <a:noFill/>
          </a:ln>
        </p:spPr>
        <p:txBody>
          <a:bodyPr spcFirstLastPara="1" wrap="square" lIns="91425" tIns="91425" rIns="91425" bIns="91425" anchor="b" anchorCtr="0">
            <a:noAutofit/>
          </a:bodyPr>
          <a:lstStyle>
            <a:lvl1pPr lvl="0" algn="ctr">
              <a:lnSpc>
                <a:spcPct val="115000"/>
              </a:lnSpc>
              <a:spcBef>
                <a:spcPts val="0"/>
              </a:spcBef>
              <a:spcAft>
                <a:spcPts val="0"/>
              </a:spcAft>
              <a:buSzPts val="3000"/>
              <a:buNone/>
              <a:defRPr sz="2400" b="1"/>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48" name="Google Shape;48;p34"/>
          <p:cNvSpPr txBox="1">
            <a:spLocks noGrp="1"/>
          </p:cNvSpPr>
          <p:nvPr>
            <p:ph type="title" idx="13"/>
          </p:nvPr>
        </p:nvSpPr>
        <p:spPr>
          <a:xfrm>
            <a:off x="3419250" y="3172841"/>
            <a:ext cx="734700" cy="447600"/>
          </a:xfrm>
          <a:prstGeom prst="rect">
            <a:avLst/>
          </a:prstGeom>
          <a:noFill/>
          <a:ln>
            <a:noFill/>
          </a:ln>
        </p:spPr>
        <p:txBody>
          <a:bodyPr spcFirstLastPara="1" wrap="square" lIns="91425" tIns="91425" rIns="91425" bIns="91425" anchor="b" anchorCtr="0">
            <a:noAutofit/>
          </a:bodyPr>
          <a:lstStyle>
            <a:lvl1pPr lvl="0" algn="ctr">
              <a:lnSpc>
                <a:spcPct val="115000"/>
              </a:lnSpc>
              <a:spcBef>
                <a:spcPts val="0"/>
              </a:spcBef>
              <a:spcAft>
                <a:spcPts val="0"/>
              </a:spcAft>
              <a:buSzPts val="3000"/>
              <a:buNone/>
              <a:defRPr sz="2400" b="1"/>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49" name="Google Shape;49;p34"/>
          <p:cNvSpPr txBox="1">
            <a:spLocks noGrp="1"/>
          </p:cNvSpPr>
          <p:nvPr>
            <p:ph type="title" idx="14"/>
          </p:nvPr>
        </p:nvSpPr>
        <p:spPr>
          <a:xfrm>
            <a:off x="6118549" y="1428696"/>
            <a:ext cx="734700" cy="447600"/>
          </a:xfrm>
          <a:prstGeom prst="rect">
            <a:avLst/>
          </a:prstGeom>
          <a:noFill/>
          <a:ln>
            <a:noFill/>
          </a:ln>
        </p:spPr>
        <p:txBody>
          <a:bodyPr spcFirstLastPara="1" wrap="square" lIns="91425" tIns="91425" rIns="91425" bIns="91425" anchor="b" anchorCtr="0">
            <a:noAutofit/>
          </a:bodyPr>
          <a:lstStyle>
            <a:lvl1pPr lvl="0" algn="ctr">
              <a:lnSpc>
                <a:spcPct val="115000"/>
              </a:lnSpc>
              <a:spcBef>
                <a:spcPts val="0"/>
              </a:spcBef>
              <a:spcAft>
                <a:spcPts val="0"/>
              </a:spcAft>
              <a:buSzPts val="3000"/>
              <a:buNone/>
              <a:defRPr sz="2400" b="1"/>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50" name="Google Shape;50;p34"/>
          <p:cNvSpPr txBox="1">
            <a:spLocks noGrp="1"/>
          </p:cNvSpPr>
          <p:nvPr>
            <p:ph type="title" idx="15"/>
          </p:nvPr>
        </p:nvSpPr>
        <p:spPr>
          <a:xfrm>
            <a:off x="6118549" y="3172841"/>
            <a:ext cx="734700" cy="447600"/>
          </a:xfrm>
          <a:prstGeom prst="rect">
            <a:avLst/>
          </a:prstGeom>
          <a:noFill/>
          <a:ln>
            <a:noFill/>
          </a:ln>
        </p:spPr>
        <p:txBody>
          <a:bodyPr spcFirstLastPara="1" wrap="square" lIns="91425" tIns="91425" rIns="91425" bIns="91425" anchor="b" anchorCtr="0">
            <a:noAutofit/>
          </a:bodyPr>
          <a:lstStyle>
            <a:lvl1pPr lvl="0" algn="ctr">
              <a:lnSpc>
                <a:spcPct val="115000"/>
              </a:lnSpc>
              <a:spcBef>
                <a:spcPts val="0"/>
              </a:spcBef>
              <a:spcAft>
                <a:spcPts val="0"/>
              </a:spcAft>
              <a:buSzPts val="3000"/>
              <a:buNone/>
              <a:defRPr sz="2400" b="1"/>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51" name="Google Shape;51;p34"/>
          <p:cNvSpPr txBox="1">
            <a:spLocks noGrp="1"/>
          </p:cNvSpPr>
          <p:nvPr>
            <p:ph type="subTitle" idx="16"/>
          </p:nvPr>
        </p:nvSpPr>
        <p:spPr>
          <a:xfrm>
            <a:off x="720000" y="1962562"/>
            <a:ext cx="2305500" cy="3945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2400"/>
              <a:buFont typeface="Bebas Neue"/>
              <a:buNone/>
              <a:defRPr sz="2100">
                <a:solidFill>
                  <a:schemeClr val="dk1"/>
                </a:solidFill>
                <a:latin typeface="Tenor Sans"/>
                <a:ea typeface="Tenor Sans"/>
                <a:cs typeface="Tenor Sans"/>
                <a:sym typeface="Tenor Sans"/>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52" name="Google Shape;52;p34"/>
          <p:cNvSpPr txBox="1">
            <a:spLocks noGrp="1"/>
          </p:cNvSpPr>
          <p:nvPr>
            <p:ph type="subTitle" idx="17"/>
          </p:nvPr>
        </p:nvSpPr>
        <p:spPr>
          <a:xfrm>
            <a:off x="3419250" y="1962562"/>
            <a:ext cx="2305500" cy="3945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2400"/>
              <a:buFont typeface="Bebas Neue"/>
              <a:buNone/>
              <a:defRPr sz="2100">
                <a:solidFill>
                  <a:schemeClr val="dk1"/>
                </a:solidFill>
                <a:latin typeface="Tenor Sans"/>
                <a:ea typeface="Tenor Sans"/>
                <a:cs typeface="Tenor Sans"/>
                <a:sym typeface="Tenor Sans"/>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53" name="Google Shape;53;p34"/>
          <p:cNvSpPr txBox="1">
            <a:spLocks noGrp="1"/>
          </p:cNvSpPr>
          <p:nvPr>
            <p:ph type="subTitle" idx="18"/>
          </p:nvPr>
        </p:nvSpPr>
        <p:spPr>
          <a:xfrm>
            <a:off x="6118549" y="1962562"/>
            <a:ext cx="2305500" cy="3945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2400"/>
              <a:buFont typeface="Bebas Neue"/>
              <a:buNone/>
              <a:defRPr sz="2100">
                <a:solidFill>
                  <a:schemeClr val="dk1"/>
                </a:solidFill>
                <a:latin typeface="Tenor Sans"/>
                <a:ea typeface="Tenor Sans"/>
                <a:cs typeface="Tenor Sans"/>
                <a:sym typeface="Tenor Sans"/>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54" name="Google Shape;54;p34"/>
          <p:cNvSpPr txBox="1">
            <a:spLocks noGrp="1"/>
          </p:cNvSpPr>
          <p:nvPr>
            <p:ph type="subTitle" idx="19"/>
          </p:nvPr>
        </p:nvSpPr>
        <p:spPr>
          <a:xfrm>
            <a:off x="720000" y="3706775"/>
            <a:ext cx="2305500" cy="3945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2400"/>
              <a:buFont typeface="Bebas Neue"/>
              <a:buNone/>
              <a:defRPr sz="2100">
                <a:solidFill>
                  <a:schemeClr val="dk1"/>
                </a:solidFill>
                <a:latin typeface="Tenor Sans"/>
                <a:ea typeface="Tenor Sans"/>
                <a:cs typeface="Tenor Sans"/>
                <a:sym typeface="Tenor Sans"/>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55" name="Google Shape;55;p34"/>
          <p:cNvSpPr txBox="1">
            <a:spLocks noGrp="1"/>
          </p:cNvSpPr>
          <p:nvPr>
            <p:ph type="subTitle" idx="20"/>
          </p:nvPr>
        </p:nvSpPr>
        <p:spPr>
          <a:xfrm>
            <a:off x="3419250" y="3706775"/>
            <a:ext cx="2305500" cy="3945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2400"/>
              <a:buFont typeface="Bebas Neue"/>
              <a:buNone/>
              <a:defRPr sz="2100">
                <a:solidFill>
                  <a:schemeClr val="dk1"/>
                </a:solidFill>
                <a:latin typeface="Tenor Sans"/>
                <a:ea typeface="Tenor Sans"/>
                <a:cs typeface="Tenor Sans"/>
                <a:sym typeface="Tenor Sans"/>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56" name="Google Shape;56;p34"/>
          <p:cNvSpPr txBox="1">
            <a:spLocks noGrp="1"/>
          </p:cNvSpPr>
          <p:nvPr>
            <p:ph type="subTitle" idx="21"/>
          </p:nvPr>
        </p:nvSpPr>
        <p:spPr>
          <a:xfrm>
            <a:off x="6118549" y="3706775"/>
            <a:ext cx="2305500" cy="3945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2400"/>
              <a:buFont typeface="Bebas Neue"/>
              <a:buNone/>
              <a:defRPr sz="2100">
                <a:solidFill>
                  <a:schemeClr val="dk1"/>
                </a:solidFill>
                <a:latin typeface="Tenor Sans"/>
                <a:ea typeface="Tenor Sans"/>
                <a:cs typeface="Tenor Sans"/>
                <a:sym typeface="Tenor Sans"/>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57" name="Google Shape;57;p34"/>
          <p:cNvSpPr/>
          <p:nvPr/>
        </p:nvSpPr>
        <p:spPr>
          <a:xfrm>
            <a:off x="-1666050" y="-261475"/>
            <a:ext cx="2537700" cy="2605425"/>
          </a:xfrm>
          <a:custGeom>
            <a:avLst/>
            <a:gdLst/>
            <a:ahLst/>
            <a:cxnLst/>
            <a:rect l="l" t="t" r="r" b="b"/>
            <a:pathLst>
              <a:path w="101508" h="104217" extrusionOk="0">
                <a:moveTo>
                  <a:pt x="101073" y="0"/>
                </a:moveTo>
                <a:cubicBezTo>
                  <a:pt x="102218" y="9162"/>
                  <a:pt x="101160" y="19144"/>
                  <a:pt x="97030" y="27402"/>
                </a:cubicBezTo>
                <a:cubicBezTo>
                  <a:pt x="90974" y="39512"/>
                  <a:pt x="77982" y="48277"/>
                  <a:pt x="65136" y="52558"/>
                </a:cubicBezTo>
                <a:cubicBezTo>
                  <a:pt x="57460" y="55116"/>
                  <a:pt x="47816" y="55823"/>
                  <a:pt x="40878" y="51659"/>
                </a:cubicBezTo>
                <a:cubicBezTo>
                  <a:pt x="37353" y="49543"/>
                  <a:pt x="34954" y="41369"/>
                  <a:pt x="38632" y="39531"/>
                </a:cubicBezTo>
                <a:cubicBezTo>
                  <a:pt x="43537" y="37080"/>
                  <a:pt x="48969" y="47598"/>
                  <a:pt x="48066" y="53007"/>
                </a:cubicBezTo>
                <a:cubicBezTo>
                  <a:pt x="47393" y="57038"/>
                  <a:pt x="44436" y="60350"/>
                  <a:pt x="42226" y="63788"/>
                </a:cubicBezTo>
                <a:cubicBezTo>
                  <a:pt x="37343" y="71384"/>
                  <a:pt x="30747" y="77740"/>
                  <a:pt x="24706" y="84452"/>
                </a:cubicBezTo>
                <a:cubicBezTo>
                  <a:pt x="17651" y="92291"/>
                  <a:pt x="10342" y="102150"/>
                  <a:pt x="0" y="104217"/>
                </a:cubicBezTo>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oogle Shape;58;p34"/>
          <p:cNvGrpSpPr/>
          <p:nvPr/>
        </p:nvGrpSpPr>
        <p:grpSpPr>
          <a:xfrm>
            <a:off x="-224179" y="-266120"/>
            <a:ext cx="1095817" cy="1977820"/>
            <a:chOff x="-224179" y="-266120"/>
            <a:chExt cx="1095817" cy="1977820"/>
          </a:xfrm>
        </p:grpSpPr>
        <p:grpSp>
          <p:nvGrpSpPr>
            <p:cNvPr id="59" name="Google Shape;59;p34"/>
            <p:cNvGrpSpPr/>
            <p:nvPr/>
          </p:nvGrpSpPr>
          <p:grpSpPr>
            <a:xfrm rot="8659111">
              <a:off x="265" y="-169231"/>
              <a:ext cx="646929" cy="977808"/>
              <a:chOff x="4841429" y="-138081"/>
              <a:chExt cx="1144842" cy="1730385"/>
            </a:xfrm>
          </p:grpSpPr>
          <p:sp>
            <p:nvSpPr>
              <p:cNvPr id="60" name="Google Shape;60;p34"/>
              <p:cNvSpPr/>
              <p:nvPr/>
            </p:nvSpPr>
            <p:spPr>
              <a:xfrm>
                <a:off x="4841436" y="-135066"/>
                <a:ext cx="1144835" cy="1724346"/>
              </a:xfrm>
              <a:custGeom>
                <a:avLst/>
                <a:gdLst/>
                <a:ahLst/>
                <a:cxnLst/>
                <a:rect l="l" t="t" r="r" b="b"/>
                <a:pathLst>
                  <a:path w="14557" h="21925" extrusionOk="0">
                    <a:moveTo>
                      <a:pt x="8209" y="1955"/>
                    </a:moveTo>
                    <a:cubicBezTo>
                      <a:pt x="8214" y="1955"/>
                      <a:pt x="8220" y="1957"/>
                      <a:pt x="8226" y="1959"/>
                    </a:cubicBezTo>
                    <a:lnTo>
                      <a:pt x="8226" y="1970"/>
                    </a:lnTo>
                    <a:lnTo>
                      <a:pt x="8185" y="1970"/>
                    </a:lnTo>
                    <a:cubicBezTo>
                      <a:pt x="8185" y="1963"/>
                      <a:pt x="8195" y="1955"/>
                      <a:pt x="8209" y="1955"/>
                    </a:cubicBezTo>
                    <a:close/>
                    <a:moveTo>
                      <a:pt x="8789" y="2438"/>
                    </a:moveTo>
                    <a:cubicBezTo>
                      <a:pt x="8789" y="2438"/>
                      <a:pt x="8789" y="2449"/>
                      <a:pt x="8799" y="2449"/>
                    </a:cubicBezTo>
                    <a:lnTo>
                      <a:pt x="8789" y="2449"/>
                    </a:lnTo>
                    <a:lnTo>
                      <a:pt x="8789" y="2438"/>
                    </a:lnTo>
                    <a:close/>
                    <a:moveTo>
                      <a:pt x="7747" y="2512"/>
                    </a:moveTo>
                    <a:cubicBezTo>
                      <a:pt x="7758" y="2512"/>
                      <a:pt x="7758" y="2512"/>
                      <a:pt x="7768" y="2522"/>
                    </a:cubicBezTo>
                    <a:lnTo>
                      <a:pt x="7758" y="2522"/>
                    </a:lnTo>
                    <a:cubicBezTo>
                      <a:pt x="7747" y="2522"/>
                      <a:pt x="7747" y="2512"/>
                      <a:pt x="7747" y="2512"/>
                    </a:cubicBezTo>
                    <a:close/>
                    <a:moveTo>
                      <a:pt x="2916" y="5365"/>
                    </a:moveTo>
                    <a:lnTo>
                      <a:pt x="2916" y="5385"/>
                    </a:lnTo>
                    <a:lnTo>
                      <a:pt x="2906" y="5385"/>
                    </a:lnTo>
                    <a:cubicBezTo>
                      <a:pt x="2906" y="5385"/>
                      <a:pt x="2906" y="5375"/>
                      <a:pt x="2916" y="5365"/>
                    </a:cubicBezTo>
                    <a:close/>
                    <a:moveTo>
                      <a:pt x="3145" y="5562"/>
                    </a:moveTo>
                    <a:cubicBezTo>
                      <a:pt x="3135" y="5562"/>
                      <a:pt x="3135" y="5573"/>
                      <a:pt x="3135" y="5573"/>
                    </a:cubicBezTo>
                    <a:lnTo>
                      <a:pt x="3135" y="5562"/>
                    </a:lnTo>
                    <a:close/>
                    <a:moveTo>
                      <a:pt x="11183" y="5999"/>
                    </a:moveTo>
                    <a:lnTo>
                      <a:pt x="11173" y="6010"/>
                    </a:lnTo>
                    <a:lnTo>
                      <a:pt x="11173" y="5999"/>
                    </a:lnTo>
                    <a:close/>
                    <a:moveTo>
                      <a:pt x="9996" y="6843"/>
                    </a:moveTo>
                    <a:lnTo>
                      <a:pt x="10007" y="6853"/>
                    </a:lnTo>
                    <a:lnTo>
                      <a:pt x="9996" y="6853"/>
                    </a:lnTo>
                    <a:lnTo>
                      <a:pt x="9996" y="6843"/>
                    </a:lnTo>
                    <a:close/>
                    <a:moveTo>
                      <a:pt x="9403" y="7061"/>
                    </a:moveTo>
                    <a:cubicBezTo>
                      <a:pt x="9413" y="7082"/>
                      <a:pt x="9424" y="7103"/>
                      <a:pt x="9424" y="7124"/>
                    </a:cubicBezTo>
                    <a:cubicBezTo>
                      <a:pt x="9403" y="7114"/>
                      <a:pt x="9403" y="7082"/>
                      <a:pt x="9403" y="7061"/>
                    </a:cubicBezTo>
                    <a:close/>
                    <a:moveTo>
                      <a:pt x="5186" y="7415"/>
                    </a:moveTo>
                    <a:lnTo>
                      <a:pt x="5186" y="7426"/>
                    </a:lnTo>
                    <a:lnTo>
                      <a:pt x="5176" y="7426"/>
                    </a:lnTo>
                    <a:cubicBezTo>
                      <a:pt x="5176" y="7426"/>
                      <a:pt x="5186" y="7426"/>
                      <a:pt x="5186" y="7415"/>
                    </a:cubicBezTo>
                    <a:close/>
                    <a:moveTo>
                      <a:pt x="9268" y="7540"/>
                    </a:moveTo>
                    <a:lnTo>
                      <a:pt x="9268" y="7540"/>
                    </a:lnTo>
                    <a:cubicBezTo>
                      <a:pt x="9258" y="7561"/>
                      <a:pt x="9247" y="7572"/>
                      <a:pt x="9237" y="7572"/>
                    </a:cubicBezTo>
                    <a:lnTo>
                      <a:pt x="9268" y="7540"/>
                    </a:lnTo>
                    <a:close/>
                    <a:moveTo>
                      <a:pt x="4551" y="10393"/>
                    </a:moveTo>
                    <a:cubicBezTo>
                      <a:pt x="4551" y="10404"/>
                      <a:pt x="4561" y="10404"/>
                      <a:pt x="4561" y="10414"/>
                    </a:cubicBezTo>
                    <a:lnTo>
                      <a:pt x="4540" y="10414"/>
                    </a:lnTo>
                    <a:cubicBezTo>
                      <a:pt x="4540" y="10404"/>
                      <a:pt x="4551" y="10404"/>
                      <a:pt x="4551" y="10393"/>
                    </a:cubicBezTo>
                    <a:close/>
                    <a:moveTo>
                      <a:pt x="2875" y="10696"/>
                    </a:moveTo>
                    <a:cubicBezTo>
                      <a:pt x="2885" y="10716"/>
                      <a:pt x="2875" y="10737"/>
                      <a:pt x="2875" y="10758"/>
                    </a:cubicBezTo>
                    <a:cubicBezTo>
                      <a:pt x="2854" y="10737"/>
                      <a:pt x="2833" y="10726"/>
                      <a:pt x="2812" y="10716"/>
                    </a:cubicBezTo>
                    <a:cubicBezTo>
                      <a:pt x="2833" y="10706"/>
                      <a:pt x="2854" y="10706"/>
                      <a:pt x="2875" y="10696"/>
                    </a:cubicBezTo>
                    <a:close/>
                    <a:moveTo>
                      <a:pt x="13916" y="11448"/>
                    </a:moveTo>
                    <a:cubicBezTo>
                      <a:pt x="13930" y="11448"/>
                      <a:pt x="13939" y="11454"/>
                      <a:pt x="13943" y="11466"/>
                    </a:cubicBezTo>
                    <a:cubicBezTo>
                      <a:pt x="13911" y="11466"/>
                      <a:pt x="13860" y="11476"/>
                      <a:pt x="13776" y="11508"/>
                    </a:cubicBezTo>
                    <a:cubicBezTo>
                      <a:pt x="13786" y="11497"/>
                      <a:pt x="13797" y="11497"/>
                      <a:pt x="13818" y="11487"/>
                    </a:cubicBezTo>
                    <a:cubicBezTo>
                      <a:pt x="13862" y="11462"/>
                      <a:pt x="13895" y="11448"/>
                      <a:pt x="13916" y="11448"/>
                    </a:cubicBezTo>
                    <a:close/>
                    <a:moveTo>
                      <a:pt x="3645" y="11695"/>
                    </a:moveTo>
                    <a:lnTo>
                      <a:pt x="3645" y="11705"/>
                    </a:lnTo>
                    <a:lnTo>
                      <a:pt x="3635" y="11695"/>
                    </a:lnTo>
                    <a:close/>
                    <a:moveTo>
                      <a:pt x="5051" y="11945"/>
                    </a:moveTo>
                    <a:lnTo>
                      <a:pt x="5040" y="11955"/>
                    </a:lnTo>
                    <a:cubicBezTo>
                      <a:pt x="5040" y="11945"/>
                      <a:pt x="5051" y="11945"/>
                      <a:pt x="5051" y="11945"/>
                    </a:cubicBezTo>
                    <a:close/>
                    <a:moveTo>
                      <a:pt x="11912" y="12362"/>
                    </a:moveTo>
                    <a:cubicBezTo>
                      <a:pt x="11923" y="12403"/>
                      <a:pt x="11933" y="12434"/>
                      <a:pt x="11944" y="12466"/>
                    </a:cubicBezTo>
                    <a:cubicBezTo>
                      <a:pt x="11923" y="12466"/>
                      <a:pt x="11902" y="12455"/>
                      <a:pt x="11881" y="12455"/>
                    </a:cubicBezTo>
                    <a:cubicBezTo>
                      <a:pt x="11861" y="12445"/>
                      <a:pt x="11871" y="12403"/>
                      <a:pt x="11891" y="12372"/>
                    </a:cubicBezTo>
                    <a:cubicBezTo>
                      <a:pt x="11902" y="12372"/>
                      <a:pt x="11912" y="12362"/>
                      <a:pt x="11912" y="12362"/>
                    </a:cubicBezTo>
                    <a:close/>
                    <a:moveTo>
                      <a:pt x="7238" y="12965"/>
                    </a:moveTo>
                    <a:cubicBezTo>
                      <a:pt x="7217" y="12996"/>
                      <a:pt x="7196" y="13028"/>
                      <a:pt x="7196" y="13070"/>
                    </a:cubicBezTo>
                    <a:lnTo>
                      <a:pt x="7196" y="13017"/>
                    </a:lnTo>
                    <a:cubicBezTo>
                      <a:pt x="7206" y="12986"/>
                      <a:pt x="7217" y="12965"/>
                      <a:pt x="7238" y="12965"/>
                    </a:cubicBezTo>
                    <a:close/>
                    <a:moveTo>
                      <a:pt x="2926" y="16170"/>
                    </a:moveTo>
                    <a:cubicBezTo>
                      <a:pt x="2930" y="16170"/>
                      <a:pt x="2937" y="16177"/>
                      <a:pt x="2937" y="16182"/>
                    </a:cubicBezTo>
                    <a:lnTo>
                      <a:pt x="2927" y="16182"/>
                    </a:lnTo>
                    <a:cubicBezTo>
                      <a:pt x="2922" y="16174"/>
                      <a:pt x="2923" y="16170"/>
                      <a:pt x="2926" y="16170"/>
                    </a:cubicBezTo>
                    <a:close/>
                    <a:moveTo>
                      <a:pt x="12245" y="16318"/>
                    </a:moveTo>
                    <a:cubicBezTo>
                      <a:pt x="12266" y="16328"/>
                      <a:pt x="12277" y="16339"/>
                      <a:pt x="12287" y="16339"/>
                    </a:cubicBezTo>
                    <a:cubicBezTo>
                      <a:pt x="12277" y="16339"/>
                      <a:pt x="12256" y="16339"/>
                      <a:pt x="12245" y="16328"/>
                    </a:cubicBezTo>
                    <a:lnTo>
                      <a:pt x="12245" y="16318"/>
                    </a:lnTo>
                    <a:close/>
                    <a:moveTo>
                      <a:pt x="7560" y="16724"/>
                    </a:moveTo>
                    <a:cubicBezTo>
                      <a:pt x="7560" y="16735"/>
                      <a:pt x="7560" y="16735"/>
                      <a:pt x="7550" y="16735"/>
                    </a:cubicBezTo>
                    <a:cubicBezTo>
                      <a:pt x="7550" y="16724"/>
                      <a:pt x="7560" y="16724"/>
                      <a:pt x="7560" y="16724"/>
                    </a:cubicBezTo>
                    <a:close/>
                    <a:moveTo>
                      <a:pt x="4561" y="16776"/>
                    </a:moveTo>
                    <a:lnTo>
                      <a:pt x="4561" y="16786"/>
                    </a:lnTo>
                    <a:cubicBezTo>
                      <a:pt x="4561" y="16786"/>
                      <a:pt x="4551" y="16786"/>
                      <a:pt x="4551" y="16776"/>
                    </a:cubicBezTo>
                    <a:close/>
                    <a:moveTo>
                      <a:pt x="2409" y="16789"/>
                    </a:moveTo>
                    <a:lnTo>
                      <a:pt x="2409" y="16789"/>
                    </a:lnTo>
                    <a:cubicBezTo>
                      <a:pt x="2406" y="16792"/>
                      <a:pt x="2406" y="16797"/>
                      <a:pt x="2406" y="16797"/>
                    </a:cubicBezTo>
                    <a:lnTo>
                      <a:pt x="2406" y="16797"/>
                    </a:lnTo>
                    <a:cubicBezTo>
                      <a:pt x="2406" y="16793"/>
                      <a:pt x="2408" y="16791"/>
                      <a:pt x="2409" y="16789"/>
                    </a:cubicBezTo>
                    <a:close/>
                    <a:moveTo>
                      <a:pt x="2406" y="16828"/>
                    </a:moveTo>
                    <a:cubicBezTo>
                      <a:pt x="2416" y="16839"/>
                      <a:pt x="2406" y="16839"/>
                      <a:pt x="2406" y="16839"/>
                    </a:cubicBezTo>
                    <a:lnTo>
                      <a:pt x="2406" y="16828"/>
                    </a:lnTo>
                    <a:close/>
                    <a:moveTo>
                      <a:pt x="4197" y="16860"/>
                    </a:moveTo>
                    <a:cubicBezTo>
                      <a:pt x="4186" y="16870"/>
                      <a:pt x="4186" y="16880"/>
                      <a:pt x="4186" y="16880"/>
                    </a:cubicBezTo>
                    <a:lnTo>
                      <a:pt x="4186" y="16860"/>
                    </a:lnTo>
                    <a:close/>
                    <a:moveTo>
                      <a:pt x="2427" y="17047"/>
                    </a:moveTo>
                    <a:cubicBezTo>
                      <a:pt x="2416" y="17047"/>
                      <a:pt x="2416" y="17057"/>
                      <a:pt x="2416" y="17057"/>
                    </a:cubicBezTo>
                    <a:lnTo>
                      <a:pt x="2406" y="17057"/>
                    </a:lnTo>
                    <a:cubicBezTo>
                      <a:pt x="2416" y="17057"/>
                      <a:pt x="2416" y="17047"/>
                      <a:pt x="2427" y="17047"/>
                    </a:cubicBezTo>
                    <a:close/>
                    <a:moveTo>
                      <a:pt x="11486" y="17172"/>
                    </a:moveTo>
                    <a:lnTo>
                      <a:pt x="11486" y="17214"/>
                    </a:lnTo>
                    <a:cubicBezTo>
                      <a:pt x="11475" y="17203"/>
                      <a:pt x="11475" y="17193"/>
                      <a:pt x="11465" y="17182"/>
                    </a:cubicBezTo>
                    <a:cubicBezTo>
                      <a:pt x="11475" y="17182"/>
                      <a:pt x="11475" y="17172"/>
                      <a:pt x="11486" y="17172"/>
                    </a:cubicBezTo>
                    <a:close/>
                    <a:moveTo>
                      <a:pt x="11725" y="17390"/>
                    </a:moveTo>
                    <a:lnTo>
                      <a:pt x="11736" y="17401"/>
                    </a:lnTo>
                    <a:cubicBezTo>
                      <a:pt x="11736" y="17401"/>
                      <a:pt x="11725" y="17401"/>
                      <a:pt x="11725" y="17390"/>
                    </a:cubicBezTo>
                    <a:close/>
                    <a:moveTo>
                      <a:pt x="1500" y="17640"/>
                    </a:moveTo>
                    <a:lnTo>
                      <a:pt x="1500" y="17651"/>
                    </a:lnTo>
                    <a:lnTo>
                      <a:pt x="1490" y="17651"/>
                    </a:lnTo>
                    <a:lnTo>
                      <a:pt x="1500" y="17640"/>
                    </a:lnTo>
                    <a:close/>
                    <a:moveTo>
                      <a:pt x="5478" y="17651"/>
                    </a:moveTo>
                    <a:cubicBezTo>
                      <a:pt x="5488" y="17651"/>
                      <a:pt x="5488" y="17651"/>
                      <a:pt x="5498" y="17661"/>
                    </a:cubicBezTo>
                    <a:lnTo>
                      <a:pt x="5488" y="17661"/>
                    </a:lnTo>
                    <a:cubicBezTo>
                      <a:pt x="5488" y="17651"/>
                      <a:pt x="5478" y="17651"/>
                      <a:pt x="5478" y="17651"/>
                    </a:cubicBezTo>
                    <a:close/>
                    <a:moveTo>
                      <a:pt x="10798" y="18859"/>
                    </a:moveTo>
                    <a:cubicBezTo>
                      <a:pt x="10808" y="18859"/>
                      <a:pt x="10808" y="18869"/>
                      <a:pt x="10808" y="18869"/>
                    </a:cubicBezTo>
                    <a:lnTo>
                      <a:pt x="10798" y="18869"/>
                    </a:lnTo>
                    <a:lnTo>
                      <a:pt x="10798" y="18859"/>
                    </a:lnTo>
                    <a:close/>
                    <a:moveTo>
                      <a:pt x="8112" y="20774"/>
                    </a:moveTo>
                    <a:cubicBezTo>
                      <a:pt x="8112" y="20784"/>
                      <a:pt x="8112" y="20784"/>
                      <a:pt x="8101" y="20784"/>
                    </a:cubicBezTo>
                    <a:cubicBezTo>
                      <a:pt x="8112" y="20784"/>
                      <a:pt x="8112" y="20775"/>
                      <a:pt x="8112" y="20774"/>
                    </a:cubicBezTo>
                    <a:close/>
                    <a:moveTo>
                      <a:pt x="8615" y="1"/>
                    </a:moveTo>
                    <a:cubicBezTo>
                      <a:pt x="8607" y="1"/>
                      <a:pt x="8599" y="1"/>
                      <a:pt x="8591" y="2"/>
                    </a:cubicBezTo>
                    <a:cubicBezTo>
                      <a:pt x="8559" y="2"/>
                      <a:pt x="8529" y="23"/>
                      <a:pt x="8508" y="44"/>
                    </a:cubicBezTo>
                    <a:cubicBezTo>
                      <a:pt x="8310" y="263"/>
                      <a:pt x="8071" y="439"/>
                      <a:pt x="7987" y="742"/>
                    </a:cubicBezTo>
                    <a:cubicBezTo>
                      <a:pt x="7987" y="783"/>
                      <a:pt x="7946" y="814"/>
                      <a:pt x="7925" y="846"/>
                    </a:cubicBezTo>
                    <a:cubicBezTo>
                      <a:pt x="7821" y="897"/>
                      <a:pt x="7904" y="971"/>
                      <a:pt x="7914" y="1033"/>
                    </a:cubicBezTo>
                    <a:cubicBezTo>
                      <a:pt x="7841" y="1043"/>
                      <a:pt x="7789" y="1085"/>
                      <a:pt x="7758" y="1158"/>
                    </a:cubicBezTo>
                    <a:cubicBezTo>
                      <a:pt x="7706" y="1335"/>
                      <a:pt x="7612" y="1491"/>
                      <a:pt x="7508" y="1626"/>
                    </a:cubicBezTo>
                    <a:cubicBezTo>
                      <a:pt x="7425" y="1730"/>
                      <a:pt x="7404" y="1845"/>
                      <a:pt x="7383" y="1959"/>
                    </a:cubicBezTo>
                    <a:cubicBezTo>
                      <a:pt x="7248" y="2126"/>
                      <a:pt x="7289" y="2366"/>
                      <a:pt x="7123" y="2522"/>
                    </a:cubicBezTo>
                    <a:cubicBezTo>
                      <a:pt x="7143" y="2637"/>
                      <a:pt x="7019" y="2688"/>
                      <a:pt x="7019" y="2782"/>
                    </a:cubicBezTo>
                    <a:cubicBezTo>
                      <a:pt x="7009" y="2897"/>
                      <a:pt x="6967" y="2991"/>
                      <a:pt x="6914" y="3084"/>
                    </a:cubicBezTo>
                    <a:cubicBezTo>
                      <a:pt x="6894" y="3146"/>
                      <a:pt x="6884" y="3209"/>
                      <a:pt x="6946" y="3251"/>
                    </a:cubicBezTo>
                    <a:cubicBezTo>
                      <a:pt x="6946" y="3271"/>
                      <a:pt x="6956" y="3292"/>
                      <a:pt x="6967" y="3303"/>
                    </a:cubicBezTo>
                    <a:cubicBezTo>
                      <a:pt x="6956" y="3345"/>
                      <a:pt x="6946" y="3386"/>
                      <a:pt x="6946" y="3417"/>
                    </a:cubicBezTo>
                    <a:cubicBezTo>
                      <a:pt x="6914" y="3438"/>
                      <a:pt x="6894" y="3459"/>
                      <a:pt x="6894" y="3490"/>
                    </a:cubicBezTo>
                    <a:cubicBezTo>
                      <a:pt x="6884" y="3542"/>
                      <a:pt x="6884" y="3615"/>
                      <a:pt x="6863" y="3667"/>
                    </a:cubicBezTo>
                    <a:cubicBezTo>
                      <a:pt x="6748" y="3917"/>
                      <a:pt x="6738" y="4115"/>
                      <a:pt x="6821" y="4417"/>
                    </a:cubicBezTo>
                    <a:cubicBezTo>
                      <a:pt x="6810" y="4479"/>
                      <a:pt x="6810" y="4532"/>
                      <a:pt x="6842" y="4583"/>
                    </a:cubicBezTo>
                    <a:cubicBezTo>
                      <a:pt x="6863" y="4761"/>
                      <a:pt x="6884" y="4927"/>
                      <a:pt x="6956" y="5083"/>
                    </a:cubicBezTo>
                    <a:cubicBezTo>
                      <a:pt x="7060" y="5365"/>
                      <a:pt x="7206" y="5625"/>
                      <a:pt x="7446" y="5812"/>
                    </a:cubicBezTo>
                    <a:cubicBezTo>
                      <a:pt x="7602" y="6062"/>
                      <a:pt x="7664" y="6323"/>
                      <a:pt x="7612" y="6614"/>
                    </a:cubicBezTo>
                    <a:cubicBezTo>
                      <a:pt x="7539" y="6656"/>
                      <a:pt x="7497" y="6718"/>
                      <a:pt x="7487" y="6801"/>
                    </a:cubicBezTo>
                    <a:cubicBezTo>
                      <a:pt x="7477" y="6864"/>
                      <a:pt x="7456" y="6916"/>
                      <a:pt x="7435" y="6978"/>
                    </a:cubicBezTo>
                    <a:cubicBezTo>
                      <a:pt x="7404" y="6978"/>
                      <a:pt x="7383" y="6999"/>
                      <a:pt x="7373" y="7031"/>
                    </a:cubicBezTo>
                    <a:cubicBezTo>
                      <a:pt x="7331" y="7041"/>
                      <a:pt x="7321" y="7072"/>
                      <a:pt x="7310" y="7103"/>
                    </a:cubicBezTo>
                    <a:cubicBezTo>
                      <a:pt x="7268" y="7135"/>
                      <a:pt x="7258" y="7176"/>
                      <a:pt x="7248" y="7218"/>
                    </a:cubicBezTo>
                    <a:cubicBezTo>
                      <a:pt x="7185" y="7260"/>
                      <a:pt x="7154" y="7322"/>
                      <a:pt x="7133" y="7385"/>
                    </a:cubicBezTo>
                    <a:cubicBezTo>
                      <a:pt x="7092" y="7510"/>
                      <a:pt x="7050" y="7644"/>
                      <a:pt x="7009" y="7769"/>
                    </a:cubicBezTo>
                    <a:cubicBezTo>
                      <a:pt x="7000" y="7771"/>
                      <a:pt x="6992" y="7771"/>
                      <a:pt x="6984" y="7771"/>
                    </a:cubicBezTo>
                    <a:cubicBezTo>
                      <a:pt x="6919" y="7771"/>
                      <a:pt x="6894" y="7731"/>
                      <a:pt x="6894" y="7665"/>
                    </a:cubicBezTo>
                    <a:cubicBezTo>
                      <a:pt x="6894" y="7415"/>
                      <a:pt x="6894" y="7176"/>
                      <a:pt x="6821" y="6936"/>
                    </a:cubicBezTo>
                    <a:cubicBezTo>
                      <a:pt x="6779" y="6801"/>
                      <a:pt x="6748" y="6666"/>
                      <a:pt x="6789" y="6531"/>
                    </a:cubicBezTo>
                    <a:cubicBezTo>
                      <a:pt x="6821" y="6437"/>
                      <a:pt x="6759" y="6395"/>
                      <a:pt x="6717" y="6343"/>
                    </a:cubicBezTo>
                    <a:cubicBezTo>
                      <a:pt x="6686" y="6288"/>
                      <a:pt x="6642" y="6245"/>
                      <a:pt x="6583" y="6245"/>
                    </a:cubicBezTo>
                    <a:cubicBezTo>
                      <a:pt x="6563" y="6245"/>
                      <a:pt x="6542" y="6250"/>
                      <a:pt x="6519" y="6260"/>
                    </a:cubicBezTo>
                    <a:cubicBezTo>
                      <a:pt x="6456" y="6239"/>
                      <a:pt x="6425" y="6198"/>
                      <a:pt x="6394" y="6145"/>
                    </a:cubicBezTo>
                    <a:cubicBezTo>
                      <a:pt x="6290" y="6020"/>
                      <a:pt x="6217" y="5864"/>
                      <a:pt x="6030" y="5823"/>
                    </a:cubicBezTo>
                    <a:cubicBezTo>
                      <a:pt x="6009" y="5791"/>
                      <a:pt x="5998" y="5770"/>
                      <a:pt x="5977" y="5749"/>
                    </a:cubicBezTo>
                    <a:cubicBezTo>
                      <a:pt x="5956" y="5677"/>
                      <a:pt x="5894" y="5666"/>
                      <a:pt x="5842" y="5645"/>
                    </a:cubicBezTo>
                    <a:cubicBezTo>
                      <a:pt x="5822" y="5635"/>
                      <a:pt x="5790" y="5615"/>
                      <a:pt x="5769" y="5594"/>
                    </a:cubicBezTo>
                    <a:cubicBezTo>
                      <a:pt x="5625" y="5414"/>
                      <a:pt x="5450" y="5304"/>
                      <a:pt x="5231" y="5304"/>
                    </a:cubicBezTo>
                    <a:cubicBezTo>
                      <a:pt x="5196" y="5304"/>
                      <a:pt x="5161" y="5306"/>
                      <a:pt x="5124" y="5312"/>
                    </a:cubicBezTo>
                    <a:cubicBezTo>
                      <a:pt x="5093" y="5219"/>
                      <a:pt x="5040" y="5156"/>
                      <a:pt x="4936" y="5125"/>
                    </a:cubicBezTo>
                    <a:cubicBezTo>
                      <a:pt x="4645" y="5041"/>
                      <a:pt x="4353" y="4969"/>
                      <a:pt x="4052" y="4958"/>
                    </a:cubicBezTo>
                    <a:cubicBezTo>
                      <a:pt x="3978" y="4948"/>
                      <a:pt x="3895" y="4969"/>
                      <a:pt x="3832" y="4896"/>
                    </a:cubicBezTo>
                    <a:cubicBezTo>
                      <a:pt x="3812" y="4833"/>
                      <a:pt x="3760" y="4802"/>
                      <a:pt x="3698" y="4782"/>
                    </a:cubicBezTo>
                    <a:cubicBezTo>
                      <a:pt x="3541" y="4719"/>
                      <a:pt x="3385" y="4719"/>
                      <a:pt x="3229" y="4708"/>
                    </a:cubicBezTo>
                    <a:cubicBezTo>
                      <a:pt x="3177" y="4636"/>
                      <a:pt x="3104" y="4604"/>
                      <a:pt x="3020" y="4594"/>
                    </a:cubicBezTo>
                    <a:cubicBezTo>
                      <a:pt x="2927" y="4594"/>
                      <a:pt x="2823" y="4583"/>
                      <a:pt x="2729" y="4583"/>
                    </a:cubicBezTo>
                    <a:lnTo>
                      <a:pt x="2719" y="4583"/>
                    </a:lnTo>
                    <a:cubicBezTo>
                      <a:pt x="2695" y="4551"/>
                      <a:pt x="2664" y="4538"/>
                      <a:pt x="2633" y="4538"/>
                    </a:cubicBezTo>
                    <a:cubicBezTo>
                      <a:pt x="2623" y="4538"/>
                      <a:pt x="2614" y="4539"/>
                      <a:pt x="2604" y="4542"/>
                    </a:cubicBezTo>
                    <a:cubicBezTo>
                      <a:pt x="2583" y="4532"/>
                      <a:pt x="2562" y="4532"/>
                      <a:pt x="2541" y="4532"/>
                    </a:cubicBezTo>
                    <a:cubicBezTo>
                      <a:pt x="2485" y="4466"/>
                      <a:pt x="2429" y="4443"/>
                      <a:pt x="2372" y="4443"/>
                    </a:cubicBezTo>
                    <a:cubicBezTo>
                      <a:pt x="2293" y="4443"/>
                      <a:pt x="2214" y="4489"/>
                      <a:pt x="2136" y="4532"/>
                    </a:cubicBezTo>
                    <a:cubicBezTo>
                      <a:pt x="2032" y="4583"/>
                      <a:pt x="1979" y="4667"/>
                      <a:pt x="1990" y="4802"/>
                    </a:cubicBezTo>
                    <a:cubicBezTo>
                      <a:pt x="2000" y="5052"/>
                      <a:pt x="2052" y="5291"/>
                      <a:pt x="2167" y="5520"/>
                    </a:cubicBezTo>
                    <a:cubicBezTo>
                      <a:pt x="2187" y="5698"/>
                      <a:pt x="2229" y="5864"/>
                      <a:pt x="2365" y="5999"/>
                    </a:cubicBezTo>
                    <a:cubicBezTo>
                      <a:pt x="2365" y="6052"/>
                      <a:pt x="2396" y="6093"/>
                      <a:pt x="2427" y="6124"/>
                    </a:cubicBezTo>
                    <a:cubicBezTo>
                      <a:pt x="2427" y="6156"/>
                      <a:pt x="2437" y="6177"/>
                      <a:pt x="2469" y="6187"/>
                    </a:cubicBezTo>
                    <a:lnTo>
                      <a:pt x="2469" y="6198"/>
                    </a:lnTo>
                    <a:cubicBezTo>
                      <a:pt x="2469" y="6228"/>
                      <a:pt x="2479" y="6239"/>
                      <a:pt x="2511" y="6249"/>
                    </a:cubicBezTo>
                    <a:cubicBezTo>
                      <a:pt x="2594" y="6323"/>
                      <a:pt x="2666" y="6385"/>
                      <a:pt x="2698" y="6499"/>
                    </a:cubicBezTo>
                    <a:cubicBezTo>
                      <a:pt x="2719" y="6562"/>
                      <a:pt x="2760" y="6614"/>
                      <a:pt x="2791" y="6677"/>
                    </a:cubicBezTo>
                    <a:cubicBezTo>
                      <a:pt x="2791" y="6718"/>
                      <a:pt x="2812" y="6728"/>
                      <a:pt x="2844" y="6728"/>
                    </a:cubicBezTo>
                    <a:lnTo>
                      <a:pt x="2875" y="6739"/>
                    </a:lnTo>
                    <a:lnTo>
                      <a:pt x="2906" y="6739"/>
                    </a:lnTo>
                    <a:cubicBezTo>
                      <a:pt x="2927" y="6760"/>
                      <a:pt x="2948" y="6770"/>
                      <a:pt x="2969" y="6791"/>
                    </a:cubicBezTo>
                    <a:cubicBezTo>
                      <a:pt x="2999" y="6895"/>
                      <a:pt x="3020" y="7010"/>
                      <a:pt x="3062" y="7114"/>
                    </a:cubicBezTo>
                    <a:cubicBezTo>
                      <a:pt x="3081" y="7172"/>
                      <a:pt x="3118" y="7229"/>
                      <a:pt x="3198" y="7229"/>
                    </a:cubicBezTo>
                    <a:cubicBezTo>
                      <a:pt x="3204" y="7229"/>
                      <a:pt x="3211" y="7229"/>
                      <a:pt x="3219" y="7228"/>
                    </a:cubicBezTo>
                    <a:cubicBezTo>
                      <a:pt x="3323" y="7301"/>
                      <a:pt x="3395" y="7415"/>
                      <a:pt x="3520" y="7468"/>
                    </a:cubicBezTo>
                    <a:cubicBezTo>
                      <a:pt x="3603" y="7561"/>
                      <a:pt x="3718" y="7614"/>
                      <a:pt x="3822" y="7655"/>
                    </a:cubicBezTo>
                    <a:cubicBezTo>
                      <a:pt x="3916" y="7769"/>
                      <a:pt x="4041" y="7822"/>
                      <a:pt x="4176" y="7884"/>
                    </a:cubicBezTo>
                    <a:cubicBezTo>
                      <a:pt x="4374" y="7968"/>
                      <a:pt x="4593" y="7978"/>
                      <a:pt x="4790" y="8030"/>
                    </a:cubicBezTo>
                    <a:cubicBezTo>
                      <a:pt x="4968" y="8072"/>
                      <a:pt x="5144" y="8144"/>
                      <a:pt x="5332" y="8155"/>
                    </a:cubicBezTo>
                    <a:cubicBezTo>
                      <a:pt x="5582" y="8155"/>
                      <a:pt x="5842" y="8144"/>
                      <a:pt x="6092" y="8144"/>
                    </a:cubicBezTo>
                    <a:cubicBezTo>
                      <a:pt x="6110" y="8147"/>
                      <a:pt x="6127" y="8148"/>
                      <a:pt x="6144" y="8148"/>
                    </a:cubicBezTo>
                    <a:cubicBezTo>
                      <a:pt x="6198" y="8148"/>
                      <a:pt x="6250" y="8134"/>
                      <a:pt x="6290" y="8103"/>
                    </a:cubicBezTo>
                    <a:cubicBezTo>
                      <a:pt x="6310" y="8103"/>
                      <a:pt x="6321" y="8093"/>
                      <a:pt x="6342" y="8082"/>
                    </a:cubicBezTo>
                    <a:lnTo>
                      <a:pt x="6519" y="8082"/>
                    </a:lnTo>
                    <a:cubicBezTo>
                      <a:pt x="6613" y="8248"/>
                      <a:pt x="6738" y="8394"/>
                      <a:pt x="6884" y="8519"/>
                    </a:cubicBezTo>
                    <a:cubicBezTo>
                      <a:pt x="6894" y="8717"/>
                      <a:pt x="6935" y="8894"/>
                      <a:pt x="6998" y="9081"/>
                    </a:cubicBezTo>
                    <a:cubicBezTo>
                      <a:pt x="7081" y="9352"/>
                      <a:pt x="7123" y="9634"/>
                      <a:pt x="7206" y="9904"/>
                    </a:cubicBezTo>
                    <a:cubicBezTo>
                      <a:pt x="7268" y="10113"/>
                      <a:pt x="7310" y="10321"/>
                      <a:pt x="7321" y="10529"/>
                    </a:cubicBezTo>
                    <a:cubicBezTo>
                      <a:pt x="7331" y="10706"/>
                      <a:pt x="7363" y="10872"/>
                      <a:pt x="7435" y="11029"/>
                    </a:cubicBezTo>
                    <a:cubicBezTo>
                      <a:pt x="7456" y="11258"/>
                      <a:pt x="7612" y="11434"/>
                      <a:pt x="7685" y="11643"/>
                    </a:cubicBezTo>
                    <a:cubicBezTo>
                      <a:pt x="7685" y="11809"/>
                      <a:pt x="7696" y="11976"/>
                      <a:pt x="7696" y="12153"/>
                    </a:cubicBezTo>
                    <a:cubicBezTo>
                      <a:pt x="7696" y="12216"/>
                      <a:pt x="7696" y="12267"/>
                      <a:pt x="7747" y="12320"/>
                    </a:cubicBezTo>
                    <a:cubicBezTo>
                      <a:pt x="7747" y="12466"/>
                      <a:pt x="7758" y="12621"/>
                      <a:pt x="7747" y="12767"/>
                    </a:cubicBezTo>
                    <a:cubicBezTo>
                      <a:pt x="7747" y="12820"/>
                      <a:pt x="7718" y="12843"/>
                      <a:pt x="7678" y="12843"/>
                    </a:cubicBezTo>
                    <a:cubicBezTo>
                      <a:pt x="7670" y="12843"/>
                      <a:pt x="7662" y="12842"/>
                      <a:pt x="7654" y="12840"/>
                    </a:cubicBezTo>
                    <a:cubicBezTo>
                      <a:pt x="7602" y="12830"/>
                      <a:pt x="7550" y="12820"/>
                      <a:pt x="7508" y="12799"/>
                    </a:cubicBezTo>
                    <a:cubicBezTo>
                      <a:pt x="7477" y="12788"/>
                      <a:pt x="7446" y="12778"/>
                      <a:pt x="7425" y="12767"/>
                    </a:cubicBezTo>
                    <a:cubicBezTo>
                      <a:pt x="7154" y="12632"/>
                      <a:pt x="6904" y="12476"/>
                      <a:pt x="6685" y="12267"/>
                    </a:cubicBezTo>
                    <a:cubicBezTo>
                      <a:pt x="6613" y="12174"/>
                      <a:pt x="6613" y="12070"/>
                      <a:pt x="6655" y="11987"/>
                    </a:cubicBezTo>
                    <a:cubicBezTo>
                      <a:pt x="6717" y="11872"/>
                      <a:pt x="6696" y="11778"/>
                      <a:pt x="6634" y="11684"/>
                    </a:cubicBezTo>
                    <a:cubicBezTo>
                      <a:pt x="6592" y="11612"/>
                      <a:pt x="6592" y="11549"/>
                      <a:pt x="6644" y="11487"/>
                    </a:cubicBezTo>
                    <a:cubicBezTo>
                      <a:pt x="6738" y="11404"/>
                      <a:pt x="6706" y="11309"/>
                      <a:pt x="6655" y="11216"/>
                    </a:cubicBezTo>
                    <a:cubicBezTo>
                      <a:pt x="6581" y="11112"/>
                      <a:pt x="6509" y="11029"/>
                      <a:pt x="6405" y="10966"/>
                    </a:cubicBezTo>
                    <a:cubicBezTo>
                      <a:pt x="6363" y="10945"/>
                      <a:pt x="6321" y="10925"/>
                      <a:pt x="6269" y="10904"/>
                    </a:cubicBezTo>
                    <a:cubicBezTo>
                      <a:pt x="6251" y="10869"/>
                      <a:pt x="6220" y="10849"/>
                      <a:pt x="6180" y="10849"/>
                    </a:cubicBezTo>
                    <a:cubicBezTo>
                      <a:pt x="6172" y="10849"/>
                      <a:pt x="6163" y="10850"/>
                      <a:pt x="6155" y="10851"/>
                    </a:cubicBezTo>
                    <a:lnTo>
                      <a:pt x="6155" y="10841"/>
                    </a:lnTo>
                    <a:cubicBezTo>
                      <a:pt x="6186" y="10779"/>
                      <a:pt x="6196" y="10706"/>
                      <a:pt x="6134" y="10654"/>
                    </a:cubicBezTo>
                    <a:cubicBezTo>
                      <a:pt x="6081" y="10612"/>
                      <a:pt x="6040" y="10550"/>
                      <a:pt x="5967" y="10539"/>
                    </a:cubicBezTo>
                    <a:cubicBezTo>
                      <a:pt x="5707" y="10425"/>
                      <a:pt x="5447" y="10300"/>
                      <a:pt x="5186" y="10185"/>
                    </a:cubicBezTo>
                    <a:cubicBezTo>
                      <a:pt x="5105" y="10149"/>
                      <a:pt x="5017" y="10098"/>
                      <a:pt x="4920" y="10098"/>
                    </a:cubicBezTo>
                    <a:cubicBezTo>
                      <a:pt x="4905" y="10098"/>
                      <a:pt x="4889" y="10099"/>
                      <a:pt x="4874" y="10102"/>
                    </a:cubicBezTo>
                    <a:cubicBezTo>
                      <a:pt x="4760" y="10071"/>
                      <a:pt x="4676" y="9988"/>
                      <a:pt x="4561" y="9988"/>
                    </a:cubicBezTo>
                    <a:cubicBezTo>
                      <a:pt x="4551" y="9956"/>
                      <a:pt x="4530" y="9946"/>
                      <a:pt x="4510" y="9946"/>
                    </a:cubicBezTo>
                    <a:cubicBezTo>
                      <a:pt x="4468" y="9946"/>
                      <a:pt x="4416" y="9935"/>
                      <a:pt x="4374" y="9935"/>
                    </a:cubicBezTo>
                    <a:cubicBezTo>
                      <a:pt x="4322" y="9904"/>
                      <a:pt x="4260" y="9883"/>
                      <a:pt x="4197" y="9863"/>
                    </a:cubicBezTo>
                    <a:cubicBezTo>
                      <a:pt x="4145" y="9800"/>
                      <a:pt x="4082" y="9800"/>
                      <a:pt x="4010" y="9800"/>
                    </a:cubicBezTo>
                    <a:cubicBezTo>
                      <a:pt x="3989" y="9800"/>
                      <a:pt x="3978" y="9789"/>
                      <a:pt x="3957" y="9789"/>
                    </a:cubicBezTo>
                    <a:cubicBezTo>
                      <a:pt x="3937" y="9759"/>
                      <a:pt x="3916" y="9738"/>
                      <a:pt x="3885" y="9738"/>
                    </a:cubicBezTo>
                    <a:cubicBezTo>
                      <a:pt x="3878" y="9738"/>
                      <a:pt x="3866" y="9733"/>
                      <a:pt x="3856" y="9733"/>
                    </a:cubicBezTo>
                    <a:cubicBezTo>
                      <a:pt x="3851" y="9733"/>
                      <a:pt x="3847" y="9734"/>
                      <a:pt x="3843" y="9738"/>
                    </a:cubicBezTo>
                    <a:cubicBezTo>
                      <a:pt x="3749" y="9685"/>
                      <a:pt x="3656" y="9644"/>
                      <a:pt x="3583" y="9581"/>
                    </a:cubicBezTo>
                    <a:cubicBezTo>
                      <a:pt x="3406" y="9414"/>
                      <a:pt x="3187" y="9394"/>
                      <a:pt x="2969" y="9373"/>
                    </a:cubicBezTo>
                    <a:cubicBezTo>
                      <a:pt x="2879" y="9208"/>
                      <a:pt x="2756" y="9129"/>
                      <a:pt x="2602" y="9129"/>
                    </a:cubicBezTo>
                    <a:cubicBezTo>
                      <a:pt x="2542" y="9129"/>
                      <a:pt x="2476" y="9141"/>
                      <a:pt x="2406" y="9165"/>
                    </a:cubicBezTo>
                    <a:cubicBezTo>
                      <a:pt x="2344" y="9185"/>
                      <a:pt x="2271" y="9185"/>
                      <a:pt x="2198" y="9196"/>
                    </a:cubicBezTo>
                    <a:cubicBezTo>
                      <a:pt x="1958" y="9259"/>
                      <a:pt x="1896" y="9373"/>
                      <a:pt x="1990" y="9613"/>
                    </a:cubicBezTo>
                    <a:lnTo>
                      <a:pt x="1990" y="9623"/>
                    </a:lnTo>
                    <a:cubicBezTo>
                      <a:pt x="2083" y="9748"/>
                      <a:pt x="2146" y="9873"/>
                      <a:pt x="2187" y="10029"/>
                    </a:cubicBezTo>
                    <a:cubicBezTo>
                      <a:pt x="2208" y="10143"/>
                      <a:pt x="2198" y="10289"/>
                      <a:pt x="2271" y="10383"/>
                    </a:cubicBezTo>
                    <a:cubicBezTo>
                      <a:pt x="2365" y="10497"/>
                      <a:pt x="2396" y="10654"/>
                      <a:pt x="2479" y="10779"/>
                    </a:cubicBezTo>
                    <a:cubicBezTo>
                      <a:pt x="2500" y="10821"/>
                      <a:pt x="2541" y="10841"/>
                      <a:pt x="2594" y="10851"/>
                    </a:cubicBezTo>
                    <a:cubicBezTo>
                      <a:pt x="2656" y="10997"/>
                      <a:pt x="2687" y="11154"/>
                      <a:pt x="2791" y="11279"/>
                    </a:cubicBezTo>
                    <a:cubicBezTo>
                      <a:pt x="2875" y="11372"/>
                      <a:pt x="2948" y="11476"/>
                      <a:pt x="3020" y="11580"/>
                    </a:cubicBezTo>
                    <a:lnTo>
                      <a:pt x="3031" y="11580"/>
                    </a:lnTo>
                    <a:cubicBezTo>
                      <a:pt x="3052" y="11633"/>
                      <a:pt x="3094" y="11643"/>
                      <a:pt x="3145" y="11653"/>
                    </a:cubicBezTo>
                    <a:lnTo>
                      <a:pt x="3208" y="11716"/>
                    </a:lnTo>
                    <a:cubicBezTo>
                      <a:pt x="3219" y="11788"/>
                      <a:pt x="3260" y="11851"/>
                      <a:pt x="3312" y="11893"/>
                    </a:cubicBezTo>
                    <a:cubicBezTo>
                      <a:pt x="3333" y="11945"/>
                      <a:pt x="3364" y="11976"/>
                      <a:pt x="3406" y="12008"/>
                    </a:cubicBezTo>
                    <a:cubicBezTo>
                      <a:pt x="3541" y="12101"/>
                      <a:pt x="3645" y="12226"/>
                      <a:pt x="3728" y="12362"/>
                    </a:cubicBezTo>
                    <a:cubicBezTo>
                      <a:pt x="3802" y="12476"/>
                      <a:pt x="3885" y="12580"/>
                      <a:pt x="3989" y="12653"/>
                    </a:cubicBezTo>
                    <a:cubicBezTo>
                      <a:pt x="4072" y="12716"/>
                      <a:pt x="4114" y="12809"/>
                      <a:pt x="4197" y="12861"/>
                    </a:cubicBezTo>
                    <a:cubicBezTo>
                      <a:pt x="4510" y="13142"/>
                      <a:pt x="4894" y="13215"/>
                      <a:pt x="5290" y="13215"/>
                    </a:cubicBezTo>
                    <a:cubicBezTo>
                      <a:pt x="5405" y="13246"/>
                      <a:pt x="5509" y="13278"/>
                      <a:pt x="5613" y="13288"/>
                    </a:cubicBezTo>
                    <a:cubicBezTo>
                      <a:pt x="5650" y="13297"/>
                      <a:pt x="5690" y="13304"/>
                      <a:pt x="5728" y="13304"/>
                    </a:cubicBezTo>
                    <a:cubicBezTo>
                      <a:pt x="5778" y="13304"/>
                      <a:pt x="5823" y="13292"/>
                      <a:pt x="5852" y="13257"/>
                    </a:cubicBezTo>
                    <a:cubicBezTo>
                      <a:pt x="5946" y="13132"/>
                      <a:pt x="6113" y="13111"/>
                      <a:pt x="6227" y="13007"/>
                    </a:cubicBezTo>
                    <a:cubicBezTo>
                      <a:pt x="6323" y="12959"/>
                      <a:pt x="6424" y="12920"/>
                      <a:pt x="6524" y="12920"/>
                    </a:cubicBezTo>
                    <a:cubicBezTo>
                      <a:pt x="6575" y="12920"/>
                      <a:pt x="6626" y="12930"/>
                      <a:pt x="6675" y="12955"/>
                    </a:cubicBezTo>
                    <a:cubicBezTo>
                      <a:pt x="6842" y="13049"/>
                      <a:pt x="7019" y="13059"/>
                      <a:pt x="7196" y="13100"/>
                    </a:cubicBezTo>
                    <a:cubicBezTo>
                      <a:pt x="7383" y="13142"/>
                      <a:pt x="7497" y="13246"/>
                      <a:pt x="7571" y="13424"/>
                    </a:cubicBezTo>
                    <a:cubicBezTo>
                      <a:pt x="7592" y="13465"/>
                      <a:pt x="7622" y="13507"/>
                      <a:pt x="7643" y="13548"/>
                    </a:cubicBezTo>
                    <a:cubicBezTo>
                      <a:pt x="7737" y="13683"/>
                      <a:pt x="7779" y="13819"/>
                      <a:pt x="7706" y="13975"/>
                    </a:cubicBezTo>
                    <a:cubicBezTo>
                      <a:pt x="7664" y="14048"/>
                      <a:pt x="7675" y="14132"/>
                      <a:pt x="7685" y="14215"/>
                    </a:cubicBezTo>
                    <a:cubicBezTo>
                      <a:pt x="7654" y="14236"/>
                      <a:pt x="7643" y="14277"/>
                      <a:pt x="7633" y="14319"/>
                    </a:cubicBezTo>
                    <a:cubicBezTo>
                      <a:pt x="7508" y="14725"/>
                      <a:pt x="7497" y="15152"/>
                      <a:pt x="7383" y="15558"/>
                    </a:cubicBezTo>
                    <a:cubicBezTo>
                      <a:pt x="7331" y="15724"/>
                      <a:pt x="7331" y="15912"/>
                      <a:pt x="7289" y="16089"/>
                    </a:cubicBezTo>
                    <a:cubicBezTo>
                      <a:pt x="7258" y="16224"/>
                      <a:pt x="7248" y="16349"/>
                      <a:pt x="7258" y="16485"/>
                    </a:cubicBezTo>
                    <a:cubicBezTo>
                      <a:pt x="7196" y="16599"/>
                      <a:pt x="7185" y="16724"/>
                      <a:pt x="7206" y="16849"/>
                    </a:cubicBezTo>
                    <a:cubicBezTo>
                      <a:pt x="7143" y="17089"/>
                      <a:pt x="7071" y="17328"/>
                      <a:pt x="7060" y="17578"/>
                    </a:cubicBezTo>
                    <a:cubicBezTo>
                      <a:pt x="7060" y="17672"/>
                      <a:pt x="7029" y="17755"/>
                      <a:pt x="6998" y="17838"/>
                    </a:cubicBezTo>
                    <a:cubicBezTo>
                      <a:pt x="6977" y="17880"/>
                      <a:pt x="6935" y="17880"/>
                      <a:pt x="6894" y="17890"/>
                    </a:cubicBezTo>
                    <a:cubicBezTo>
                      <a:pt x="6748" y="17723"/>
                      <a:pt x="6540" y="17651"/>
                      <a:pt x="6363" y="17526"/>
                    </a:cubicBezTo>
                    <a:cubicBezTo>
                      <a:pt x="6353" y="17520"/>
                      <a:pt x="6339" y="17520"/>
                      <a:pt x="6325" y="17520"/>
                    </a:cubicBezTo>
                    <a:cubicBezTo>
                      <a:pt x="6311" y="17520"/>
                      <a:pt x="6295" y="17520"/>
                      <a:pt x="6280" y="17515"/>
                    </a:cubicBezTo>
                    <a:cubicBezTo>
                      <a:pt x="6259" y="17484"/>
                      <a:pt x="6227" y="17443"/>
                      <a:pt x="6206" y="17401"/>
                    </a:cubicBezTo>
                    <a:cubicBezTo>
                      <a:pt x="6155" y="17318"/>
                      <a:pt x="6186" y="17193"/>
                      <a:pt x="6102" y="17130"/>
                    </a:cubicBezTo>
                    <a:cubicBezTo>
                      <a:pt x="5905" y="16974"/>
                      <a:pt x="5738" y="16776"/>
                      <a:pt x="5488" y="16724"/>
                    </a:cubicBezTo>
                    <a:cubicBezTo>
                      <a:pt x="5415" y="16599"/>
                      <a:pt x="5280" y="16599"/>
                      <a:pt x="5176" y="16536"/>
                    </a:cubicBezTo>
                    <a:cubicBezTo>
                      <a:pt x="5103" y="16474"/>
                      <a:pt x="4989" y="16474"/>
                      <a:pt x="4915" y="16401"/>
                    </a:cubicBezTo>
                    <a:cubicBezTo>
                      <a:pt x="4728" y="16214"/>
                      <a:pt x="4457" y="16256"/>
                      <a:pt x="4249" y="16131"/>
                    </a:cubicBezTo>
                    <a:lnTo>
                      <a:pt x="4186" y="16131"/>
                    </a:lnTo>
                    <a:cubicBezTo>
                      <a:pt x="4080" y="16175"/>
                      <a:pt x="3971" y="16184"/>
                      <a:pt x="3862" y="16184"/>
                    </a:cubicBezTo>
                    <a:cubicBezTo>
                      <a:pt x="3793" y="16184"/>
                      <a:pt x="3724" y="16181"/>
                      <a:pt x="3656" y="16181"/>
                    </a:cubicBezTo>
                    <a:cubicBezTo>
                      <a:pt x="3631" y="16181"/>
                      <a:pt x="3607" y="16181"/>
                      <a:pt x="3583" y="16182"/>
                    </a:cubicBezTo>
                    <a:cubicBezTo>
                      <a:pt x="3489" y="16182"/>
                      <a:pt x="3395" y="16172"/>
                      <a:pt x="3291" y="16161"/>
                    </a:cubicBezTo>
                    <a:cubicBezTo>
                      <a:pt x="3188" y="16133"/>
                      <a:pt x="3083" y="16108"/>
                      <a:pt x="2977" y="16108"/>
                    </a:cubicBezTo>
                    <a:cubicBezTo>
                      <a:pt x="2890" y="16108"/>
                      <a:pt x="2804" y="16125"/>
                      <a:pt x="2719" y="16172"/>
                    </a:cubicBezTo>
                    <a:cubicBezTo>
                      <a:pt x="2625" y="16214"/>
                      <a:pt x="2531" y="16224"/>
                      <a:pt x="2427" y="16235"/>
                    </a:cubicBezTo>
                    <a:cubicBezTo>
                      <a:pt x="2281" y="16245"/>
                      <a:pt x="2136" y="16245"/>
                      <a:pt x="1990" y="16297"/>
                    </a:cubicBezTo>
                    <a:cubicBezTo>
                      <a:pt x="1974" y="16297"/>
                      <a:pt x="1959" y="16297"/>
                      <a:pt x="1943" y="16297"/>
                    </a:cubicBezTo>
                    <a:cubicBezTo>
                      <a:pt x="1576" y="16297"/>
                      <a:pt x="1247" y="16417"/>
                      <a:pt x="917" y="16557"/>
                    </a:cubicBezTo>
                    <a:cubicBezTo>
                      <a:pt x="834" y="16599"/>
                      <a:pt x="750" y="16640"/>
                      <a:pt x="699" y="16714"/>
                    </a:cubicBezTo>
                    <a:cubicBezTo>
                      <a:pt x="459" y="16745"/>
                      <a:pt x="272" y="16880"/>
                      <a:pt x="74" y="16984"/>
                    </a:cubicBezTo>
                    <a:cubicBezTo>
                      <a:pt x="32" y="17005"/>
                      <a:pt x="32" y="17057"/>
                      <a:pt x="32" y="17099"/>
                    </a:cubicBezTo>
                    <a:cubicBezTo>
                      <a:pt x="22" y="17172"/>
                      <a:pt x="1" y="17255"/>
                      <a:pt x="74" y="17318"/>
                    </a:cubicBezTo>
                    <a:cubicBezTo>
                      <a:pt x="188" y="17411"/>
                      <a:pt x="292" y="17547"/>
                      <a:pt x="459" y="17588"/>
                    </a:cubicBezTo>
                    <a:cubicBezTo>
                      <a:pt x="459" y="17619"/>
                      <a:pt x="480" y="17630"/>
                      <a:pt x="521" y="17640"/>
                    </a:cubicBezTo>
                    <a:cubicBezTo>
                      <a:pt x="636" y="17713"/>
                      <a:pt x="761" y="17797"/>
                      <a:pt x="886" y="17880"/>
                    </a:cubicBezTo>
                    <a:cubicBezTo>
                      <a:pt x="1125" y="18077"/>
                      <a:pt x="1396" y="18213"/>
                      <a:pt x="1688" y="18327"/>
                    </a:cubicBezTo>
                    <a:cubicBezTo>
                      <a:pt x="1729" y="18369"/>
                      <a:pt x="1782" y="18380"/>
                      <a:pt x="1844" y="18380"/>
                    </a:cubicBezTo>
                    <a:cubicBezTo>
                      <a:pt x="1886" y="18380"/>
                      <a:pt x="1937" y="18380"/>
                      <a:pt x="1979" y="18390"/>
                    </a:cubicBezTo>
                    <a:cubicBezTo>
                      <a:pt x="2011" y="18442"/>
                      <a:pt x="2052" y="18473"/>
                      <a:pt x="2115" y="18484"/>
                    </a:cubicBezTo>
                    <a:cubicBezTo>
                      <a:pt x="2375" y="18535"/>
                      <a:pt x="2635" y="18588"/>
                      <a:pt x="2906" y="18640"/>
                    </a:cubicBezTo>
                    <a:cubicBezTo>
                      <a:pt x="2924" y="18649"/>
                      <a:pt x="2950" y="18673"/>
                      <a:pt x="2970" y="18673"/>
                    </a:cubicBezTo>
                    <a:cubicBezTo>
                      <a:pt x="2973" y="18673"/>
                      <a:pt x="2976" y="18673"/>
                      <a:pt x="2979" y="18671"/>
                    </a:cubicBezTo>
                    <a:cubicBezTo>
                      <a:pt x="3008" y="18666"/>
                      <a:pt x="3037" y="18663"/>
                      <a:pt x="3066" y="18663"/>
                    </a:cubicBezTo>
                    <a:cubicBezTo>
                      <a:pt x="3147" y="18663"/>
                      <a:pt x="3225" y="18685"/>
                      <a:pt x="3302" y="18723"/>
                    </a:cubicBezTo>
                    <a:cubicBezTo>
                      <a:pt x="3326" y="18734"/>
                      <a:pt x="3350" y="18739"/>
                      <a:pt x="3371" y="18739"/>
                    </a:cubicBezTo>
                    <a:cubicBezTo>
                      <a:pt x="3432" y="18739"/>
                      <a:pt x="3482" y="18698"/>
                      <a:pt x="3520" y="18630"/>
                    </a:cubicBezTo>
                    <a:cubicBezTo>
                      <a:pt x="3614" y="18630"/>
                      <a:pt x="3707" y="18640"/>
                      <a:pt x="3812" y="18640"/>
                    </a:cubicBezTo>
                    <a:cubicBezTo>
                      <a:pt x="3848" y="18670"/>
                      <a:pt x="3891" y="18686"/>
                      <a:pt x="3936" y="18686"/>
                    </a:cubicBezTo>
                    <a:cubicBezTo>
                      <a:pt x="3968" y="18686"/>
                      <a:pt x="4000" y="18678"/>
                      <a:pt x="4031" y="18660"/>
                    </a:cubicBezTo>
                    <a:cubicBezTo>
                      <a:pt x="4053" y="18652"/>
                      <a:pt x="4074" y="18649"/>
                      <a:pt x="4094" y="18649"/>
                    </a:cubicBezTo>
                    <a:cubicBezTo>
                      <a:pt x="4152" y="18649"/>
                      <a:pt x="4206" y="18674"/>
                      <a:pt x="4260" y="18681"/>
                    </a:cubicBezTo>
                    <a:cubicBezTo>
                      <a:pt x="4324" y="18730"/>
                      <a:pt x="4389" y="18750"/>
                      <a:pt x="4453" y="18750"/>
                    </a:cubicBezTo>
                    <a:cubicBezTo>
                      <a:pt x="4514" y="18750"/>
                      <a:pt x="4574" y="18732"/>
                      <a:pt x="4635" y="18702"/>
                    </a:cubicBezTo>
                    <a:lnTo>
                      <a:pt x="4665" y="18702"/>
                    </a:lnTo>
                    <a:lnTo>
                      <a:pt x="4686" y="18692"/>
                    </a:lnTo>
                    <a:cubicBezTo>
                      <a:pt x="4874" y="18650"/>
                      <a:pt x="5061" y="18619"/>
                      <a:pt x="5238" y="18577"/>
                    </a:cubicBezTo>
                    <a:cubicBezTo>
                      <a:pt x="5343" y="18546"/>
                      <a:pt x="5457" y="18515"/>
                      <a:pt x="5540" y="18442"/>
                    </a:cubicBezTo>
                    <a:cubicBezTo>
                      <a:pt x="5727" y="18442"/>
                      <a:pt x="5863" y="18369"/>
                      <a:pt x="5956" y="18192"/>
                    </a:cubicBezTo>
                    <a:cubicBezTo>
                      <a:pt x="5988" y="18119"/>
                      <a:pt x="6040" y="18046"/>
                      <a:pt x="6102" y="18005"/>
                    </a:cubicBezTo>
                    <a:cubicBezTo>
                      <a:pt x="6115" y="17996"/>
                      <a:pt x="6129" y="17993"/>
                      <a:pt x="6144" y="17993"/>
                    </a:cubicBezTo>
                    <a:cubicBezTo>
                      <a:pt x="6188" y="17993"/>
                      <a:pt x="6238" y="18022"/>
                      <a:pt x="6290" y="18022"/>
                    </a:cubicBezTo>
                    <a:cubicBezTo>
                      <a:pt x="6304" y="18022"/>
                      <a:pt x="6317" y="18020"/>
                      <a:pt x="6331" y="18015"/>
                    </a:cubicBezTo>
                    <a:cubicBezTo>
                      <a:pt x="6373" y="18077"/>
                      <a:pt x="6425" y="18119"/>
                      <a:pt x="6498" y="18140"/>
                    </a:cubicBezTo>
                    <a:cubicBezTo>
                      <a:pt x="6685" y="18202"/>
                      <a:pt x="6873" y="18265"/>
                      <a:pt x="7071" y="18327"/>
                    </a:cubicBezTo>
                    <a:lnTo>
                      <a:pt x="7060" y="18327"/>
                    </a:lnTo>
                    <a:cubicBezTo>
                      <a:pt x="7102" y="18535"/>
                      <a:pt x="7217" y="18702"/>
                      <a:pt x="7300" y="18900"/>
                    </a:cubicBezTo>
                    <a:cubicBezTo>
                      <a:pt x="7331" y="18973"/>
                      <a:pt x="7373" y="19056"/>
                      <a:pt x="7446" y="19119"/>
                    </a:cubicBezTo>
                    <a:cubicBezTo>
                      <a:pt x="7435" y="19139"/>
                      <a:pt x="7435" y="19160"/>
                      <a:pt x="7446" y="19181"/>
                    </a:cubicBezTo>
                    <a:lnTo>
                      <a:pt x="7446" y="19233"/>
                    </a:lnTo>
                    <a:cubicBezTo>
                      <a:pt x="7467" y="19264"/>
                      <a:pt x="7477" y="19285"/>
                      <a:pt x="7497" y="19306"/>
                    </a:cubicBezTo>
                    <a:cubicBezTo>
                      <a:pt x="7518" y="19493"/>
                      <a:pt x="7539" y="19692"/>
                      <a:pt x="7592" y="19879"/>
                    </a:cubicBezTo>
                    <a:cubicBezTo>
                      <a:pt x="7612" y="19993"/>
                      <a:pt x="7612" y="20118"/>
                      <a:pt x="7685" y="20222"/>
                    </a:cubicBezTo>
                    <a:cubicBezTo>
                      <a:pt x="7664" y="20337"/>
                      <a:pt x="7727" y="20451"/>
                      <a:pt x="7737" y="20576"/>
                    </a:cubicBezTo>
                    <a:cubicBezTo>
                      <a:pt x="7706" y="20597"/>
                      <a:pt x="7696" y="20618"/>
                      <a:pt x="7696" y="20649"/>
                    </a:cubicBezTo>
                    <a:cubicBezTo>
                      <a:pt x="7685" y="20712"/>
                      <a:pt x="7685" y="20764"/>
                      <a:pt x="7675" y="20816"/>
                    </a:cubicBezTo>
                    <a:cubicBezTo>
                      <a:pt x="7602" y="20930"/>
                      <a:pt x="7643" y="21087"/>
                      <a:pt x="7592" y="21180"/>
                    </a:cubicBezTo>
                    <a:cubicBezTo>
                      <a:pt x="7487" y="21358"/>
                      <a:pt x="7518" y="21534"/>
                      <a:pt x="7508" y="21712"/>
                    </a:cubicBezTo>
                    <a:cubicBezTo>
                      <a:pt x="7508" y="21784"/>
                      <a:pt x="7539" y="21836"/>
                      <a:pt x="7633" y="21846"/>
                    </a:cubicBezTo>
                    <a:cubicBezTo>
                      <a:pt x="7664" y="21846"/>
                      <a:pt x="7706" y="21867"/>
                      <a:pt x="7747" y="21878"/>
                    </a:cubicBezTo>
                    <a:cubicBezTo>
                      <a:pt x="7779" y="21909"/>
                      <a:pt x="7810" y="21925"/>
                      <a:pt x="7841" y="21925"/>
                    </a:cubicBezTo>
                    <a:cubicBezTo>
                      <a:pt x="7872" y="21925"/>
                      <a:pt x="7904" y="21909"/>
                      <a:pt x="7935" y="21878"/>
                    </a:cubicBezTo>
                    <a:cubicBezTo>
                      <a:pt x="7956" y="21867"/>
                      <a:pt x="7976" y="21867"/>
                      <a:pt x="7997" y="21857"/>
                    </a:cubicBezTo>
                    <a:cubicBezTo>
                      <a:pt x="8018" y="21846"/>
                      <a:pt x="8039" y="21836"/>
                      <a:pt x="8060" y="21816"/>
                    </a:cubicBezTo>
                    <a:cubicBezTo>
                      <a:pt x="8091" y="21805"/>
                      <a:pt x="8112" y="21784"/>
                      <a:pt x="8112" y="21753"/>
                    </a:cubicBezTo>
                    <a:lnTo>
                      <a:pt x="8175" y="21691"/>
                    </a:lnTo>
                    <a:lnTo>
                      <a:pt x="8175" y="21680"/>
                    </a:lnTo>
                    <a:cubicBezTo>
                      <a:pt x="8226" y="21659"/>
                      <a:pt x="8237" y="21617"/>
                      <a:pt x="8237" y="21566"/>
                    </a:cubicBezTo>
                    <a:lnTo>
                      <a:pt x="8237" y="21388"/>
                    </a:lnTo>
                    <a:cubicBezTo>
                      <a:pt x="8289" y="21358"/>
                      <a:pt x="8310" y="21316"/>
                      <a:pt x="8310" y="21263"/>
                    </a:cubicBezTo>
                    <a:lnTo>
                      <a:pt x="8310" y="21159"/>
                    </a:lnTo>
                    <a:cubicBezTo>
                      <a:pt x="8372" y="20941"/>
                      <a:pt x="8372" y="20868"/>
                      <a:pt x="8300" y="20712"/>
                    </a:cubicBezTo>
                    <a:cubicBezTo>
                      <a:pt x="8300" y="20649"/>
                      <a:pt x="8289" y="20587"/>
                      <a:pt x="8289" y="20535"/>
                    </a:cubicBezTo>
                    <a:cubicBezTo>
                      <a:pt x="8268" y="20462"/>
                      <a:pt x="8258" y="20400"/>
                      <a:pt x="8237" y="20326"/>
                    </a:cubicBezTo>
                    <a:cubicBezTo>
                      <a:pt x="8205" y="20181"/>
                      <a:pt x="8195" y="20035"/>
                      <a:pt x="8122" y="19900"/>
                    </a:cubicBezTo>
                    <a:cubicBezTo>
                      <a:pt x="8112" y="19764"/>
                      <a:pt x="8154" y="19608"/>
                      <a:pt x="8039" y="19483"/>
                    </a:cubicBezTo>
                    <a:cubicBezTo>
                      <a:pt x="8018" y="19264"/>
                      <a:pt x="8060" y="19077"/>
                      <a:pt x="8237" y="18931"/>
                    </a:cubicBezTo>
                    <a:cubicBezTo>
                      <a:pt x="8393" y="18827"/>
                      <a:pt x="8487" y="18640"/>
                      <a:pt x="8664" y="18556"/>
                    </a:cubicBezTo>
                    <a:cubicBezTo>
                      <a:pt x="8695" y="18556"/>
                      <a:pt x="8716" y="18535"/>
                      <a:pt x="8726" y="18505"/>
                    </a:cubicBezTo>
                    <a:cubicBezTo>
                      <a:pt x="8779" y="18515"/>
                      <a:pt x="8820" y="18525"/>
                      <a:pt x="8851" y="18577"/>
                    </a:cubicBezTo>
                    <a:cubicBezTo>
                      <a:pt x="8987" y="18744"/>
                      <a:pt x="9133" y="18910"/>
                      <a:pt x="9341" y="19004"/>
                    </a:cubicBezTo>
                    <a:cubicBezTo>
                      <a:pt x="9413" y="19067"/>
                      <a:pt x="9476" y="19129"/>
                      <a:pt x="9580" y="19129"/>
                    </a:cubicBezTo>
                    <a:cubicBezTo>
                      <a:pt x="9612" y="19171"/>
                      <a:pt x="9653" y="19181"/>
                      <a:pt x="9705" y="19181"/>
                    </a:cubicBezTo>
                    <a:cubicBezTo>
                      <a:pt x="9726" y="19192"/>
                      <a:pt x="9736" y="19202"/>
                      <a:pt x="9757" y="19213"/>
                    </a:cubicBezTo>
                    <a:cubicBezTo>
                      <a:pt x="9996" y="19338"/>
                      <a:pt x="10267" y="19233"/>
                      <a:pt x="10517" y="19338"/>
                    </a:cubicBezTo>
                    <a:lnTo>
                      <a:pt x="10538" y="19338"/>
                    </a:lnTo>
                    <a:cubicBezTo>
                      <a:pt x="10694" y="19254"/>
                      <a:pt x="10871" y="19254"/>
                      <a:pt x="10996" y="19119"/>
                    </a:cubicBezTo>
                    <a:cubicBezTo>
                      <a:pt x="11048" y="19109"/>
                      <a:pt x="11090" y="19098"/>
                      <a:pt x="11121" y="19056"/>
                    </a:cubicBezTo>
                    <a:cubicBezTo>
                      <a:pt x="11412" y="18994"/>
                      <a:pt x="11694" y="18942"/>
                      <a:pt x="11965" y="18806"/>
                    </a:cubicBezTo>
                    <a:cubicBezTo>
                      <a:pt x="12069" y="18744"/>
                      <a:pt x="12162" y="18681"/>
                      <a:pt x="12298" y="18671"/>
                    </a:cubicBezTo>
                    <a:cubicBezTo>
                      <a:pt x="12391" y="18660"/>
                      <a:pt x="12485" y="18588"/>
                      <a:pt x="12558" y="18525"/>
                    </a:cubicBezTo>
                    <a:cubicBezTo>
                      <a:pt x="12662" y="18431"/>
                      <a:pt x="12745" y="18306"/>
                      <a:pt x="12828" y="18192"/>
                    </a:cubicBezTo>
                    <a:cubicBezTo>
                      <a:pt x="13037" y="18140"/>
                      <a:pt x="13152" y="17994"/>
                      <a:pt x="13277" y="17827"/>
                    </a:cubicBezTo>
                    <a:cubicBezTo>
                      <a:pt x="13297" y="17817"/>
                      <a:pt x="13318" y="17797"/>
                      <a:pt x="13339" y="17776"/>
                    </a:cubicBezTo>
                    <a:cubicBezTo>
                      <a:pt x="13610" y="17640"/>
                      <a:pt x="13839" y="17453"/>
                      <a:pt x="14078" y="17276"/>
                    </a:cubicBezTo>
                    <a:cubicBezTo>
                      <a:pt x="14172" y="17214"/>
                      <a:pt x="14234" y="17119"/>
                      <a:pt x="14224" y="17026"/>
                    </a:cubicBezTo>
                    <a:cubicBezTo>
                      <a:pt x="14214" y="16839"/>
                      <a:pt x="14276" y="16714"/>
                      <a:pt x="14422" y="16599"/>
                    </a:cubicBezTo>
                    <a:cubicBezTo>
                      <a:pt x="14432" y="16589"/>
                      <a:pt x="14432" y="16568"/>
                      <a:pt x="14432" y="16547"/>
                    </a:cubicBezTo>
                    <a:cubicBezTo>
                      <a:pt x="14557" y="16422"/>
                      <a:pt x="14557" y="16422"/>
                      <a:pt x="14432" y="16286"/>
                    </a:cubicBezTo>
                    <a:cubicBezTo>
                      <a:pt x="14432" y="16256"/>
                      <a:pt x="14411" y="16235"/>
                      <a:pt x="14380" y="16235"/>
                    </a:cubicBezTo>
                    <a:cubicBezTo>
                      <a:pt x="14318" y="16182"/>
                      <a:pt x="14244" y="16182"/>
                      <a:pt x="14172" y="16172"/>
                    </a:cubicBezTo>
                    <a:cubicBezTo>
                      <a:pt x="14135" y="16172"/>
                      <a:pt x="14098" y="16174"/>
                      <a:pt x="14062" y="16174"/>
                    </a:cubicBezTo>
                    <a:cubicBezTo>
                      <a:pt x="14006" y="16174"/>
                      <a:pt x="13952" y="16170"/>
                      <a:pt x="13901" y="16151"/>
                    </a:cubicBezTo>
                    <a:cubicBezTo>
                      <a:pt x="13765" y="16120"/>
                      <a:pt x="13641" y="16120"/>
                      <a:pt x="13506" y="16120"/>
                    </a:cubicBezTo>
                    <a:cubicBezTo>
                      <a:pt x="13405" y="16076"/>
                      <a:pt x="13304" y="16066"/>
                      <a:pt x="13201" y="16066"/>
                    </a:cubicBezTo>
                    <a:cubicBezTo>
                      <a:pt x="13113" y="16066"/>
                      <a:pt x="13023" y="16073"/>
                      <a:pt x="12934" y="16073"/>
                    </a:cubicBezTo>
                    <a:cubicBezTo>
                      <a:pt x="12857" y="16073"/>
                      <a:pt x="12780" y="16068"/>
                      <a:pt x="12703" y="16047"/>
                    </a:cubicBezTo>
                    <a:cubicBezTo>
                      <a:pt x="12662" y="16035"/>
                      <a:pt x="12617" y="16029"/>
                      <a:pt x="12569" y="16029"/>
                    </a:cubicBezTo>
                    <a:cubicBezTo>
                      <a:pt x="12496" y="16029"/>
                      <a:pt x="12419" y="16043"/>
                      <a:pt x="12349" y="16068"/>
                    </a:cubicBezTo>
                    <a:cubicBezTo>
                      <a:pt x="12293" y="16075"/>
                      <a:pt x="12241" y="16092"/>
                      <a:pt x="12187" y="16092"/>
                    </a:cubicBezTo>
                    <a:cubicBezTo>
                      <a:pt x="12162" y="16092"/>
                      <a:pt x="12137" y="16088"/>
                      <a:pt x="12110" y="16078"/>
                    </a:cubicBezTo>
                    <a:cubicBezTo>
                      <a:pt x="12107" y="16076"/>
                      <a:pt x="12102" y="16076"/>
                      <a:pt x="12098" y="16076"/>
                    </a:cubicBezTo>
                    <a:cubicBezTo>
                      <a:pt x="12078" y="16076"/>
                      <a:pt x="12052" y="16091"/>
                      <a:pt x="12027" y="16099"/>
                    </a:cubicBezTo>
                    <a:cubicBezTo>
                      <a:pt x="12016" y="16099"/>
                      <a:pt x="12006" y="16099"/>
                      <a:pt x="11995" y="16110"/>
                    </a:cubicBezTo>
                    <a:cubicBezTo>
                      <a:pt x="11955" y="16081"/>
                      <a:pt x="11918" y="16058"/>
                      <a:pt x="11881" y="16058"/>
                    </a:cubicBezTo>
                    <a:cubicBezTo>
                      <a:pt x="11850" y="16058"/>
                      <a:pt x="11820" y="16073"/>
                      <a:pt x="11787" y="16110"/>
                    </a:cubicBezTo>
                    <a:lnTo>
                      <a:pt x="11777" y="16099"/>
                    </a:lnTo>
                    <a:cubicBezTo>
                      <a:pt x="11764" y="16103"/>
                      <a:pt x="11750" y="16104"/>
                      <a:pt x="11736" y="16104"/>
                    </a:cubicBezTo>
                    <a:cubicBezTo>
                      <a:pt x="11697" y="16104"/>
                      <a:pt x="11657" y="16093"/>
                      <a:pt x="11617" y="16093"/>
                    </a:cubicBezTo>
                    <a:cubicBezTo>
                      <a:pt x="11594" y="16093"/>
                      <a:pt x="11570" y="16097"/>
                      <a:pt x="11548" y="16110"/>
                    </a:cubicBezTo>
                    <a:cubicBezTo>
                      <a:pt x="11350" y="16120"/>
                      <a:pt x="11162" y="16131"/>
                      <a:pt x="10996" y="16235"/>
                    </a:cubicBezTo>
                    <a:cubicBezTo>
                      <a:pt x="10819" y="16266"/>
                      <a:pt x="10642" y="16297"/>
                      <a:pt x="10496" y="16422"/>
                    </a:cubicBezTo>
                    <a:cubicBezTo>
                      <a:pt x="10465" y="16443"/>
                      <a:pt x="10424" y="16464"/>
                      <a:pt x="10382" y="16485"/>
                    </a:cubicBezTo>
                    <a:cubicBezTo>
                      <a:pt x="10350" y="16485"/>
                      <a:pt x="10330" y="16506"/>
                      <a:pt x="10320" y="16536"/>
                    </a:cubicBezTo>
                    <a:lnTo>
                      <a:pt x="10309" y="16536"/>
                    </a:lnTo>
                    <a:cubicBezTo>
                      <a:pt x="10100" y="16620"/>
                      <a:pt x="9892" y="16703"/>
                      <a:pt x="9716" y="16849"/>
                    </a:cubicBezTo>
                    <a:cubicBezTo>
                      <a:pt x="9674" y="16870"/>
                      <a:pt x="9632" y="16901"/>
                      <a:pt x="9580" y="16922"/>
                    </a:cubicBezTo>
                    <a:cubicBezTo>
                      <a:pt x="9549" y="16943"/>
                      <a:pt x="9507" y="16964"/>
                      <a:pt x="9466" y="16984"/>
                    </a:cubicBezTo>
                    <a:cubicBezTo>
                      <a:pt x="9174" y="17119"/>
                      <a:pt x="8997" y="17348"/>
                      <a:pt x="8904" y="17640"/>
                    </a:cubicBezTo>
                    <a:cubicBezTo>
                      <a:pt x="8799" y="17807"/>
                      <a:pt x="8654" y="17932"/>
                      <a:pt x="8529" y="18067"/>
                    </a:cubicBezTo>
                    <a:cubicBezTo>
                      <a:pt x="8393" y="18151"/>
                      <a:pt x="8268" y="18244"/>
                      <a:pt x="8175" y="18380"/>
                    </a:cubicBezTo>
                    <a:lnTo>
                      <a:pt x="8112" y="18442"/>
                    </a:lnTo>
                    <a:cubicBezTo>
                      <a:pt x="8091" y="18463"/>
                      <a:pt x="8081" y="18484"/>
                      <a:pt x="8050" y="18505"/>
                    </a:cubicBezTo>
                    <a:cubicBezTo>
                      <a:pt x="7982" y="18542"/>
                      <a:pt x="7914" y="18569"/>
                      <a:pt x="7842" y="18569"/>
                    </a:cubicBezTo>
                    <a:cubicBezTo>
                      <a:pt x="7815" y="18569"/>
                      <a:pt x="7787" y="18565"/>
                      <a:pt x="7758" y="18556"/>
                    </a:cubicBezTo>
                    <a:cubicBezTo>
                      <a:pt x="7737" y="18484"/>
                      <a:pt x="7706" y="18400"/>
                      <a:pt x="7685" y="18317"/>
                    </a:cubicBezTo>
                    <a:cubicBezTo>
                      <a:pt x="7696" y="18223"/>
                      <a:pt x="7685" y="18140"/>
                      <a:pt x="7643" y="18056"/>
                    </a:cubicBezTo>
                    <a:cubicBezTo>
                      <a:pt x="7592" y="17901"/>
                      <a:pt x="7571" y="17744"/>
                      <a:pt x="7560" y="17588"/>
                    </a:cubicBezTo>
                    <a:cubicBezTo>
                      <a:pt x="7539" y="17422"/>
                      <a:pt x="7581" y="17265"/>
                      <a:pt x="7654" y="17119"/>
                    </a:cubicBezTo>
                    <a:cubicBezTo>
                      <a:pt x="7737" y="16922"/>
                      <a:pt x="7810" y="16735"/>
                      <a:pt x="7821" y="16515"/>
                    </a:cubicBezTo>
                    <a:cubicBezTo>
                      <a:pt x="7821" y="16349"/>
                      <a:pt x="7946" y="16193"/>
                      <a:pt x="7904" y="16016"/>
                    </a:cubicBezTo>
                    <a:cubicBezTo>
                      <a:pt x="8008" y="15860"/>
                      <a:pt x="7987" y="15673"/>
                      <a:pt x="8050" y="15506"/>
                    </a:cubicBezTo>
                    <a:cubicBezTo>
                      <a:pt x="8060" y="15485"/>
                      <a:pt x="8060" y="15464"/>
                      <a:pt x="8060" y="15453"/>
                    </a:cubicBezTo>
                    <a:cubicBezTo>
                      <a:pt x="8071" y="15433"/>
                      <a:pt x="8081" y="15412"/>
                      <a:pt x="8081" y="15391"/>
                    </a:cubicBezTo>
                    <a:cubicBezTo>
                      <a:pt x="8112" y="15329"/>
                      <a:pt x="8143" y="15256"/>
                      <a:pt x="8175" y="15183"/>
                    </a:cubicBezTo>
                    <a:cubicBezTo>
                      <a:pt x="8205" y="15183"/>
                      <a:pt x="8216" y="15162"/>
                      <a:pt x="8226" y="15131"/>
                    </a:cubicBezTo>
                    <a:cubicBezTo>
                      <a:pt x="8237" y="15120"/>
                      <a:pt x="8247" y="15099"/>
                      <a:pt x="8268" y="15079"/>
                    </a:cubicBezTo>
                    <a:cubicBezTo>
                      <a:pt x="8425" y="14975"/>
                      <a:pt x="8591" y="14902"/>
                      <a:pt x="8695" y="14725"/>
                    </a:cubicBezTo>
                    <a:cubicBezTo>
                      <a:pt x="8716" y="14683"/>
                      <a:pt x="8768" y="14662"/>
                      <a:pt x="8809" y="14641"/>
                    </a:cubicBezTo>
                    <a:cubicBezTo>
                      <a:pt x="8851" y="14611"/>
                      <a:pt x="8872" y="14569"/>
                      <a:pt x="8893" y="14516"/>
                    </a:cubicBezTo>
                    <a:cubicBezTo>
                      <a:pt x="8914" y="14516"/>
                      <a:pt x="8924" y="14496"/>
                      <a:pt x="8924" y="14486"/>
                    </a:cubicBezTo>
                    <a:cubicBezTo>
                      <a:pt x="8945" y="14454"/>
                      <a:pt x="8966" y="14433"/>
                      <a:pt x="8987" y="14402"/>
                    </a:cubicBezTo>
                    <a:cubicBezTo>
                      <a:pt x="9070" y="14329"/>
                      <a:pt x="9184" y="14329"/>
                      <a:pt x="9288" y="14277"/>
                    </a:cubicBezTo>
                    <a:cubicBezTo>
                      <a:pt x="9297" y="14276"/>
                      <a:pt x="9305" y="14276"/>
                      <a:pt x="9313" y="14276"/>
                    </a:cubicBezTo>
                    <a:cubicBezTo>
                      <a:pt x="9407" y="14276"/>
                      <a:pt x="9495" y="14330"/>
                      <a:pt x="9591" y="14340"/>
                    </a:cubicBezTo>
                    <a:lnTo>
                      <a:pt x="9632" y="14340"/>
                    </a:lnTo>
                    <a:cubicBezTo>
                      <a:pt x="9686" y="14394"/>
                      <a:pt x="9750" y="14403"/>
                      <a:pt x="9815" y="14403"/>
                    </a:cubicBezTo>
                    <a:cubicBezTo>
                      <a:pt x="9847" y="14403"/>
                      <a:pt x="9880" y="14400"/>
                      <a:pt x="9911" y="14400"/>
                    </a:cubicBezTo>
                    <a:cubicBezTo>
                      <a:pt x="9926" y="14400"/>
                      <a:pt x="9940" y="14401"/>
                      <a:pt x="9955" y="14402"/>
                    </a:cubicBezTo>
                    <a:cubicBezTo>
                      <a:pt x="10083" y="14420"/>
                      <a:pt x="10209" y="14428"/>
                      <a:pt x="10335" y="14428"/>
                    </a:cubicBezTo>
                    <a:cubicBezTo>
                      <a:pt x="10579" y="14428"/>
                      <a:pt x="10819" y="14398"/>
                      <a:pt x="11058" y="14350"/>
                    </a:cubicBezTo>
                    <a:cubicBezTo>
                      <a:pt x="11111" y="14340"/>
                      <a:pt x="11162" y="14319"/>
                      <a:pt x="11194" y="14277"/>
                    </a:cubicBezTo>
                    <a:cubicBezTo>
                      <a:pt x="11340" y="14225"/>
                      <a:pt x="11496" y="14204"/>
                      <a:pt x="11621" y="14100"/>
                    </a:cubicBezTo>
                    <a:cubicBezTo>
                      <a:pt x="11829" y="14037"/>
                      <a:pt x="12037" y="13965"/>
                      <a:pt x="12225" y="13850"/>
                    </a:cubicBezTo>
                    <a:cubicBezTo>
                      <a:pt x="12329" y="13798"/>
                      <a:pt x="12444" y="13757"/>
                      <a:pt x="12527" y="13663"/>
                    </a:cubicBezTo>
                    <a:cubicBezTo>
                      <a:pt x="12839" y="13517"/>
                      <a:pt x="13099" y="13309"/>
                      <a:pt x="13256" y="13007"/>
                    </a:cubicBezTo>
                    <a:cubicBezTo>
                      <a:pt x="13401" y="12705"/>
                      <a:pt x="13610" y="12434"/>
                      <a:pt x="13765" y="12142"/>
                    </a:cubicBezTo>
                    <a:cubicBezTo>
                      <a:pt x="13786" y="12122"/>
                      <a:pt x="13807" y="12101"/>
                      <a:pt x="13818" y="12080"/>
                    </a:cubicBezTo>
                    <a:cubicBezTo>
                      <a:pt x="13911" y="12008"/>
                      <a:pt x="13953" y="11924"/>
                      <a:pt x="13995" y="11830"/>
                    </a:cubicBezTo>
                    <a:cubicBezTo>
                      <a:pt x="14057" y="11716"/>
                      <a:pt x="14110" y="11612"/>
                      <a:pt x="14151" y="11497"/>
                    </a:cubicBezTo>
                    <a:cubicBezTo>
                      <a:pt x="14182" y="11445"/>
                      <a:pt x="14182" y="11383"/>
                      <a:pt x="14182" y="11320"/>
                    </a:cubicBezTo>
                    <a:cubicBezTo>
                      <a:pt x="14193" y="11164"/>
                      <a:pt x="14130" y="11091"/>
                      <a:pt x="13974" y="11091"/>
                    </a:cubicBezTo>
                    <a:cubicBezTo>
                      <a:pt x="13901" y="11091"/>
                      <a:pt x="13818" y="11091"/>
                      <a:pt x="13735" y="11112"/>
                    </a:cubicBezTo>
                    <a:cubicBezTo>
                      <a:pt x="13464" y="11164"/>
                      <a:pt x="13182" y="11226"/>
                      <a:pt x="12912" y="11289"/>
                    </a:cubicBezTo>
                    <a:cubicBezTo>
                      <a:pt x="12881" y="11289"/>
                      <a:pt x="12860" y="11320"/>
                      <a:pt x="12828" y="11330"/>
                    </a:cubicBezTo>
                    <a:cubicBezTo>
                      <a:pt x="12620" y="11351"/>
                      <a:pt x="12412" y="11372"/>
                      <a:pt x="12215" y="11455"/>
                    </a:cubicBezTo>
                    <a:cubicBezTo>
                      <a:pt x="11995" y="11487"/>
                      <a:pt x="11787" y="11529"/>
                      <a:pt x="11569" y="11570"/>
                    </a:cubicBezTo>
                    <a:cubicBezTo>
                      <a:pt x="11496" y="11580"/>
                      <a:pt x="11412" y="11570"/>
                      <a:pt x="11350" y="11633"/>
                    </a:cubicBezTo>
                    <a:cubicBezTo>
                      <a:pt x="11319" y="11643"/>
                      <a:pt x="11277" y="11643"/>
                      <a:pt x="11246" y="11653"/>
                    </a:cubicBezTo>
                    <a:cubicBezTo>
                      <a:pt x="11233" y="11651"/>
                      <a:pt x="11222" y="11650"/>
                      <a:pt x="11211" y="11650"/>
                    </a:cubicBezTo>
                    <a:cubicBezTo>
                      <a:pt x="11175" y="11650"/>
                      <a:pt x="11145" y="11663"/>
                      <a:pt x="11121" y="11695"/>
                    </a:cubicBezTo>
                    <a:cubicBezTo>
                      <a:pt x="11079" y="11705"/>
                      <a:pt x="11038" y="11716"/>
                      <a:pt x="10996" y="11716"/>
                    </a:cubicBezTo>
                    <a:cubicBezTo>
                      <a:pt x="10892" y="11788"/>
                      <a:pt x="10778" y="11851"/>
                      <a:pt x="10663" y="11913"/>
                    </a:cubicBezTo>
                    <a:cubicBezTo>
                      <a:pt x="10507" y="12008"/>
                      <a:pt x="10361" y="12091"/>
                      <a:pt x="10246" y="12247"/>
                    </a:cubicBezTo>
                    <a:cubicBezTo>
                      <a:pt x="10225" y="12247"/>
                      <a:pt x="10215" y="12257"/>
                      <a:pt x="10205" y="12267"/>
                    </a:cubicBezTo>
                    <a:cubicBezTo>
                      <a:pt x="10142" y="12278"/>
                      <a:pt x="10100" y="12320"/>
                      <a:pt x="10070" y="12372"/>
                    </a:cubicBezTo>
                    <a:cubicBezTo>
                      <a:pt x="9955" y="12392"/>
                      <a:pt x="9882" y="12466"/>
                      <a:pt x="9830" y="12559"/>
                    </a:cubicBezTo>
                    <a:cubicBezTo>
                      <a:pt x="9746" y="12663"/>
                      <a:pt x="9653" y="12757"/>
                      <a:pt x="9591" y="12871"/>
                    </a:cubicBezTo>
                    <a:cubicBezTo>
                      <a:pt x="9413" y="13194"/>
                      <a:pt x="9184" y="13475"/>
                      <a:pt x="8966" y="13778"/>
                    </a:cubicBezTo>
                    <a:cubicBezTo>
                      <a:pt x="8851" y="13882"/>
                      <a:pt x="8726" y="13986"/>
                      <a:pt x="8612" y="14100"/>
                    </a:cubicBezTo>
                    <a:cubicBezTo>
                      <a:pt x="8570" y="14100"/>
                      <a:pt x="8529" y="14111"/>
                      <a:pt x="8487" y="14121"/>
                    </a:cubicBezTo>
                    <a:cubicBezTo>
                      <a:pt x="8447" y="14131"/>
                      <a:pt x="8410" y="14136"/>
                      <a:pt x="8375" y="14136"/>
                    </a:cubicBezTo>
                    <a:cubicBezTo>
                      <a:pt x="8263" y="14136"/>
                      <a:pt x="8176" y="14083"/>
                      <a:pt x="8112" y="13965"/>
                    </a:cubicBezTo>
                    <a:cubicBezTo>
                      <a:pt x="8143" y="13725"/>
                      <a:pt x="8216" y="13486"/>
                      <a:pt x="8122" y="13246"/>
                    </a:cubicBezTo>
                    <a:cubicBezTo>
                      <a:pt x="8205" y="13121"/>
                      <a:pt x="8216" y="12986"/>
                      <a:pt x="8112" y="12871"/>
                    </a:cubicBezTo>
                    <a:cubicBezTo>
                      <a:pt x="8112" y="12746"/>
                      <a:pt x="8122" y="12621"/>
                      <a:pt x="8101" y="12507"/>
                    </a:cubicBezTo>
                    <a:cubicBezTo>
                      <a:pt x="8039" y="12216"/>
                      <a:pt x="8008" y="11924"/>
                      <a:pt x="7976" y="11643"/>
                    </a:cubicBezTo>
                    <a:cubicBezTo>
                      <a:pt x="7987" y="11580"/>
                      <a:pt x="7987" y="11518"/>
                      <a:pt x="7997" y="11455"/>
                    </a:cubicBezTo>
                    <a:cubicBezTo>
                      <a:pt x="8029" y="11434"/>
                      <a:pt x="8039" y="11414"/>
                      <a:pt x="7997" y="11393"/>
                    </a:cubicBezTo>
                    <a:cubicBezTo>
                      <a:pt x="8008" y="11372"/>
                      <a:pt x="8008" y="11362"/>
                      <a:pt x="7997" y="11341"/>
                    </a:cubicBezTo>
                    <a:cubicBezTo>
                      <a:pt x="8112" y="11175"/>
                      <a:pt x="8164" y="10987"/>
                      <a:pt x="8310" y="10851"/>
                    </a:cubicBezTo>
                    <a:cubicBezTo>
                      <a:pt x="8425" y="10779"/>
                      <a:pt x="8529" y="10716"/>
                      <a:pt x="8664" y="10716"/>
                    </a:cubicBezTo>
                    <a:lnTo>
                      <a:pt x="8976" y="10716"/>
                    </a:lnTo>
                    <a:cubicBezTo>
                      <a:pt x="8985" y="10718"/>
                      <a:pt x="8993" y="10719"/>
                      <a:pt x="9001" y="10719"/>
                    </a:cubicBezTo>
                    <a:cubicBezTo>
                      <a:pt x="9042" y="10719"/>
                      <a:pt x="9075" y="10699"/>
                      <a:pt x="9101" y="10664"/>
                    </a:cubicBezTo>
                    <a:cubicBezTo>
                      <a:pt x="9174" y="10664"/>
                      <a:pt x="9237" y="10664"/>
                      <a:pt x="9278" y="10601"/>
                    </a:cubicBezTo>
                    <a:lnTo>
                      <a:pt x="9278" y="10591"/>
                    </a:lnTo>
                    <a:cubicBezTo>
                      <a:pt x="9299" y="10571"/>
                      <a:pt x="9330" y="10550"/>
                      <a:pt x="9362" y="10539"/>
                    </a:cubicBezTo>
                    <a:cubicBezTo>
                      <a:pt x="9403" y="10518"/>
                      <a:pt x="9445" y="10497"/>
                      <a:pt x="9497" y="10477"/>
                    </a:cubicBezTo>
                    <a:cubicBezTo>
                      <a:pt x="9632" y="10435"/>
                      <a:pt x="9767" y="10393"/>
                      <a:pt x="9903" y="10342"/>
                    </a:cubicBezTo>
                    <a:cubicBezTo>
                      <a:pt x="10142" y="10237"/>
                      <a:pt x="10392" y="10133"/>
                      <a:pt x="10507" y="9863"/>
                    </a:cubicBezTo>
                    <a:cubicBezTo>
                      <a:pt x="10538" y="9863"/>
                      <a:pt x="10559" y="9831"/>
                      <a:pt x="10569" y="9810"/>
                    </a:cubicBezTo>
                    <a:lnTo>
                      <a:pt x="10569" y="9810"/>
                    </a:lnTo>
                    <a:cubicBezTo>
                      <a:pt x="10569" y="9810"/>
                      <a:pt x="10569" y="9810"/>
                      <a:pt x="10569" y="9810"/>
                    </a:cubicBezTo>
                    <a:cubicBezTo>
                      <a:pt x="10600" y="9779"/>
                      <a:pt x="10642" y="9759"/>
                      <a:pt x="10663" y="9727"/>
                    </a:cubicBezTo>
                    <a:cubicBezTo>
                      <a:pt x="10736" y="9550"/>
                      <a:pt x="10871" y="9425"/>
                      <a:pt x="10996" y="9290"/>
                    </a:cubicBezTo>
                    <a:cubicBezTo>
                      <a:pt x="11090" y="9196"/>
                      <a:pt x="11173" y="9102"/>
                      <a:pt x="11236" y="8977"/>
                    </a:cubicBezTo>
                    <a:cubicBezTo>
                      <a:pt x="11392" y="8634"/>
                      <a:pt x="11558" y="8301"/>
                      <a:pt x="11725" y="7968"/>
                    </a:cubicBezTo>
                    <a:cubicBezTo>
                      <a:pt x="11766" y="7894"/>
                      <a:pt x="11840" y="7832"/>
                      <a:pt x="11840" y="7749"/>
                    </a:cubicBezTo>
                    <a:cubicBezTo>
                      <a:pt x="11829" y="7582"/>
                      <a:pt x="11933" y="7447"/>
                      <a:pt x="11975" y="7290"/>
                    </a:cubicBezTo>
                    <a:cubicBezTo>
                      <a:pt x="12079" y="7114"/>
                      <a:pt x="12100" y="6916"/>
                      <a:pt x="12152" y="6718"/>
                    </a:cubicBezTo>
                    <a:cubicBezTo>
                      <a:pt x="12194" y="6593"/>
                      <a:pt x="12225" y="6457"/>
                      <a:pt x="12204" y="6333"/>
                    </a:cubicBezTo>
                    <a:cubicBezTo>
                      <a:pt x="12173" y="6166"/>
                      <a:pt x="12173" y="5989"/>
                      <a:pt x="12162" y="5823"/>
                    </a:cubicBezTo>
                    <a:cubicBezTo>
                      <a:pt x="12152" y="5739"/>
                      <a:pt x="12120" y="5666"/>
                      <a:pt x="12069" y="5594"/>
                    </a:cubicBezTo>
                    <a:cubicBezTo>
                      <a:pt x="12035" y="5560"/>
                      <a:pt x="11994" y="5526"/>
                      <a:pt x="11946" y="5526"/>
                    </a:cubicBezTo>
                    <a:cubicBezTo>
                      <a:pt x="11935" y="5526"/>
                      <a:pt x="11924" y="5527"/>
                      <a:pt x="11912" y="5531"/>
                    </a:cubicBezTo>
                    <a:cubicBezTo>
                      <a:pt x="11704" y="5573"/>
                      <a:pt x="11486" y="5562"/>
                      <a:pt x="11298" y="5698"/>
                    </a:cubicBezTo>
                    <a:cubicBezTo>
                      <a:pt x="11152" y="5708"/>
                      <a:pt x="11058" y="5812"/>
                      <a:pt x="10933" y="5874"/>
                    </a:cubicBezTo>
                    <a:cubicBezTo>
                      <a:pt x="10913" y="5895"/>
                      <a:pt x="10892" y="5906"/>
                      <a:pt x="10871" y="5916"/>
                    </a:cubicBezTo>
                    <a:cubicBezTo>
                      <a:pt x="10798" y="5927"/>
                      <a:pt x="10725" y="5937"/>
                      <a:pt x="10684" y="5999"/>
                    </a:cubicBezTo>
                    <a:cubicBezTo>
                      <a:pt x="10621" y="6020"/>
                      <a:pt x="10559" y="6052"/>
                      <a:pt x="10486" y="6073"/>
                    </a:cubicBezTo>
                    <a:cubicBezTo>
                      <a:pt x="10424" y="6103"/>
                      <a:pt x="10361" y="6135"/>
                      <a:pt x="10320" y="6198"/>
                    </a:cubicBezTo>
                    <a:cubicBezTo>
                      <a:pt x="10225" y="6343"/>
                      <a:pt x="10080" y="6437"/>
                      <a:pt x="9934" y="6531"/>
                    </a:cubicBezTo>
                    <a:cubicBezTo>
                      <a:pt x="9778" y="6635"/>
                      <a:pt x="9632" y="6760"/>
                      <a:pt x="9517" y="6916"/>
                    </a:cubicBezTo>
                    <a:cubicBezTo>
                      <a:pt x="9507" y="6936"/>
                      <a:pt x="9487" y="6957"/>
                      <a:pt x="9476" y="6978"/>
                    </a:cubicBezTo>
                    <a:cubicBezTo>
                      <a:pt x="9455" y="7010"/>
                      <a:pt x="9424" y="7031"/>
                      <a:pt x="9403" y="7061"/>
                    </a:cubicBezTo>
                    <a:cubicBezTo>
                      <a:pt x="9362" y="7072"/>
                      <a:pt x="9341" y="7114"/>
                      <a:pt x="9330" y="7155"/>
                    </a:cubicBezTo>
                    <a:cubicBezTo>
                      <a:pt x="9205" y="7260"/>
                      <a:pt x="9101" y="7374"/>
                      <a:pt x="9038" y="7540"/>
                    </a:cubicBezTo>
                    <a:cubicBezTo>
                      <a:pt x="9028" y="7551"/>
                      <a:pt x="9028" y="7561"/>
                      <a:pt x="9028" y="7582"/>
                    </a:cubicBezTo>
                    <a:cubicBezTo>
                      <a:pt x="8914" y="7665"/>
                      <a:pt x="8872" y="7780"/>
                      <a:pt x="8841" y="7894"/>
                    </a:cubicBezTo>
                    <a:cubicBezTo>
                      <a:pt x="8799" y="7926"/>
                      <a:pt x="8789" y="7978"/>
                      <a:pt x="8789" y="8030"/>
                    </a:cubicBezTo>
                    <a:cubicBezTo>
                      <a:pt x="8789" y="8040"/>
                      <a:pt x="8779" y="8061"/>
                      <a:pt x="8789" y="8082"/>
                    </a:cubicBezTo>
                    <a:cubicBezTo>
                      <a:pt x="8705" y="8165"/>
                      <a:pt x="8664" y="8269"/>
                      <a:pt x="8664" y="8384"/>
                    </a:cubicBezTo>
                    <a:cubicBezTo>
                      <a:pt x="8664" y="8467"/>
                      <a:pt x="8643" y="8561"/>
                      <a:pt x="8601" y="8644"/>
                    </a:cubicBezTo>
                    <a:cubicBezTo>
                      <a:pt x="8549" y="8676"/>
                      <a:pt x="8508" y="8738"/>
                      <a:pt x="8508" y="8790"/>
                    </a:cubicBezTo>
                    <a:cubicBezTo>
                      <a:pt x="8487" y="8936"/>
                      <a:pt x="8414" y="9060"/>
                      <a:pt x="8362" y="9185"/>
                    </a:cubicBezTo>
                    <a:cubicBezTo>
                      <a:pt x="8320" y="9310"/>
                      <a:pt x="8258" y="9435"/>
                      <a:pt x="8247" y="9560"/>
                    </a:cubicBezTo>
                    <a:cubicBezTo>
                      <a:pt x="8226" y="9706"/>
                      <a:pt x="8258" y="9852"/>
                      <a:pt x="8101" y="9935"/>
                    </a:cubicBezTo>
                    <a:cubicBezTo>
                      <a:pt x="8071" y="9956"/>
                      <a:pt x="8050" y="10018"/>
                      <a:pt x="8050" y="10071"/>
                    </a:cubicBezTo>
                    <a:cubicBezTo>
                      <a:pt x="8018" y="10217"/>
                      <a:pt x="7946" y="10331"/>
                      <a:pt x="7810" y="10414"/>
                    </a:cubicBezTo>
                    <a:cubicBezTo>
                      <a:pt x="7821" y="10342"/>
                      <a:pt x="7821" y="10268"/>
                      <a:pt x="7758" y="10217"/>
                    </a:cubicBezTo>
                    <a:cubicBezTo>
                      <a:pt x="7758" y="10196"/>
                      <a:pt x="7758" y="10185"/>
                      <a:pt x="7747" y="10175"/>
                    </a:cubicBezTo>
                    <a:cubicBezTo>
                      <a:pt x="7758" y="10081"/>
                      <a:pt x="7747" y="9998"/>
                      <a:pt x="7696" y="9925"/>
                    </a:cubicBezTo>
                    <a:cubicBezTo>
                      <a:pt x="7737" y="9842"/>
                      <a:pt x="7685" y="9768"/>
                      <a:pt x="7675" y="9685"/>
                    </a:cubicBezTo>
                    <a:cubicBezTo>
                      <a:pt x="7685" y="9634"/>
                      <a:pt x="7675" y="9581"/>
                      <a:pt x="7633" y="9539"/>
                    </a:cubicBezTo>
                    <a:cubicBezTo>
                      <a:pt x="7581" y="9342"/>
                      <a:pt x="7550" y="9123"/>
                      <a:pt x="7467" y="8936"/>
                    </a:cubicBezTo>
                    <a:cubicBezTo>
                      <a:pt x="7373" y="8706"/>
                      <a:pt x="7352" y="8488"/>
                      <a:pt x="7425" y="8259"/>
                    </a:cubicBezTo>
                    <a:cubicBezTo>
                      <a:pt x="7446" y="8176"/>
                      <a:pt x="7435" y="8123"/>
                      <a:pt x="7383" y="8061"/>
                    </a:cubicBezTo>
                    <a:cubicBezTo>
                      <a:pt x="7352" y="8030"/>
                      <a:pt x="7331" y="7998"/>
                      <a:pt x="7310" y="7968"/>
                    </a:cubicBezTo>
                    <a:cubicBezTo>
                      <a:pt x="7321" y="7926"/>
                      <a:pt x="7321" y="7884"/>
                      <a:pt x="7331" y="7843"/>
                    </a:cubicBezTo>
                    <a:cubicBezTo>
                      <a:pt x="7425" y="7790"/>
                      <a:pt x="7518" y="7749"/>
                      <a:pt x="7508" y="7614"/>
                    </a:cubicBezTo>
                    <a:cubicBezTo>
                      <a:pt x="7696" y="7364"/>
                      <a:pt x="7841" y="7093"/>
                      <a:pt x="7935" y="6791"/>
                    </a:cubicBezTo>
                    <a:cubicBezTo>
                      <a:pt x="7956" y="6760"/>
                      <a:pt x="7997" y="6739"/>
                      <a:pt x="8008" y="6707"/>
                    </a:cubicBezTo>
                    <a:cubicBezTo>
                      <a:pt x="8060" y="6562"/>
                      <a:pt x="8112" y="6416"/>
                      <a:pt x="8122" y="6270"/>
                    </a:cubicBezTo>
                    <a:cubicBezTo>
                      <a:pt x="8143" y="6239"/>
                      <a:pt x="8164" y="6218"/>
                      <a:pt x="8185" y="6198"/>
                    </a:cubicBezTo>
                    <a:cubicBezTo>
                      <a:pt x="8237" y="6187"/>
                      <a:pt x="8279" y="6156"/>
                      <a:pt x="8300" y="6114"/>
                    </a:cubicBezTo>
                    <a:cubicBezTo>
                      <a:pt x="8362" y="6020"/>
                      <a:pt x="8425" y="5916"/>
                      <a:pt x="8487" y="5823"/>
                    </a:cubicBezTo>
                    <a:cubicBezTo>
                      <a:pt x="8529" y="5791"/>
                      <a:pt x="8549" y="5749"/>
                      <a:pt x="8539" y="5698"/>
                    </a:cubicBezTo>
                    <a:lnTo>
                      <a:pt x="8549" y="5698"/>
                    </a:lnTo>
                    <a:cubicBezTo>
                      <a:pt x="8529" y="5687"/>
                      <a:pt x="8518" y="5677"/>
                      <a:pt x="8518" y="5666"/>
                    </a:cubicBezTo>
                    <a:lnTo>
                      <a:pt x="8518" y="5666"/>
                    </a:lnTo>
                    <a:lnTo>
                      <a:pt x="8549" y="5698"/>
                    </a:lnTo>
                    <a:cubicBezTo>
                      <a:pt x="8622" y="5541"/>
                      <a:pt x="8695" y="5385"/>
                      <a:pt x="8654" y="5208"/>
                    </a:cubicBezTo>
                    <a:cubicBezTo>
                      <a:pt x="8716" y="4990"/>
                      <a:pt x="8830" y="4802"/>
                      <a:pt x="8955" y="4615"/>
                    </a:cubicBezTo>
                    <a:cubicBezTo>
                      <a:pt x="8966" y="4594"/>
                      <a:pt x="8966" y="4562"/>
                      <a:pt x="8976" y="4532"/>
                    </a:cubicBezTo>
                    <a:cubicBezTo>
                      <a:pt x="9008" y="4521"/>
                      <a:pt x="9028" y="4500"/>
                      <a:pt x="9018" y="4469"/>
                    </a:cubicBezTo>
                    <a:cubicBezTo>
                      <a:pt x="9028" y="4448"/>
                      <a:pt x="9038" y="4428"/>
                      <a:pt x="9038" y="4407"/>
                    </a:cubicBezTo>
                    <a:cubicBezTo>
                      <a:pt x="9059" y="4396"/>
                      <a:pt x="9070" y="4375"/>
                      <a:pt x="9080" y="4354"/>
                    </a:cubicBezTo>
                    <a:cubicBezTo>
                      <a:pt x="9101" y="4313"/>
                      <a:pt x="9101" y="4271"/>
                      <a:pt x="9080" y="4219"/>
                    </a:cubicBezTo>
                    <a:cubicBezTo>
                      <a:pt x="9091" y="4208"/>
                      <a:pt x="9080" y="4188"/>
                      <a:pt x="9080" y="4167"/>
                    </a:cubicBezTo>
                    <a:cubicBezTo>
                      <a:pt x="9122" y="4104"/>
                      <a:pt x="9153" y="4032"/>
                      <a:pt x="9153" y="3949"/>
                    </a:cubicBezTo>
                    <a:cubicBezTo>
                      <a:pt x="9153" y="3771"/>
                      <a:pt x="9163" y="3605"/>
                      <a:pt x="9205" y="3438"/>
                    </a:cubicBezTo>
                    <a:cubicBezTo>
                      <a:pt x="9237" y="3345"/>
                      <a:pt x="9237" y="3261"/>
                      <a:pt x="9163" y="3188"/>
                    </a:cubicBezTo>
                    <a:cubicBezTo>
                      <a:pt x="9216" y="3042"/>
                      <a:pt x="9163" y="2897"/>
                      <a:pt x="9153" y="2751"/>
                    </a:cubicBezTo>
                    <a:cubicBezTo>
                      <a:pt x="9153" y="2688"/>
                      <a:pt x="9153" y="2616"/>
                      <a:pt x="9101" y="2563"/>
                    </a:cubicBezTo>
                    <a:cubicBezTo>
                      <a:pt x="9112" y="2501"/>
                      <a:pt x="9122" y="2438"/>
                      <a:pt x="9133" y="2366"/>
                    </a:cubicBezTo>
                    <a:cubicBezTo>
                      <a:pt x="9133" y="2324"/>
                      <a:pt x="9133" y="2293"/>
                      <a:pt x="9091" y="2262"/>
                    </a:cubicBezTo>
                    <a:lnTo>
                      <a:pt x="9091" y="2137"/>
                    </a:lnTo>
                    <a:cubicBezTo>
                      <a:pt x="9080" y="2064"/>
                      <a:pt x="9080" y="1980"/>
                      <a:pt x="9080" y="1897"/>
                    </a:cubicBezTo>
                    <a:cubicBezTo>
                      <a:pt x="9080" y="1876"/>
                      <a:pt x="9080" y="1855"/>
                      <a:pt x="9091" y="1835"/>
                    </a:cubicBezTo>
                    <a:cubicBezTo>
                      <a:pt x="9133" y="1730"/>
                      <a:pt x="9112" y="1637"/>
                      <a:pt x="9080" y="1533"/>
                    </a:cubicBezTo>
                    <a:cubicBezTo>
                      <a:pt x="9049" y="1450"/>
                      <a:pt x="9018" y="1366"/>
                      <a:pt x="8976" y="1283"/>
                    </a:cubicBezTo>
                    <a:lnTo>
                      <a:pt x="8976" y="1106"/>
                    </a:lnTo>
                    <a:cubicBezTo>
                      <a:pt x="8976" y="1054"/>
                      <a:pt x="8966" y="1002"/>
                      <a:pt x="8914" y="981"/>
                    </a:cubicBezTo>
                    <a:lnTo>
                      <a:pt x="8914" y="971"/>
                    </a:lnTo>
                    <a:cubicBezTo>
                      <a:pt x="8872" y="897"/>
                      <a:pt x="8830" y="814"/>
                      <a:pt x="8789" y="731"/>
                    </a:cubicBezTo>
                    <a:cubicBezTo>
                      <a:pt x="8809" y="617"/>
                      <a:pt x="8851" y="502"/>
                      <a:pt x="8904" y="388"/>
                    </a:cubicBezTo>
                    <a:cubicBezTo>
                      <a:pt x="8973" y="218"/>
                      <a:pt x="8795" y="1"/>
                      <a:pt x="8615"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1" name="Google Shape;61;p34"/>
              <p:cNvPicPr preferRelativeResize="0"/>
              <p:nvPr/>
            </p:nvPicPr>
            <p:blipFill rotWithShape="1">
              <a:blip r:embed="rId2">
                <a:alphaModFix/>
              </a:blip>
              <a:srcRect/>
              <a:stretch/>
            </p:blipFill>
            <p:spPr>
              <a:xfrm>
                <a:off x="4841429" y="-138081"/>
                <a:ext cx="1144842" cy="1730385"/>
              </a:xfrm>
              <a:prstGeom prst="rect">
                <a:avLst/>
              </a:prstGeom>
              <a:noFill/>
              <a:ln>
                <a:noFill/>
              </a:ln>
            </p:spPr>
          </p:pic>
        </p:grpSp>
        <p:grpSp>
          <p:nvGrpSpPr>
            <p:cNvPr id="62" name="Google Shape;62;p34"/>
            <p:cNvGrpSpPr/>
            <p:nvPr/>
          </p:nvGrpSpPr>
          <p:grpSpPr>
            <a:xfrm rot="3410942">
              <a:off x="-19965" y="1018781"/>
              <a:ext cx="376980" cy="691870"/>
              <a:chOff x="3982879" y="1275530"/>
              <a:chExt cx="695046" cy="1275614"/>
            </a:xfrm>
          </p:grpSpPr>
          <p:sp>
            <p:nvSpPr>
              <p:cNvPr id="63" name="Google Shape;63;p34"/>
              <p:cNvSpPr/>
              <p:nvPr/>
            </p:nvSpPr>
            <p:spPr>
              <a:xfrm>
                <a:off x="3982879" y="1276148"/>
                <a:ext cx="695046" cy="1274369"/>
              </a:xfrm>
              <a:custGeom>
                <a:avLst/>
                <a:gdLst/>
                <a:ahLst/>
                <a:cxnLst/>
                <a:rect l="l" t="t" r="r" b="b"/>
                <a:pathLst>
                  <a:path w="6841" h="12543" extrusionOk="0">
                    <a:moveTo>
                      <a:pt x="5081" y="3158"/>
                    </a:moveTo>
                    <a:cubicBezTo>
                      <a:pt x="5081" y="3168"/>
                      <a:pt x="5071" y="3179"/>
                      <a:pt x="5061" y="3189"/>
                    </a:cubicBezTo>
                    <a:cubicBezTo>
                      <a:pt x="5071" y="3179"/>
                      <a:pt x="5071" y="3168"/>
                      <a:pt x="5081" y="3158"/>
                    </a:cubicBezTo>
                    <a:close/>
                    <a:moveTo>
                      <a:pt x="1625" y="4064"/>
                    </a:moveTo>
                    <a:cubicBezTo>
                      <a:pt x="1614" y="4064"/>
                      <a:pt x="1604" y="4075"/>
                      <a:pt x="1593" y="4075"/>
                    </a:cubicBezTo>
                    <a:lnTo>
                      <a:pt x="1614" y="4064"/>
                    </a:lnTo>
                    <a:close/>
                    <a:moveTo>
                      <a:pt x="5331" y="4095"/>
                    </a:moveTo>
                    <a:cubicBezTo>
                      <a:pt x="5345" y="4095"/>
                      <a:pt x="5345" y="4100"/>
                      <a:pt x="5340" y="4100"/>
                    </a:cubicBezTo>
                    <a:cubicBezTo>
                      <a:pt x="5338" y="4100"/>
                      <a:pt x="5335" y="4099"/>
                      <a:pt x="5331" y="4095"/>
                    </a:cubicBezTo>
                    <a:close/>
                    <a:moveTo>
                      <a:pt x="4852" y="6282"/>
                    </a:moveTo>
                    <a:cubicBezTo>
                      <a:pt x="4852" y="6282"/>
                      <a:pt x="4841" y="6282"/>
                      <a:pt x="4841" y="6292"/>
                    </a:cubicBezTo>
                    <a:lnTo>
                      <a:pt x="4841" y="6282"/>
                    </a:lnTo>
                    <a:close/>
                    <a:moveTo>
                      <a:pt x="3561" y="6833"/>
                    </a:moveTo>
                    <a:lnTo>
                      <a:pt x="3571" y="6844"/>
                    </a:lnTo>
                    <a:lnTo>
                      <a:pt x="3561" y="6844"/>
                    </a:lnTo>
                    <a:lnTo>
                      <a:pt x="3561" y="6833"/>
                    </a:lnTo>
                    <a:close/>
                    <a:moveTo>
                      <a:pt x="3499" y="7875"/>
                    </a:moveTo>
                    <a:lnTo>
                      <a:pt x="3509" y="7885"/>
                    </a:lnTo>
                    <a:lnTo>
                      <a:pt x="3499" y="7885"/>
                    </a:lnTo>
                    <a:lnTo>
                      <a:pt x="3499" y="7875"/>
                    </a:lnTo>
                    <a:close/>
                    <a:moveTo>
                      <a:pt x="2812" y="8728"/>
                    </a:moveTo>
                    <a:lnTo>
                      <a:pt x="2812" y="8739"/>
                    </a:lnTo>
                    <a:lnTo>
                      <a:pt x="2801" y="8739"/>
                    </a:lnTo>
                    <a:cubicBezTo>
                      <a:pt x="2812" y="8739"/>
                      <a:pt x="2812" y="8739"/>
                      <a:pt x="2812" y="8728"/>
                    </a:cubicBezTo>
                    <a:close/>
                    <a:moveTo>
                      <a:pt x="5831" y="8989"/>
                    </a:moveTo>
                    <a:lnTo>
                      <a:pt x="5820" y="8999"/>
                    </a:lnTo>
                    <a:lnTo>
                      <a:pt x="5820" y="8989"/>
                    </a:lnTo>
                    <a:close/>
                    <a:moveTo>
                      <a:pt x="3561" y="9343"/>
                    </a:moveTo>
                    <a:cubicBezTo>
                      <a:pt x="3561" y="9353"/>
                      <a:pt x="3571" y="9353"/>
                      <a:pt x="3571" y="9353"/>
                    </a:cubicBezTo>
                    <a:lnTo>
                      <a:pt x="3561" y="9353"/>
                    </a:lnTo>
                    <a:lnTo>
                      <a:pt x="3561" y="9343"/>
                    </a:lnTo>
                    <a:close/>
                    <a:moveTo>
                      <a:pt x="3738" y="10436"/>
                    </a:moveTo>
                    <a:lnTo>
                      <a:pt x="3738" y="10447"/>
                    </a:lnTo>
                    <a:lnTo>
                      <a:pt x="3738" y="10457"/>
                    </a:lnTo>
                    <a:lnTo>
                      <a:pt x="3728" y="10457"/>
                    </a:lnTo>
                    <a:cubicBezTo>
                      <a:pt x="3728" y="10457"/>
                      <a:pt x="3738" y="10447"/>
                      <a:pt x="3738" y="10436"/>
                    </a:cubicBezTo>
                    <a:close/>
                    <a:moveTo>
                      <a:pt x="3041" y="1"/>
                    </a:moveTo>
                    <a:cubicBezTo>
                      <a:pt x="3020" y="1"/>
                      <a:pt x="2993" y="14"/>
                      <a:pt x="2946" y="35"/>
                    </a:cubicBezTo>
                    <a:cubicBezTo>
                      <a:pt x="2937" y="33"/>
                      <a:pt x="2929" y="32"/>
                      <a:pt x="2920" y="32"/>
                    </a:cubicBezTo>
                    <a:cubicBezTo>
                      <a:pt x="2880" y="32"/>
                      <a:pt x="2846" y="52"/>
                      <a:pt x="2812" y="86"/>
                    </a:cubicBezTo>
                    <a:cubicBezTo>
                      <a:pt x="2738" y="190"/>
                      <a:pt x="2655" y="295"/>
                      <a:pt x="2572" y="399"/>
                    </a:cubicBezTo>
                    <a:lnTo>
                      <a:pt x="2572" y="514"/>
                    </a:lnTo>
                    <a:cubicBezTo>
                      <a:pt x="2499" y="524"/>
                      <a:pt x="2426" y="524"/>
                      <a:pt x="2353" y="534"/>
                    </a:cubicBezTo>
                    <a:cubicBezTo>
                      <a:pt x="2291" y="534"/>
                      <a:pt x="2270" y="576"/>
                      <a:pt x="2259" y="628"/>
                    </a:cubicBezTo>
                    <a:cubicBezTo>
                      <a:pt x="2072" y="753"/>
                      <a:pt x="2020" y="951"/>
                      <a:pt x="1989" y="1148"/>
                    </a:cubicBezTo>
                    <a:cubicBezTo>
                      <a:pt x="1989" y="1159"/>
                      <a:pt x="2009" y="1180"/>
                      <a:pt x="2020" y="1201"/>
                    </a:cubicBezTo>
                    <a:cubicBezTo>
                      <a:pt x="2030" y="1284"/>
                      <a:pt x="1999" y="1367"/>
                      <a:pt x="1968" y="1451"/>
                    </a:cubicBezTo>
                    <a:cubicBezTo>
                      <a:pt x="1968" y="1502"/>
                      <a:pt x="1958" y="1565"/>
                      <a:pt x="1958" y="1627"/>
                    </a:cubicBezTo>
                    <a:cubicBezTo>
                      <a:pt x="1947" y="1690"/>
                      <a:pt x="1916" y="1731"/>
                      <a:pt x="1864" y="1763"/>
                    </a:cubicBezTo>
                    <a:cubicBezTo>
                      <a:pt x="1572" y="1971"/>
                      <a:pt x="1572" y="1981"/>
                      <a:pt x="1749" y="2284"/>
                    </a:cubicBezTo>
                    <a:cubicBezTo>
                      <a:pt x="1749" y="2294"/>
                      <a:pt x="1759" y="2304"/>
                      <a:pt x="1770" y="2304"/>
                    </a:cubicBezTo>
                    <a:lnTo>
                      <a:pt x="1770" y="2544"/>
                    </a:lnTo>
                    <a:cubicBezTo>
                      <a:pt x="1697" y="2575"/>
                      <a:pt x="1645" y="2648"/>
                      <a:pt x="1562" y="2668"/>
                    </a:cubicBezTo>
                    <a:cubicBezTo>
                      <a:pt x="1354" y="2731"/>
                      <a:pt x="1291" y="2898"/>
                      <a:pt x="1291" y="3096"/>
                    </a:cubicBezTo>
                    <a:cubicBezTo>
                      <a:pt x="1291" y="3147"/>
                      <a:pt x="1333" y="3200"/>
                      <a:pt x="1291" y="3242"/>
                    </a:cubicBezTo>
                    <a:cubicBezTo>
                      <a:pt x="1229" y="3304"/>
                      <a:pt x="1229" y="3387"/>
                      <a:pt x="1229" y="3471"/>
                    </a:cubicBezTo>
                    <a:cubicBezTo>
                      <a:pt x="1218" y="3647"/>
                      <a:pt x="1146" y="3804"/>
                      <a:pt x="1041" y="3950"/>
                    </a:cubicBezTo>
                    <a:cubicBezTo>
                      <a:pt x="1021" y="3970"/>
                      <a:pt x="1010" y="3991"/>
                      <a:pt x="989" y="4012"/>
                    </a:cubicBezTo>
                    <a:cubicBezTo>
                      <a:pt x="979" y="4033"/>
                      <a:pt x="979" y="4043"/>
                      <a:pt x="979" y="4064"/>
                    </a:cubicBezTo>
                    <a:cubicBezTo>
                      <a:pt x="958" y="4085"/>
                      <a:pt x="937" y="4116"/>
                      <a:pt x="917" y="4137"/>
                    </a:cubicBezTo>
                    <a:cubicBezTo>
                      <a:pt x="771" y="4220"/>
                      <a:pt x="677" y="4355"/>
                      <a:pt x="687" y="4533"/>
                    </a:cubicBezTo>
                    <a:cubicBezTo>
                      <a:pt x="687" y="4751"/>
                      <a:pt x="656" y="4959"/>
                      <a:pt x="625" y="5178"/>
                    </a:cubicBezTo>
                    <a:cubicBezTo>
                      <a:pt x="614" y="5199"/>
                      <a:pt x="604" y="5220"/>
                      <a:pt x="604" y="5230"/>
                    </a:cubicBezTo>
                    <a:cubicBezTo>
                      <a:pt x="583" y="5262"/>
                      <a:pt x="573" y="5282"/>
                      <a:pt x="552" y="5303"/>
                    </a:cubicBezTo>
                    <a:cubicBezTo>
                      <a:pt x="510" y="5334"/>
                      <a:pt x="500" y="5376"/>
                      <a:pt x="489" y="5428"/>
                    </a:cubicBezTo>
                    <a:lnTo>
                      <a:pt x="489" y="5720"/>
                    </a:lnTo>
                    <a:cubicBezTo>
                      <a:pt x="343" y="5917"/>
                      <a:pt x="250" y="6115"/>
                      <a:pt x="364" y="6365"/>
                    </a:cubicBezTo>
                    <a:cubicBezTo>
                      <a:pt x="406" y="6458"/>
                      <a:pt x="375" y="6573"/>
                      <a:pt x="323" y="6688"/>
                    </a:cubicBezTo>
                    <a:cubicBezTo>
                      <a:pt x="271" y="6792"/>
                      <a:pt x="198" y="6896"/>
                      <a:pt x="188" y="7011"/>
                    </a:cubicBezTo>
                    <a:cubicBezTo>
                      <a:pt x="94" y="7104"/>
                      <a:pt x="135" y="7219"/>
                      <a:pt x="135" y="7333"/>
                    </a:cubicBezTo>
                    <a:cubicBezTo>
                      <a:pt x="125" y="7344"/>
                      <a:pt x="125" y="7365"/>
                      <a:pt x="125" y="7386"/>
                    </a:cubicBezTo>
                    <a:cubicBezTo>
                      <a:pt x="31" y="7604"/>
                      <a:pt x="0" y="7812"/>
                      <a:pt x="156" y="8020"/>
                    </a:cubicBezTo>
                    <a:cubicBezTo>
                      <a:pt x="229" y="8114"/>
                      <a:pt x="302" y="8219"/>
                      <a:pt x="364" y="8312"/>
                    </a:cubicBezTo>
                    <a:cubicBezTo>
                      <a:pt x="364" y="8374"/>
                      <a:pt x="375" y="8458"/>
                      <a:pt x="343" y="8520"/>
                    </a:cubicBezTo>
                    <a:cubicBezTo>
                      <a:pt x="281" y="8687"/>
                      <a:pt x="354" y="8822"/>
                      <a:pt x="438" y="8957"/>
                    </a:cubicBezTo>
                    <a:cubicBezTo>
                      <a:pt x="489" y="9031"/>
                      <a:pt x="552" y="9093"/>
                      <a:pt x="614" y="9166"/>
                    </a:cubicBezTo>
                    <a:cubicBezTo>
                      <a:pt x="625" y="9197"/>
                      <a:pt x="635" y="9218"/>
                      <a:pt x="677" y="9228"/>
                    </a:cubicBezTo>
                    <a:cubicBezTo>
                      <a:pt x="697" y="9239"/>
                      <a:pt x="718" y="9270"/>
                      <a:pt x="739" y="9291"/>
                    </a:cubicBezTo>
                    <a:cubicBezTo>
                      <a:pt x="822" y="9374"/>
                      <a:pt x="937" y="9447"/>
                      <a:pt x="1010" y="9561"/>
                    </a:cubicBezTo>
                    <a:cubicBezTo>
                      <a:pt x="1041" y="9603"/>
                      <a:pt x="1104" y="9624"/>
                      <a:pt x="1156" y="9665"/>
                    </a:cubicBezTo>
                    <a:cubicBezTo>
                      <a:pt x="1176" y="9635"/>
                      <a:pt x="1197" y="9624"/>
                      <a:pt x="1218" y="9624"/>
                    </a:cubicBezTo>
                    <a:cubicBezTo>
                      <a:pt x="1197" y="9635"/>
                      <a:pt x="1176" y="9655"/>
                      <a:pt x="1156" y="9665"/>
                    </a:cubicBezTo>
                    <a:cubicBezTo>
                      <a:pt x="1250" y="9822"/>
                      <a:pt x="1458" y="9832"/>
                      <a:pt x="1551" y="9989"/>
                    </a:cubicBezTo>
                    <a:cubicBezTo>
                      <a:pt x="1562" y="9999"/>
                      <a:pt x="1583" y="10009"/>
                      <a:pt x="1604" y="10009"/>
                    </a:cubicBezTo>
                    <a:cubicBezTo>
                      <a:pt x="1613" y="10009"/>
                      <a:pt x="1622" y="10009"/>
                      <a:pt x="1632" y="10009"/>
                    </a:cubicBezTo>
                    <a:cubicBezTo>
                      <a:pt x="1784" y="10009"/>
                      <a:pt x="1923" y="10078"/>
                      <a:pt x="2073" y="10078"/>
                    </a:cubicBezTo>
                    <a:cubicBezTo>
                      <a:pt x="2097" y="10078"/>
                      <a:pt x="2121" y="10076"/>
                      <a:pt x="2145" y="10072"/>
                    </a:cubicBezTo>
                    <a:cubicBezTo>
                      <a:pt x="2228" y="10082"/>
                      <a:pt x="2312" y="10082"/>
                      <a:pt x="2395" y="10082"/>
                    </a:cubicBezTo>
                    <a:cubicBezTo>
                      <a:pt x="2426" y="10128"/>
                      <a:pt x="2472" y="10157"/>
                      <a:pt x="2520" y="10157"/>
                    </a:cubicBezTo>
                    <a:cubicBezTo>
                      <a:pt x="2537" y="10157"/>
                      <a:pt x="2555" y="10153"/>
                      <a:pt x="2572" y="10144"/>
                    </a:cubicBezTo>
                    <a:cubicBezTo>
                      <a:pt x="2687" y="10082"/>
                      <a:pt x="2822" y="10093"/>
                      <a:pt x="2946" y="10072"/>
                    </a:cubicBezTo>
                    <a:cubicBezTo>
                      <a:pt x="3030" y="10082"/>
                      <a:pt x="3103" y="10103"/>
                      <a:pt x="3176" y="10144"/>
                    </a:cubicBezTo>
                    <a:cubicBezTo>
                      <a:pt x="3186" y="10280"/>
                      <a:pt x="3238" y="10405"/>
                      <a:pt x="3290" y="10519"/>
                    </a:cubicBezTo>
                    <a:cubicBezTo>
                      <a:pt x="3384" y="10686"/>
                      <a:pt x="3425" y="10852"/>
                      <a:pt x="3395" y="11040"/>
                    </a:cubicBezTo>
                    <a:cubicBezTo>
                      <a:pt x="3374" y="11113"/>
                      <a:pt x="3384" y="11186"/>
                      <a:pt x="3395" y="11259"/>
                    </a:cubicBezTo>
                    <a:cubicBezTo>
                      <a:pt x="3405" y="11477"/>
                      <a:pt x="3425" y="11696"/>
                      <a:pt x="3436" y="11925"/>
                    </a:cubicBezTo>
                    <a:cubicBezTo>
                      <a:pt x="3415" y="11977"/>
                      <a:pt x="3425" y="12039"/>
                      <a:pt x="3446" y="12102"/>
                    </a:cubicBezTo>
                    <a:cubicBezTo>
                      <a:pt x="3405" y="12227"/>
                      <a:pt x="3457" y="12342"/>
                      <a:pt x="3499" y="12456"/>
                    </a:cubicBezTo>
                    <a:cubicBezTo>
                      <a:pt x="3509" y="12477"/>
                      <a:pt x="3530" y="12508"/>
                      <a:pt x="3550" y="12518"/>
                    </a:cubicBezTo>
                    <a:cubicBezTo>
                      <a:pt x="3605" y="12530"/>
                      <a:pt x="3659" y="12542"/>
                      <a:pt x="3711" y="12542"/>
                    </a:cubicBezTo>
                    <a:cubicBezTo>
                      <a:pt x="3749" y="12542"/>
                      <a:pt x="3786" y="12536"/>
                      <a:pt x="3821" y="12518"/>
                    </a:cubicBezTo>
                    <a:cubicBezTo>
                      <a:pt x="3894" y="12487"/>
                      <a:pt x="3925" y="12425"/>
                      <a:pt x="3925" y="12352"/>
                    </a:cubicBezTo>
                    <a:cubicBezTo>
                      <a:pt x="4019" y="12019"/>
                      <a:pt x="3978" y="11685"/>
                      <a:pt x="3967" y="11352"/>
                    </a:cubicBezTo>
                    <a:cubicBezTo>
                      <a:pt x="3957" y="11331"/>
                      <a:pt x="3936" y="11321"/>
                      <a:pt x="3925" y="11300"/>
                    </a:cubicBezTo>
                    <a:cubicBezTo>
                      <a:pt x="3925" y="11123"/>
                      <a:pt x="3925" y="10936"/>
                      <a:pt x="3915" y="10759"/>
                    </a:cubicBezTo>
                    <a:cubicBezTo>
                      <a:pt x="3925" y="10592"/>
                      <a:pt x="3925" y="10436"/>
                      <a:pt x="3925" y="10269"/>
                    </a:cubicBezTo>
                    <a:cubicBezTo>
                      <a:pt x="3988" y="10248"/>
                      <a:pt x="4019" y="10197"/>
                      <a:pt x="4050" y="10144"/>
                    </a:cubicBezTo>
                    <a:cubicBezTo>
                      <a:pt x="4066" y="10147"/>
                      <a:pt x="4081" y="10148"/>
                      <a:pt x="4096" y="10148"/>
                    </a:cubicBezTo>
                    <a:cubicBezTo>
                      <a:pt x="4150" y="10148"/>
                      <a:pt x="4197" y="10131"/>
                      <a:pt x="4238" y="10082"/>
                    </a:cubicBezTo>
                    <a:cubicBezTo>
                      <a:pt x="4290" y="10082"/>
                      <a:pt x="4352" y="10093"/>
                      <a:pt x="4404" y="10093"/>
                    </a:cubicBezTo>
                    <a:cubicBezTo>
                      <a:pt x="4447" y="10128"/>
                      <a:pt x="4495" y="10144"/>
                      <a:pt x="4541" y="10144"/>
                    </a:cubicBezTo>
                    <a:cubicBezTo>
                      <a:pt x="4562" y="10144"/>
                      <a:pt x="4583" y="10141"/>
                      <a:pt x="4602" y="10134"/>
                    </a:cubicBezTo>
                    <a:cubicBezTo>
                      <a:pt x="4737" y="10093"/>
                      <a:pt x="4883" y="10040"/>
                      <a:pt x="5008" y="9989"/>
                    </a:cubicBezTo>
                    <a:cubicBezTo>
                      <a:pt x="5195" y="9905"/>
                      <a:pt x="5383" y="9801"/>
                      <a:pt x="5581" y="9707"/>
                    </a:cubicBezTo>
                    <a:cubicBezTo>
                      <a:pt x="5873" y="9551"/>
                      <a:pt x="6060" y="9311"/>
                      <a:pt x="6133" y="8989"/>
                    </a:cubicBezTo>
                    <a:cubicBezTo>
                      <a:pt x="6257" y="8853"/>
                      <a:pt x="6382" y="8728"/>
                      <a:pt x="6445" y="8552"/>
                    </a:cubicBezTo>
                    <a:cubicBezTo>
                      <a:pt x="6487" y="8531"/>
                      <a:pt x="6497" y="8478"/>
                      <a:pt x="6497" y="8427"/>
                    </a:cubicBezTo>
                    <a:cubicBezTo>
                      <a:pt x="6706" y="8270"/>
                      <a:pt x="6841" y="8094"/>
                      <a:pt x="6736" y="7812"/>
                    </a:cubicBezTo>
                    <a:cubicBezTo>
                      <a:pt x="6747" y="7719"/>
                      <a:pt x="6726" y="7635"/>
                      <a:pt x="6643" y="7583"/>
                    </a:cubicBezTo>
                    <a:cubicBezTo>
                      <a:pt x="6549" y="7521"/>
                      <a:pt x="6456" y="7448"/>
                      <a:pt x="6372" y="7386"/>
                    </a:cubicBezTo>
                    <a:cubicBezTo>
                      <a:pt x="6382" y="7354"/>
                      <a:pt x="6414" y="7291"/>
                      <a:pt x="6393" y="7281"/>
                    </a:cubicBezTo>
                    <a:cubicBezTo>
                      <a:pt x="6299" y="7166"/>
                      <a:pt x="6382" y="7104"/>
                      <a:pt x="6435" y="7021"/>
                    </a:cubicBezTo>
                    <a:cubicBezTo>
                      <a:pt x="6497" y="6979"/>
                      <a:pt x="6507" y="6917"/>
                      <a:pt x="6487" y="6854"/>
                    </a:cubicBezTo>
                    <a:cubicBezTo>
                      <a:pt x="6456" y="6740"/>
                      <a:pt x="6466" y="6615"/>
                      <a:pt x="6424" y="6500"/>
                    </a:cubicBezTo>
                    <a:cubicBezTo>
                      <a:pt x="6372" y="6344"/>
                      <a:pt x="6424" y="6178"/>
                      <a:pt x="6320" y="6032"/>
                    </a:cubicBezTo>
                    <a:cubicBezTo>
                      <a:pt x="6299" y="5865"/>
                      <a:pt x="6185" y="5792"/>
                      <a:pt x="6049" y="5761"/>
                    </a:cubicBezTo>
                    <a:cubicBezTo>
                      <a:pt x="5893" y="5709"/>
                      <a:pt x="5873" y="5626"/>
                      <a:pt x="5893" y="5491"/>
                    </a:cubicBezTo>
                    <a:cubicBezTo>
                      <a:pt x="5966" y="5417"/>
                      <a:pt x="5935" y="5324"/>
                      <a:pt x="5956" y="5241"/>
                    </a:cubicBezTo>
                    <a:cubicBezTo>
                      <a:pt x="6049" y="5095"/>
                      <a:pt x="6018" y="4959"/>
                      <a:pt x="5945" y="4813"/>
                    </a:cubicBezTo>
                    <a:cubicBezTo>
                      <a:pt x="5924" y="4688"/>
                      <a:pt x="5873" y="4574"/>
                      <a:pt x="5769" y="4501"/>
                    </a:cubicBezTo>
                    <a:cubicBezTo>
                      <a:pt x="5779" y="4334"/>
                      <a:pt x="5695" y="4230"/>
                      <a:pt x="5581" y="4137"/>
                    </a:cubicBezTo>
                    <a:cubicBezTo>
                      <a:pt x="5519" y="4043"/>
                      <a:pt x="5519" y="3950"/>
                      <a:pt x="5519" y="3845"/>
                    </a:cubicBezTo>
                    <a:cubicBezTo>
                      <a:pt x="5519" y="3751"/>
                      <a:pt x="5539" y="3658"/>
                      <a:pt x="5456" y="3585"/>
                    </a:cubicBezTo>
                    <a:cubicBezTo>
                      <a:pt x="5415" y="3491"/>
                      <a:pt x="5362" y="3387"/>
                      <a:pt x="5248" y="3356"/>
                    </a:cubicBezTo>
                    <a:cubicBezTo>
                      <a:pt x="5154" y="3325"/>
                      <a:pt x="5091" y="3262"/>
                      <a:pt x="5081" y="3158"/>
                    </a:cubicBezTo>
                    <a:cubicBezTo>
                      <a:pt x="5050" y="2950"/>
                      <a:pt x="4987" y="2752"/>
                      <a:pt x="4894" y="2564"/>
                    </a:cubicBezTo>
                    <a:cubicBezTo>
                      <a:pt x="4836" y="2458"/>
                      <a:pt x="4766" y="2422"/>
                      <a:pt x="4672" y="2422"/>
                    </a:cubicBezTo>
                    <a:cubicBezTo>
                      <a:pt x="4647" y="2422"/>
                      <a:pt x="4620" y="2425"/>
                      <a:pt x="4592" y="2429"/>
                    </a:cubicBezTo>
                    <a:cubicBezTo>
                      <a:pt x="4561" y="2429"/>
                      <a:pt x="4519" y="2419"/>
                      <a:pt x="4477" y="2419"/>
                    </a:cubicBezTo>
                    <a:cubicBezTo>
                      <a:pt x="4477" y="2263"/>
                      <a:pt x="4477" y="2106"/>
                      <a:pt x="4467" y="1960"/>
                    </a:cubicBezTo>
                    <a:cubicBezTo>
                      <a:pt x="4467" y="1856"/>
                      <a:pt x="4446" y="1752"/>
                      <a:pt x="4362" y="1680"/>
                    </a:cubicBezTo>
                    <a:cubicBezTo>
                      <a:pt x="4332" y="1669"/>
                      <a:pt x="4311" y="1648"/>
                      <a:pt x="4290" y="1627"/>
                    </a:cubicBezTo>
                    <a:lnTo>
                      <a:pt x="4228" y="1565"/>
                    </a:lnTo>
                    <a:lnTo>
                      <a:pt x="4175" y="1513"/>
                    </a:lnTo>
                    <a:cubicBezTo>
                      <a:pt x="4154" y="1513"/>
                      <a:pt x="4133" y="1502"/>
                      <a:pt x="4113" y="1502"/>
                    </a:cubicBezTo>
                    <a:cubicBezTo>
                      <a:pt x="4092" y="1482"/>
                      <a:pt x="4071" y="1472"/>
                      <a:pt x="4050" y="1451"/>
                    </a:cubicBezTo>
                    <a:lnTo>
                      <a:pt x="3978" y="1377"/>
                    </a:lnTo>
                    <a:cubicBezTo>
                      <a:pt x="3967" y="1180"/>
                      <a:pt x="3832" y="1055"/>
                      <a:pt x="3696" y="940"/>
                    </a:cubicBezTo>
                    <a:cubicBezTo>
                      <a:pt x="3571" y="826"/>
                      <a:pt x="3467" y="711"/>
                      <a:pt x="3488" y="534"/>
                    </a:cubicBezTo>
                    <a:cubicBezTo>
                      <a:pt x="3488" y="503"/>
                      <a:pt x="3457" y="482"/>
                      <a:pt x="3436" y="451"/>
                    </a:cubicBezTo>
                    <a:cubicBezTo>
                      <a:pt x="3436" y="440"/>
                      <a:pt x="3425" y="419"/>
                      <a:pt x="3425" y="399"/>
                    </a:cubicBezTo>
                    <a:cubicBezTo>
                      <a:pt x="3415" y="368"/>
                      <a:pt x="3405" y="357"/>
                      <a:pt x="3374" y="347"/>
                    </a:cubicBezTo>
                    <a:cubicBezTo>
                      <a:pt x="3353" y="305"/>
                      <a:pt x="3332" y="253"/>
                      <a:pt x="3311" y="211"/>
                    </a:cubicBezTo>
                    <a:cubicBezTo>
                      <a:pt x="3270" y="139"/>
                      <a:pt x="3217" y="97"/>
                      <a:pt x="3124" y="97"/>
                    </a:cubicBezTo>
                    <a:cubicBezTo>
                      <a:pt x="3087" y="29"/>
                      <a:pt x="3072" y="1"/>
                      <a:pt x="3041"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4" name="Google Shape;64;p34"/>
              <p:cNvPicPr preferRelativeResize="0"/>
              <p:nvPr/>
            </p:nvPicPr>
            <p:blipFill rotWithShape="1">
              <a:blip r:embed="rId3">
                <a:alphaModFix/>
              </a:blip>
              <a:srcRect/>
              <a:stretch/>
            </p:blipFill>
            <p:spPr>
              <a:xfrm>
                <a:off x="3988215" y="1275530"/>
                <a:ext cx="684374" cy="1275614"/>
              </a:xfrm>
              <a:prstGeom prst="rect">
                <a:avLst/>
              </a:prstGeom>
              <a:noFill/>
              <a:ln>
                <a:noFill/>
              </a:ln>
            </p:spPr>
          </p:pic>
        </p:grpSp>
      </p:grpSp>
      <p:grpSp>
        <p:nvGrpSpPr>
          <p:cNvPr id="65" name="Google Shape;65;p34"/>
          <p:cNvGrpSpPr/>
          <p:nvPr/>
        </p:nvGrpSpPr>
        <p:grpSpPr>
          <a:xfrm>
            <a:off x="8145914" y="3510787"/>
            <a:ext cx="1182597" cy="2003866"/>
            <a:chOff x="8145914" y="3510787"/>
            <a:chExt cx="1182597" cy="2003866"/>
          </a:xfrm>
        </p:grpSpPr>
        <p:grpSp>
          <p:nvGrpSpPr>
            <p:cNvPr id="66" name="Google Shape;66;p34"/>
            <p:cNvGrpSpPr/>
            <p:nvPr/>
          </p:nvGrpSpPr>
          <p:grpSpPr>
            <a:xfrm rot="-1858205">
              <a:off x="8369889" y="4328163"/>
              <a:ext cx="734646" cy="1074028"/>
              <a:chOff x="7702325" y="1953707"/>
              <a:chExt cx="1183600" cy="1730385"/>
            </a:xfrm>
          </p:grpSpPr>
          <p:sp>
            <p:nvSpPr>
              <p:cNvPr id="67" name="Google Shape;67;p34"/>
              <p:cNvSpPr/>
              <p:nvPr/>
            </p:nvSpPr>
            <p:spPr>
              <a:xfrm>
                <a:off x="7702327" y="1958586"/>
                <a:ext cx="1183589" cy="1720619"/>
              </a:xfrm>
              <a:custGeom>
                <a:avLst/>
                <a:gdLst/>
                <a:ahLst/>
                <a:cxnLst/>
                <a:rect l="l" t="t" r="r" b="b"/>
                <a:pathLst>
                  <a:path w="14682" h="21343" extrusionOk="0">
                    <a:moveTo>
                      <a:pt x="8070" y="1120"/>
                    </a:moveTo>
                    <a:cubicBezTo>
                      <a:pt x="8060" y="1120"/>
                      <a:pt x="8060" y="1131"/>
                      <a:pt x="8060" y="1131"/>
                    </a:cubicBezTo>
                    <a:cubicBezTo>
                      <a:pt x="8049" y="1131"/>
                      <a:pt x="8049" y="1131"/>
                      <a:pt x="8049" y="1120"/>
                    </a:cubicBezTo>
                    <a:close/>
                    <a:moveTo>
                      <a:pt x="13817" y="3265"/>
                    </a:moveTo>
                    <a:lnTo>
                      <a:pt x="13817" y="3276"/>
                    </a:lnTo>
                    <a:lnTo>
                      <a:pt x="13807" y="3276"/>
                    </a:lnTo>
                    <a:cubicBezTo>
                      <a:pt x="13807" y="3276"/>
                      <a:pt x="13817" y="3276"/>
                      <a:pt x="13817" y="3265"/>
                    </a:cubicBezTo>
                    <a:close/>
                    <a:moveTo>
                      <a:pt x="12891" y="3328"/>
                    </a:moveTo>
                    <a:lnTo>
                      <a:pt x="12891" y="3338"/>
                    </a:lnTo>
                    <a:cubicBezTo>
                      <a:pt x="12891" y="3338"/>
                      <a:pt x="12891" y="3348"/>
                      <a:pt x="12880" y="3348"/>
                    </a:cubicBezTo>
                    <a:cubicBezTo>
                      <a:pt x="12880" y="3338"/>
                      <a:pt x="12880" y="3338"/>
                      <a:pt x="12891" y="3328"/>
                    </a:cubicBezTo>
                    <a:close/>
                    <a:moveTo>
                      <a:pt x="8986" y="3359"/>
                    </a:moveTo>
                    <a:lnTo>
                      <a:pt x="8986" y="3390"/>
                    </a:lnTo>
                    <a:lnTo>
                      <a:pt x="8976" y="3390"/>
                    </a:lnTo>
                    <a:cubicBezTo>
                      <a:pt x="8976" y="3380"/>
                      <a:pt x="8976" y="3369"/>
                      <a:pt x="8986" y="3359"/>
                    </a:cubicBezTo>
                    <a:close/>
                    <a:moveTo>
                      <a:pt x="11672" y="3734"/>
                    </a:moveTo>
                    <a:cubicBezTo>
                      <a:pt x="11672" y="3744"/>
                      <a:pt x="11683" y="3744"/>
                      <a:pt x="11683" y="3755"/>
                    </a:cubicBezTo>
                    <a:lnTo>
                      <a:pt x="11672" y="3755"/>
                    </a:lnTo>
                    <a:lnTo>
                      <a:pt x="11672" y="3734"/>
                    </a:lnTo>
                    <a:close/>
                    <a:moveTo>
                      <a:pt x="8049" y="3890"/>
                    </a:moveTo>
                    <a:cubicBezTo>
                      <a:pt x="8049" y="3901"/>
                      <a:pt x="8049" y="3901"/>
                      <a:pt x="8060" y="3901"/>
                    </a:cubicBezTo>
                    <a:lnTo>
                      <a:pt x="8049" y="3901"/>
                    </a:lnTo>
                    <a:lnTo>
                      <a:pt x="8049" y="3890"/>
                    </a:lnTo>
                    <a:close/>
                    <a:moveTo>
                      <a:pt x="11964" y="4088"/>
                    </a:moveTo>
                    <a:lnTo>
                      <a:pt x="11974" y="4098"/>
                    </a:lnTo>
                    <a:cubicBezTo>
                      <a:pt x="11964" y="4119"/>
                      <a:pt x="11964" y="4140"/>
                      <a:pt x="11943" y="4151"/>
                    </a:cubicBezTo>
                    <a:cubicBezTo>
                      <a:pt x="11954" y="4130"/>
                      <a:pt x="11964" y="4109"/>
                      <a:pt x="11964" y="4088"/>
                    </a:cubicBezTo>
                    <a:close/>
                    <a:moveTo>
                      <a:pt x="11360" y="4275"/>
                    </a:moveTo>
                    <a:lnTo>
                      <a:pt x="11360" y="4317"/>
                    </a:lnTo>
                    <a:cubicBezTo>
                      <a:pt x="11339" y="4306"/>
                      <a:pt x="11318" y="4296"/>
                      <a:pt x="11297" y="4296"/>
                    </a:cubicBezTo>
                    <a:cubicBezTo>
                      <a:pt x="11318" y="4285"/>
                      <a:pt x="11339" y="4275"/>
                      <a:pt x="11360" y="4275"/>
                    </a:cubicBezTo>
                    <a:close/>
                    <a:moveTo>
                      <a:pt x="823" y="4952"/>
                    </a:moveTo>
                    <a:lnTo>
                      <a:pt x="823" y="4963"/>
                    </a:lnTo>
                    <a:cubicBezTo>
                      <a:pt x="823" y="4952"/>
                      <a:pt x="813" y="4952"/>
                      <a:pt x="802" y="4952"/>
                    </a:cubicBezTo>
                    <a:close/>
                    <a:moveTo>
                      <a:pt x="7622" y="5046"/>
                    </a:moveTo>
                    <a:lnTo>
                      <a:pt x="7622" y="5077"/>
                    </a:lnTo>
                    <a:cubicBezTo>
                      <a:pt x="7622" y="5067"/>
                      <a:pt x="7611" y="5067"/>
                      <a:pt x="7601" y="5056"/>
                    </a:cubicBezTo>
                    <a:cubicBezTo>
                      <a:pt x="7611" y="5056"/>
                      <a:pt x="7622" y="5056"/>
                      <a:pt x="7622" y="5046"/>
                    </a:cubicBezTo>
                    <a:close/>
                    <a:moveTo>
                      <a:pt x="12505" y="5483"/>
                    </a:moveTo>
                    <a:lnTo>
                      <a:pt x="12505" y="5483"/>
                    </a:lnTo>
                    <a:cubicBezTo>
                      <a:pt x="12516" y="5514"/>
                      <a:pt x="12516" y="5546"/>
                      <a:pt x="12516" y="5577"/>
                    </a:cubicBezTo>
                    <a:cubicBezTo>
                      <a:pt x="12505" y="5546"/>
                      <a:pt x="12495" y="5514"/>
                      <a:pt x="12505" y="5483"/>
                    </a:cubicBezTo>
                    <a:close/>
                    <a:moveTo>
                      <a:pt x="9351" y="5650"/>
                    </a:moveTo>
                    <a:cubicBezTo>
                      <a:pt x="9351" y="5660"/>
                      <a:pt x="9340" y="5660"/>
                      <a:pt x="9340" y="5660"/>
                    </a:cubicBezTo>
                    <a:lnTo>
                      <a:pt x="9340" y="5650"/>
                    </a:lnTo>
                    <a:close/>
                    <a:moveTo>
                      <a:pt x="7986" y="5712"/>
                    </a:moveTo>
                    <a:cubicBezTo>
                      <a:pt x="7986" y="5722"/>
                      <a:pt x="7986" y="5722"/>
                      <a:pt x="7976" y="5733"/>
                    </a:cubicBezTo>
                    <a:lnTo>
                      <a:pt x="7976" y="5722"/>
                    </a:lnTo>
                    <a:lnTo>
                      <a:pt x="7986" y="5712"/>
                    </a:lnTo>
                    <a:close/>
                    <a:moveTo>
                      <a:pt x="8798" y="6566"/>
                    </a:moveTo>
                    <a:lnTo>
                      <a:pt x="8798" y="6576"/>
                    </a:lnTo>
                    <a:lnTo>
                      <a:pt x="8788" y="6576"/>
                    </a:lnTo>
                    <a:lnTo>
                      <a:pt x="8798" y="6566"/>
                    </a:lnTo>
                    <a:close/>
                    <a:moveTo>
                      <a:pt x="1479" y="7170"/>
                    </a:moveTo>
                    <a:cubicBezTo>
                      <a:pt x="1479" y="7180"/>
                      <a:pt x="1489" y="7180"/>
                      <a:pt x="1500" y="7191"/>
                    </a:cubicBezTo>
                    <a:lnTo>
                      <a:pt x="1447" y="7191"/>
                    </a:lnTo>
                    <a:cubicBezTo>
                      <a:pt x="1458" y="7180"/>
                      <a:pt x="1468" y="7180"/>
                      <a:pt x="1479" y="7170"/>
                    </a:cubicBezTo>
                    <a:close/>
                    <a:moveTo>
                      <a:pt x="2166" y="7274"/>
                    </a:moveTo>
                    <a:lnTo>
                      <a:pt x="2166" y="7274"/>
                    </a:lnTo>
                    <a:cubicBezTo>
                      <a:pt x="2176" y="7284"/>
                      <a:pt x="2187" y="7284"/>
                      <a:pt x="2187" y="7284"/>
                    </a:cubicBezTo>
                    <a:cubicBezTo>
                      <a:pt x="2187" y="7295"/>
                      <a:pt x="2176" y="7305"/>
                      <a:pt x="2176" y="7305"/>
                    </a:cubicBezTo>
                    <a:cubicBezTo>
                      <a:pt x="2176" y="7295"/>
                      <a:pt x="2176" y="7284"/>
                      <a:pt x="2166" y="7274"/>
                    </a:cubicBezTo>
                    <a:close/>
                    <a:moveTo>
                      <a:pt x="1926" y="7867"/>
                    </a:moveTo>
                    <a:cubicBezTo>
                      <a:pt x="1926" y="7878"/>
                      <a:pt x="1916" y="7888"/>
                      <a:pt x="1906" y="7899"/>
                    </a:cubicBezTo>
                    <a:cubicBezTo>
                      <a:pt x="1885" y="7899"/>
                      <a:pt x="1875" y="7888"/>
                      <a:pt x="1864" y="7878"/>
                    </a:cubicBezTo>
                    <a:cubicBezTo>
                      <a:pt x="1885" y="7867"/>
                      <a:pt x="1906" y="7867"/>
                      <a:pt x="1926" y="7867"/>
                    </a:cubicBezTo>
                    <a:close/>
                    <a:moveTo>
                      <a:pt x="8788" y="8295"/>
                    </a:moveTo>
                    <a:lnTo>
                      <a:pt x="8788" y="8295"/>
                    </a:lnTo>
                    <a:cubicBezTo>
                      <a:pt x="8798" y="8295"/>
                      <a:pt x="8809" y="8305"/>
                      <a:pt x="8819" y="8315"/>
                    </a:cubicBezTo>
                    <a:cubicBezTo>
                      <a:pt x="8809" y="8305"/>
                      <a:pt x="8798" y="8305"/>
                      <a:pt x="8788" y="8295"/>
                    </a:cubicBezTo>
                    <a:close/>
                    <a:moveTo>
                      <a:pt x="8236" y="7867"/>
                    </a:moveTo>
                    <a:cubicBezTo>
                      <a:pt x="8278" y="7888"/>
                      <a:pt x="8319" y="7909"/>
                      <a:pt x="8361" y="7920"/>
                    </a:cubicBezTo>
                    <a:cubicBezTo>
                      <a:pt x="8382" y="8170"/>
                      <a:pt x="8403" y="8419"/>
                      <a:pt x="8424" y="8659"/>
                    </a:cubicBezTo>
                    <a:cubicBezTo>
                      <a:pt x="8403" y="8690"/>
                      <a:pt x="8382" y="8721"/>
                      <a:pt x="8372" y="8753"/>
                    </a:cubicBezTo>
                    <a:lnTo>
                      <a:pt x="8309" y="8753"/>
                    </a:lnTo>
                    <a:cubicBezTo>
                      <a:pt x="8049" y="8888"/>
                      <a:pt x="7893" y="9179"/>
                      <a:pt x="7581" y="9242"/>
                    </a:cubicBezTo>
                    <a:cubicBezTo>
                      <a:pt x="7611" y="8961"/>
                      <a:pt x="7581" y="8690"/>
                      <a:pt x="7611" y="8409"/>
                    </a:cubicBezTo>
                    <a:cubicBezTo>
                      <a:pt x="7591" y="8378"/>
                      <a:pt x="7581" y="8346"/>
                      <a:pt x="7570" y="8315"/>
                    </a:cubicBezTo>
                    <a:cubicBezTo>
                      <a:pt x="7591" y="8242"/>
                      <a:pt x="7611" y="8180"/>
                      <a:pt x="7632" y="8107"/>
                    </a:cubicBezTo>
                    <a:cubicBezTo>
                      <a:pt x="7664" y="8096"/>
                      <a:pt x="7685" y="8075"/>
                      <a:pt x="7685" y="8045"/>
                    </a:cubicBezTo>
                    <a:cubicBezTo>
                      <a:pt x="7708" y="8047"/>
                      <a:pt x="7732" y="8048"/>
                      <a:pt x="7755" y="8048"/>
                    </a:cubicBezTo>
                    <a:cubicBezTo>
                      <a:pt x="7935" y="8048"/>
                      <a:pt x="8098" y="7978"/>
                      <a:pt x="8236" y="7867"/>
                    </a:cubicBezTo>
                    <a:close/>
                    <a:moveTo>
                      <a:pt x="3780" y="9991"/>
                    </a:moveTo>
                    <a:lnTo>
                      <a:pt x="3780" y="10012"/>
                    </a:lnTo>
                    <a:lnTo>
                      <a:pt x="3770" y="10012"/>
                    </a:lnTo>
                    <a:cubicBezTo>
                      <a:pt x="3770" y="10002"/>
                      <a:pt x="3770" y="10002"/>
                      <a:pt x="3780" y="9991"/>
                    </a:cubicBezTo>
                    <a:close/>
                    <a:moveTo>
                      <a:pt x="7382" y="9970"/>
                    </a:moveTo>
                    <a:cubicBezTo>
                      <a:pt x="7445" y="9981"/>
                      <a:pt x="7486" y="9991"/>
                      <a:pt x="7518" y="10002"/>
                    </a:cubicBezTo>
                    <a:lnTo>
                      <a:pt x="7424" y="10033"/>
                    </a:lnTo>
                    <a:cubicBezTo>
                      <a:pt x="7393" y="10012"/>
                      <a:pt x="7382" y="9991"/>
                      <a:pt x="7382" y="9970"/>
                    </a:cubicBezTo>
                    <a:close/>
                    <a:moveTo>
                      <a:pt x="3936" y="10449"/>
                    </a:moveTo>
                    <a:cubicBezTo>
                      <a:pt x="3916" y="10460"/>
                      <a:pt x="3895" y="10470"/>
                      <a:pt x="3863" y="10470"/>
                    </a:cubicBezTo>
                    <a:cubicBezTo>
                      <a:pt x="3884" y="10460"/>
                      <a:pt x="3916" y="10449"/>
                      <a:pt x="3936" y="10449"/>
                    </a:cubicBezTo>
                    <a:close/>
                    <a:moveTo>
                      <a:pt x="3166" y="10845"/>
                    </a:moveTo>
                    <a:cubicBezTo>
                      <a:pt x="3155" y="10856"/>
                      <a:pt x="3145" y="10866"/>
                      <a:pt x="3134" y="10866"/>
                    </a:cubicBezTo>
                    <a:lnTo>
                      <a:pt x="3124" y="10866"/>
                    </a:lnTo>
                    <a:cubicBezTo>
                      <a:pt x="3134" y="10856"/>
                      <a:pt x="3155" y="10856"/>
                      <a:pt x="3166" y="10845"/>
                    </a:cubicBezTo>
                    <a:close/>
                    <a:moveTo>
                      <a:pt x="4311" y="11043"/>
                    </a:moveTo>
                    <a:lnTo>
                      <a:pt x="4311" y="11053"/>
                    </a:lnTo>
                    <a:cubicBezTo>
                      <a:pt x="4311" y="11043"/>
                      <a:pt x="4300" y="11043"/>
                      <a:pt x="4300" y="11043"/>
                    </a:cubicBezTo>
                    <a:close/>
                    <a:moveTo>
                      <a:pt x="3447" y="11032"/>
                    </a:moveTo>
                    <a:cubicBezTo>
                      <a:pt x="3447" y="11043"/>
                      <a:pt x="3447" y="11053"/>
                      <a:pt x="3457" y="11053"/>
                    </a:cubicBezTo>
                    <a:cubicBezTo>
                      <a:pt x="3447" y="11053"/>
                      <a:pt x="3437" y="11064"/>
                      <a:pt x="3426" y="11064"/>
                    </a:cubicBezTo>
                    <a:cubicBezTo>
                      <a:pt x="3426" y="11053"/>
                      <a:pt x="3437" y="11043"/>
                      <a:pt x="3447" y="11032"/>
                    </a:cubicBezTo>
                    <a:close/>
                    <a:moveTo>
                      <a:pt x="8070" y="13792"/>
                    </a:moveTo>
                    <a:lnTo>
                      <a:pt x="8070" y="13813"/>
                    </a:lnTo>
                    <a:lnTo>
                      <a:pt x="8060" y="13813"/>
                    </a:lnTo>
                    <a:lnTo>
                      <a:pt x="8049" y="13823"/>
                    </a:lnTo>
                    <a:lnTo>
                      <a:pt x="8049" y="13813"/>
                    </a:lnTo>
                    <a:lnTo>
                      <a:pt x="8060" y="13813"/>
                    </a:lnTo>
                    <a:cubicBezTo>
                      <a:pt x="8060" y="13802"/>
                      <a:pt x="8060" y="13802"/>
                      <a:pt x="8070" y="13792"/>
                    </a:cubicBezTo>
                    <a:close/>
                    <a:moveTo>
                      <a:pt x="9226" y="13989"/>
                    </a:moveTo>
                    <a:lnTo>
                      <a:pt x="9236" y="14000"/>
                    </a:lnTo>
                    <a:lnTo>
                      <a:pt x="9208" y="14000"/>
                    </a:lnTo>
                    <a:cubicBezTo>
                      <a:pt x="9210" y="13994"/>
                      <a:pt x="9215" y="13989"/>
                      <a:pt x="9215" y="13989"/>
                    </a:cubicBezTo>
                    <a:close/>
                    <a:moveTo>
                      <a:pt x="9194" y="14021"/>
                    </a:moveTo>
                    <a:cubicBezTo>
                      <a:pt x="9191" y="14024"/>
                      <a:pt x="9188" y="14027"/>
                      <a:pt x="9184" y="14030"/>
                    </a:cubicBezTo>
                    <a:lnTo>
                      <a:pt x="9184" y="14030"/>
                    </a:lnTo>
                    <a:cubicBezTo>
                      <a:pt x="9184" y="14021"/>
                      <a:pt x="9185" y="14021"/>
                      <a:pt x="9194" y="14021"/>
                    </a:cubicBezTo>
                    <a:close/>
                    <a:moveTo>
                      <a:pt x="8726" y="14042"/>
                    </a:moveTo>
                    <a:cubicBezTo>
                      <a:pt x="8736" y="14042"/>
                      <a:pt x="8736" y="14042"/>
                      <a:pt x="8736" y="14052"/>
                    </a:cubicBezTo>
                    <a:lnTo>
                      <a:pt x="8726" y="14052"/>
                    </a:lnTo>
                    <a:lnTo>
                      <a:pt x="8726" y="14042"/>
                    </a:lnTo>
                    <a:close/>
                    <a:moveTo>
                      <a:pt x="9182" y="14031"/>
                    </a:moveTo>
                    <a:cubicBezTo>
                      <a:pt x="9173" y="14039"/>
                      <a:pt x="9163" y="14049"/>
                      <a:pt x="9163" y="14063"/>
                    </a:cubicBezTo>
                    <a:cubicBezTo>
                      <a:pt x="9163" y="14052"/>
                      <a:pt x="9163" y="14052"/>
                      <a:pt x="9152" y="14052"/>
                    </a:cubicBezTo>
                    <a:lnTo>
                      <a:pt x="9163" y="14052"/>
                    </a:lnTo>
                    <a:cubicBezTo>
                      <a:pt x="9163" y="14043"/>
                      <a:pt x="9172" y="14032"/>
                      <a:pt x="9182" y="14031"/>
                    </a:cubicBezTo>
                    <a:close/>
                    <a:moveTo>
                      <a:pt x="9277" y="15281"/>
                    </a:moveTo>
                    <a:cubicBezTo>
                      <a:pt x="9267" y="15301"/>
                      <a:pt x="9246" y="15312"/>
                      <a:pt x="9236" y="15322"/>
                    </a:cubicBezTo>
                    <a:cubicBezTo>
                      <a:pt x="9236" y="15312"/>
                      <a:pt x="9246" y="15301"/>
                      <a:pt x="9267" y="15281"/>
                    </a:cubicBezTo>
                    <a:close/>
                    <a:moveTo>
                      <a:pt x="5904" y="19685"/>
                    </a:moveTo>
                    <a:lnTo>
                      <a:pt x="5904" y="19695"/>
                    </a:lnTo>
                    <a:cubicBezTo>
                      <a:pt x="5894" y="19695"/>
                      <a:pt x="5894" y="19706"/>
                      <a:pt x="5883" y="19706"/>
                    </a:cubicBezTo>
                    <a:lnTo>
                      <a:pt x="5883" y="19706"/>
                    </a:lnTo>
                    <a:cubicBezTo>
                      <a:pt x="5894" y="19706"/>
                      <a:pt x="5894" y="19695"/>
                      <a:pt x="5904" y="19685"/>
                    </a:cubicBezTo>
                    <a:close/>
                    <a:moveTo>
                      <a:pt x="8191" y="1"/>
                    </a:moveTo>
                    <a:cubicBezTo>
                      <a:pt x="8164" y="1"/>
                      <a:pt x="8143" y="27"/>
                      <a:pt x="8122" y="79"/>
                    </a:cubicBezTo>
                    <a:cubicBezTo>
                      <a:pt x="8080" y="183"/>
                      <a:pt x="8049" y="287"/>
                      <a:pt x="8007" y="391"/>
                    </a:cubicBezTo>
                    <a:cubicBezTo>
                      <a:pt x="7893" y="620"/>
                      <a:pt x="7716" y="819"/>
                      <a:pt x="7643" y="1079"/>
                    </a:cubicBezTo>
                    <a:cubicBezTo>
                      <a:pt x="7632" y="1131"/>
                      <a:pt x="7581" y="1173"/>
                      <a:pt x="7549" y="1224"/>
                    </a:cubicBezTo>
                    <a:cubicBezTo>
                      <a:pt x="7528" y="1266"/>
                      <a:pt x="7518" y="1318"/>
                      <a:pt x="7497" y="1370"/>
                    </a:cubicBezTo>
                    <a:cubicBezTo>
                      <a:pt x="7507" y="1370"/>
                      <a:pt x="7518" y="1370"/>
                      <a:pt x="7528" y="1381"/>
                    </a:cubicBezTo>
                    <a:lnTo>
                      <a:pt x="7518" y="1381"/>
                    </a:lnTo>
                    <a:lnTo>
                      <a:pt x="7497" y="1370"/>
                    </a:lnTo>
                    <a:lnTo>
                      <a:pt x="7060" y="2214"/>
                    </a:lnTo>
                    <a:cubicBezTo>
                      <a:pt x="6924" y="2526"/>
                      <a:pt x="6799" y="2839"/>
                      <a:pt x="6674" y="3151"/>
                    </a:cubicBezTo>
                    <a:cubicBezTo>
                      <a:pt x="6653" y="3213"/>
                      <a:pt x="6653" y="3265"/>
                      <a:pt x="6633" y="3328"/>
                    </a:cubicBezTo>
                    <a:cubicBezTo>
                      <a:pt x="6466" y="3588"/>
                      <a:pt x="6373" y="3880"/>
                      <a:pt x="6341" y="4192"/>
                    </a:cubicBezTo>
                    <a:cubicBezTo>
                      <a:pt x="6341" y="4223"/>
                      <a:pt x="6331" y="4255"/>
                      <a:pt x="6331" y="4296"/>
                    </a:cubicBezTo>
                    <a:cubicBezTo>
                      <a:pt x="6310" y="4338"/>
                      <a:pt x="6279" y="4390"/>
                      <a:pt x="6279" y="4431"/>
                    </a:cubicBezTo>
                    <a:cubicBezTo>
                      <a:pt x="6258" y="4629"/>
                      <a:pt x="6237" y="4817"/>
                      <a:pt x="6227" y="5014"/>
                    </a:cubicBezTo>
                    <a:cubicBezTo>
                      <a:pt x="6216" y="5338"/>
                      <a:pt x="6185" y="5660"/>
                      <a:pt x="6383" y="5951"/>
                    </a:cubicBezTo>
                    <a:cubicBezTo>
                      <a:pt x="6424" y="6035"/>
                      <a:pt x="6445" y="6129"/>
                      <a:pt x="6477" y="6212"/>
                    </a:cubicBezTo>
                    <a:cubicBezTo>
                      <a:pt x="6477" y="6243"/>
                      <a:pt x="6487" y="6264"/>
                      <a:pt x="6519" y="6275"/>
                    </a:cubicBezTo>
                    <a:cubicBezTo>
                      <a:pt x="6519" y="6337"/>
                      <a:pt x="6519" y="6410"/>
                      <a:pt x="6570" y="6462"/>
                    </a:cubicBezTo>
                    <a:lnTo>
                      <a:pt x="6581" y="6462"/>
                    </a:lnTo>
                    <a:cubicBezTo>
                      <a:pt x="6581" y="6483"/>
                      <a:pt x="6581" y="6504"/>
                      <a:pt x="6602" y="6524"/>
                    </a:cubicBezTo>
                    <a:cubicBezTo>
                      <a:pt x="6602" y="6555"/>
                      <a:pt x="6612" y="6566"/>
                      <a:pt x="6643" y="6587"/>
                    </a:cubicBezTo>
                    <a:cubicBezTo>
                      <a:pt x="6643" y="6649"/>
                      <a:pt x="6674" y="6712"/>
                      <a:pt x="6706" y="6764"/>
                    </a:cubicBezTo>
                    <a:cubicBezTo>
                      <a:pt x="6706" y="6858"/>
                      <a:pt x="6789" y="6930"/>
                      <a:pt x="6831" y="7003"/>
                    </a:cubicBezTo>
                    <a:cubicBezTo>
                      <a:pt x="6831" y="7013"/>
                      <a:pt x="6831" y="7024"/>
                      <a:pt x="6841" y="7034"/>
                    </a:cubicBezTo>
                    <a:cubicBezTo>
                      <a:pt x="6956" y="7295"/>
                      <a:pt x="7060" y="7545"/>
                      <a:pt x="7185" y="7805"/>
                    </a:cubicBezTo>
                    <a:cubicBezTo>
                      <a:pt x="7195" y="7826"/>
                      <a:pt x="7227" y="7846"/>
                      <a:pt x="7247" y="7867"/>
                    </a:cubicBezTo>
                    <a:cubicBezTo>
                      <a:pt x="7237" y="8096"/>
                      <a:pt x="7247" y="8325"/>
                      <a:pt x="7257" y="8554"/>
                    </a:cubicBezTo>
                    <a:cubicBezTo>
                      <a:pt x="7268" y="8711"/>
                      <a:pt x="7268" y="8857"/>
                      <a:pt x="7237" y="9013"/>
                    </a:cubicBezTo>
                    <a:cubicBezTo>
                      <a:pt x="7195" y="9221"/>
                      <a:pt x="7195" y="9429"/>
                      <a:pt x="7206" y="9637"/>
                    </a:cubicBezTo>
                    <a:cubicBezTo>
                      <a:pt x="7195" y="9658"/>
                      <a:pt x="7185" y="9679"/>
                      <a:pt x="7195" y="9700"/>
                    </a:cubicBezTo>
                    <a:cubicBezTo>
                      <a:pt x="7122" y="9773"/>
                      <a:pt x="7132" y="9856"/>
                      <a:pt x="7132" y="9950"/>
                    </a:cubicBezTo>
                    <a:cubicBezTo>
                      <a:pt x="7132" y="9970"/>
                      <a:pt x="7132" y="9991"/>
                      <a:pt x="7122" y="10012"/>
                    </a:cubicBezTo>
                    <a:cubicBezTo>
                      <a:pt x="6987" y="10158"/>
                      <a:pt x="6862" y="10314"/>
                      <a:pt x="6758" y="10491"/>
                    </a:cubicBezTo>
                    <a:cubicBezTo>
                      <a:pt x="6674" y="10574"/>
                      <a:pt x="6602" y="10668"/>
                      <a:pt x="6508" y="10752"/>
                    </a:cubicBezTo>
                    <a:cubicBezTo>
                      <a:pt x="6258" y="11012"/>
                      <a:pt x="6091" y="11324"/>
                      <a:pt x="5956" y="11657"/>
                    </a:cubicBezTo>
                    <a:cubicBezTo>
                      <a:pt x="5841" y="11782"/>
                      <a:pt x="5800" y="11939"/>
                      <a:pt x="5800" y="12094"/>
                    </a:cubicBezTo>
                    <a:cubicBezTo>
                      <a:pt x="5811" y="12230"/>
                      <a:pt x="5758" y="12355"/>
                      <a:pt x="5716" y="12469"/>
                    </a:cubicBezTo>
                    <a:cubicBezTo>
                      <a:pt x="5709" y="12506"/>
                      <a:pt x="5681" y="12512"/>
                      <a:pt x="5654" y="12512"/>
                    </a:cubicBezTo>
                    <a:cubicBezTo>
                      <a:pt x="5643" y="12512"/>
                      <a:pt x="5632" y="12511"/>
                      <a:pt x="5623" y="12511"/>
                    </a:cubicBezTo>
                    <a:cubicBezTo>
                      <a:pt x="5581" y="12293"/>
                      <a:pt x="5446" y="12126"/>
                      <a:pt x="5300" y="11970"/>
                    </a:cubicBezTo>
                    <a:cubicBezTo>
                      <a:pt x="5300" y="11865"/>
                      <a:pt x="5279" y="11772"/>
                      <a:pt x="5175" y="11730"/>
                    </a:cubicBezTo>
                    <a:cubicBezTo>
                      <a:pt x="5050" y="11574"/>
                      <a:pt x="4936" y="11428"/>
                      <a:pt x="4811" y="11282"/>
                    </a:cubicBezTo>
                    <a:cubicBezTo>
                      <a:pt x="4811" y="11262"/>
                      <a:pt x="4811" y="11252"/>
                      <a:pt x="4790" y="11241"/>
                    </a:cubicBezTo>
                    <a:cubicBezTo>
                      <a:pt x="4800" y="11178"/>
                      <a:pt x="4821" y="11137"/>
                      <a:pt x="4863" y="11106"/>
                    </a:cubicBezTo>
                    <a:cubicBezTo>
                      <a:pt x="4915" y="11106"/>
                      <a:pt x="4978" y="11095"/>
                      <a:pt x="4998" y="11053"/>
                    </a:cubicBezTo>
                    <a:cubicBezTo>
                      <a:pt x="5071" y="10939"/>
                      <a:pt x="5154" y="10803"/>
                      <a:pt x="5165" y="10678"/>
                    </a:cubicBezTo>
                    <a:cubicBezTo>
                      <a:pt x="5196" y="10439"/>
                      <a:pt x="5207" y="10190"/>
                      <a:pt x="5175" y="9950"/>
                    </a:cubicBezTo>
                    <a:cubicBezTo>
                      <a:pt x="5165" y="9887"/>
                      <a:pt x="5165" y="9825"/>
                      <a:pt x="5165" y="9762"/>
                    </a:cubicBezTo>
                    <a:lnTo>
                      <a:pt x="5165" y="9700"/>
                    </a:lnTo>
                    <a:cubicBezTo>
                      <a:pt x="5186" y="9616"/>
                      <a:pt x="5175" y="9544"/>
                      <a:pt x="5165" y="9461"/>
                    </a:cubicBezTo>
                    <a:cubicBezTo>
                      <a:pt x="5165" y="9283"/>
                      <a:pt x="5123" y="9127"/>
                      <a:pt x="5050" y="8971"/>
                    </a:cubicBezTo>
                    <a:cubicBezTo>
                      <a:pt x="5050" y="8898"/>
                      <a:pt x="5071" y="8825"/>
                      <a:pt x="4988" y="8783"/>
                    </a:cubicBezTo>
                    <a:cubicBezTo>
                      <a:pt x="4904" y="8690"/>
                      <a:pt x="4863" y="8596"/>
                      <a:pt x="4873" y="8461"/>
                    </a:cubicBezTo>
                    <a:cubicBezTo>
                      <a:pt x="4904" y="8274"/>
                      <a:pt x="4842" y="8107"/>
                      <a:pt x="4696" y="7982"/>
                    </a:cubicBezTo>
                    <a:cubicBezTo>
                      <a:pt x="4686" y="7941"/>
                      <a:pt x="4686" y="7899"/>
                      <a:pt x="4675" y="7867"/>
                    </a:cubicBezTo>
                    <a:cubicBezTo>
                      <a:pt x="4613" y="7742"/>
                      <a:pt x="4561" y="7617"/>
                      <a:pt x="4499" y="7492"/>
                    </a:cubicBezTo>
                    <a:cubicBezTo>
                      <a:pt x="4499" y="7472"/>
                      <a:pt x="4488" y="7451"/>
                      <a:pt x="4478" y="7430"/>
                    </a:cubicBezTo>
                    <a:lnTo>
                      <a:pt x="4446" y="7367"/>
                    </a:lnTo>
                    <a:cubicBezTo>
                      <a:pt x="4478" y="7263"/>
                      <a:pt x="4374" y="7212"/>
                      <a:pt x="4332" y="7138"/>
                    </a:cubicBezTo>
                    <a:cubicBezTo>
                      <a:pt x="4207" y="6909"/>
                      <a:pt x="4050" y="6712"/>
                      <a:pt x="3821" y="6576"/>
                    </a:cubicBezTo>
                    <a:cubicBezTo>
                      <a:pt x="3749" y="6379"/>
                      <a:pt x="3582" y="6275"/>
                      <a:pt x="3405" y="6191"/>
                    </a:cubicBezTo>
                    <a:cubicBezTo>
                      <a:pt x="3374" y="6056"/>
                      <a:pt x="3270" y="6004"/>
                      <a:pt x="3155" y="5962"/>
                    </a:cubicBezTo>
                    <a:cubicBezTo>
                      <a:pt x="3134" y="5910"/>
                      <a:pt x="3083" y="5900"/>
                      <a:pt x="3030" y="5889"/>
                    </a:cubicBezTo>
                    <a:lnTo>
                      <a:pt x="2978" y="5837"/>
                    </a:lnTo>
                    <a:cubicBezTo>
                      <a:pt x="2968" y="5806"/>
                      <a:pt x="2947" y="5785"/>
                      <a:pt x="2905" y="5775"/>
                    </a:cubicBezTo>
                    <a:cubicBezTo>
                      <a:pt x="2884" y="5754"/>
                      <a:pt x="2864" y="5733"/>
                      <a:pt x="2843" y="5722"/>
                    </a:cubicBezTo>
                    <a:cubicBezTo>
                      <a:pt x="2718" y="5587"/>
                      <a:pt x="2562" y="5504"/>
                      <a:pt x="2405" y="5410"/>
                    </a:cubicBezTo>
                    <a:cubicBezTo>
                      <a:pt x="2270" y="5338"/>
                      <a:pt x="2135" y="5275"/>
                      <a:pt x="2021" y="5150"/>
                    </a:cubicBezTo>
                    <a:cubicBezTo>
                      <a:pt x="1937" y="5046"/>
                      <a:pt x="1822" y="4942"/>
                      <a:pt x="1687" y="4910"/>
                    </a:cubicBezTo>
                    <a:cubicBezTo>
                      <a:pt x="1489" y="4754"/>
                      <a:pt x="1302" y="4598"/>
                      <a:pt x="1063" y="4494"/>
                    </a:cubicBezTo>
                    <a:cubicBezTo>
                      <a:pt x="1010" y="4463"/>
                      <a:pt x="938" y="4431"/>
                      <a:pt x="896" y="4380"/>
                    </a:cubicBezTo>
                    <a:cubicBezTo>
                      <a:pt x="823" y="4285"/>
                      <a:pt x="719" y="4285"/>
                      <a:pt x="625" y="4255"/>
                    </a:cubicBezTo>
                    <a:cubicBezTo>
                      <a:pt x="595" y="4245"/>
                      <a:pt x="565" y="4241"/>
                      <a:pt x="535" y="4241"/>
                    </a:cubicBezTo>
                    <a:cubicBezTo>
                      <a:pt x="434" y="4241"/>
                      <a:pt x="339" y="4290"/>
                      <a:pt x="251" y="4338"/>
                    </a:cubicBezTo>
                    <a:cubicBezTo>
                      <a:pt x="156" y="4400"/>
                      <a:pt x="146" y="4515"/>
                      <a:pt x="156" y="4619"/>
                    </a:cubicBezTo>
                    <a:cubicBezTo>
                      <a:pt x="1" y="4931"/>
                      <a:pt x="1" y="5264"/>
                      <a:pt x="94" y="5597"/>
                    </a:cubicBezTo>
                    <a:cubicBezTo>
                      <a:pt x="94" y="5618"/>
                      <a:pt x="94" y="5639"/>
                      <a:pt x="84" y="5660"/>
                    </a:cubicBezTo>
                    <a:cubicBezTo>
                      <a:pt x="73" y="5900"/>
                      <a:pt x="156" y="6118"/>
                      <a:pt x="198" y="6347"/>
                    </a:cubicBezTo>
                    <a:cubicBezTo>
                      <a:pt x="188" y="6410"/>
                      <a:pt x="188" y="6462"/>
                      <a:pt x="209" y="6514"/>
                    </a:cubicBezTo>
                    <a:cubicBezTo>
                      <a:pt x="219" y="6691"/>
                      <a:pt x="219" y="6858"/>
                      <a:pt x="323" y="7013"/>
                    </a:cubicBezTo>
                    <a:cubicBezTo>
                      <a:pt x="323" y="7222"/>
                      <a:pt x="355" y="7430"/>
                      <a:pt x="427" y="7628"/>
                    </a:cubicBezTo>
                    <a:cubicBezTo>
                      <a:pt x="448" y="7691"/>
                      <a:pt x="448" y="7763"/>
                      <a:pt x="459" y="7836"/>
                    </a:cubicBezTo>
                    <a:cubicBezTo>
                      <a:pt x="500" y="7992"/>
                      <a:pt x="500" y="8159"/>
                      <a:pt x="594" y="8295"/>
                    </a:cubicBezTo>
                    <a:cubicBezTo>
                      <a:pt x="625" y="8378"/>
                      <a:pt x="615" y="8471"/>
                      <a:pt x="698" y="8534"/>
                    </a:cubicBezTo>
                    <a:cubicBezTo>
                      <a:pt x="771" y="8732"/>
                      <a:pt x="854" y="8940"/>
                      <a:pt x="1010" y="9096"/>
                    </a:cubicBezTo>
                    <a:cubicBezTo>
                      <a:pt x="1031" y="9148"/>
                      <a:pt x="1052" y="9211"/>
                      <a:pt x="1073" y="9273"/>
                    </a:cubicBezTo>
                    <a:cubicBezTo>
                      <a:pt x="1104" y="9325"/>
                      <a:pt x="1135" y="9387"/>
                      <a:pt x="1167" y="9440"/>
                    </a:cubicBezTo>
                    <a:cubicBezTo>
                      <a:pt x="1167" y="9450"/>
                      <a:pt x="1177" y="9461"/>
                      <a:pt x="1188" y="9471"/>
                    </a:cubicBezTo>
                    <a:cubicBezTo>
                      <a:pt x="1229" y="9544"/>
                      <a:pt x="1313" y="9596"/>
                      <a:pt x="1323" y="9700"/>
                    </a:cubicBezTo>
                    <a:cubicBezTo>
                      <a:pt x="1333" y="9762"/>
                      <a:pt x="1385" y="9804"/>
                      <a:pt x="1447" y="9825"/>
                    </a:cubicBezTo>
                    <a:cubicBezTo>
                      <a:pt x="1468" y="9856"/>
                      <a:pt x="1510" y="9877"/>
                      <a:pt x="1521" y="9908"/>
                    </a:cubicBezTo>
                    <a:cubicBezTo>
                      <a:pt x="1604" y="10127"/>
                      <a:pt x="1781" y="10262"/>
                      <a:pt x="1926" y="10429"/>
                    </a:cubicBezTo>
                    <a:cubicBezTo>
                      <a:pt x="2187" y="10720"/>
                      <a:pt x="2479" y="10960"/>
                      <a:pt x="2833" y="11127"/>
                    </a:cubicBezTo>
                    <a:cubicBezTo>
                      <a:pt x="3093" y="11252"/>
                      <a:pt x="3363" y="11366"/>
                      <a:pt x="3666" y="11366"/>
                    </a:cubicBezTo>
                    <a:cubicBezTo>
                      <a:pt x="3811" y="11366"/>
                      <a:pt x="3967" y="11397"/>
                      <a:pt x="4113" y="11407"/>
                    </a:cubicBezTo>
                    <a:cubicBezTo>
                      <a:pt x="4149" y="11407"/>
                      <a:pt x="4189" y="11413"/>
                      <a:pt x="4228" y="11413"/>
                    </a:cubicBezTo>
                    <a:cubicBezTo>
                      <a:pt x="4280" y="11413"/>
                      <a:pt x="4332" y="11403"/>
                      <a:pt x="4374" y="11356"/>
                    </a:cubicBezTo>
                    <a:cubicBezTo>
                      <a:pt x="4403" y="11335"/>
                      <a:pt x="4430" y="11324"/>
                      <a:pt x="4456" y="11324"/>
                    </a:cubicBezTo>
                    <a:cubicBezTo>
                      <a:pt x="4495" y="11324"/>
                      <a:pt x="4530" y="11348"/>
                      <a:pt x="4561" y="11397"/>
                    </a:cubicBezTo>
                    <a:cubicBezTo>
                      <a:pt x="4561" y="11407"/>
                      <a:pt x="4582" y="11418"/>
                      <a:pt x="4603" y="11428"/>
                    </a:cubicBezTo>
                    <a:cubicBezTo>
                      <a:pt x="4853" y="11710"/>
                      <a:pt x="4998" y="12043"/>
                      <a:pt x="5123" y="12397"/>
                    </a:cubicBezTo>
                    <a:cubicBezTo>
                      <a:pt x="5103" y="12490"/>
                      <a:pt x="5175" y="12543"/>
                      <a:pt x="5217" y="12605"/>
                    </a:cubicBezTo>
                    <a:cubicBezTo>
                      <a:pt x="5227" y="12668"/>
                      <a:pt x="5217" y="12740"/>
                      <a:pt x="5290" y="12772"/>
                    </a:cubicBezTo>
                    <a:cubicBezTo>
                      <a:pt x="5300" y="12855"/>
                      <a:pt x="5362" y="12865"/>
                      <a:pt x="5425" y="12876"/>
                    </a:cubicBezTo>
                    <a:cubicBezTo>
                      <a:pt x="5498" y="12948"/>
                      <a:pt x="5477" y="13073"/>
                      <a:pt x="5561" y="13136"/>
                    </a:cubicBezTo>
                    <a:cubicBezTo>
                      <a:pt x="5665" y="13209"/>
                      <a:pt x="5686" y="13334"/>
                      <a:pt x="5727" y="13448"/>
                    </a:cubicBezTo>
                    <a:lnTo>
                      <a:pt x="5727" y="13563"/>
                    </a:lnTo>
                    <a:cubicBezTo>
                      <a:pt x="5727" y="13667"/>
                      <a:pt x="5737" y="13771"/>
                      <a:pt x="5727" y="13875"/>
                    </a:cubicBezTo>
                    <a:cubicBezTo>
                      <a:pt x="5727" y="13948"/>
                      <a:pt x="5727" y="14010"/>
                      <a:pt x="5779" y="14073"/>
                    </a:cubicBezTo>
                    <a:lnTo>
                      <a:pt x="5779" y="14094"/>
                    </a:lnTo>
                    <a:cubicBezTo>
                      <a:pt x="5716" y="14167"/>
                      <a:pt x="5737" y="14239"/>
                      <a:pt x="5779" y="14313"/>
                    </a:cubicBezTo>
                    <a:lnTo>
                      <a:pt x="5779" y="14458"/>
                    </a:lnTo>
                    <a:cubicBezTo>
                      <a:pt x="5706" y="14604"/>
                      <a:pt x="5727" y="14760"/>
                      <a:pt x="5737" y="14917"/>
                    </a:cubicBezTo>
                    <a:cubicBezTo>
                      <a:pt x="5737" y="15114"/>
                      <a:pt x="5727" y="15322"/>
                      <a:pt x="5727" y="15520"/>
                    </a:cubicBezTo>
                    <a:lnTo>
                      <a:pt x="5727" y="15583"/>
                    </a:lnTo>
                    <a:lnTo>
                      <a:pt x="5727" y="15708"/>
                    </a:lnTo>
                    <a:cubicBezTo>
                      <a:pt x="5623" y="16030"/>
                      <a:pt x="5623" y="16363"/>
                      <a:pt x="5602" y="16687"/>
                    </a:cubicBezTo>
                    <a:cubicBezTo>
                      <a:pt x="5550" y="16874"/>
                      <a:pt x="5508" y="17071"/>
                      <a:pt x="5457" y="17259"/>
                    </a:cubicBezTo>
                    <a:cubicBezTo>
                      <a:pt x="5415" y="17405"/>
                      <a:pt x="5394" y="17550"/>
                      <a:pt x="5373" y="17707"/>
                    </a:cubicBezTo>
                    <a:cubicBezTo>
                      <a:pt x="5362" y="17800"/>
                      <a:pt x="5332" y="17904"/>
                      <a:pt x="5404" y="17988"/>
                    </a:cubicBezTo>
                    <a:lnTo>
                      <a:pt x="5404" y="18082"/>
                    </a:lnTo>
                    <a:lnTo>
                      <a:pt x="5311" y="18238"/>
                    </a:lnTo>
                    <a:cubicBezTo>
                      <a:pt x="5258" y="18290"/>
                      <a:pt x="5269" y="18342"/>
                      <a:pt x="5290" y="18404"/>
                    </a:cubicBezTo>
                    <a:cubicBezTo>
                      <a:pt x="5352" y="18571"/>
                      <a:pt x="5415" y="18737"/>
                      <a:pt x="5477" y="18894"/>
                    </a:cubicBezTo>
                    <a:cubicBezTo>
                      <a:pt x="5467" y="18956"/>
                      <a:pt x="5487" y="18998"/>
                      <a:pt x="5529" y="19029"/>
                    </a:cubicBezTo>
                    <a:cubicBezTo>
                      <a:pt x="5540" y="19144"/>
                      <a:pt x="5581" y="19248"/>
                      <a:pt x="5654" y="19331"/>
                    </a:cubicBezTo>
                    <a:cubicBezTo>
                      <a:pt x="5654" y="19352"/>
                      <a:pt x="5654" y="19373"/>
                      <a:pt x="5675" y="19383"/>
                    </a:cubicBezTo>
                    <a:cubicBezTo>
                      <a:pt x="5665" y="19445"/>
                      <a:pt x="5675" y="19487"/>
                      <a:pt x="5716" y="19529"/>
                    </a:cubicBezTo>
                    <a:cubicBezTo>
                      <a:pt x="5716" y="19560"/>
                      <a:pt x="5727" y="19602"/>
                      <a:pt x="5727" y="19633"/>
                    </a:cubicBezTo>
                    <a:cubicBezTo>
                      <a:pt x="5748" y="19799"/>
                      <a:pt x="5686" y="19945"/>
                      <a:pt x="5644" y="20102"/>
                    </a:cubicBezTo>
                    <a:cubicBezTo>
                      <a:pt x="5602" y="20268"/>
                      <a:pt x="5581" y="20445"/>
                      <a:pt x="5654" y="20612"/>
                    </a:cubicBezTo>
                    <a:cubicBezTo>
                      <a:pt x="5644" y="20632"/>
                      <a:pt x="5644" y="20653"/>
                      <a:pt x="5654" y="20674"/>
                    </a:cubicBezTo>
                    <a:cubicBezTo>
                      <a:pt x="5561" y="20789"/>
                      <a:pt x="5550" y="20914"/>
                      <a:pt x="5665" y="21028"/>
                    </a:cubicBezTo>
                    <a:lnTo>
                      <a:pt x="5675" y="21039"/>
                    </a:lnTo>
                    <a:cubicBezTo>
                      <a:pt x="5675" y="21070"/>
                      <a:pt x="5696" y="21090"/>
                      <a:pt x="5727" y="21090"/>
                    </a:cubicBezTo>
                    <a:lnTo>
                      <a:pt x="5727" y="21101"/>
                    </a:lnTo>
                    <a:cubicBezTo>
                      <a:pt x="5737" y="21132"/>
                      <a:pt x="5758" y="21153"/>
                      <a:pt x="5790" y="21153"/>
                    </a:cubicBezTo>
                    <a:cubicBezTo>
                      <a:pt x="5852" y="21299"/>
                      <a:pt x="5977" y="21320"/>
                      <a:pt x="6112" y="21340"/>
                    </a:cubicBezTo>
                    <a:cubicBezTo>
                      <a:pt x="6126" y="21341"/>
                      <a:pt x="6139" y="21342"/>
                      <a:pt x="6151" y="21342"/>
                    </a:cubicBezTo>
                    <a:cubicBezTo>
                      <a:pt x="6264" y="21342"/>
                      <a:pt x="6332" y="21297"/>
                      <a:pt x="6341" y="21185"/>
                    </a:cubicBezTo>
                    <a:cubicBezTo>
                      <a:pt x="6352" y="21060"/>
                      <a:pt x="6362" y="20924"/>
                      <a:pt x="6320" y="20799"/>
                    </a:cubicBezTo>
                    <a:cubicBezTo>
                      <a:pt x="6289" y="20674"/>
                      <a:pt x="6248" y="20549"/>
                      <a:pt x="6206" y="20424"/>
                    </a:cubicBezTo>
                    <a:cubicBezTo>
                      <a:pt x="6237" y="20081"/>
                      <a:pt x="6185" y="19727"/>
                      <a:pt x="6206" y="19373"/>
                    </a:cubicBezTo>
                    <a:cubicBezTo>
                      <a:pt x="6206" y="19320"/>
                      <a:pt x="6165" y="19258"/>
                      <a:pt x="6144" y="19206"/>
                    </a:cubicBezTo>
                    <a:cubicBezTo>
                      <a:pt x="6081" y="18790"/>
                      <a:pt x="6050" y="18383"/>
                      <a:pt x="6019" y="17967"/>
                    </a:cubicBezTo>
                    <a:cubicBezTo>
                      <a:pt x="6008" y="17800"/>
                      <a:pt x="5987" y="17624"/>
                      <a:pt x="6029" y="17457"/>
                    </a:cubicBezTo>
                    <a:cubicBezTo>
                      <a:pt x="6060" y="17332"/>
                      <a:pt x="6081" y="17196"/>
                      <a:pt x="6081" y="17071"/>
                    </a:cubicBezTo>
                    <a:cubicBezTo>
                      <a:pt x="6081" y="16863"/>
                      <a:pt x="6070" y="16666"/>
                      <a:pt x="6070" y="16468"/>
                    </a:cubicBezTo>
                    <a:cubicBezTo>
                      <a:pt x="6070" y="16270"/>
                      <a:pt x="6102" y="16104"/>
                      <a:pt x="6237" y="15968"/>
                    </a:cubicBezTo>
                    <a:cubicBezTo>
                      <a:pt x="6424" y="15791"/>
                      <a:pt x="6623" y="15614"/>
                      <a:pt x="6768" y="15406"/>
                    </a:cubicBezTo>
                    <a:cubicBezTo>
                      <a:pt x="6810" y="15385"/>
                      <a:pt x="6852" y="15375"/>
                      <a:pt x="6903" y="15354"/>
                    </a:cubicBezTo>
                    <a:cubicBezTo>
                      <a:pt x="7039" y="15479"/>
                      <a:pt x="7206" y="15530"/>
                      <a:pt x="7362" y="15604"/>
                    </a:cubicBezTo>
                    <a:cubicBezTo>
                      <a:pt x="7518" y="15718"/>
                      <a:pt x="7706" y="15791"/>
                      <a:pt x="7893" y="15812"/>
                    </a:cubicBezTo>
                    <a:cubicBezTo>
                      <a:pt x="8052" y="15837"/>
                      <a:pt x="8213" y="15849"/>
                      <a:pt x="8373" y="15849"/>
                    </a:cubicBezTo>
                    <a:cubicBezTo>
                      <a:pt x="8548" y="15849"/>
                      <a:pt x="8723" y="15834"/>
                      <a:pt x="8892" y="15801"/>
                    </a:cubicBezTo>
                    <a:cubicBezTo>
                      <a:pt x="9330" y="15729"/>
                      <a:pt x="9756" y="15572"/>
                      <a:pt x="10142" y="15333"/>
                    </a:cubicBezTo>
                    <a:cubicBezTo>
                      <a:pt x="10443" y="15187"/>
                      <a:pt x="10704" y="14968"/>
                      <a:pt x="10985" y="14781"/>
                    </a:cubicBezTo>
                    <a:cubicBezTo>
                      <a:pt x="10996" y="14781"/>
                      <a:pt x="10996" y="14771"/>
                      <a:pt x="10996" y="14760"/>
                    </a:cubicBezTo>
                    <a:cubicBezTo>
                      <a:pt x="11162" y="14625"/>
                      <a:pt x="11308" y="14479"/>
                      <a:pt x="11433" y="14302"/>
                    </a:cubicBezTo>
                    <a:cubicBezTo>
                      <a:pt x="11579" y="14188"/>
                      <a:pt x="11610" y="14021"/>
                      <a:pt x="11672" y="13865"/>
                    </a:cubicBezTo>
                    <a:cubicBezTo>
                      <a:pt x="11672" y="13865"/>
                      <a:pt x="11672" y="13855"/>
                      <a:pt x="11683" y="13855"/>
                    </a:cubicBezTo>
                    <a:cubicBezTo>
                      <a:pt x="11808" y="13698"/>
                      <a:pt x="11933" y="13531"/>
                      <a:pt x="12120" y="13427"/>
                    </a:cubicBezTo>
                    <a:cubicBezTo>
                      <a:pt x="12162" y="13406"/>
                      <a:pt x="12193" y="13365"/>
                      <a:pt x="12224" y="13334"/>
                    </a:cubicBezTo>
                    <a:cubicBezTo>
                      <a:pt x="12412" y="13198"/>
                      <a:pt x="12588" y="13052"/>
                      <a:pt x="12766" y="12907"/>
                    </a:cubicBezTo>
                    <a:cubicBezTo>
                      <a:pt x="12859" y="12844"/>
                      <a:pt x="12963" y="12803"/>
                      <a:pt x="13026" y="12709"/>
                    </a:cubicBezTo>
                    <a:cubicBezTo>
                      <a:pt x="13224" y="12605"/>
                      <a:pt x="13380" y="12459"/>
                      <a:pt x="13515" y="12293"/>
                    </a:cubicBezTo>
                    <a:cubicBezTo>
                      <a:pt x="13578" y="12272"/>
                      <a:pt x="13620" y="12219"/>
                      <a:pt x="13650" y="12168"/>
                    </a:cubicBezTo>
                    <a:cubicBezTo>
                      <a:pt x="13682" y="12105"/>
                      <a:pt x="13724" y="12043"/>
                      <a:pt x="13744" y="11980"/>
                    </a:cubicBezTo>
                    <a:cubicBezTo>
                      <a:pt x="13775" y="11918"/>
                      <a:pt x="13734" y="11865"/>
                      <a:pt x="13671" y="11855"/>
                    </a:cubicBezTo>
                    <a:cubicBezTo>
                      <a:pt x="13633" y="11854"/>
                      <a:pt x="13594" y="11853"/>
                      <a:pt x="13556" y="11853"/>
                    </a:cubicBezTo>
                    <a:cubicBezTo>
                      <a:pt x="13314" y="11853"/>
                      <a:pt x="13072" y="11880"/>
                      <a:pt x="12838" y="11907"/>
                    </a:cubicBezTo>
                    <a:cubicBezTo>
                      <a:pt x="12609" y="11918"/>
                      <a:pt x="12380" y="11918"/>
                      <a:pt x="12151" y="11928"/>
                    </a:cubicBezTo>
                    <a:cubicBezTo>
                      <a:pt x="12026" y="11928"/>
                      <a:pt x="11912" y="11949"/>
                      <a:pt x="11787" y="11970"/>
                    </a:cubicBezTo>
                    <a:cubicBezTo>
                      <a:pt x="11725" y="11970"/>
                      <a:pt x="11663" y="11964"/>
                      <a:pt x="11602" y="11964"/>
                    </a:cubicBezTo>
                    <a:cubicBezTo>
                      <a:pt x="11519" y="11964"/>
                      <a:pt x="11438" y="11974"/>
                      <a:pt x="11360" y="12022"/>
                    </a:cubicBezTo>
                    <a:cubicBezTo>
                      <a:pt x="11318" y="12032"/>
                      <a:pt x="11276" y="12032"/>
                      <a:pt x="11246" y="12043"/>
                    </a:cubicBezTo>
                    <a:cubicBezTo>
                      <a:pt x="10943" y="12115"/>
                      <a:pt x="10631" y="12157"/>
                      <a:pt x="10329" y="12219"/>
                    </a:cubicBezTo>
                    <a:cubicBezTo>
                      <a:pt x="10184" y="12251"/>
                      <a:pt x="10038" y="12303"/>
                      <a:pt x="9892" y="12344"/>
                    </a:cubicBezTo>
                    <a:cubicBezTo>
                      <a:pt x="9663" y="12397"/>
                      <a:pt x="9434" y="12459"/>
                      <a:pt x="9267" y="12636"/>
                    </a:cubicBezTo>
                    <a:cubicBezTo>
                      <a:pt x="9017" y="12719"/>
                      <a:pt x="8809" y="12886"/>
                      <a:pt x="8580" y="13011"/>
                    </a:cubicBezTo>
                    <a:cubicBezTo>
                      <a:pt x="8455" y="13073"/>
                      <a:pt x="8309" y="13126"/>
                      <a:pt x="8226" y="13251"/>
                    </a:cubicBezTo>
                    <a:cubicBezTo>
                      <a:pt x="8111" y="13313"/>
                      <a:pt x="8007" y="13386"/>
                      <a:pt x="7935" y="13501"/>
                    </a:cubicBezTo>
                    <a:cubicBezTo>
                      <a:pt x="7810" y="13573"/>
                      <a:pt x="7685" y="13646"/>
                      <a:pt x="7570" y="13730"/>
                    </a:cubicBezTo>
                    <a:cubicBezTo>
                      <a:pt x="7424" y="13834"/>
                      <a:pt x="7299" y="13969"/>
                      <a:pt x="7247" y="14156"/>
                    </a:cubicBezTo>
                    <a:cubicBezTo>
                      <a:pt x="7091" y="14313"/>
                      <a:pt x="6998" y="14510"/>
                      <a:pt x="6935" y="14708"/>
                    </a:cubicBezTo>
                    <a:cubicBezTo>
                      <a:pt x="6873" y="14792"/>
                      <a:pt x="6903" y="14885"/>
                      <a:pt x="6893" y="14968"/>
                    </a:cubicBezTo>
                    <a:cubicBezTo>
                      <a:pt x="6883" y="14989"/>
                      <a:pt x="6883" y="15010"/>
                      <a:pt x="6883" y="15031"/>
                    </a:cubicBezTo>
                    <a:cubicBezTo>
                      <a:pt x="6737" y="15104"/>
                      <a:pt x="6602" y="15187"/>
                      <a:pt x="6456" y="15271"/>
                    </a:cubicBezTo>
                    <a:cubicBezTo>
                      <a:pt x="6341" y="15312"/>
                      <a:pt x="6216" y="15354"/>
                      <a:pt x="6102" y="15396"/>
                    </a:cubicBezTo>
                    <a:cubicBezTo>
                      <a:pt x="6081" y="15072"/>
                      <a:pt x="6050" y="14750"/>
                      <a:pt x="6091" y="14417"/>
                    </a:cubicBezTo>
                    <a:cubicBezTo>
                      <a:pt x="6112" y="14281"/>
                      <a:pt x="6091" y="14135"/>
                      <a:pt x="6091" y="13989"/>
                    </a:cubicBezTo>
                    <a:cubicBezTo>
                      <a:pt x="6112" y="13771"/>
                      <a:pt x="6102" y="13542"/>
                      <a:pt x="6091" y="13313"/>
                    </a:cubicBezTo>
                    <a:cubicBezTo>
                      <a:pt x="6102" y="13251"/>
                      <a:pt x="6112" y="13177"/>
                      <a:pt x="6102" y="13105"/>
                    </a:cubicBezTo>
                    <a:cubicBezTo>
                      <a:pt x="6091" y="13032"/>
                      <a:pt x="6081" y="12959"/>
                      <a:pt x="6112" y="12897"/>
                    </a:cubicBezTo>
                    <a:cubicBezTo>
                      <a:pt x="6165" y="12761"/>
                      <a:pt x="6154" y="12615"/>
                      <a:pt x="6144" y="12480"/>
                    </a:cubicBezTo>
                    <a:cubicBezTo>
                      <a:pt x="6144" y="12418"/>
                      <a:pt x="6123" y="12334"/>
                      <a:pt x="6175" y="12303"/>
                    </a:cubicBezTo>
                    <a:cubicBezTo>
                      <a:pt x="6279" y="12240"/>
                      <a:pt x="6258" y="12189"/>
                      <a:pt x="6216" y="12105"/>
                    </a:cubicBezTo>
                    <a:cubicBezTo>
                      <a:pt x="6175" y="12001"/>
                      <a:pt x="6227" y="11897"/>
                      <a:pt x="6227" y="11803"/>
                    </a:cubicBezTo>
                    <a:cubicBezTo>
                      <a:pt x="6258" y="11782"/>
                      <a:pt x="6279" y="11761"/>
                      <a:pt x="6269" y="11720"/>
                    </a:cubicBezTo>
                    <a:cubicBezTo>
                      <a:pt x="6289" y="11710"/>
                      <a:pt x="6289" y="11689"/>
                      <a:pt x="6279" y="11668"/>
                    </a:cubicBezTo>
                    <a:lnTo>
                      <a:pt x="6289" y="11668"/>
                    </a:lnTo>
                    <a:cubicBezTo>
                      <a:pt x="6320" y="11657"/>
                      <a:pt x="6341" y="11636"/>
                      <a:pt x="6331" y="11606"/>
                    </a:cubicBezTo>
                    <a:cubicBezTo>
                      <a:pt x="6352" y="11585"/>
                      <a:pt x="6352" y="11574"/>
                      <a:pt x="6341" y="11553"/>
                    </a:cubicBezTo>
                    <a:cubicBezTo>
                      <a:pt x="6445" y="11407"/>
                      <a:pt x="6549" y="11262"/>
                      <a:pt x="6643" y="11116"/>
                    </a:cubicBezTo>
                    <a:cubicBezTo>
                      <a:pt x="6695" y="11053"/>
                      <a:pt x="6748" y="10991"/>
                      <a:pt x="6799" y="10918"/>
                    </a:cubicBezTo>
                    <a:cubicBezTo>
                      <a:pt x="6873" y="10803"/>
                      <a:pt x="6935" y="10668"/>
                      <a:pt x="7039" y="10574"/>
                    </a:cubicBezTo>
                    <a:cubicBezTo>
                      <a:pt x="7174" y="10470"/>
                      <a:pt x="7278" y="10324"/>
                      <a:pt x="7435" y="10241"/>
                    </a:cubicBezTo>
                    <a:cubicBezTo>
                      <a:pt x="7560" y="10169"/>
                      <a:pt x="7611" y="10065"/>
                      <a:pt x="7674" y="9950"/>
                    </a:cubicBezTo>
                    <a:cubicBezTo>
                      <a:pt x="7840" y="9752"/>
                      <a:pt x="7965" y="9523"/>
                      <a:pt x="8143" y="9325"/>
                    </a:cubicBezTo>
                    <a:cubicBezTo>
                      <a:pt x="8257" y="9200"/>
                      <a:pt x="8372" y="9054"/>
                      <a:pt x="8497" y="8919"/>
                    </a:cubicBezTo>
                    <a:cubicBezTo>
                      <a:pt x="8569" y="8919"/>
                      <a:pt x="8653" y="8908"/>
                      <a:pt x="8726" y="8898"/>
                    </a:cubicBezTo>
                    <a:cubicBezTo>
                      <a:pt x="8851" y="8929"/>
                      <a:pt x="8986" y="8961"/>
                      <a:pt x="9111" y="8992"/>
                    </a:cubicBezTo>
                    <a:cubicBezTo>
                      <a:pt x="9181" y="9007"/>
                      <a:pt x="9251" y="9034"/>
                      <a:pt x="9325" y="9034"/>
                    </a:cubicBezTo>
                    <a:cubicBezTo>
                      <a:pt x="9350" y="9034"/>
                      <a:pt x="9376" y="9031"/>
                      <a:pt x="9402" y="9023"/>
                    </a:cubicBezTo>
                    <a:cubicBezTo>
                      <a:pt x="9425" y="9030"/>
                      <a:pt x="9446" y="9038"/>
                      <a:pt x="9465" y="9038"/>
                    </a:cubicBezTo>
                    <a:cubicBezTo>
                      <a:pt x="9472" y="9038"/>
                      <a:pt x="9479" y="9037"/>
                      <a:pt x="9486" y="9033"/>
                    </a:cubicBezTo>
                    <a:cubicBezTo>
                      <a:pt x="9850" y="8971"/>
                      <a:pt x="10204" y="8908"/>
                      <a:pt x="10558" y="8836"/>
                    </a:cubicBezTo>
                    <a:cubicBezTo>
                      <a:pt x="10579" y="8836"/>
                      <a:pt x="10610" y="8804"/>
                      <a:pt x="10631" y="8794"/>
                    </a:cubicBezTo>
                    <a:cubicBezTo>
                      <a:pt x="10683" y="8794"/>
                      <a:pt x="10725" y="8763"/>
                      <a:pt x="10756" y="8721"/>
                    </a:cubicBezTo>
                    <a:cubicBezTo>
                      <a:pt x="10777" y="8711"/>
                      <a:pt x="10808" y="8690"/>
                      <a:pt x="10839" y="8669"/>
                    </a:cubicBezTo>
                    <a:cubicBezTo>
                      <a:pt x="10850" y="8669"/>
                      <a:pt x="10860" y="8669"/>
                      <a:pt x="10871" y="8659"/>
                    </a:cubicBezTo>
                    <a:cubicBezTo>
                      <a:pt x="10985" y="8628"/>
                      <a:pt x="11037" y="8513"/>
                      <a:pt x="11141" y="8471"/>
                    </a:cubicBezTo>
                    <a:cubicBezTo>
                      <a:pt x="11401" y="8367"/>
                      <a:pt x="11600" y="8190"/>
                      <a:pt x="11797" y="8003"/>
                    </a:cubicBezTo>
                    <a:lnTo>
                      <a:pt x="11859" y="7971"/>
                    </a:lnTo>
                    <a:cubicBezTo>
                      <a:pt x="11891" y="7971"/>
                      <a:pt x="11901" y="7951"/>
                      <a:pt x="11912" y="7930"/>
                    </a:cubicBezTo>
                    <a:cubicBezTo>
                      <a:pt x="12089" y="7826"/>
                      <a:pt x="12245" y="7701"/>
                      <a:pt x="12391" y="7545"/>
                    </a:cubicBezTo>
                    <a:cubicBezTo>
                      <a:pt x="12662" y="7242"/>
                      <a:pt x="12891" y="6909"/>
                      <a:pt x="13141" y="6587"/>
                    </a:cubicBezTo>
                    <a:cubicBezTo>
                      <a:pt x="13161" y="6555"/>
                      <a:pt x="13171" y="6534"/>
                      <a:pt x="13203" y="6514"/>
                    </a:cubicBezTo>
                    <a:cubicBezTo>
                      <a:pt x="13255" y="6493"/>
                      <a:pt x="13296" y="6451"/>
                      <a:pt x="13317" y="6389"/>
                    </a:cubicBezTo>
                    <a:cubicBezTo>
                      <a:pt x="13390" y="6285"/>
                      <a:pt x="13484" y="6201"/>
                      <a:pt x="13515" y="6056"/>
                    </a:cubicBezTo>
                    <a:cubicBezTo>
                      <a:pt x="13620" y="5608"/>
                      <a:pt x="13754" y="5160"/>
                      <a:pt x="13932" y="4734"/>
                    </a:cubicBezTo>
                    <a:cubicBezTo>
                      <a:pt x="14015" y="4556"/>
                      <a:pt x="14057" y="4369"/>
                      <a:pt x="14119" y="4192"/>
                    </a:cubicBezTo>
                    <a:cubicBezTo>
                      <a:pt x="14171" y="4161"/>
                      <a:pt x="14182" y="4119"/>
                      <a:pt x="14182" y="4067"/>
                    </a:cubicBezTo>
                    <a:cubicBezTo>
                      <a:pt x="14203" y="4026"/>
                      <a:pt x="14233" y="3994"/>
                      <a:pt x="14244" y="3963"/>
                    </a:cubicBezTo>
                    <a:cubicBezTo>
                      <a:pt x="14317" y="3702"/>
                      <a:pt x="14421" y="3453"/>
                      <a:pt x="14546" y="3213"/>
                    </a:cubicBezTo>
                    <a:cubicBezTo>
                      <a:pt x="14682" y="2984"/>
                      <a:pt x="14608" y="2807"/>
                      <a:pt x="14442" y="2620"/>
                    </a:cubicBezTo>
                    <a:cubicBezTo>
                      <a:pt x="14119" y="2744"/>
                      <a:pt x="13786" y="2880"/>
                      <a:pt x="13463" y="3005"/>
                    </a:cubicBezTo>
                    <a:cubicBezTo>
                      <a:pt x="13453" y="3005"/>
                      <a:pt x="13442" y="3015"/>
                      <a:pt x="13432" y="3015"/>
                    </a:cubicBezTo>
                    <a:cubicBezTo>
                      <a:pt x="13141" y="3047"/>
                      <a:pt x="12849" y="3099"/>
                      <a:pt x="12568" y="3193"/>
                    </a:cubicBezTo>
                    <a:cubicBezTo>
                      <a:pt x="12463" y="3213"/>
                      <a:pt x="12359" y="3193"/>
                      <a:pt x="12276" y="3265"/>
                    </a:cubicBezTo>
                    <a:cubicBezTo>
                      <a:pt x="12130" y="3286"/>
                      <a:pt x="11974" y="3297"/>
                      <a:pt x="11829" y="3380"/>
                    </a:cubicBezTo>
                    <a:cubicBezTo>
                      <a:pt x="11812" y="3379"/>
                      <a:pt x="11796" y="3379"/>
                      <a:pt x="11779" y="3379"/>
                    </a:cubicBezTo>
                    <a:cubicBezTo>
                      <a:pt x="11487" y="3379"/>
                      <a:pt x="11219" y="3469"/>
                      <a:pt x="10943" y="3567"/>
                    </a:cubicBezTo>
                    <a:cubicBezTo>
                      <a:pt x="10919" y="3548"/>
                      <a:pt x="10893" y="3540"/>
                      <a:pt x="10866" y="3540"/>
                    </a:cubicBezTo>
                    <a:cubicBezTo>
                      <a:pt x="10835" y="3540"/>
                      <a:pt x="10805" y="3551"/>
                      <a:pt x="10777" y="3567"/>
                    </a:cubicBezTo>
                    <a:cubicBezTo>
                      <a:pt x="10538" y="3692"/>
                      <a:pt x="10277" y="3786"/>
                      <a:pt x="10059" y="3942"/>
                    </a:cubicBezTo>
                    <a:cubicBezTo>
                      <a:pt x="10028" y="3958"/>
                      <a:pt x="9997" y="3985"/>
                      <a:pt x="9962" y="3985"/>
                    </a:cubicBezTo>
                    <a:cubicBezTo>
                      <a:pt x="9949" y="3985"/>
                      <a:pt x="9936" y="3981"/>
                      <a:pt x="9923" y="3973"/>
                    </a:cubicBezTo>
                    <a:cubicBezTo>
                      <a:pt x="9881" y="3911"/>
                      <a:pt x="9902" y="3838"/>
                      <a:pt x="9881" y="3776"/>
                    </a:cubicBezTo>
                    <a:cubicBezTo>
                      <a:pt x="9871" y="3713"/>
                      <a:pt x="9830" y="3702"/>
                      <a:pt x="9777" y="3692"/>
                    </a:cubicBezTo>
                    <a:cubicBezTo>
                      <a:pt x="9756" y="3567"/>
                      <a:pt x="9767" y="3443"/>
                      <a:pt x="9715" y="3328"/>
                    </a:cubicBezTo>
                    <a:cubicBezTo>
                      <a:pt x="9715" y="3286"/>
                      <a:pt x="9715" y="3255"/>
                      <a:pt x="9725" y="3223"/>
                    </a:cubicBezTo>
                    <a:cubicBezTo>
                      <a:pt x="9756" y="3172"/>
                      <a:pt x="9777" y="3130"/>
                      <a:pt x="9715" y="3089"/>
                    </a:cubicBezTo>
                    <a:lnTo>
                      <a:pt x="9705" y="3078"/>
                    </a:lnTo>
                    <a:cubicBezTo>
                      <a:pt x="9715" y="3068"/>
                      <a:pt x="9705" y="3047"/>
                      <a:pt x="9705" y="3026"/>
                    </a:cubicBezTo>
                    <a:lnTo>
                      <a:pt x="9705" y="2776"/>
                    </a:lnTo>
                    <a:cubicBezTo>
                      <a:pt x="9684" y="2453"/>
                      <a:pt x="9601" y="2151"/>
                      <a:pt x="9506" y="1839"/>
                    </a:cubicBezTo>
                    <a:cubicBezTo>
                      <a:pt x="9496" y="1787"/>
                      <a:pt x="9455" y="1756"/>
                      <a:pt x="9402" y="1735"/>
                    </a:cubicBezTo>
                    <a:cubicBezTo>
                      <a:pt x="9413" y="1714"/>
                      <a:pt x="9402" y="1693"/>
                      <a:pt x="9402" y="1672"/>
                    </a:cubicBezTo>
                    <a:lnTo>
                      <a:pt x="9402" y="1620"/>
                    </a:lnTo>
                    <a:cubicBezTo>
                      <a:pt x="9381" y="1589"/>
                      <a:pt x="9361" y="1568"/>
                      <a:pt x="9351" y="1537"/>
                    </a:cubicBezTo>
                    <a:cubicBezTo>
                      <a:pt x="9309" y="1402"/>
                      <a:pt x="9205" y="1318"/>
                      <a:pt x="9111" y="1245"/>
                    </a:cubicBezTo>
                    <a:lnTo>
                      <a:pt x="9101" y="1235"/>
                    </a:lnTo>
                    <a:cubicBezTo>
                      <a:pt x="9090" y="1152"/>
                      <a:pt x="9038" y="1099"/>
                      <a:pt x="8986" y="1048"/>
                    </a:cubicBezTo>
                    <a:cubicBezTo>
                      <a:pt x="8944" y="933"/>
                      <a:pt x="8851" y="850"/>
                      <a:pt x="8788" y="756"/>
                    </a:cubicBezTo>
                    <a:cubicBezTo>
                      <a:pt x="8663" y="506"/>
                      <a:pt x="8497" y="287"/>
                      <a:pt x="8299" y="79"/>
                    </a:cubicBezTo>
                    <a:cubicBezTo>
                      <a:pt x="8252" y="27"/>
                      <a:pt x="8218" y="1"/>
                      <a:pt x="8191"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8" name="Google Shape;68;p34"/>
              <p:cNvPicPr preferRelativeResize="0"/>
              <p:nvPr/>
            </p:nvPicPr>
            <p:blipFill rotWithShape="1">
              <a:blip r:embed="rId4">
                <a:alphaModFix/>
              </a:blip>
              <a:srcRect/>
              <a:stretch/>
            </p:blipFill>
            <p:spPr>
              <a:xfrm>
                <a:off x="7702325" y="1953707"/>
                <a:ext cx="1183600" cy="1730385"/>
              </a:xfrm>
              <a:prstGeom prst="rect">
                <a:avLst/>
              </a:prstGeom>
              <a:noFill/>
              <a:ln>
                <a:noFill/>
              </a:ln>
            </p:spPr>
          </p:pic>
        </p:grpSp>
        <p:grpSp>
          <p:nvGrpSpPr>
            <p:cNvPr id="69" name="Google Shape;69;p34"/>
            <p:cNvGrpSpPr/>
            <p:nvPr/>
          </p:nvGrpSpPr>
          <p:grpSpPr>
            <a:xfrm rot="-3233906">
              <a:off x="8892236" y="3511141"/>
              <a:ext cx="274959" cy="539098"/>
              <a:chOff x="4229113" y="3659368"/>
              <a:chExt cx="424779" cy="832844"/>
            </a:xfrm>
          </p:grpSpPr>
          <p:sp>
            <p:nvSpPr>
              <p:cNvPr id="70" name="Google Shape;70;p34"/>
              <p:cNvSpPr/>
              <p:nvPr/>
            </p:nvSpPr>
            <p:spPr>
              <a:xfrm>
                <a:off x="4229113" y="3659368"/>
                <a:ext cx="424779" cy="832844"/>
              </a:xfrm>
              <a:custGeom>
                <a:avLst/>
                <a:gdLst/>
                <a:ahLst/>
                <a:cxnLst/>
                <a:rect l="l" t="t" r="r" b="b"/>
                <a:pathLst>
                  <a:path w="5405" h="10598" extrusionOk="0">
                    <a:moveTo>
                      <a:pt x="2541" y="2137"/>
                    </a:moveTo>
                    <a:cubicBezTo>
                      <a:pt x="2531" y="2137"/>
                      <a:pt x="2531" y="2147"/>
                      <a:pt x="2531" y="2147"/>
                    </a:cubicBezTo>
                    <a:lnTo>
                      <a:pt x="2520" y="2137"/>
                    </a:lnTo>
                    <a:close/>
                    <a:moveTo>
                      <a:pt x="4061" y="2876"/>
                    </a:moveTo>
                    <a:lnTo>
                      <a:pt x="4072" y="2886"/>
                    </a:lnTo>
                    <a:lnTo>
                      <a:pt x="4061" y="2886"/>
                    </a:lnTo>
                    <a:lnTo>
                      <a:pt x="4061" y="2876"/>
                    </a:lnTo>
                    <a:close/>
                    <a:moveTo>
                      <a:pt x="2406" y="3678"/>
                    </a:moveTo>
                    <a:lnTo>
                      <a:pt x="2406" y="3699"/>
                    </a:lnTo>
                    <a:lnTo>
                      <a:pt x="2396" y="3688"/>
                    </a:lnTo>
                    <a:cubicBezTo>
                      <a:pt x="2396" y="3688"/>
                      <a:pt x="2406" y="3688"/>
                      <a:pt x="2406" y="3678"/>
                    </a:cubicBezTo>
                    <a:close/>
                    <a:moveTo>
                      <a:pt x="1323" y="3803"/>
                    </a:moveTo>
                    <a:cubicBezTo>
                      <a:pt x="1313" y="3813"/>
                      <a:pt x="1313" y="3824"/>
                      <a:pt x="1313" y="3834"/>
                    </a:cubicBezTo>
                    <a:lnTo>
                      <a:pt x="1313" y="3803"/>
                    </a:lnTo>
                    <a:close/>
                    <a:moveTo>
                      <a:pt x="1000" y="3918"/>
                    </a:moveTo>
                    <a:lnTo>
                      <a:pt x="1000" y="3918"/>
                    </a:lnTo>
                    <a:cubicBezTo>
                      <a:pt x="1003" y="3919"/>
                      <a:pt x="1006" y="3922"/>
                      <a:pt x="1011" y="3928"/>
                    </a:cubicBezTo>
                    <a:lnTo>
                      <a:pt x="1000" y="3928"/>
                    </a:lnTo>
                    <a:lnTo>
                      <a:pt x="1000" y="3918"/>
                    </a:lnTo>
                    <a:close/>
                    <a:moveTo>
                      <a:pt x="1687" y="5021"/>
                    </a:moveTo>
                    <a:lnTo>
                      <a:pt x="1687" y="5031"/>
                    </a:lnTo>
                    <a:lnTo>
                      <a:pt x="1677" y="5031"/>
                    </a:lnTo>
                    <a:lnTo>
                      <a:pt x="1677" y="5021"/>
                    </a:lnTo>
                    <a:close/>
                    <a:moveTo>
                      <a:pt x="1677" y="5031"/>
                    </a:moveTo>
                    <a:lnTo>
                      <a:pt x="1687" y="5041"/>
                    </a:lnTo>
                    <a:cubicBezTo>
                      <a:pt x="1678" y="5041"/>
                      <a:pt x="1677" y="5031"/>
                      <a:pt x="1677" y="5031"/>
                    </a:cubicBezTo>
                    <a:close/>
                    <a:moveTo>
                      <a:pt x="2783" y="9704"/>
                    </a:moveTo>
                    <a:lnTo>
                      <a:pt x="2783" y="9704"/>
                    </a:lnTo>
                    <a:cubicBezTo>
                      <a:pt x="2782" y="9707"/>
                      <a:pt x="2781" y="9711"/>
                      <a:pt x="2781" y="9717"/>
                    </a:cubicBezTo>
                    <a:lnTo>
                      <a:pt x="2781" y="9706"/>
                    </a:lnTo>
                    <a:cubicBezTo>
                      <a:pt x="2782" y="9705"/>
                      <a:pt x="2782" y="9705"/>
                      <a:pt x="2783" y="9704"/>
                    </a:cubicBezTo>
                    <a:close/>
                    <a:moveTo>
                      <a:pt x="2302" y="10071"/>
                    </a:moveTo>
                    <a:lnTo>
                      <a:pt x="2302" y="10071"/>
                    </a:lnTo>
                    <a:cubicBezTo>
                      <a:pt x="2312" y="10071"/>
                      <a:pt x="2323" y="10081"/>
                      <a:pt x="2333" y="10092"/>
                    </a:cubicBezTo>
                    <a:lnTo>
                      <a:pt x="2333" y="10102"/>
                    </a:lnTo>
                    <a:cubicBezTo>
                      <a:pt x="2323" y="10081"/>
                      <a:pt x="2312" y="10081"/>
                      <a:pt x="2302" y="10071"/>
                    </a:cubicBezTo>
                    <a:close/>
                    <a:moveTo>
                      <a:pt x="2000" y="10185"/>
                    </a:moveTo>
                    <a:cubicBezTo>
                      <a:pt x="2021" y="10185"/>
                      <a:pt x="2052" y="10185"/>
                      <a:pt x="2062" y="10206"/>
                    </a:cubicBezTo>
                    <a:cubicBezTo>
                      <a:pt x="2042" y="10206"/>
                      <a:pt x="2021" y="10196"/>
                      <a:pt x="2000" y="10185"/>
                    </a:cubicBezTo>
                    <a:close/>
                    <a:moveTo>
                      <a:pt x="3381" y="1"/>
                    </a:moveTo>
                    <a:cubicBezTo>
                      <a:pt x="3362" y="1"/>
                      <a:pt x="3343" y="8"/>
                      <a:pt x="3323" y="23"/>
                    </a:cubicBezTo>
                    <a:cubicBezTo>
                      <a:pt x="3198" y="96"/>
                      <a:pt x="3083" y="127"/>
                      <a:pt x="2948" y="138"/>
                    </a:cubicBezTo>
                    <a:cubicBezTo>
                      <a:pt x="2916" y="148"/>
                      <a:pt x="2874" y="169"/>
                      <a:pt x="2844" y="189"/>
                    </a:cubicBezTo>
                    <a:cubicBezTo>
                      <a:pt x="2823" y="189"/>
                      <a:pt x="2802" y="179"/>
                      <a:pt x="2781" y="179"/>
                    </a:cubicBezTo>
                    <a:cubicBezTo>
                      <a:pt x="2644" y="65"/>
                      <a:pt x="2524" y="12"/>
                      <a:pt x="2392" y="12"/>
                    </a:cubicBezTo>
                    <a:cubicBezTo>
                      <a:pt x="2344" y="12"/>
                      <a:pt x="2293" y="19"/>
                      <a:pt x="2240" y="34"/>
                    </a:cubicBezTo>
                    <a:cubicBezTo>
                      <a:pt x="2083" y="64"/>
                      <a:pt x="1917" y="85"/>
                      <a:pt x="1771" y="138"/>
                    </a:cubicBezTo>
                    <a:cubicBezTo>
                      <a:pt x="1542" y="231"/>
                      <a:pt x="1261" y="252"/>
                      <a:pt x="1115" y="492"/>
                    </a:cubicBezTo>
                    <a:cubicBezTo>
                      <a:pt x="1084" y="543"/>
                      <a:pt x="1042" y="543"/>
                      <a:pt x="990" y="564"/>
                    </a:cubicBezTo>
                    <a:cubicBezTo>
                      <a:pt x="896" y="606"/>
                      <a:pt x="792" y="627"/>
                      <a:pt x="761" y="742"/>
                    </a:cubicBezTo>
                    <a:lnTo>
                      <a:pt x="761" y="752"/>
                    </a:lnTo>
                    <a:cubicBezTo>
                      <a:pt x="740" y="762"/>
                      <a:pt x="720" y="783"/>
                      <a:pt x="699" y="804"/>
                    </a:cubicBezTo>
                    <a:cubicBezTo>
                      <a:pt x="657" y="804"/>
                      <a:pt x="636" y="825"/>
                      <a:pt x="625" y="856"/>
                    </a:cubicBezTo>
                    <a:cubicBezTo>
                      <a:pt x="605" y="908"/>
                      <a:pt x="574" y="950"/>
                      <a:pt x="553" y="991"/>
                    </a:cubicBezTo>
                    <a:cubicBezTo>
                      <a:pt x="459" y="1137"/>
                      <a:pt x="355" y="1272"/>
                      <a:pt x="396" y="1460"/>
                    </a:cubicBezTo>
                    <a:cubicBezTo>
                      <a:pt x="407" y="1533"/>
                      <a:pt x="366" y="1595"/>
                      <a:pt x="324" y="1658"/>
                    </a:cubicBezTo>
                    <a:cubicBezTo>
                      <a:pt x="105" y="1772"/>
                      <a:pt x="95" y="2001"/>
                      <a:pt x="22" y="2188"/>
                    </a:cubicBezTo>
                    <a:cubicBezTo>
                      <a:pt x="12" y="2220"/>
                      <a:pt x="1" y="2262"/>
                      <a:pt x="22" y="2283"/>
                    </a:cubicBezTo>
                    <a:cubicBezTo>
                      <a:pt x="84" y="2408"/>
                      <a:pt x="12" y="2522"/>
                      <a:pt x="32" y="2647"/>
                    </a:cubicBezTo>
                    <a:lnTo>
                      <a:pt x="32" y="3313"/>
                    </a:lnTo>
                    <a:cubicBezTo>
                      <a:pt x="1" y="3553"/>
                      <a:pt x="147" y="3688"/>
                      <a:pt x="324" y="3813"/>
                    </a:cubicBezTo>
                    <a:cubicBezTo>
                      <a:pt x="355" y="4053"/>
                      <a:pt x="417" y="4282"/>
                      <a:pt x="574" y="4479"/>
                    </a:cubicBezTo>
                    <a:cubicBezTo>
                      <a:pt x="646" y="4687"/>
                      <a:pt x="792" y="4823"/>
                      <a:pt x="990" y="4916"/>
                    </a:cubicBezTo>
                    <a:cubicBezTo>
                      <a:pt x="1136" y="5083"/>
                      <a:pt x="1313" y="5208"/>
                      <a:pt x="1542" y="5219"/>
                    </a:cubicBezTo>
                    <a:cubicBezTo>
                      <a:pt x="1601" y="5263"/>
                      <a:pt x="1659" y="5276"/>
                      <a:pt x="1718" y="5276"/>
                    </a:cubicBezTo>
                    <a:cubicBezTo>
                      <a:pt x="1743" y="5276"/>
                      <a:pt x="1767" y="5274"/>
                      <a:pt x="1792" y="5270"/>
                    </a:cubicBezTo>
                    <a:cubicBezTo>
                      <a:pt x="1812" y="5270"/>
                      <a:pt x="1844" y="5270"/>
                      <a:pt x="1865" y="5260"/>
                    </a:cubicBezTo>
                    <a:cubicBezTo>
                      <a:pt x="2073" y="5281"/>
                      <a:pt x="2104" y="5437"/>
                      <a:pt x="2125" y="5604"/>
                    </a:cubicBezTo>
                    <a:cubicBezTo>
                      <a:pt x="2136" y="5635"/>
                      <a:pt x="2115" y="5677"/>
                      <a:pt x="2115" y="5719"/>
                    </a:cubicBezTo>
                    <a:cubicBezTo>
                      <a:pt x="2104" y="5895"/>
                      <a:pt x="2073" y="6073"/>
                      <a:pt x="2104" y="6260"/>
                    </a:cubicBezTo>
                    <a:cubicBezTo>
                      <a:pt x="2104" y="6385"/>
                      <a:pt x="2104" y="6499"/>
                      <a:pt x="2115" y="6624"/>
                    </a:cubicBezTo>
                    <a:cubicBezTo>
                      <a:pt x="2104" y="6645"/>
                      <a:pt x="2104" y="6666"/>
                      <a:pt x="2104" y="6686"/>
                    </a:cubicBezTo>
                    <a:cubicBezTo>
                      <a:pt x="2042" y="6864"/>
                      <a:pt x="2042" y="6864"/>
                      <a:pt x="2094" y="7186"/>
                    </a:cubicBezTo>
                    <a:cubicBezTo>
                      <a:pt x="2094" y="7301"/>
                      <a:pt x="2094" y="7426"/>
                      <a:pt x="2104" y="7540"/>
                    </a:cubicBezTo>
                    <a:cubicBezTo>
                      <a:pt x="2032" y="7676"/>
                      <a:pt x="1937" y="7801"/>
                      <a:pt x="1990" y="7968"/>
                    </a:cubicBezTo>
                    <a:cubicBezTo>
                      <a:pt x="1896" y="8123"/>
                      <a:pt x="1917" y="8269"/>
                      <a:pt x="2032" y="8415"/>
                    </a:cubicBezTo>
                    <a:cubicBezTo>
                      <a:pt x="2021" y="8519"/>
                      <a:pt x="1990" y="8623"/>
                      <a:pt x="1917" y="8706"/>
                    </a:cubicBezTo>
                    <a:cubicBezTo>
                      <a:pt x="1823" y="8769"/>
                      <a:pt x="1854" y="8863"/>
                      <a:pt x="1865" y="8956"/>
                    </a:cubicBezTo>
                    <a:cubicBezTo>
                      <a:pt x="1833" y="8967"/>
                      <a:pt x="1823" y="8977"/>
                      <a:pt x="1823" y="9009"/>
                    </a:cubicBezTo>
                    <a:cubicBezTo>
                      <a:pt x="1782" y="9123"/>
                      <a:pt x="1740" y="9248"/>
                      <a:pt x="1750" y="9384"/>
                    </a:cubicBezTo>
                    <a:cubicBezTo>
                      <a:pt x="1740" y="9456"/>
                      <a:pt x="1750" y="9539"/>
                      <a:pt x="1729" y="9613"/>
                    </a:cubicBezTo>
                    <a:cubicBezTo>
                      <a:pt x="1667" y="9800"/>
                      <a:pt x="1657" y="9987"/>
                      <a:pt x="1677" y="10175"/>
                    </a:cubicBezTo>
                    <a:cubicBezTo>
                      <a:pt x="1698" y="10237"/>
                      <a:pt x="1740" y="10289"/>
                      <a:pt x="1740" y="10351"/>
                    </a:cubicBezTo>
                    <a:cubicBezTo>
                      <a:pt x="1740" y="10476"/>
                      <a:pt x="1812" y="10529"/>
                      <a:pt x="1917" y="10571"/>
                    </a:cubicBezTo>
                    <a:cubicBezTo>
                      <a:pt x="1956" y="10590"/>
                      <a:pt x="2001" y="10597"/>
                      <a:pt x="2046" y="10597"/>
                    </a:cubicBezTo>
                    <a:cubicBezTo>
                      <a:pt x="2072" y="10597"/>
                      <a:pt x="2099" y="10595"/>
                      <a:pt x="2125" y="10591"/>
                    </a:cubicBezTo>
                    <a:cubicBezTo>
                      <a:pt x="2261" y="10571"/>
                      <a:pt x="2365" y="10487"/>
                      <a:pt x="2479" y="10414"/>
                    </a:cubicBezTo>
                    <a:cubicBezTo>
                      <a:pt x="2604" y="10414"/>
                      <a:pt x="2666" y="10321"/>
                      <a:pt x="2719" y="10217"/>
                    </a:cubicBezTo>
                    <a:cubicBezTo>
                      <a:pt x="2740" y="10143"/>
                      <a:pt x="2750" y="10071"/>
                      <a:pt x="2770" y="9987"/>
                    </a:cubicBezTo>
                    <a:cubicBezTo>
                      <a:pt x="2791" y="9914"/>
                      <a:pt x="2791" y="9842"/>
                      <a:pt x="2791" y="9758"/>
                    </a:cubicBezTo>
                    <a:cubicBezTo>
                      <a:pt x="2833" y="9696"/>
                      <a:pt x="2823" y="9623"/>
                      <a:pt x="2823" y="9550"/>
                    </a:cubicBezTo>
                    <a:cubicBezTo>
                      <a:pt x="2833" y="9259"/>
                      <a:pt x="2833" y="8967"/>
                      <a:pt x="2864" y="8665"/>
                    </a:cubicBezTo>
                    <a:cubicBezTo>
                      <a:pt x="2906" y="8311"/>
                      <a:pt x="2906" y="7957"/>
                      <a:pt x="2895" y="7603"/>
                    </a:cubicBezTo>
                    <a:cubicBezTo>
                      <a:pt x="2906" y="7561"/>
                      <a:pt x="2906" y="7519"/>
                      <a:pt x="2906" y="7478"/>
                    </a:cubicBezTo>
                    <a:cubicBezTo>
                      <a:pt x="2958" y="7374"/>
                      <a:pt x="2948" y="7280"/>
                      <a:pt x="2906" y="7176"/>
                    </a:cubicBezTo>
                    <a:cubicBezTo>
                      <a:pt x="2969" y="6978"/>
                      <a:pt x="2969" y="6770"/>
                      <a:pt x="2969" y="6572"/>
                    </a:cubicBezTo>
                    <a:cubicBezTo>
                      <a:pt x="2979" y="6520"/>
                      <a:pt x="2999" y="6478"/>
                      <a:pt x="3010" y="6427"/>
                    </a:cubicBezTo>
                    <a:cubicBezTo>
                      <a:pt x="3041" y="6291"/>
                      <a:pt x="3052" y="6145"/>
                      <a:pt x="3114" y="6020"/>
                    </a:cubicBezTo>
                    <a:cubicBezTo>
                      <a:pt x="3208" y="5843"/>
                      <a:pt x="3260" y="5656"/>
                      <a:pt x="3333" y="5479"/>
                    </a:cubicBezTo>
                    <a:cubicBezTo>
                      <a:pt x="3343" y="5479"/>
                      <a:pt x="3343" y="5469"/>
                      <a:pt x="3343" y="5469"/>
                    </a:cubicBezTo>
                    <a:cubicBezTo>
                      <a:pt x="3406" y="5385"/>
                      <a:pt x="3499" y="5302"/>
                      <a:pt x="3458" y="5177"/>
                    </a:cubicBezTo>
                    <a:cubicBezTo>
                      <a:pt x="3582" y="5125"/>
                      <a:pt x="3707" y="5083"/>
                      <a:pt x="3822" y="5041"/>
                    </a:cubicBezTo>
                    <a:lnTo>
                      <a:pt x="3864" y="5041"/>
                    </a:lnTo>
                    <a:cubicBezTo>
                      <a:pt x="3924" y="5071"/>
                      <a:pt x="3955" y="5087"/>
                      <a:pt x="3980" y="5087"/>
                    </a:cubicBezTo>
                    <a:cubicBezTo>
                      <a:pt x="4006" y="5087"/>
                      <a:pt x="4024" y="5069"/>
                      <a:pt x="4061" y="5031"/>
                    </a:cubicBezTo>
                    <a:cubicBezTo>
                      <a:pt x="4135" y="4990"/>
                      <a:pt x="4124" y="4916"/>
                      <a:pt x="4135" y="4854"/>
                    </a:cubicBezTo>
                    <a:cubicBezTo>
                      <a:pt x="4218" y="4812"/>
                      <a:pt x="4281" y="4761"/>
                      <a:pt x="4311" y="4667"/>
                    </a:cubicBezTo>
                    <a:cubicBezTo>
                      <a:pt x="4489" y="4552"/>
                      <a:pt x="4645" y="4417"/>
                      <a:pt x="4739" y="4229"/>
                    </a:cubicBezTo>
                    <a:cubicBezTo>
                      <a:pt x="4822" y="4188"/>
                      <a:pt x="4884" y="4104"/>
                      <a:pt x="4905" y="4021"/>
                    </a:cubicBezTo>
                    <a:cubicBezTo>
                      <a:pt x="4999" y="3771"/>
                      <a:pt x="5123" y="3542"/>
                      <a:pt x="5280" y="3324"/>
                    </a:cubicBezTo>
                    <a:cubicBezTo>
                      <a:pt x="5353" y="3220"/>
                      <a:pt x="5353" y="3116"/>
                      <a:pt x="5290" y="3011"/>
                    </a:cubicBezTo>
                    <a:lnTo>
                      <a:pt x="5353" y="2699"/>
                    </a:lnTo>
                    <a:cubicBezTo>
                      <a:pt x="5405" y="2657"/>
                      <a:pt x="5405" y="2616"/>
                      <a:pt x="5373" y="2574"/>
                    </a:cubicBezTo>
                    <a:cubicBezTo>
                      <a:pt x="5280" y="2480"/>
                      <a:pt x="5176" y="2408"/>
                      <a:pt x="5113" y="2283"/>
                    </a:cubicBezTo>
                    <a:cubicBezTo>
                      <a:pt x="5093" y="2251"/>
                      <a:pt x="5030" y="2230"/>
                      <a:pt x="4989" y="2209"/>
                    </a:cubicBezTo>
                    <a:lnTo>
                      <a:pt x="4989" y="2158"/>
                    </a:lnTo>
                    <a:cubicBezTo>
                      <a:pt x="5030" y="2105"/>
                      <a:pt x="5072" y="2063"/>
                      <a:pt x="5113" y="2022"/>
                    </a:cubicBezTo>
                    <a:cubicBezTo>
                      <a:pt x="5144" y="1991"/>
                      <a:pt x="5165" y="1949"/>
                      <a:pt x="5155" y="1918"/>
                    </a:cubicBezTo>
                    <a:cubicBezTo>
                      <a:pt x="5093" y="1730"/>
                      <a:pt x="5123" y="1512"/>
                      <a:pt x="4989" y="1355"/>
                    </a:cubicBezTo>
                    <a:cubicBezTo>
                      <a:pt x="4989" y="1283"/>
                      <a:pt x="4989" y="1210"/>
                      <a:pt x="4936" y="1158"/>
                    </a:cubicBezTo>
                    <a:cubicBezTo>
                      <a:pt x="4926" y="1096"/>
                      <a:pt x="4936" y="1022"/>
                      <a:pt x="4853" y="981"/>
                    </a:cubicBezTo>
                    <a:cubicBezTo>
                      <a:pt x="4686" y="887"/>
                      <a:pt x="4561" y="731"/>
                      <a:pt x="4457" y="575"/>
                    </a:cubicBezTo>
                    <a:cubicBezTo>
                      <a:pt x="4353" y="429"/>
                      <a:pt x="4228" y="325"/>
                      <a:pt x="4072" y="242"/>
                    </a:cubicBezTo>
                    <a:cubicBezTo>
                      <a:pt x="4048" y="213"/>
                      <a:pt x="4029" y="200"/>
                      <a:pt x="4010" y="200"/>
                    </a:cubicBezTo>
                    <a:cubicBezTo>
                      <a:pt x="3989" y="200"/>
                      <a:pt x="3970" y="218"/>
                      <a:pt x="3947" y="252"/>
                    </a:cubicBezTo>
                    <a:lnTo>
                      <a:pt x="3822" y="252"/>
                    </a:lnTo>
                    <a:cubicBezTo>
                      <a:pt x="3760" y="169"/>
                      <a:pt x="3656" y="200"/>
                      <a:pt x="3582" y="179"/>
                    </a:cubicBezTo>
                    <a:cubicBezTo>
                      <a:pt x="3562" y="169"/>
                      <a:pt x="3541" y="148"/>
                      <a:pt x="3520" y="127"/>
                    </a:cubicBezTo>
                    <a:cubicBezTo>
                      <a:pt x="3468" y="45"/>
                      <a:pt x="3427" y="1"/>
                      <a:pt x="3381"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1" name="Google Shape;71;p34"/>
              <p:cNvPicPr preferRelativeResize="0"/>
              <p:nvPr/>
            </p:nvPicPr>
            <p:blipFill rotWithShape="1">
              <a:blip r:embed="rId5">
                <a:alphaModFix/>
              </a:blip>
              <a:srcRect/>
              <a:stretch/>
            </p:blipFill>
            <p:spPr>
              <a:xfrm>
                <a:off x="4229920" y="3660228"/>
                <a:ext cx="423175" cy="831119"/>
              </a:xfrm>
              <a:prstGeom prst="rect">
                <a:avLst/>
              </a:prstGeom>
              <a:noFill/>
              <a:ln>
                <a:noFill/>
              </a:ln>
            </p:spPr>
          </p:pic>
        </p:grpSp>
      </p:gr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2"/>
        <p:cNvGrpSpPr/>
        <p:nvPr/>
      </p:nvGrpSpPr>
      <p:grpSpPr>
        <a:xfrm>
          <a:off x="0" y="0"/>
          <a:ext cx="0" cy="0"/>
          <a:chOff x="0" y="0"/>
          <a:chExt cx="0" cy="0"/>
        </a:xfrm>
      </p:grpSpPr>
      <p:sp>
        <p:nvSpPr>
          <p:cNvPr id="73" name="Google Shape;73;p35"/>
          <p:cNvSpPr txBox="1">
            <a:spLocks noGrp="1"/>
          </p:cNvSpPr>
          <p:nvPr>
            <p:ph type="title"/>
          </p:nvPr>
        </p:nvSpPr>
        <p:spPr>
          <a:xfrm>
            <a:off x="2135550" y="1663500"/>
            <a:ext cx="4872900" cy="1145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200"/>
              <a:buNone/>
              <a:defRPr sz="7200"/>
            </a:lvl1pPr>
            <a:lvl2pPr lvl="1" algn="ctr">
              <a:lnSpc>
                <a:spcPct val="100000"/>
              </a:lnSpc>
              <a:spcBef>
                <a:spcPts val="0"/>
              </a:spcBef>
              <a:spcAft>
                <a:spcPts val="0"/>
              </a:spcAft>
              <a:buSzPts val="3200"/>
              <a:buNone/>
              <a:defRPr/>
            </a:lvl2pPr>
            <a:lvl3pPr lvl="2" algn="ctr">
              <a:lnSpc>
                <a:spcPct val="100000"/>
              </a:lnSpc>
              <a:spcBef>
                <a:spcPts val="0"/>
              </a:spcBef>
              <a:spcAft>
                <a:spcPts val="0"/>
              </a:spcAft>
              <a:buSzPts val="3200"/>
              <a:buNone/>
              <a:defRPr/>
            </a:lvl3pPr>
            <a:lvl4pPr lvl="3" algn="ctr">
              <a:lnSpc>
                <a:spcPct val="100000"/>
              </a:lnSpc>
              <a:spcBef>
                <a:spcPts val="0"/>
              </a:spcBef>
              <a:spcAft>
                <a:spcPts val="0"/>
              </a:spcAft>
              <a:buSzPts val="3200"/>
              <a:buNone/>
              <a:defRPr/>
            </a:lvl4pPr>
            <a:lvl5pPr lvl="4" algn="ctr">
              <a:lnSpc>
                <a:spcPct val="100000"/>
              </a:lnSpc>
              <a:spcBef>
                <a:spcPts val="0"/>
              </a:spcBef>
              <a:spcAft>
                <a:spcPts val="0"/>
              </a:spcAft>
              <a:buSzPts val="3200"/>
              <a:buNone/>
              <a:defRPr/>
            </a:lvl5pPr>
            <a:lvl6pPr lvl="5" algn="ctr">
              <a:lnSpc>
                <a:spcPct val="100000"/>
              </a:lnSpc>
              <a:spcBef>
                <a:spcPts val="0"/>
              </a:spcBef>
              <a:spcAft>
                <a:spcPts val="0"/>
              </a:spcAft>
              <a:buSzPts val="3200"/>
              <a:buNone/>
              <a:defRPr/>
            </a:lvl6pPr>
            <a:lvl7pPr lvl="6" algn="ctr">
              <a:lnSpc>
                <a:spcPct val="100000"/>
              </a:lnSpc>
              <a:spcBef>
                <a:spcPts val="0"/>
              </a:spcBef>
              <a:spcAft>
                <a:spcPts val="0"/>
              </a:spcAft>
              <a:buSzPts val="3200"/>
              <a:buNone/>
              <a:defRPr/>
            </a:lvl7pPr>
            <a:lvl8pPr lvl="7" algn="ctr">
              <a:lnSpc>
                <a:spcPct val="100000"/>
              </a:lnSpc>
              <a:spcBef>
                <a:spcPts val="0"/>
              </a:spcBef>
              <a:spcAft>
                <a:spcPts val="0"/>
              </a:spcAft>
              <a:buSzPts val="3200"/>
              <a:buNone/>
              <a:defRPr/>
            </a:lvl8pPr>
            <a:lvl9pPr lvl="8" algn="ctr">
              <a:lnSpc>
                <a:spcPct val="100000"/>
              </a:lnSpc>
              <a:spcBef>
                <a:spcPts val="0"/>
              </a:spcBef>
              <a:spcAft>
                <a:spcPts val="0"/>
              </a:spcAft>
              <a:buSzPts val="3200"/>
              <a:buNone/>
              <a:defRPr/>
            </a:lvl9pPr>
          </a:lstStyle>
          <a:p>
            <a:endParaRPr/>
          </a:p>
        </p:txBody>
      </p:sp>
      <p:sp>
        <p:nvSpPr>
          <p:cNvPr id="74" name="Google Shape;74;p35"/>
          <p:cNvSpPr txBox="1">
            <a:spLocks noGrp="1"/>
          </p:cNvSpPr>
          <p:nvPr>
            <p:ph type="subTitle" idx="1"/>
          </p:nvPr>
        </p:nvSpPr>
        <p:spPr>
          <a:xfrm>
            <a:off x="2135550" y="2808900"/>
            <a:ext cx="4872900" cy="671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grpSp>
        <p:nvGrpSpPr>
          <p:cNvPr id="75" name="Google Shape;75;p35"/>
          <p:cNvGrpSpPr/>
          <p:nvPr/>
        </p:nvGrpSpPr>
        <p:grpSpPr>
          <a:xfrm>
            <a:off x="-3315434" y="-3865823"/>
            <a:ext cx="17104469" cy="14739853"/>
            <a:chOff x="-3315434" y="-3865823"/>
            <a:chExt cx="17104469" cy="14739853"/>
          </a:xfrm>
        </p:grpSpPr>
        <p:sp>
          <p:nvSpPr>
            <p:cNvPr id="76" name="Google Shape;76;p35"/>
            <p:cNvSpPr/>
            <p:nvPr/>
          </p:nvSpPr>
          <p:spPr>
            <a:xfrm rot="-10211247" flipH="1">
              <a:off x="-2933750" y="-3216094"/>
              <a:ext cx="8068740" cy="5171821"/>
            </a:xfrm>
            <a:custGeom>
              <a:avLst/>
              <a:gdLst/>
              <a:ahLst/>
              <a:cxnLst/>
              <a:rect l="l" t="t" r="r" b="b"/>
              <a:pathLst>
                <a:path w="92882" h="59534" extrusionOk="0">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6B9EA0">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35"/>
            <p:cNvSpPr/>
            <p:nvPr/>
          </p:nvSpPr>
          <p:spPr>
            <a:xfrm rot="3466380" flipH="1">
              <a:off x="5415534" y="3496207"/>
              <a:ext cx="8068991" cy="5171772"/>
            </a:xfrm>
            <a:custGeom>
              <a:avLst/>
              <a:gdLst/>
              <a:ahLst/>
              <a:cxnLst/>
              <a:rect l="l" t="t" r="r" b="b"/>
              <a:pathLst>
                <a:path w="92882" h="59534" extrusionOk="0">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C4E8E6">
                <a:alpha val="3019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8" name="Google Shape;78;p35"/>
          <p:cNvSpPr/>
          <p:nvPr/>
        </p:nvSpPr>
        <p:spPr>
          <a:xfrm rot="10217962">
            <a:off x="-707463" y="3528546"/>
            <a:ext cx="3616169" cy="2510821"/>
          </a:xfrm>
          <a:custGeom>
            <a:avLst/>
            <a:gdLst/>
            <a:ahLst/>
            <a:cxnLst/>
            <a:rect l="l" t="t" r="r" b="b"/>
            <a:pathLst>
              <a:path w="144647" h="100433" extrusionOk="0">
                <a:moveTo>
                  <a:pt x="0" y="0"/>
                </a:moveTo>
                <a:cubicBezTo>
                  <a:pt x="1766" y="19440"/>
                  <a:pt x="11257" y="43072"/>
                  <a:pt x="29199" y="50762"/>
                </a:cubicBezTo>
                <a:cubicBezTo>
                  <a:pt x="45989" y="57959"/>
                  <a:pt x="66985" y="52048"/>
                  <a:pt x="83104" y="60644"/>
                </a:cubicBezTo>
                <a:cubicBezTo>
                  <a:pt x="94071" y="66493"/>
                  <a:pt x="92477" y="85081"/>
                  <a:pt x="102421" y="92538"/>
                </a:cubicBezTo>
                <a:cubicBezTo>
                  <a:pt x="113806" y="101075"/>
                  <a:pt x="130694" y="101623"/>
                  <a:pt x="144647" y="98827"/>
                </a:cubicBezTo>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 name="Google Shape;79;p35"/>
          <p:cNvGrpSpPr/>
          <p:nvPr/>
        </p:nvGrpSpPr>
        <p:grpSpPr>
          <a:xfrm>
            <a:off x="436111" y="336928"/>
            <a:ext cx="554222" cy="547665"/>
            <a:chOff x="3213500" y="175511"/>
            <a:chExt cx="803686" cy="794179"/>
          </a:xfrm>
        </p:grpSpPr>
        <p:sp>
          <p:nvSpPr>
            <p:cNvPr id="80" name="Google Shape;80;p35"/>
            <p:cNvSpPr/>
            <p:nvPr/>
          </p:nvSpPr>
          <p:spPr>
            <a:xfrm>
              <a:off x="3213500" y="176831"/>
              <a:ext cx="803663" cy="791555"/>
            </a:xfrm>
            <a:custGeom>
              <a:avLst/>
              <a:gdLst/>
              <a:ahLst/>
              <a:cxnLst/>
              <a:rect l="l" t="t" r="r" b="b"/>
              <a:pathLst>
                <a:path w="12943" h="12748" extrusionOk="0">
                  <a:moveTo>
                    <a:pt x="6268" y="188"/>
                  </a:moveTo>
                  <a:lnTo>
                    <a:pt x="6279" y="199"/>
                  </a:lnTo>
                  <a:lnTo>
                    <a:pt x="6268" y="199"/>
                  </a:lnTo>
                  <a:lnTo>
                    <a:pt x="6268" y="188"/>
                  </a:lnTo>
                  <a:close/>
                  <a:moveTo>
                    <a:pt x="2749" y="1687"/>
                  </a:moveTo>
                  <a:lnTo>
                    <a:pt x="2781" y="1719"/>
                  </a:lnTo>
                  <a:cubicBezTo>
                    <a:pt x="2770" y="1719"/>
                    <a:pt x="2760" y="1708"/>
                    <a:pt x="2749" y="1698"/>
                  </a:cubicBezTo>
                  <a:lnTo>
                    <a:pt x="2749" y="1687"/>
                  </a:lnTo>
                  <a:close/>
                  <a:moveTo>
                    <a:pt x="6393" y="2239"/>
                  </a:moveTo>
                  <a:lnTo>
                    <a:pt x="6393" y="2249"/>
                  </a:lnTo>
                  <a:cubicBezTo>
                    <a:pt x="6393" y="2239"/>
                    <a:pt x="6383" y="2239"/>
                    <a:pt x="6372" y="2239"/>
                  </a:cubicBezTo>
                  <a:close/>
                  <a:moveTo>
                    <a:pt x="4342" y="2552"/>
                  </a:moveTo>
                  <a:cubicBezTo>
                    <a:pt x="4342" y="2552"/>
                    <a:pt x="4342" y="2562"/>
                    <a:pt x="4332" y="2562"/>
                  </a:cubicBezTo>
                  <a:cubicBezTo>
                    <a:pt x="4332" y="2562"/>
                    <a:pt x="4332" y="2552"/>
                    <a:pt x="4342" y="2552"/>
                  </a:cubicBezTo>
                  <a:close/>
                  <a:moveTo>
                    <a:pt x="8466" y="2614"/>
                  </a:moveTo>
                  <a:lnTo>
                    <a:pt x="8466" y="2624"/>
                  </a:lnTo>
                  <a:cubicBezTo>
                    <a:pt x="8455" y="2624"/>
                    <a:pt x="8455" y="2614"/>
                    <a:pt x="8455" y="2614"/>
                  </a:cubicBezTo>
                  <a:close/>
                  <a:moveTo>
                    <a:pt x="4061" y="2687"/>
                  </a:moveTo>
                  <a:cubicBezTo>
                    <a:pt x="4051" y="2687"/>
                    <a:pt x="4051" y="2687"/>
                    <a:pt x="4051" y="2698"/>
                  </a:cubicBezTo>
                  <a:lnTo>
                    <a:pt x="4051" y="2687"/>
                  </a:lnTo>
                  <a:close/>
                  <a:moveTo>
                    <a:pt x="1937" y="2874"/>
                  </a:moveTo>
                  <a:lnTo>
                    <a:pt x="1937" y="2885"/>
                  </a:lnTo>
                  <a:lnTo>
                    <a:pt x="1916" y="2885"/>
                  </a:lnTo>
                  <a:cubicBezTo>
                    <a:pt x="1927" y="2874"/>
                    <a:pt x="1927" y="2874"/>
                    <a:pt x="1937" y="2874"/>
                  </a:cubicBezTo>
                  <a:close/>
                  <a:moveTo>
                    <a:pt x="1854" y="2916"/>
                  </a:moveTo>
                  <a:cubicBezTo>
                    <a:pt x="1854" y="2927"/>
                    <a:pt x="1854" y="2927"/>
                    <a:pt x="1844" y="2937"/>
                  </a:cubicBezTo>
                  <a:lnTo>
                    <a:pt x="1844" y="2927"/>
                  </a:lnTo>
                  <a:cubicBezTo>
                    <a:pt x="1844" y="2927"/>
                    <a:pt x="1844" y="2916"/>
                    <a:pt x="1854" y="2916"/>
                  </a:cubicBezTo>
                  <a:close/>
                  <a:moveTo>
                    <a:pt x="2770" y="3031"/>
                  </a:moveTo>
                  <a:lnTo>
                    <a:pt x="2760" y="3041"/>
                  </a:lnTo>
                  <a:lnTo>
                    <a:pt x="2760" y="3031"/>
                  </a:lnTo>
                  <a:close/>
                  <a:moveTo>
                    <a:pt x="10756" y="3385"/>
                  </a:moveTo>
                  <a:lnTo>
                    <a:pt x="10766" y="3395"/>
                  </a:lnTo>
                  <a:lnTo>
                    <a:pt x="10756" y="3395"/>
                  </a:lnTo>
                  <a:lnTo>
                    <a:pt x="10756" y="3385"/>
                  </a:lnTo>
                  <a:close/>
                  <a:moveTo>
                    <a:pt x="8955" y="3770"/>
                  </a:moveTo>
                  <a:lnTo>
                    <a:pt x="8986" y="3832"/>
                  </a:lnTo>
                  <a:cubicBezTo>
                    <a:pt x="8986" y="3843"/>
                    <a:pt x="8975" y="3864"/>
                    <a:pt x="8965" y="3864"/>
                  </a:cubicBezTo>
                  <a:cubicBezTo>
                    <a:pt x="8960" y="3869"/>
                    <a:pt x="8952" y="3871"/>
                    <a:pt x="8944" y="3871"/>
                  </a:cubicBezTo>
                  <a:cubicBezTo>
                    <a:pt x="8936" y="3871"/>
                    <a:pt x="8929" y="3869"/>
                    <a:pt x="8924" y="3864"/>
                  </a:cubicBezTo>
                  <a:cubicBezTo>
                    <a:pt x="8903" y="3843"/>
                    <a:pt x="8882" y="3811"/>
                    <a:pt x="8882" y="3790"/>
                  </a:cubicBezTo>
                  <a:lnTo>
                    <a:pt x="8882" y="3780"/>
                  </a:lnTo>
                  <a:cubicBezTo>
                    <a:pt x="8903" y="3780"/>
                    <a:pt x="8934" y="3780"/>
                    <a:pt x="8955" y="3770"/>
                  </a:cubicBezTo>
                  <a:close/>
                  <a:moveTo>
                    <a:pt x="8466" y="3947"/>
                  </a:moveTo>
                  <a:lnTo>
                    <a:pt x="8476" y="3957"/>
                  </a:lnTo>
                  <a:lnTo>
                    <a:pt x="8466" y="3957"/>
                  </a:lnTo>
                  <a:lnTo>
                    <a:pt x="8466" y="3947"/>
                  </a:lnTo>
                  <a:close/>
                  <a:moveTo>
                    <a:pt x="1666" y="3978"/>
                  </a:moveTo>
                  <a:lnTo>
                    <a:pt x="1666" y="3989"/>
                  </a:lnTo>
                  <a:cubicBezTo>
                    <a:pt x="1666" y="3989"/>
                    <a:pt x="1656" y="3989"/>
                    <a:pt x="1656" y="3978"/>
                  </a:cubicBezTo>
                  <a:close/>
                  <a:moveTo>
                    <a:pt x="11932" y="3915"/>
                  </a:moveTo>
                  <a:lnTo>
                    <a:pt x="11953" y="3968"/>
                  </a:lnTo>
                  <a:cubicBezTo>
                    <a:pt x="11953" y="3978"/>
                    <a:pt x="11943" y="3989"/>
                    <a:pt x="11943" y="3989"/>
                  </a:cubicBezTo>
                  <a:cubicBezTo>
                    <a:pt x="11938" y="3990"/>
                    <a:pt x="11933" y="3991"/>
                    <a:pt x="11928" y="3991"/>
                  </a:cubicBezTo>
                  <a:cubicBezTo>
                    <a:pt x="11899" y="3991"/>
                    <a:pt x="11891" y="3964"/>
                    <a:pt x="11891" y="3936"/>
                  </a:cubicBezTo>
                  <a:lnTo>
                    <a:pt x="11891" y="3915"/>
                  </a:lnTo>
                  <a:close/>
                  <a:moveTo>
                    <a:pt x="2645" y="4280"/>
                  </a:moveTo>
                  <a:lnTo>
                    <a:pt x="2656" y="4290"/>
                  </a:lnTo>
                  <a:lnTo>
                    <a:pt x="2635" y="4290"/>
                  </a:lnTo>
                  <a:lnTo>
                    <a:pt x="2645" y="4280"/>
                  </a:lnTo>
                  <a:close/>
                  <a:moveTo>
                    <a:pt x="2138" y="4327"/>
                  </a:moveTo>
                  <a:cubicBezTo>
                    <a:pt x="2142" y="4327"/>
                    <a:pt x="2149" y="4332"/>
                    <a:pt x="2156" y="4332"/>
                  </a:cubicBezTo>
                  <a:lnTo>
                    <a:pt x="2166" y="4343"/>
                  </a:lnTo>
                  <a:cubicBezTo>
                    <a:pt x="2156" y="4353"/>
                    <a:pt x="2135" y="4364"/>
                    <a:pt x="2114" y="4384"/>
                  </a:cubicBezTo>
                  <a:lnTo>
                    <a:pt x="2114" y="4364"/>
                  </a:lnTo>
                  <a:cubicBezTo>
                    <a:pt x="2114" y="4353"/>
                    <a:pt x="2124" y="4343"/>
                    <a:pt x="2135" y="4332"/>
                  </a:cubicBezTo>
                  <a:cubicBezTo>
                    <a:pt x="2135" y="4329"/>
                    <a:pt x="2136" y="4327"/>
                    <a:pt x="2138" y="4327"/>
                  </a:cubicBezTo>
                  <a:close/>
                  <a:moveTo>
                    <a:pt x="6987" y="4530"/>
                  </a:moveTo>
                  <a:lnTo>
                    <a:pt x="6997" y="4540"/>
                  </a:lnTo>
                  <a:lnTo>
                    <a:pt x="6987" y="4540"/>
                  </a:lnTo>
                  <a:lnTo>
                    <a:pt x="6987" y="4530"/>
                  </a:lnTo>
                  <a:close/>
                  <a:moveTo>
                    <a:pt x="6685" y="4676"/>
                  </a:moveTo>
                  <a:cubicBezTo>
                    <a:pt x="6685" y="4686"/>
                    <a:pt x="6685" y="4686"/>
                    <a:pt x="6675" y="4697"/>
                  </a:cubicBezTo>
                  <a:lnTo>
                    <a:pt x="6675" y="4686"/>
                  </a:lnTo>
                  <a:lnTo>
                    <a:pt x="6675" y="4676"/>
                  </a:lnTo>
                  <a:close/>
                  <a:moveTo>
                    <a:pt x="5623" y="4915"/>
                  </a:moveTo>
                  <a:cubicBezTo>
                    <a:pt x="5623" y="4915"/>
                    <a:pt x="5623" y="4926"/>
                    <a:pt x="5613" y="4926"/>
                  </a:cubicBezTo>
                  <a:lnTo>
                    <a:pt x="5613" y="4915"/>
                  </a:lnTo>
                  <a:close/>
                  <a:moveTo>
                    <a:pt x="1812" y="5436"/>
                  </a:moveTo>
                  <a:lnTo>
                    <a:pt x="1812" y="5446"/>
                  </a:lnTo>
                  <a:lnTo>
                    <a:pt x="1802" y="5446"/>
                  </a:lnTo>
                  <a:cubicBezTo>
                    <a:pt x="1812" y="5446"/>
                    <a:pt x="1812" y="5446"/>
                    <a:pt x="1812" y="5436"/>
                  </a:cubicBezTo>
                  <a:close/>
                  <a:moveTo>
                    <a:pt x="2468" y="5415"/>
                  </a:moveTo>
                  <a:lnTo>
                    <a:pt x="2468" y="5415"/>
                  </a:lnTo>
                  <a:cubicBezTo>
                    <a:pt x="2475" y="5422"/>
                    <a:pt x="2498" y="5430"/>
                    <a:pt x="2534" y="5430"/>
                  </a:cubicBezTo>
                  <a:cubicBezTo>
                    <a:pt x="2548" y="5430"/>
                    <a:pt x="2564" y="5428"/>
                    <a:pt x="2582" y="5426"/>
                  </a:cubicBezTo>
                  <a:lnTo>
                    <a:pt x="2582" y="5426"/>
                  </a:lnTo>
                  <a:cubicBezTo>
                    <a:pt x="2572" y="5436"/>
                    <a:pt x="2562" y="5446"/>
                    <a:pt x="2552" y="5446"/>
                  </a:cubicBezTo>
                  <a:cubicBezTo>
                    <a:pt x="2541" y="5451"/>
                    <a:pt x="2531" y="5454"/>
                    <a:pt x="2520" y="5454"/>
                  </a:cubicBezTo>
                  <a:cubicBezTo>
                    <a:pt x="2510" y="5454"/>
                    <a:pt x="2500" y="5451"/>
                    <a:pt x="2489" y="5446"/>
                  </a:cubicBezTo>
                  <a:cubicBezTo>
                    <a:pt x="2468" y="5436"/>
                    <a:pt x="2468" y="5426"/>
                    <a:pt x="2468" y="5415"/>
                  </a:cubicBezTo>
                  <a:close/>
                  <a:moveTo>
                    <a:pt x="11756" y="5509"/>
                  </a:moveTo>
                  <a:cubicBezTo>
                    <a:pt x="11756" y="5509"/>
                    <a:pt x="11756" y="5519"/>
                    <a:pt x="11766" y="5530"/>
                  </a:cubicBezTo>
                  <a:cubicBezTo>
                    <a:pt x="11756" y="5530"/>
                    <a:pt x="11745" y="5530"/>
                    <a:pt x="11735" y="5519"/>
                  </a:cubicBezTo>
                  <a:cubicBezTo>
                    <a:pt x="11735" y="5519"/>
                    <a:pt x="11745" y="5509"/>
                    <a:pt x="11756" y="5509"/>
                  </a:cubicBezTo>
                  <a:close/>
                  <a:moveTo>
                    <a:pt x="3644" y="5873"/>
                  </a:moveTo>
                  <a:lnTo>
                    <a:pt x="3644" y="5884"/>
                  </a:lnTo>
                  <a:lnTo>
                    <a:pt x="3634" y="5873"/>
                  </a:lnTo>
                  <a:close/>
                  <a:moveTo>
                    <a:pt x="6987" y="6352"/>
                  </a:moveTo>
                  <a:cubicBezTo>
                    <a:pt x="6976" y="6363"/>
                    <a:pt x="6955" y="6373"/>
                    <a:pt x="6945" y="6373"/>
                  </a:cubicBezTo>
                  <a:cubicBezTo>
                    <a:pt x="6955" y="6363"/>
                    <a:pt x="6966" y="6363"/>
                    <a:pt x="6987" y="6352"/>
                  </a:cubicBezTo>
                  <a:close/>
                  <a:moveTo>
                    <a:pt x="6945" y="6914"/>
                  </a:moveTo>
                  <a:cubicBezTo>
                    <a:pt x="6935" y="6925"/>
                    <a:pt x="6914" y="6925"/>
                    <a:pt x="6904" y="6925"/>
                  </a:cubicBezTo>
                  <a:cubicBezTo>
                    <a:pt x="6914" y="6925"/>
                    <a:pt x="6925" y="6914"/>
                    <a:pt x="6945" y="6914"/>
                  </a:cubicBezTo>
                  <a:close/>
                  <a:moveTo>
                    <a:pt x="6851" y="7101"/>
                  </a:moveTo>
                  <a:cubicBezTo>
                    <a:pt x="6883" y="7101"/>
                    <a:pt x="6841" y="7133"/>
                    <a:pt x="6841" y="7154"/>
                  </a:cubicBezTo>
                  <a:lnTo>
                    <a:pt x="6841" y="7133"/>
                  </a:lnTo>
                  <a:cubicBezTo>
                    <a:pt x="6841" y="7122"/>
                    <a:pt x="6841" y="7112"/>
                    <a:pt x="6851" y="7112"/>
                  </a:cubicBezTo>
                  <a:lnTo>
                    <a:pt x="6851" y="7101"/>
                  </a:lnTo>
                  <a:close/>
                  <a:moveTo>
                    <a:pt x="4967" y="7539"/>
                  </a:moveTo>
                  <a:cubicBezTo>
                    <a:pt x="4988" y="7539"/>
                    <a:pt x="5009" y="7550"/>
                    <a:pt x="5030" y="7560"/>
                  </a:cubicBezTo>
                  <a:cubicBezTo>
                    <a:pt x="5009" y="7560"/>
                    <a:pt x="4988" y="7550"/>
                    <a:pt x="4967" y="7539"/>
                  </a:cubicBezTo>
                  <a:close/>
                  <a:moveTo>
                    <a:pt x="11318" y="7934"/>
                  </a:moveTo>
                  <a:cubicBezTo>
                    <a:pt x="11339" y="7934"/>
                    <a:pt x="11339" y="7945"/>
                    <a:pt x="11318" y="7945"/>
                  </a:cubicBezTo>
                  <a:cubicBezTo>
                    <a:pt x="11318" y="7945"/>
                    <a:pt x="11308" y="7945"/>
                    <a:pt x="11308" y="7934"/>
                  </a:cubicBezTo>
                  <a:close/>
                  <a:moveTo>
                    <a:pt x="1675" y="8014"/>
                  </a:moveTo>
                  <a:cubicBezTo>
                    <a:pt x="1683" y="8014"/>
                    <a:pt x="1690" y="8021"/>
                    <a:pt x="1698" y="8029"/>
                  </a:cubicBezTo>
                  <a:cubicBezTo>
                    <a:pt x="1687" y="8029"/>
                    <a:pt x="1677" y="8018"/>
                    <a:pt x="1666" y="8018"/>
                  </a:cubicBezTo>
                  <a:cubicBezTo>
                    <a:pt x="1669" y="8015"/>
                    <a:pt x="1672" y="8014"/>
                    <a:pt x="1675" y="8014"/>
                  </a:cubicBezTo>
                  <a:close/>
                  <a:moveTo>
                    <a:pt x="10808" y="8258"/>
                  </a:moveTo>
                  <a:lnTo>
                    <a:pt x="10808" y="8268"/>
                  </a:lnTo>
                  <a:lnTo>
                    <a:pt x="10808" y="8278"/>
                  </a:lnTo>
                  <a:cubicBezTo>
                    <a:pt x="10808" y="8268"/>
                    <a:pt x="10798" y="8268"/>
                    <a:pt x="10798" y="8268"/>
                  </a:cubicBezTo>
                  <a:cubicBezTo>
                    <a:pt x="10798" y="8268"/>
                    <a:pt x="10798" y="8258"/>
                    <a:pt x="10808" y="8258"/>
                  </a:cubicBezTo>
                  <a:close/>
                  <a:moveTo>
                    <a:pt x="4009" y="8622"/>
                  </a:moveTo>
                  <a:lnTo>
                    <a:pt x="4009" y="8632"/>
                  </a:lnTo>
                  <a:cubicBezTo>
                    <a:pt x="3998" y="8622"/>
                    <a:pt x="3998" y="8622"/>
                    <a:pt x="3988" y="8622"/>
                  </a:cubicBezTo>
                  <a:close/>
                  <a:moveTo>
                    <a:pt x="11402" y="8674"/>
                  </a:moveTo>
                  <a:lnTo>
                    <a:pt x="11402" y="8684"/>
                  </a:lnTo>
                  <a:cubicBezTo>
                    <a:pt x="11402" y="8674"/>
                    <a:pt x="11391" y="8674"/>
                    <a:pt x="11391" y="8674"/>
                  </a:cubicBezTo>
                  <a:close/>
                  <a:moveTo>
                    <a:pt x="2635" y="9267"/>
                  </a:moveTo>
                  <a:lnTo>
                    <a:pt x="2635" y="9278"/>
                  </a:lnTo>
                  <a:lnTo>
                    <a:pt x="2624" y="9267"/>
                  </a:lnTo>
                  <a:close/>
                  <a:moveTo>
                    <a:pt x="2624" y="9528"/>
                  </a:moveTo>
                  <a:cubicBezTo>
                    <a:pt x="2624" y="9528"/>
                    <a:pt x="2624" y="9538"/>
                    <a:pt x="2614" y="9538"/>
                  </a:cubicBezTo>
                  <a:lnTo>
                    <a:pt x="2624" y="9528"/>
                  </a:lnTo>
                  <a:close/>
                  <a:moveTo>
                    <a:pt x="6675" y="9455"/>
                  </a:moveTo>
                  <a:cubicBezTo>
                    <a:pt x="6664" y="9475"/>
                    <a:pt x="6664" y="9507"/>
                    <a:pt x="6654" y="9538"/>
                  </a:cubicBezTo>
                  <a:lnTo>
                    <a:pt x="6654" y="9486"/>
                  </a:lnTo>
                  <a:cubicBezTo>
                    <a:pt x="6664" y="9475"/>
                    <a:pt x="6664" y="9465"/>
                    <a:pt x="6675" y="9455"/>
                  </a:cubicBezTo>
                  <a:close/>
                  <a:moveTo>
                    <a:pt x="5529" y="9538"/>
                  </a:moveTo>
                  <a:lnTo>
                    <a:pt x="5529" y="9549"/>
                  </a:lnTo>
                  <a:lnTo>
                    <a:pt x="5519" y="9549"/>
                  </a:lnTo>
                  <a:cubicBezTo>
                    <a:pt x="5519" y="9538"/>
                    <a:pt x="5529" y="9538"/>
                    <a:pt x="5529" y="9538"/>
                  </a:cubicBezTo>
                  <a:close/>
                  <a:moveTo>
                    <a:pt x="4061" y="9632"/>
                  </a:moveTo>
                  <a:cubicBezTo>
                    <a:pt x="4061" y="9632"/>
                    <a:pt x="4061" y="9642"/>
                    <a:pt x="4051" y="9642"/>
                  </a:cubicBezTo>
                  <a:lnTo>
                    <a:pt x="4051" y="9632"/>
                  </a:lnTo>
                  <a:close/>
                  <a:moveTo>
                    <a:pt x="9912" y="10694"/>
                  </a:moveTo>
                  <a:cubicBezTo>
                    <a:pt x="9923" y="10694"/>
                    <a:pt x="9923" y="10704"/>
                    <a:pt x="9923" y="10704"/>
                  </a:cubicBezTo>
                  <a:lnTo>
                    <a:pt x="9923" y="10715"/>
                  </a:lnTo>
                  <a:cubicBezTo>
                    <a:pt x="9923" y="10715"/>
                    <a:pt x="9912" y="10704"/>
                    <a:pt x="9912" y="10694"/>
                  </a:cubicBezTo>
                  <a:close/>
                  <a:moveTo>
                    <a:pt x="3822" y="10933"/>
                  </a:moveTo>
                  <a:cubicBezTo>
                    <a:pt x="3822" y="10933"/>
                    <a:pt x="3822" y="10944"/>
                    <a:pt x="3811" y="10944"/>
                  </a:cubicBezTo>
                  <a:lnTo>
                    <a:pt x="3822" y="10933"/>
                  </a:lnTo>
                  <a:close/>
                  <a:moveTo>
                    <a:pt x="3093" y="11111"/>
                  </a:moveTo>
                  <a:lnTo>
                    <a:pt x="3103" y="11121"/>
                  </a:lnTo>
                  <a:cubicBezTo>
                    <a:pt x="3093" y="11121"/>
                    <a:pt x="3093" y="11111"/>
                    <a:pt x="3093" y="11111"/>
                  </a:cubicBezTo>
                  <a:close/>
                  <a:moveTo>
                    <a:pt x="3622" y="11182"/>
                  </a:moveTo>
                  <a:cubicBezTo>
                    <a:pt x="3634" y="11182"/>
                    <a:pt x="3649" y="11191"/>
                    <a:pt x="3655" y="11204"/>
                  </a:cubicBezTo>
                  <a:lnTo>
                    <a:pt x="3676" y="11225"/>
                  </a:lnTo>
                  <a:cubicBezTo>
                    <a:pt x="3644" y="11204"/>
                    <a:pt x="3624" y="11194"/>
                    <a:pt x="3603" y="11194"/>
                  </a:cubicBezTo>
                  <a:cubicBezTo>
                    <a:pt x="3607" y="11186"/>
                    <a:pt x="3614" y="11182"/>
                    <a:pt x="3622" y="11182"/>
                  </a:cubicBezTo>
                  <a:close/>
                  <a:moveTo>
                    <a:pt x="6352" y="11704"/>
                  </a:moveTo>
                  <a:lnTo>
                    <a:pt x="6352" y="11714"/>
                  </a:lnTo>
                  <a:lnTo>
                    <a:pt x="6342" y="11704"/>
                  </a:lnTo>
                  <a:close/>
                  <a:moveTo>
                    <a:pt x="7788" y="12110"/>
                  </a:moveTo>
                  <a:lnTo>
                    <a:pt x="7788" y="12120"/>
                  </a:lnTo>
                  <a:lnTo>
                    <a:pt x="7778" y="12120"/>
                  </a:lnTo>
                  <a:cubicBezTo>
                    <a:pt x="7778" y="12120"/>
                    <a:pt x="7778" y="12110"/>
                    <a:pt x="7788" y="12110"/>
                  </a:cubicBezTo>
                  <a:close/>
                  <a:moveTo>
                    <a:pt x="9194" y="0"/>
                  </a:moveTo>
                  <a:cubicBezTo>
                    <a:pt x="9184" y="11"/>
                    <a:pt x="9163" y="21"/>
                    <a:pt x="9153" y="42"/>
                  </a:cubicBezTo>
                  <a:cubicBezTo>
                    <a:pt x="9132" y="53"/>
                    <a:pt x="9121" y="63"/>
                    <a:pt x="9100" y="84"/>
                  </a:cubicBezTo>
                  <a:cubicBezTo>
                    <a:pt x="9089" y="86"/>
                    <a:pt x="9078" y="86"/>
                    <a:pt x="9066" y="86"/>
                  </a:cubicBezTo>
                  <a:cubicBezTo>
                    <a:pt x="9049" y="86"/>
                    <a:pt x="9032" y="85"/>
                    <a:pt x="9015" y="85"/>
                  </a:cubicBezTo>
                  <a:cubicBezTo>
                    <a:pt x="8980" y="85"/>
                    <a:pt x="8947" y="91"/>
                    <a:pt x="8924" y="125"/>
                  </a:cubicBezTo>
                  <a:lnTo>
                    <a:pt x="8882" y="125"/>
                  </a:lnTo>
                  <a:cubicBezTo>
                    <a:pt x="8866" y="105"/>
                    <a:pt x="8848" y="94"/>
                    <a:pt x="8830" y="94"/>
                  </a:cubicBezTo>
                  <a:cubicBezTo>
                    <a:pt x="8811" y="94"/>
                    <a:pt x="8793" y="105"/>
                    <a:pt x="8778" y="125"/>
                  </a:cubicBezTo>
                  <a:cubicBezTo>
                    <a:pt x="8767" y="125"/>
                    <a:pt x="8757" y="125"/>
                    <a:pt x="8746" y="136"/>
                  </a:cubicBezTo>
                  <a:cubicBezTo>
                    <a:pt x="8611" y="178"/>
                    <a:pt x="8507" y="261"/>
                    <a:pt x="8403" y="354"/>
                  </a:cubicBezTo>
                  <a:cubicBezTo>
                    <a:pt x="8351" y="396"/>
                    <a:pt x="8299" y="438"/>
                    <a:pt x="8267" y="500"/>
                  </a:cubicBezTo>
                  <a:lnTo>
                    <a:pt x="8237" y="532"/>
                  </a:lnTo>
                  <a:cubicBezTo>
                    <a:pt x="8216" y="542"/>
                    <a:pt x="8205" y="542"/>
                    <a:pt x="8184" y="553"/>
                  </a:cubicBezTo>
                  <a:cubicBezTo>
                    <a:pt x="8142" y="542"/>
                    <a:pt x="8112" y="511"/>
                    <a:pt x="8080" y="479"/>
                  </a:cubicBezTo>
                  <a:cubicBezTo>
                    <a:pt x="7997" y="407"/>
                    <a:pt x="7903" y="365"/>
                    <a:pt x="7788" y="365"/>
                  </a:cubicBezTo>
                  <a:cubicBezTo>
                    <a:pt x="7758" y="365"/>
                    <a:pt x="7726" y="365"/>
                    <a:pt x="7705" y="396"/>
                  </a:cubicBezTo>
                  <a:cubicBezTo>
                    <a:pt x="7695" y="438"/>
                    <a:pt x="7726" y="449"/>
                    <a:pt x="7758" y="459"/>
                  </a:cubicBezTo>
                  <a:cubicBezTo>
                    <a:pt x="7809" y="469"/>
                    <a:pt x="7862" y="490"/>
                    <a:pt x="7903" y="511"/>
                  </a:cubicBezTo>
                  <a:cubicBezTo>
                    <a:pt x="7924" y="521"/>
                    <a:pt x="7945" y="532"/>
                    <a:pt x="7955" y="542"/>
                  </a:cubicBezTo>
                  <a:cubicBezTo>
                    <a:pt x="7945" y="553"/>
                    <a:pt x="7934" y="574"/>
                    <a:pt x="7924" y="574"/>
                  </a:cubicBezTo>
                  <a:cubicBezTo>
                    <a:pt x="7788" y="574"/>
                    <a:pt x="7653" y="563"/>
                    <a:pt x="7549" y="459"/>
                  </a:cubicBezTo>
                  <a:lnTo>
                    <a:pt x="7497" y="407"/>
                  </a:lnTo>
                  <a:cubicBezTo>
                    <a:pt x="7414" y="375"/>
                    <a:pt x="7320" y="365"/>
                    <a:pt x="7226" y="365"/>
                  </a:cubicBezTo>
                  <a:lnTo>
                    <a:pt x="7080" y="365"/>
                  </a:lnTo>
                  <a:cubicBezTo>
                    <a:pt x="7070" y="344"/>
                    <a:pt x="7050" y="334"/>
                    <a:pt x="7039" y="313"/>
                  </a:cubicBezTo>
                  <a:lnTo>
                    <a:pt x="6904" y="313"/>
                  </a:lnTo>
                  <a:cubicBezTo>
                    <a:pt x="6883" y="282"/>
                    <a:pt x="6851" y="271"/>
                    <a:pt x="6810" y="271"/>
                  </a:cubicBezTo>
                  <a:lnTo>
                    <a:pt x="6716" y="271"/>
                  </a:lnTo>
                  <a:cubicBezTo>
                    <a:pt x="6706" y="250"/>
                    <a:pt x="6685" y="240"/>
                    <a:pt x="6675" y="220"/>
                  </a:cubicBezTo>
                  <a:cubicBezTo>
                    <a:pt x="6654" y="209"/>
                    <a:pt x="6643" y="199"/>
                    <a:pt x="6622" y="178"/>
                  </a:cubicBezTo>
                  <a:cubicBezTo>
                    <a:pt x="6571" y="178"/>
                    <a:pt x="6508" y="178"/>
                    <a:pt x="6466" y="136"/>
                  </a:cubicBezTo>
                  <a:cubicBezTo>
                    <a:pt x="6435" y="105"/>
                    <a:pt x="6393" y="84"/>
                    <a:pt x="6352" y="84"/>
                  </a:cubicBezTo>
                  <a:cubicBezTo>
                    <a:pt x="6331" y="53"/>
                    <a:pt x="6300" y="42"/>
                    <a:pt x="6258" y="42"/>
                  </a:cubicBezTo>
                  <a:cubicBezTo>
                    <a:pt x="6234" y="42"/>
                    <a:pt x="6208" y="40"/>
                    <a:pt x="6183" y="40"/>
                  </a:cubicBezTo>
                  <a:cubicBezTo>
                    <a:pt x="6133" y="40"/>
                    <a:pt x="6084" y="49"/>
                    <a:pt x="6050" y="105"/>
                  </a:cubicBezTo>
                  <a:cubicBezTo>
                    <a:pt x="5893" y="324"/>
                    <a:pt x="5675" y="500"/>
                    <a:pt x="5477" y="688"/>
                  </a:cubicBezTo>
                  <a:cubicBezTo>
                    <a:pt x="5373" y="719"/>
                    <a:pt x="5280" y="792"/>
                    <a:pt x="5196" y="865"/>
                  </a:cubicBezTo>
                  <a:cubicBezTo>
                    <a:pt x="5160" y="883"/>
                    <a:pt x="5124" y="909"/>
                    <a:pt x="5088" y="909"/>
                  </a:cubicBezTo>
                  <a:cubicBezTo>
                    <a:pt x="5082" y="909"/>
                    <a:pt x="5077" y="908"/>
                    <a:pt x="5071" y="907"/>
                  </a:cubicBezTo>
                  <a:cubicBezTo>
                    <a:pt x="5060" y="844"/>
                    <a:pt x="5081" y="771"/>
                    <a:pt x="5019" y="729"/>
                  </a:cubicBezTo>
                  <a:cubicBezTo>
                    <a:pt x="5009" y="708"/>
                    <a:pt x="4988" y="698"/>
                    <a:pt x="4977" y="678"/>
                  </a:cubicBezTo>
                  <a:cubicBezTo>
                    <a:pt x="4956" y="657"/>
                    <a:pt x="4936" y="625"/>
                    <a:pt x="4915" y="604"/>
                  </a:cubicBezTo>
                  <a:cubicBezTo>
                    <a:pt x="4852" y="553"/>
                    <a:pt x="4842" y="449"/>
                    <a:pt x="4759" y="428"/>
                  </a:cubicBezTo>
                  <a:cubicBezTo>
                    <a:pt x="4676" y="396"/>
                    <a:pt x="4582" y="375"/>
                    <a:pt x="4498" y="365"/>
                  </a:cubicBezTo>
                  <a:cubicBezTo>
                    <a:pt x="4436" y="365"/>
                    <a:pt x="4373" y="355"/>
                    <a:pt x="4313" y="355"/>
                  </a:cubicBezTo>
                  <a:cubicBezTo>
                    <a:pt x="4254" y="355"/>
                    <a:pt x="4196" y="365"/>
                    <a:pt x="4144" y="407"/>
                  </a:cubicBezTo>
                  <a:cubicBezTo>
                    <a:pt x="4104" y="407"/>
                    <a:pt x="4064" y="406"/>
                    <a:pt x="4024" y="406"/>
                  </a:cubicBezTo>
                  <a:cubicBezTo>
                    <a:pt x="3909" y="406"/>
                    <a:pt x="3794" y="412"/>
                    <a:pt x="3686" y="459"/>
                  </a:cubicBezTo>
                  <a:lnTo>
                    <a:pt x="3644" y="459"/>
                  </a:lnTo>
                  <a:cubicBezTo>
                    <a:pt x="3563" y="486"/>
                    <a:pt x="3488" y="546"/>
                    <a:pt x="3401" y="546"/>
                  </a:cubicBezTo>
                  <a:cubicBezTo>
                    <a:pt x="3389" y="546"/>
                    <a:pt x="3376" y="544"/>
                    <a:pt x="3364" y="542"/>
                  </a:cubicBezTo>
                  <a:cubicBezTo>
                    <a:pt x="3320" y="524"/>
                    <a:pt x="3277" y="502"/>
                    <a:pt x="3232" y="502"/>
                  </a:cubicBezTo>
                  <a:cubicBezTo>
                    <a:pt x="3201" y="502"/>
                    <a:pt x="3169" y="512"/>
                    <a:pt x="3135" y="542"/>
                  </a:cubicBezTo>
                  <a:lnTo>
                    <a:pt x="2906" y="542"/>
                  </a:lnTo>
                  <a:cubicBezTo>
                    <a:pt x="2874" y="563"/>
                    <a:pt x="2843" y="584"/>
                    <a:pt x="2822" y="604"/>
                  </a:cubicBezTo>
                  <a:cubicBezTo>
                    <a:pt x="2718" y="688"/>
                    <a:pt x="2718" y="688"/>
                    <a:pt x="2770" y="823"/>
                  </a:cubicBezTo>
                  <a:cubicBezTo>
                    <a:pt x="2728" y="813"/>
                    <a:pt x="2697" y="803"/>
                    <a:pt x="2677" y="771"/>
                  </a:cubicBezTo>
                  <a:cubicBezTo>
                    <a:pt x="2656" y="740"/>
                    <a:pt x="2645" y="708"/>
                    <a:pt x="2624" y="678"/>
                  </a:cubicBezTo>
                  <a:cubicBezTo>
                    <a:pt x="2610" y="658"/>
                    <a:pt x="2595" y="650"/>
                    <a:pt x="2582" y="650"/>
                  </a:cubicBezTo>
                  <a:cubicBezTo>
                    <a:pt x="2566" y="650"/>
                    <a:pt x="2552" y="661"/>
                    <a:pt x="2541" y="678"/>
                  </a:cubicBezTo>
                  <a:cubicBezTo>
                    <a:pt x="2385" y="761"/>
                    <a:pt x="2239" y="833"/>
                    <a:pt x="2166" y="1000"/>
                  </a:cubicBezTo>
                  <a:cubicBezTo>
                    <a:pt x="2156" y="1021"/>
                    <a:pt x="2145" y="1032"/>
                    <a:pt x="2124" y="1052"/>
                  </a:cubicBezTo>
                  <a:lnTo>
                    <a:pt x="2124" y="1094"/>
                  </a:lnTo>
                  <a:cubicBezTo>
                    <a:pt x="2052" y="1146"/>
                    <a:pt x="2031" y="1229"/>
                    <a:pt x="1999" y="1312"/>
                  </a:cubicBezTo>
                  <a:cubicBezTo>
                    <a:pt x="1969" y="1365"/>
                    <a:pt x="1958" y="1437"/>
                    <a:pt x="1927" y="1500"/>
                  </a:cubicBezTo>
                  <a:cubicBezTo>
                    <a:pt x="1823" y="1666"/>
                    <a:pt x="1802" y="1865"/>
                    <a:pt x="1760" y="2062"/>
                  </a:cubicBezTo>
                  <a:cubicBezTo>
                    <a:pt x="1749" y="2104"/>
                    <a:pt x="1749" y="2166"/>
                    <a:pt x="1802" y="2198"/>
                  </a:cubicBezTo>
                  <a:lnTo>
                    <a:pt x="1802" y="2291"/>
                  </a:lnTo>
                  <a:cubicBezTo>
                    <a:pt x="1770" y="2354"/>
                    <a:pt x="1749" y="2416"/>
                    <a:pt x="1760" y="2489"/>
                  </a:cubicBezTo>
                  <a:lnTo>
                    <a:pt x="1760" y="2749"/>
                  </a:lnTo>
                  <a:cubicBezTo>
                    <a:pt x="1698" y="2833"/>
                    <a:pt x="1698" y="2843"/>
                    <a:pt x="1749" y="2937"/>
                  </a:cubicBezTo>
                  <a:cubicBezTo>
                    <a:pt x="1823" y="3052"/>
                    <a:pt x="1802" y="3177"/>
                    <a:pt x="1812" y="3301"/>
                  </a:cubicBezTo>
                  <a:cubicBezTo>
                    <a:pt x="1807" y="3301"/>
                    <a:pt x="1803" y="3301"/>
                    <a:pt x="1799" y="3301"/>
                  </a:cubicBezTo>
                  <a:cubicBezTo>
                    <a:pt x="1725" y="3301"/>
                    <a:pt x="1694" y="3385"/>
                    <a:pt x="1635" y="3395"/>
                  </a:cubicBezTo>
                  <a:cubicBezTo>
                    <a:pt x="1583" y="3406"/>
                    <a:pt x="1573" y="3447"/>
                    <a:pt x="1573" y="3489"/>
                  </a:cubicBezTo>
                  <a:lnTo>
                    <a:pt x="1479" y="3489"/>
                  </a:lnTo>
                  <a:lnTo>
                    <a:pt x="1437" y="3531"/>
                  </a:lnTo>
                  <a:cubicBezTo>
                    <a:pt x="1437" y="3655"/>
                    <a:pt x="1437" y="3780"/>
                    <a:pt x="1427" y="3895"/>
                  </a:cubicBezTo>
                  <a:lnTo>
                    <a:pt x="1427" y="3905"/>
                  </a:lnTo>
                  <a:cubicBezTo>
                    <a:pt x="1416" y="3915"/>
                    <a:pt x="1406" y="3936"/>
                    <a:pt x="1395" y="3947"/>
                  </a:cubicBezTo>
                  <a:lnTo>
                    <a:pt x="1385" y="3947"/>
                  </a:lnTo>
                  <a:cubicBezTo>
                    <a:pt x="1354" y="3968"/>
                    <a:pt x="1344" y="3999"/>
                    <a:pt x="1344" y="4040"/>
                  </a:cubicBezTo>
                  <a:lnTo>
                    <a:pt x="1344" y="4176"/>
                  </a:lnTo>
                  <a:lnTo>
                    <a:pt x="1344" y="4218"/>
                  </a:lnTo>
                  <a:cubicBezTo>
                    <a:pt x="1302" y="4239"/>
                    <a:pt x="1270" y="4269"/>
                    <a:pt x="1250" y="4311"/>
                  </a:cubicBezTo>
                  <a:cubicBezTo>
                    <a:pt x="1229" y="4353"/>
                    <a:pt x="1198" y="4384"/>
                    <a:pt x="1156" y="4405"/>
                  </a:cubicBezTo>
                  <a:cubicBezTo>
                    <a:pt x="1136" y="4405"/>
                    <a:pt x="1115" y="4405"/>
                    <a:pt x="1094" y="4426"/>
                  </a:cubicBezTo>
                  <a:cubicBezTo>
                    <a:pt x="990" y="4540"/>
                    <a:pt x="896" y="4655"/>
                    <a:pt x="792" y="4769"/>
                  </a:cubicBezTo>
                  <a:cubicBezTo>
                    <a:pt x="729" y="4801"/>
                    <a:pt x="687" y="4842"/>
                    <a:pt x="657" y="4905"/>
                  </a:cubicBezTo>
                  <a:cubicBezTo>
                    <a:pt x="521" y="4926"/>
                    <a:pt x="458" y="5019"/>
                    <a:pt x="428" y="5134"/>
                  </a:cubicBezTo>
                  <a:cubicBezTo>
                    <a:pt x="323" y="5206"/>
                    <a:pt x="271" y="5321"/>
                    <a:pt x="198" y="5415"/>
                  </a:cubicBezTo>
                  <a:cubicBezTo>
                    <a:pt x="188" y="5436"/>
                    <a:pt x="167" y="5446"/>
                    <a:pt x="146" y="5456"/>
                  </a:cubicBezTo>
                  <a:cubicBezTo>
                    <a:pt x="115" y="5477"/>
                    <a:pt x="104" y="5509"/>
                    <a:pt x="104" y="5550"/>
                  </a:cubicBezTo>
                  <a:cubicBezTo>
                    <a:pt x="74" y="5634"/>
                    <a:pt x="42" y="5706"/>
                    <a:pt x="21" y="5790"/>
                  </a:cubicBezTo>
                  <a:cubicBezTo>
                    <a:pt x="0" y="5894"/>
                    <a:pt x="32" y="5967"/>
                    <a:pt x="136" y="6019"/>
                  </a:cubicBezTo>
                  <a:cubicBezTo>
                    <a:pt x="282" y="6092"/>
                    <a:pt x="438" y="6175"/>
                    <a:pt x="490" y="6352"/>
                  </a:cubicBezTo>
                  <a:cubicBezTo>
                    <a:pt x="500" y="6383"/>
                    <a:pt x="532" y="6414"/>
                    <a:pt x="562" y="6446"/>
                  </a:cubicBezTo>
                  <a:cubicBezTo>
                    <a:pt x="677" y="6539"/>
                    <a:pt x="750" y="6664"/>
                    <a:pt x="844" y="6789"/>
                  </a:cubicBezTo>
                  <a:cubicBezTo>
                    <a:pt x="886" y="6872"/>
                    <a:pt x="886" y="6956"/>
                    <a:pt x="886" y="7050"/>
                  </a:cubicBezTo>
                  <a:cubicBezTo>
                    <a:pt x="886" y="7122"/>
                    <a:pt x="865" y="7196"/>
                    <a:pt x="927" y="7258"/>
                  </a:cubicBezTo>
                  <a:lnTo>
                    <a:pt x="927" y="7300"/>
                  </a:lnTo>
                  <a:cubicBezTo>
                    <a:pt x="927" y="7341"/>
                    <a:pt x="937" y="7372"/>
                    <a:pt x="978" y="7393"/>
                  </a:cubicBezTo>
                  <a:lnTo>
                    <a:pt x="978" y="7393"/>
                  </a:lnTo>
                  <a:cubicBezTo>
                    <a:pt x="976" y="7407"/>
                    <a:pt x="969" y="7417"/>
                    <a:pt x="969" y="7435"/>
                  </a:cubicBezTo>
                  <a:cubicBezTo>
                    <a:pt x="958" y="7445"/>
                    <a:pt x="948" y="7466"/>
                    <a:pt x="937" y="7476"/>
                  </a:cubicBezTo>
                  <a:lnTo>
                    <a:pt x="937" y="7612"/>
                  </a:lnTo>
                  <a:cubicBezTo>
                    <a:pt x="937" y="7685"/>
                    <a:pt x="906" y="7758"/>
                    <a:pt x="979" y="7799"/>
                  </a:cubicBezTo>
                  <a:cubicBezTo>
                    <a:pt x="990" y="7799"/>
                    <a:pt x="1000" y="7809"/>
                    <a:pt x="1021" y="7809"/>
                  </a:cubicBezTo>
                  <a:lnTo>
                    <a:pt x="1021" y="8258"/>
                  </a:lnTo>
                  <a:cubicBezTo>
                    <a:pt x="990" y="8288"/>
                    <a:pt x="990" y="8320"/>
                    <a:pt x="1000" y="8351"/>
                  </a:cubicBezTo>
                  <a:cubicBezTo>
                    <a:pt x="1011" y="8403"/>
                    <a:pt x="1011" y="8455"/>
                    <a:pt x="979" y="8497"/>
                  </a:cubicBezTo>
                  <a:cubicBezTo>
                    <a:pt x="937" y="8559"/>
                    <a:pt x="886" y="8612"/>
                    <a:pt x="844" y="8674"/>
                  </a:cubicBezTo>
                  <a:cubicBezTo>
                    <a:pt x="823" y="8705"/>
                    <a:pt x="833" y="8747"/>
                    <a:pt x="854" y="8778"/>
                  </a:cubicBezTo>
                  <a:cubicBezTo>
                    <a:pt x="865" y="8809"/>
                    <a:pt x="896" y="8809"/>
                    <a:pt x="927" y="8820"/>
                  </a:cubicBezTo>
                  <a:lnTo>
                    <a:pt x="927" y="8862"/>
                  </a:lnTo>
                  <a:cubicBezTo>
                    <a:pt x="958" y="8899"/>
                    <a:pt x="997" y="8906"/>
                    <a:pt x="1037" y="8906"/>
                  </a:cubicBezTo>
                  <a:cubicBezTo>
                    <a:pt x="1063" y="8906"/>
                    <a:pt x="1090" y="8903"/>
                    <a:pt x="1115" y="8903"/>
                  </a:cubicBezTo>
                  <a:cubicBezTo>
                    <a:pt x="1219" y="8966"/>
                    <a:pt x="1344" y="9007"/>
                    <a:pt x="1437" y="9091"/>
                  </a:cubicBezTo>
                  <a:cubicBezTo>
                    <a:pt x="1562" y="9184"/>
                    <a:pt x="1677" y="9267"/>
                    <a:pt x="1802" y="9361"/>
                  </a:cubicBezTo>
                  <a:cubicBezTo>
                    <a:pt x="1906" y="9465"/>
                    <a:pt x="2114" y="9590"/>
                    <a:pt x="2260" y="9642"/>
                  </a:cubicBezTo>
                  <a:cubicBezTo>
                    <a:pt x="2385" y="9674"/>
                    <a:pt x="2510" y="9704"/>
                    <a:pt x="2624" y="9736"/>
                  </a:cubicBezTo>
                  <a:lnTo>
                    <a:pt x="2718" y="9736"/>
                  </a:lnTo>
                  <a:cubicBezTo>
                    <a:pt x="2739" y="9736"/>
                    <a:pt x="2749" y="9736"/>
                    <a:pt x="2760" y="9746"/>
                  </a:cubicBezTo>
                  <a:lnTo>
                    <a:pt x="2770" y="9725"/>
                  </a:lnTo>
                  <a:lnTo>
                    <a:pt x="2770" y="9725"/>
                  </a:lnTo>
                  <a:cubicBezTo>
                    <a:pt x="2770" y="9736"/>
                    <a:pt x="2770" y="9736"/>
                    <a:pt x="2760" y="9746"/>
                  </a:cubicBezTo>
                  <a:cubicBezTo>
                    <a:pt x="2760" y="9924"/>
                    <a:pt x="2728" y="10100"/>
                    <a:pt x="2770" y="10278"/>
                  </a:cubicBezTo>
                  <a:cubicBezTo>
                    <a:pt x="2791" y="10402"/>
                    <a:pt x="2801" y="10537"/>
                    <a:pt x="2864" y="10652"/>
                  </a:cubicBezTo>
                  <a:cubicBezTo>
                    <a:pt x="2885" y="10787"/>
                    <a:pt x="2957" y="10912"/>
                    <a:pt x="3010" y="11037"/>
                  </a:cubicBezTo>
                  <a:cubicBezTo>
                    <a:pt x="3020" y="11069"/>
                    <a:pt x="3061" y="11090"/>
                    <a:pt x="3093" y="11111"/>
                  </a:cubicBezTo>
                  <a:lnTo>
                    <a:pt x="3093" y="11152"/>
                  </a:lnTo>
                  <a:lnTo>
                    <a:pt x="3093" y="11204"/>
                  </a:lnTo>
                  <a:lnTo>
                    <a:pt x="3093" y="11204"/>
                  </a:lnTo>
                  <a:lnTo>
                    <a:pt x="3093" y="11204"/>
                  </a:lnTo>
                  <a:cubicBezTo>
                    <a:pt x="3093" y="11225"/>
                    <a:pt x="3103" y="11245"/>
                    <a:pt x="3135" y="11245"/>
                  </a:cubicBezTo>
                  <a:cubicBezTo>
                    <a:pt x="3145" y="11266"/>
                    <a:pt x="3165" y="11287"/>
                    <a:pt x="3176" y="11298"/>
                  </a:cubicBezTo>
                  <a:cubicBezTo>
                    <a:pt x="3176" y="11350"/>
                    <a:pt x="3165" y="11402"/>
                    <a:pt x="3218" y="11433"/>
                  </a:cubicBezTo>
                  <a:cubicBezTo>
                    <a:pt x="3290" y="11475"/>
                    <a:pt x="3311" y="11558"/>
                    <a:pt x="3364" y="11610"/>
                  </a:cubicBezTo>
                  <a:cubicBezTo>
                    <a:pt x="3374" y="11662"/>
                    <a:pt x="3415" y="11683"/>
                    <a:pt x="3457" y="11704"/>
                  </a:cubicBezTo>
                  <a:cubicBezTo>
                    <a:pt x="3468" y="11724"/>
                    <a:pt x="3478" y="11745"/>
                    <a:pt x="3499" y="11745"/>
                  </a:cubicBezTo>
                  <a:cubicBezTo>
                    <a:pt x="3519" y="11745"/>
                    <a:pt x="3530" y="11756"/>
                    <a:pt x="3551" y="11756"/>
                  </a:cubicBezTo>
                  <a:cubicBezTo>
                    <a:pt x="3551" y="11870"/>
                    <a:pt x="3582" y="11964"/>
                    <a:pt x="3676" y="12037"/>
                  </a:cubicBezTo>
                  <a:lnTo>
                    <a:pt x="3676" y="12120"/>
                  </a:lnTo>
                  <a:cubicBezTo>
                    <a:pt x="3603" y="12162"/>
                    <a:pt x="3603" y="12183"/>
                    <a:pt x="3644" y="12203"/>
                  </a:cubicBezTo>
                  <a:cubicBezTo>
                    <a:pt x="3728" y="12256"/>
                    <a:pt x="3822" y="12297"/>
                    <a:pt x="3915" y="12349"/>
                  </a:cubicBezTo>
                  <a:cubicBezTo>
                    <a:pt x="3947" y="12412"/>
                    <a:pt x="3978" y="12464"/>
                    <a:pt x="4051" y="12495"/>
                  </a:cubicBezTo>
                  <a:cubicBezTo>
                    <a:pt x="4072" y="12527"/>
                    <a:pt x="4103" y="12537"/>
                    <a:pt x="4134" y="12537"/>
                  </a:cubicBezTo>
                  <a:cubicBezTo>
                    <a:pt x="4162" y="12564"/>
                    <a:pt x="4195" y="12574"/>
                    <a:pt x="4229" y="12574"/>
                  </a:cubicBezTo>
                  <a:cubicBezTo>
                    <a:pt x="4246" y="12574"/>
                    <a:pt x="4263" y="12571"/>
                    <a:pt x="4280" y="12568"/>
                  </a:cubicBezTo>
                  <a:cubicBezTo>
                    <a:pt x="4311" y="12573"/>
                    <a:pt x="4342" y="12578"/>
                    <a:pt x="4372" y="12578"/>
                  </a:cubicBezTo>
                  <a:cubicBezTo>
                    <a:pt x="4402" y="12578"/>
                    <a:pt x="4431" y="12573"/>
                    <a:pt x="4457" y="12557"/>
                  </a:cubicBezTo>
                  <a:cubicBezTo>
                    <a:pt x="4644" y="12495"/>
                    <a:pt x="4831" y="12422"/>
                    <a:pt x="5019" y="12349"/>
                  </a:cubicBezTo>
                  <a:cubicBezTo>
                    <a:pt x="5040" y="12349"/>
                    <a:pt x="5050" y="12328"/>
                    <a:pt x="5071" y="12307"/>
                  </a:cubicBezTo>
                  <a:cubicBezTo>
                    <a:pt x="5269" y="12266"/>
                    <a:pt x="5435" y="12141"/>
                    <a:pt x="5634" y="12078"/>
                  </a:cubicBezTo>
                  <a:cubicBezTo>
                    <a:pt x="5748" y="12037"/>
                    <a:pt x="5873" y="12016"/>
                    <a:pt x="5988" y="11943"/>
                  </a:cubicBezTo>
                  <a:cubicBezTo>
                    <a:pt x="6050" y="11933"/>
                    <a:pt x="6102" y="11923"/>
                    <a:pt x="6154" y="11881"/>
                  </a:cubicBezTo>
                  <a:cubicBezTo>
                    <a:pt x="6185" y="11860"/>
                    <a:pt x="6227" y="11860"/>
                    <a:pt x="6258" y="11839"/>
                  </a:cubicBezTo>
                  <a:lnTo>
                    <a:pt x="6279" y="11849"/>
                  </a:lnTo>
                  <a:lnTo>
                    <a:pt x="6300" y="11839"/>
                  </a:lnTo>
                  <a:cubicBezTo>
                    <a:pt x="6319" y="11839"/>
                    <a:pt x="6338" y="11839"/>
                    <a:pt x="6357" y="11839"/>
                  </a:cubicBezTo>
                  <a:cubicBezTo>
                    <a:pt x="6420" y="11839"/>
                    <a:pt x="6481" y="11845"/>
                    <a:pt x="6529" y="11902"/>
                  </a:cubicBezTo>
                  <a:cubicBezTo>
                    <a:pt x="6550" y="11933"/>
                    <a:pt x="6591" y="11933"/>
                    <a:pt x="6622" y="11933"/>
                  </a:cubicBezTo>
                  <a:lnTo>
                    <a:pt x="6622" y="11985"/>
                  </a:lnTo>
                  <a:cubicBezTo>
                    <a:pt x="6716" y="12048"/>
                    <a:pt x="6747" y="12162"/>
                    <a:pt x="6851" y="12214"/>
                  </a:cubicBezTo>
                  <a:cubicBezTo>
                    <a:pt x="6872" y="12224"/>
                    <a:pt x="6883" y="12245"/>
                    <a:pt x="6904" y="12256"/>
                  </a:cubicBezTo>
                  <a:cubicBezTo>
                    <a:pt x="6904" y="12297"/>
                    <a:pt x="6914" y="12328"/>
                    <a:pt x="6955" y="12349"/>
                  </a:cubicBezTo>
                  <a:cubicBezTo>
                    <a:pt x="7122" y="12412"/>
                    <a:pt x="7289" y="12474"/>
                    <a:pt x="7445" y="12537"/>
                  </a:cubicBezTo>
                  <a:cubicBezTo>
                    <a:pt x="7497" y="12578"/>
                    <a:pt x="7539" y="12599"/>
                    <a:pt x="7612" y="12599"/>
                  </a:cubicBezTo>
                  <a:cubicBezTo>
                    <a:pt x="7618" y="12598"/>
                    <a:pt x="7627" y="12598"/>
                    <a:pt x="7637" y="12598"/>
                  </a:cubicBezTo>
                  <a:cubicBezTo>
                    <a:pt x="7724" y="12598"/>
                    <a:pt x="7927" y="12634"/>
                    <a:pt x="7955" y="12661"/>
                  </a:cubicBezTo>
                  <a:cubicBezTo>
                    <a:pt x="8039" y="12713"/>
                    <a:pt x="8124" y="12733"/>
                    <a:pt x="8210" y="12733"/>
                  </a:cubicBezTo>
                  <a:cubicBezTo>
                    <a:pt x="8263" y="12733"/>
                    <a:pt x="8316" y="12726"/>
                    <a:pt x="8371" y="12714"/>
                  </a:cubicBezTo>
                  <a:cubicBezTo>
                    <a:pt x="8389" y="12716"/>
                    <a:pt x="8407" y="12717"/>
                    <a:pt x="8426" y="12717"/>
                  </a:cubicBezTo>
                  <a:cubicBezTo>
                    <a:pt x="8445" y="12717"/>
                    <a:pt x="8465" y="12716"/>
                    <a:pt x="8485" y="12716"/>
                  </a:cubicBezTo>
                  <a:cubicBezTo>
                    <a:pt x="8523" y="12716"/>
                    <a:pt x="8559" y="12719"/>
                    <a:pt x="8591" y="12735"/>
                  </a:cubicBezTo>
                  <a:cubicBezTo>
                    <a:pt x="8622" y="12744"/>
                    <a:pt x="8653" y="12748"/>
                    <a:pt x="8682" y="12748"/>
                  </a:cubicBezTo>
                  <a:cubicBezTo>
                    <a:pt x="8750" y="12748"/>
                    <a:pt x="8813" y="12728"/>
                    <a:pt x="8871" y="12714"/>
                  </a:cubicBezTo>
                  <a:lnTo>
                    <a:pt x="8924" y="12714"/>
                  </a:lnTo>
                  <a:cubicBezTo>
                    <a:pt x="8948" y="12716"/>
                    <a:pt x="8972" y="12717"/>
                    <a:pt x="8995" y="12717"/>
                  </a:cubicBezTo>
                  <a:cubicBezTo>
                    <a:pt x="9095" y="12717"/>
                    <a:pt x="9191" y="12696"/>
                    <a:pt x="9267" y="12620"/>
                  </a:cubicBezTo>
                  <a:cubicBezTo>
                    <a:pt x="9340" y="12547"/>
                    <a:pt x="9434" y="12506"/>
                    <a:pt x="9538" y="12474"/>
                  </a:cubicBezTo>
                  <a:cubicBezTo>
                    <a:pt x="9600" y="12453"/>
                    <a:pt x="9653" y="12422"/>
                    <a:pt x="9663" y="12349"/>
                  </a:cubicBezTo>
                  <a:cubicBezTo>
                    <a:pt x="9704" y="12277"/>
                    <a:pt x="9778" y="12214"/>
                    <a:pt x="9840" y="12173"/>
                  </a:cubicBezTo>
                  <a:cubicBezTo>
                    <a:pt x="9912" y="12068"/>
                    <a:pt x="10027" y="11985"/>
                    <a:pt x="10037" y="11849"/>
                  </a:cubicBezTo>
                  <a:lnTo>
                    <a:pt x="10017" y="11839"/>
                  </a:lnTo>
                  <a:lnTo>
                    <a:pt x="10017" y="11839"/>
                  </a:lnTo>
                  <a:cubicBezTo>
                    <a:pt x="10017" y="11839"/>
                    <a:pt x="10027" y="11839"/>
                    <a:pt x="10037" y="11849"/>
                  </a:cubicBezTo>
                  <a:cubicBezTo>
                    <a:pt x="10079" y="11694"/>
                    <a:pt x="10132" y="11548"/>
                    <a:pt x="10111" y="11391"/>
                  </a:cubicBezTo>
                  <a:cubicBezTo>
                    <a:pt x="10111" y="11277"/>
                    <a:pt x="10132" y="11162"/>
                    <a:pt x="10100" y="11058"/>
                  </a:cubicBezTo>
                  <a:cubicBezTo>
                    <a:pt x="10090" y="11027"/>
                    <a:pt x="10111" y="10996"/>
                    <a:pt x="10111" y="10975"/>
                  </a:cubicBezTo>
                  <a:cubicBezTo>
                    <a:pt x="10194" y="10850"/>
                    <a:pt x="10266" y="10725"/>
                    <a:pt x="10350" y="10600"/>
                  </a:cubicBezTo>
                  <a:lnTo>
                    <a:pt x="10381" y="10600"/>
                  </a:lnTo>
                  <a:cubicBezTo>
                    <a:pt x="10397" y="10600"/>
                    <a:pt x="10413" y="10601"/>
                    <a:pt x="10428" y="10601"/>
                  </a:cubicBezTo>
                  <a:cubicBezTo>
                    <a:pt x="10467" y="10601"/>
                    <a:pt x="10505" y="10595"/>
                    <a:pt x="10527" y="10558"/>
                  </a:cubicBezTo>
                  <a:cubicBezTo>
                    <a:pt x="10620" y="10527"/>
                    <a:pt x="10715" y="10507"/>
                    <a:pt x="10808" y="10475"/>
                  </a:cubicBezTo>
                  <a:cubicBezTo>
                    <a:pt x="11069" y="10433"/>
                    <a:pt x="11318" y="10371"/>
                    <a:pt x="11548" y="10246"/>
                  </a:cubicBezTo>
                  <a:cubicBezTo>
                    <a:pt x="11589" y="10236"/>
                    <a:pt x="11652" y="10246"/>
                    <a:pt x="11682" y="10194"/>
                  </a:cubicBezTo>
                  <a:cubicBezTo>
                    <a:pt x="11735" y="10194"/>
                    <a:pt x="11787" y="10194"/>
                    <a:pt x="11818" y="10142"/>
                  </a:cubicBezTo>
                  <a:cubicBezTo>
                    <a:pt x="11860" y="10132"/>
                    <a:pt x="11912" y="10111"/>
                    <a:pt x="11953" y="10100"/>
                  </a:cubicBezTo>
                  <a:cubicBezTo>
                    <a:pt x="11974" y="10100"/>
                    <a:pt x="11995" y="10079"/>
                    <a:pt x="12006" y="10058"/>
                  </a:cubicBezTo>
                  <a:cubicBezTo>
                    <a:pt x="12057" y="10058"/>
                    <a:pt x="12110" y="10058"/>
                    <a:pt x="12141" y="10017"/>
                  </a:cubicBezTo>
                  <a:cubicBezTo>
                    <a:pt x="12193" y="10007"/>
                    <a:pt x="12235" y="9996"/>
                    <a:pt x="12276" y="9965"/>
                  </a:cubicBezTo>
                  <a:cubicBezTo>
                    <a:pt x="12370" y="9965"/>
                    <a:pt x="12464" y="9934"/>
                    <a:pt x="12547" y="9913"/>
                  </a:cubicBezTo>
                  <a:cubicBezTo>
                    <a:pt x="12599" y="9892"/>
                    <a:pt x="12651" y="9871"/>
                    <a:pt x="12682" y="9819"/>
                  </a:cubicBezTo>
                  <a:cubicBezTo>
                    <a:pt x="12735" y="9778"/>
                    <a:pt x="12745" y="9715"/>
                    <a:pt x="12735" y="9653"/>
                  </a:cubicBezTo>
                  <a:cubicBezTo>
                    <a:pt x="12724" y="9549"/>
                    <a:pt x="12703" y="9445"/>
                    <a:pt x="12672" y="9350"/>
                  </a:cubicBezTo>
                  <a:cubicBezTo>
                    <a:pt x="12672" y="9323"/>
                    <a:pt x="12654" y="9318"/>
                    <a:pt x="12633" y="9318"/>
                  </a:cubicBezTo>
                  <a:cubicBezTo>
                    <a:pt x="12622" y="9318"/>
                    <a:pt x="12610" y="9320"/>
                    <a:pt x="12599" y="9320"/>
                  </a:cubicBezTo>
                  <a:cubicBezTo>
                    <a:pt x="12557" y="9288"/>
                    <a:pt x="12547" y="9246"/>
                    <a:pt x="12547" y="9205"/>
                  </a:cubicBezTo>
                  <a:lnTo>
                    <a:pt x="12547" y="9038"/>
                  </a:lnTo>
                  <a:cubicBezTo>
                    <a:pt x="12547" y="8924"/>
                    <a:pt x="12547" y="8799"/>
                    <a:pt x="12578" y="8684"/>
                  </a:cubicBezTo>
                  <a:cubicBezTo>
                    <a:pt x="12610" y="8601"/>
                    <a:pt x="12610" y="8518"/>
                    <a:pt x="12557" y="8445"/>
                  </a:cubicBezTo>
                  <a:cubicBezTo>
                    <a:pt x="12547" y="8413"/>
                    <a:pt x="12526" y="8403"/>
                    <a:pt x="12505" y="8393"/>
                  </a:cubicBezTo>
                  <a:lnTo>
                    <a:pt x="12505" y="8393"/>
                  </a:lnTo>
                  <a:cubicBezTo>
                    <a:pt x="12505" y="8393"/>
                    <a:pt x="12505" y="8393"/>
                    <a:pt x="12505" y="8393"/>
                  </a:cubicBezTo>
                  <a:lnTo>
                    <a:pt x="12464" y="8393"/>
                  </a:lnTo>
                  <a:cubicBezTo>
                    <a:pt x="12474" y="8351"/>
                    <a:pt x="12485" y="8320"/>
                    <a:pt x="12495" y="8288"/>
                  </a:cubicBezTo>
                  <a:cubicBezTo>
                    <a:pt x="12495" y="8195"/>
                    <a:pt x="12536" y="8101"/>
                    <a:pt x="12464" y="8029"/>
                  </a:cubicBezTo>
                  <a:cubicBezTo>
                    <a:pt x="12453" y="8008"/>
                    <a:pt x="12453" y="7997"/>
                    <a:pt x="12443" y="7987"/>
                  </a:cubicBezTo>
                  <a:cubicBezTo>
                    <a:pt x="12453" y="7934"/>
                    <a:pt x="12464" y="7883"/>
                    <a:pt x="12411" y="7851"/>
                  </a:cubicBezTo>
                  <a:cubicBezTo>
                    <a:pt x="12401" y="7820"/>
                    <a:pt x="12381" y="7789"/>
                    <a:pt x="12381" y="7758"/>
                  </a:cubicBezTo>
                  <a:cubicBezTo>
                    <a:pt x="12381" y="7654"/>
                    <a:pt x="12318" y="7580"/>
                    <a:pt x="12235" y="7518"/>
                  </a:cubicBezTo>
                  <a:cubicBezTo>
                    <a:pt x="12172" y="7425"/>
                    <a:pt x="12182" y="7300"/>
                    <a:pt x="12078" y="7216"/>
                  </a:cubicBezTo>
                  <a:cubicBezTo>
                    <a:pt x="11974" y="7133"/>
                    <a:pt x="12006" y="7039"/>
                    <a:pt x="12047" y="6935"/>
                  </a:cubicBezTo>
                  <a:cubicBezTo>
                    <a:pt x="12078" y="6935"/>
                    <a:pt x="12099" y="6914"/>
                    <a:pt x="12110" y="6893"/>
                  </a:cubicBezTo>
                  <a:cubicBezTo>
                    <a:pt x="12141" y="6872"/>
                    <a:pt x="12161" y="6831"/>
                    <a:pt x="12172" y="6789"/>
                  </a:cubicBezTo>
                  <a:cubicBezTo>
                    <a:pt x="12172" y="6768"/>
                    <a:pt x="12182" y="6737"/>
                    <a:pt x="12193" y="6706"/>
                  </a:cubicBezTo>
                  <a:cubicBezTo>
                    <a:pt x="12245" y="6654"/>
                    <a:pt x="12256" y="6581"/>
                    <a:pt x="12276" y="6508"/>
                  </a:cubicBezTo>
                  <a:cubicBezTo>
                    <a:pt x="12297" y="6352"/>
                    <a:pt x="12318" y="6206"/>
                    <a:pt x="12307" y="6050"/>
                  </a:cubicBezTo>
                  <a:cubicBezTo>
                    <a:pt x="12318" y="6029"/>
                    <a:pt x="12318" y="5998"/>
                    <a:pt x="12328" y="5977"/>
                  </a:cubicBezTo>
                  <a:cubicBezTo>
                    <a:pt x="12391" y="5884"/>
                    <a:pt x="12370" y="5790"/>
                    <a:pt x="12370" y="5696"/>
                  </a:cubicBezTo>
                  <a:lnTo>
                    <a:pt x="12370" y="5644"/>
                  </a:lnTo>
                  <a:cubicBezTo>
                    <a:pt x="12411" y="5488"/>
                    <a:pt x="12453" y="5321"/>
                    <a:pt x="12515" y="5165"/>
                  </a:cubicBezTo>
                  <a:cubicBezTo>
                    <a:pt x="12547" y="5082"/>
                    <a:pt x="12536" y="4988"/>
                    <a:pt x="12578" y="4905"/>
                  </a:cubicBezTo>
                  <a:lnTo>
                    <a:pt x="12765" y="4468"/>
                  </a:lnTo>
                  <a:cubicBezTo>
                    <a:pt x="12807" y="4384"/>
                    <a:pt x="12869" y="4311"/>
                    <a:pt x="12869" y="4218"/>
                  </a:cubicBezTo>
                  <a:cubicBezTo>
                    <a:pt x="12943" y="4144"/>
                    <a:pt x="12922" y="4072"/>
                    <a:pt x="12901" y="3989"/>
                  </a:cubicBezTo>
                  <a:cubicBezTo>
                    <a:pt x="12890" y="3947"/>
                    <a:pt x="12859" y="3947"/>
                    <a:pt x="12828" y="3947"/>
                  </a:cubicBezTo>
                  <a:cubicBezTo>
                    <a:pt x="12807" y="3895"/>
                    <a:pt x="12776" y="3874"/>
                    <a:pt x="12735" y="3853"/>
                  </a:cubicBezTo>
                  <a:cubicBezTo>
                    <a:pt x="12589" y="3780"/>
                    <a:pt x="12464" y="3686"/>
                    <a:pt x="12370" y="3561"/>
                  </a:cubicBezTo>
                  <a:cubicBezTo>
                    <a:pt x="12318" y="3489"/>
                    <a:pt x="12256" y="3436"/>
                    <a:pt x="12182" y="3395"/>
                  </a:cubicBezTo>
                  <a:cubicBezTo>
                    <a:pt x="12068" y="3322"/>
                    <a:pt x="11985" y="3228"/>
                    <a:pt x="11912" y="3124"/>
                  </a:cubicBezTo>
                  <a:cubicBezTo>
                    <a:pt x="11807" y="2968"/>
                    <a:pt x="11682" y="2864"/>
                    <a:pt x="11495" y="2843"/>
                  </a:cubicBezTo>
                  <a:cubicBezTo>
                    <a:pt x="11474" y="2823"/>
                    <a:pt x="11464" y="2812"/>
                    <a:pt x="11443" y="2802"/>
                  </a:cubicBezTo>
                  <a:cubicBezTo>
                    <a:pt x="11391" y="2791"/>
                    <a:pt x="11349" y="2770"/>
                    <a:pt x="11318" y="2718"/>
                  </a:cubicBezTo>
                  <a:cubicBezTo>
                    <a:pt x="11308" y="2698"/>
                    <a:pt x="11277" y="2677"/>
                    <a:pt x="11256" y="2656"/>
                  </a:cubicBezTo>
                  <a:cubicBezTo>
                    <a:pt x="11235" y="2645"/>
                    <a:pt x="11204" y="2624"/>
                    <a:pt x="11173" y="2614"/>
                  </a:cubicBezTo>
                  <a:cubicBezTo>
                    <a:pt x="11162" y="2562"/>
                    <a:pt x="11204" y="2520"/>
                    <a:pt x="11214" y="2469"/>
                  </a:cubicBezTo>
                  <a:cubicBezTo>
                    <a:pt x="11214" y="2458"/>
                    <a:pt x="11224" y="2448"/>
                    <a:pt x="11224" y="2437"/>
                  </a:cubicBezTo>
                  <a:cubicBezTo>
                    <a:pt x="11318" y="2416"/>
                    <a:pt x="11349" y="2354"/>
                    <a:pt x="11339" y="2260"/>
                  </a:cubicBezTo>
                  <a:cubicBezTo>
                    <a:pt x="11328" y="2094"/>
                    <a:pt x="11298" y="1937"/>
                    <a:pt x="11214" y="1781"/>
                  </a:cubicBezTo>
                  <a:cubicBezTo>
                    <a:pt x="11162" y="1687"/>
                    <a:pt x="11131" y="1594"/>
                    <a:pt x="11110" y="1490"/>
                  </a:cubicBezTo>
                  <a:cubicBezTo>
                    <a:pt x="11069" y="1312"/>
                    <a:pt x="11016" y="1146"/>
                    <a:pt x="10954" y="990"/>
                  </a:cubicBezTo>
                  <a:cubicBezTo>
                    <a:pt x="10923" y="907"/>
                    <a:pt x="10891" y="833"/>
                    <a:pt x="10891" y="750"/>
                  </a:cubicBezTo>
                  <a:cubicBezTo>
                    <a:pt x="10891" y="667"/>
                    <a:pt x="10870" y="594"/>
                    <a:pt x="10808" y="542"/>
                  </a:cubicBezTo>
                  <a:cubicBezTo>
                    <a:pt x="10725" y="469"/>
                    <a:pt x="10652" y="407"/>
                    <a:pt x="10537" y="407"/>
                  </a:cubicBezTo>
                  <a:cubicBezTo>
                    <a:pt x="10516" y="386"/>
                    <a:pt x="10496" y="375"/>
                    <a:pt x="10486" y="365"/>
                  </a:cubicBezTo>
                  <a:cubicBezTo>
                    <a:pt x="10433" y="354"/>
                    <a:pt x="10391" y="334"/>
                    <a:pt x="10350" y="324"/>
                  </a:cubicBezTo>
                  <a:cubicBezTo>
                    <a:pt x="10215" y="271"/>
                    <a:pt x="10079" y="188"/>
                    <a:pt x="9933" y="178"/>
                  </a:cubicBezTo>
                  <a:cubicBezTo>
                    <a:pt x="9923" y="157"/>
                    <a:pt x="9902" y="146"/>
                    <a:pt x="9882" y="136"/>
                  </a:cubicBezTo>
                  <a:cubicBezTo>
                    <a:pt x="9840" y="74"/>
                    <a:pt x="9778" y="42"/>
                    <a:pt x="9704" y="42"/>
                  </a:cubicBezTo>
                  <a:cubicBezTo>
                    <a:pt x="9673" y="11"/>
                    <a:pt x="9642" y="0"/>
                    <a:pt x="9600"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1" name="Google Shape;81;p35"/>
            <p:cNvPicPr preferRelativeResize="0"/>
            <p:nvPr/>
          </p:nvPicPr>
          <p:blipFill rotWithShape="1">
            <a:blip r:embed="rId2">
              <a:alphaModFix/>
            </a:blip>
            <a:srcRect/>
            <a:stretch/>
          </p:blipFill>
          <p:spPr>
            <a:xfrm>
              <a:off x="3213512" y="175511"/>
              <a:ext cx="803674" cy="794179"/>
            </a:xfrm>
            <a:prstGeom prst="rect">
              <a:avLst/>
            </a:prstGeom>
            <a:noFill/>
            <a:ln>
              <a:noFill/>
            </a:ln>
          </p:spPr>
        </p:pic>
      </p:grpSp>
      <p:grpSp>
        <p:nvGrpSpPr>
          <p:cNvPr id="82" name="Google Shape;82;p35"/>
          <p:cNvGrpSpPr/>
          <p:nvPr/>
        </p:nvGrpSpPr>
        <p:grpSpPr>
          <a:xfrm rot="3027568">
            <a:off x="300413" y="1216374"/>
            <a:ext cx="330073" cy="446976"/>
            <a:chOff x="196250" y="2705850"/>
            <a:chExt cx="587454" cy="795515"/>
          </a:xfrm>
        </p:grpSpPr>
        <p:sp>
          <p:nvSpPr>
            <p:cNvPr id="83" name="Google Shape;83;p35"/>
            <p:cNvSpPr/>
            <p:nvPr/>
          </p:nvSpPr>
          <p:spPr>
            <a:xfrm>
              <a:off x="196250" y="2705850"/>
              <a:ext cx="583522" cy="789532"/>
            </a:xfrm>
            <a:custGeom>
              <a:avLst/>
              <a:gdLst/>
              <a:ahLst/>
              <a:cxnLst/>
              <a:rect l="l" t="t" r="r" b="b"/>
              <a:pathLst>
                <a:path w="9081" h="12287" extrusionOk="0">
                  <a:moveTo>
                    <a:pt x="5181" y="761"/>
                  </a:moveTo>
                  <a:cubicBezTo>
                    <a:pt x="5194" y="761"/>
                    <a:pt x="5207" y="766"/>
                    <a:pt x="5218" y="776"/>
                  </a:cubicBezTo>
                  <a:cubicBezTo>
                    <a:pt x="5186" y="787"/>
                    <a:pt x="5165" y="787"/>
                    <a:pt x="5134" y="787"/>
                  </a:cubicBezTo>
                  <a:lnTo>
                    <a:pt x="5144" y="776"/>
                  </a:lnTo>
                  <a:cubicBezTo>
                    <a:pt x="5155" y="766"/>
                    <a:pt x="5168" y="761"/>
                    <a:pt x="5181" y="761"/>
                  </a:cubicBezTo>
                  <a:close/>
                  <a:moveTo>
                    <a:pt x="6780" y="860"/>
                  </a:moveTo>
                  <a:lnTo>
                    <a:pt x="6769" y="871"/>
                  </a:lnTo>
                  <a:lnTo>
                    <a:pt x="6769" y="860"/>
                  </a:lnTo>
                  <a:close/>
                  <a:moveTo>
                    <a:pt x="4135" y="1172"/>
                  </a:moveTo>
                  <a:cubicBezTo>
                    <a:pt x="4135" y="1172"/>
                    <a:pt x="4124" y="1172"/>
                    <a:pt x="4124" y="1183"/>
                  </a:cubicBezTo>
                  <a:lnTo>
                    <a:pt x="4124" y="1172"/>
                  </a:lnTo>
                  <a:close/>
                  <a:moveTo>
                    <a:pt x="5790" y="1537"/>
                  </a:moveTo>
                  <a:cubicBezTo>
                    <a:pt x="5790" y="1537"/>
                    <a:pt x="5790" y="1537"/>
                    <a:pt x="5790" y="1537"/>
                  </a:cubicBezTo>
                  <a:lnTo>
                    <a:pt x="5790" y="1537"/>
                  </a:lnTo>
                  <a:cubicBezTo>
                    <a:pt x="5801" y="1537"/>
                    <a:pt x="5801" y="1547"/>
                    <a:pt x="5811" y="1547"/>
                  </a:cubicBezTo>
                  <a:lnTo>
                    <a:pt x="5801" y="1558"/>
                  </a:lnTo>
                  <a:cubicBezTo>
                    <a:pt x="5801" y="1547"/>
                    <a:pt x="5790" y="1547"/>
                    <a:pt x="5790" y="1537"/>
                  </a:cubicBezTo>
                  <a:cubicBezTo>
                    <a:pt x="5790" y="1537"/>
                    <a:pt x="5790" y="1547"/>
                    <a:pt x="5780" y="1547"/>
                  </a:cubicBezTo>
                  <a:lnTo>
                    <a:pt x="5780" y="1537"/>
                  </a:lnTo>
                  <a:close/>
                  <a:moveTo>
                    <a:pt x="5665" y="2588"/>
                  </a:moveTo>
                  <a:cubicBezTo>
                    <a:pt x="5681" y="2604"/>
                    <a:pt x="5696" y="2612"/>
                    <a:pt x="5719" y="2612"/>
                  </a:cubicBezTo>
                  <a:cubicBezTo>
                    <a:pt x="5741" y="2612"/>
                    <a:pt x="5769" y="2604"/>
                    <a:pt x="5811" y="2588"/>
                  </a:cubicBezTo>
                  <a:lnTo>
                    <a:pt x="5811" y="2588"/>
                  </a:lnTo>
                  <a:cubicBezTo>
                    <a:pt x="5790" y="2599"/>
                    <a:pt x="5769" y="2620"/>
                    <a:pt x="5748" y="2630"/>
                  </a:cubicBezTo>
                  <a:cubicBezTo>
                    <a:pt x="5734" y="2630"/>
                    <a:pt x="5721" y="2635"/>
                    <a:pt x="5707" y="2635"/>
                  </a:cubicBezTo>
                  <a:cubicBezTo>
                    <a:pt x="5700" y="2635"/>
                    <a:pt x="5693" y="2633"/>
                    <a:pt x="5686" y="2630"/>
                  </a:cubicBezTo>
                  <a:cubicBezTo>
                    <a:pt x="5665" y="2620"/>
                    <a:pt x="5655" y="2609"/>
                    <a:pt x="5665" y="2588"/>
                  </a:cubicBezTo>
                  <a:close/>
                  <a:moveTo>
                    <a:pt x="2948" y="2859"/>
                  </a:moveTo>
                  <a:cubicBezTo>
                    <a:pt x="2937" y="2880"/>
                    <a:pt x="2927" y="2901"/>
                    <a:pt x="2895" y="2901"/>
                  </a:cubicBezTo>
                  <a:cubicBezTo>
                    <a:pt x="2916" y="2891"/>
                    <a:pt x="2927" y="2880"/>
                    <a:pt x="2948" y="2859"/>
                  </a:cubicBezTo>
                  <a:close/>
                  <a:moveTo>
                    <a:pt x="4020" y="3921"/>
                  </a:moveTo>
                  <a:lnTo>
                    <a:pt x="4020" y="3932"/>
                  </a:lnTo>
                  <a:lnTo>
                    <a:pt x="4010" y="3932"/>
                  </a:lnTo>
                  <a:lnTo>
                    <a:pt x="4020" y="3921"/>
                  </a:lnTo>
                  <a:close/>
                  <a:moveTo>
                    <a:pt x="5561" y="3828"/>
                  </a:moveTo>
                  <a:cubicBezTo>
                    <a:pt x="5561" y="3869"/>
                    <a:pt x="5572" y="3911"/>
                    <a:pt x="5582" y="3953"/>
                  </a:cubicBezTo>
                  <a:cubicBezTo>
                    <a:pt x="5551" y="3911"/>
                    <a:pt x="5519" y="3879"/>
                    <a:pt x="5488" y="3838"/>
                  </a:cubicBezTo>
                  <a:cubicBezTo>
                    <a:pt x="5509" y="3838"/>
                    <a:pt x="5530" y="3828"/>
                    <a:pt x="5561" y="3828"/>
                  </a:cubicBezTo>
                  <a:close/>
                  <a:moveTo>
                    <a:pt x="7393" y="4192"/>
                  </a:moveTo>
                  <a:lnTo>
                    <a:pt x="7363" y="4223"/>
                  </a:lnTo>
                  <a:cubicBezTo>
                    <a:pt x="7363" y="4202"/>
                    <a:pt x="7383" y="4192"/>
                    <a:pt x="7393" y="4192"/>
                  </a:cubicBezTo>
                  <a:close/>
                  <a:moveTo>
                    <a:pt x="4864" y="4723"/>
                  </a:moveTo>
                  <a:cubicBezTo>
                    <a:pt x="4874" y="4723"/>
                    <a:pt x="4885" y="4733"/>
                    <a:pt x="4895" y="4733"/>
                  </a:cubicBezTo>
                  <a:lnTo>
                    <a:pt x="4864" y="4733"/>
                  </a:lnTo>
                  <a:lnTo>
                    <a:pt x="4864" y="4723"/>
                  </a:lnTo>
                  <a:close/>
                  <a:moveTo>
                    <a:pt x="4926" y="4723"/>
                  </a:moveTo>
                  <a:lnTo>
                    <a:pt x="4926" y="4733"/>
                  </a:lnTo>
                  <a:lnTo>
                    <a:pt x="4926" y="4744"/>
                  </a:lnTo>
                  <a:cubicBezTo>
                    <a:pt x="4915" y="4744"/>
                    <a:pt x="4915" y="4744"/>
                    <a:pt x="4915" y="4733"/>
                  </a:cubicBezTo>
                  <a:lnTo>
                    <a:pt x="4926" y="4723"/>
                  </a:lnTo>
                  <a:close/>
                  <a:moveTo>
                    <a:pt x="3166" y="5514"/>
                  </a:moveTo>
                  <a:lnTo>
                    <a:pt x="3156" y="5524"/>
                  </a:lnTo>
                  <a:cubicBezTo>
                    <a:pt x="3156" y="5514"/>
                    <a:pt x="3166" y="5514"/>
                    <a:pt x="3166" y="5514"/>
                  </a:cubicBezTo>
                  <a:close/>
                  <a:moveTo>
                    <a:pt x="3031" y="5702"/>
                  </a:moveTo>
                  <a:lnTo>
                    <a:pt x="3031" y="5702"/>
                  </a:lnTo>
                  <a:cubicBezTo>
                    <a:pt x="3041" y="5702"/>
                    <a:pt x="3062" y="5712"/>
                    <a:pt x="3073" y="5723"/>
                  </a:cubicBezTo>
                  <a:cubicBezTo>
                    <a:pt x="3062" y="5712"/>
                    <a:pt x="3041" y="5712"/>
                    <a:pt x="3031" y="5702"/>
                  </a:cubicBezTo>
                  <a:close/>
                  <a:moveTo>
                    <a:pt x="3937" y="5806"/>
                  </a:moveTo>
                  <a:cubicBezTo>
                    <a:pt x="3924" y="5819"/>
                    <a:pt x="3911" y="5827"/>
                    <a:pt x="3896" y="5827"/>
                  </a:cubicBezTo>
                  <a:cubicBezTo>
                    <a:pt x="3887" y="5827"/>
                    <a:pt x="3876" y="5824"/>
                    <a:pt x="3864" y="5816"/>
                  </a:cubicBezTo>
                  <a:cubicBezTo>
                    <a:pt x="3885" y="5816"/>
                    <a:pt x="3916" y="5806"/>
                    <a:pt x="3937" y="5806"/>
                  </a:cubicBezTo>
                  <a:close/>
                  <a:moveTo>
                    <a:pt x="3354" y="5993"/>
                  </a:moveTo>
                  <a:lnTo>
                    <a:pt x="3354" y="5993"/>
                  </a:lnTo>
                  <a:cubicBezTo>
                    <a:pt x="3374" y="5993"/>
                    <a:pt x="3385" y="6003"/>
                    <a:pt x="3385" y="6024"/>
                  </a:cubicBezTo>
                  <a:lnTo>
                    <a:pt x="3354" y="5993"/>
                  </a:lnTo>
                  <a:close/>
                  <a:moveTo>
                    <a:pt x="7213" y="0"/>
                  </a:moveTo>
                  <a:cubicBezTo>
                    <a:pt x="7145" y="0"/>
                    <a:pt x="7078" y="34"/>
                    <a:pt x="7019" y="68"/>
                  </a:cubicBezTo>
                  <a:cubicBezTo>
                    <a:pt x="6925" y="214"/>
                    <a:pt x="6810" y="350"/>
                    <a:pt x="6623" y="392"/>
                  </a:cubicBezTo>
                  <a:cubicBezTo>
                    <a:pt x="6581" y="402"/>
                    <a:pt x="6550" y="443"/>
                    <a:pt x="6530" y="496"/>
                  </a:cubicBezTo>
                  <a:cubicBezTo>
                    <a:pt x="6436" y="610"/>
                    <a:pt x="6331" y="725"/>
                    <a:pt x="6290" y="871"/>
                  </a:cubicBezTo>
                  <a:cubicBezTo>
                    <a:pt x="6248" y="871"/>
                    <a:pt x="6227" y="891"/>
                    <a:pt x="6217" y="922"/>
                  </a:cubicBezTo>
                  <a:lnTo>
                    <a:pt x="6155" y="922"/>
                  </a:lnTo>
                  <a:cubicBezTo>
                    <a:pt x="6123" y="871"/>
                    <a:pt x="6061" y="860"/>
                    <a:pt x="6009" y="860"/>
                  </a:cubicBezTo>
                  <a:lnTo>
                    <a:pt x="5863" y="860"/>
                  </a:lnTo>
                  <a:cubicBezTo>
                    <a:pt x="5811" y="797"/>
                    <a:pt x="5738" y="797"/>
                    <a:pt x="5676" y="797"/>
                  </a:cubicBezTo>
                  <a:lnTo>
                    <a:pt x="5665" y="797"/>
                  </a:lnTo>
                  <a:cubicBezTo>
                    <a:pt x="5634" y="735"/>
                    <a:pt x="5593" y="704"/>
                    <a:pt x="5530" y="683"/>
                  </a:cubicBezTo>
                  <a:cubicBezTo>
                    <a:pt x="5344" y="639"/>
                    <a:pt x="5164" y="599"/>
                    <a:pt x="4978" y="599"/>
                  </a:cubicBezTo>
                  <a:cubicBezTo>
                    <a:pt x="4903" y="599"/>
                    <a:pt x="4827" y="606"/>
                    <a:pt x="4749" y="621"/>
                  </a:cubicBezTo>
                  <a:cubicBezTo>
                    <a:pt x="4739" y="620"/>
                    <a:pt x="4729" y="620"/>
                    <a:pt x="4720" y="620"/>
                  </a:cubicBezTo>
                  <a:cubicBezTo>
                    <a:pt x="4546" y="620"/>
                    <a:pt x="4410" y="712"/>
                    <a:pt x="4311" y="860"/>
                  </a:cubicBezTo>
                  <a:cubicBezTo>
                    <a:pt x="4156" y="943"/>
                    <a:pt x="4010" y="1058"/>
                    <a:pt x="3833" y="1110"/>
                  </a:cubicBezTo>
                  <a:lnTo>
                    <a:pt x="3645" y="1235"/>
                  </a:lnTo>
                  <a:cubicBezTo>
                    <a:pt x="3510" y="1287"/>
                    <a:pt x="3437" y="1401"/>
                    <a:pt x="3395" y="1537"/>
                  </a:cubicBezTo>
                  <a:cubicBezTo>
                    <a:pt x="3354" y="1568"/>
                    <a:pt x="3291" y="1589"/>
                    <a:pt x="3281" y="1662"/>
                  </a:cubicBezTo>
                  <a:cubicBezTo>
                    <a:pt x="3239" y="1724"/>
                    <a:pt x="3198" y="1787"/>
                    <a:pt x="3156" y="1839"/>
                  </a:cubicBezTo>
                  <a:cubicBezTo>
                    <a:pt x="3137" y="1839"/>
                    <a:pt x="3119" y="1839"/>
                    <a:pt x="3102" y="1839"/>
                  </a:cubicBezTo>
                  <a:cubicBezTo>
                    <a:pt x="3051" y="1839"/>
                    <a:pt x="3007" y="1833"/>
                    <a:pt x="2969" y="1787"/>
                  </a:cubicBezTo>
                  <a:cubicBezTo>
                    <a:pt x="2958" y="1755"/>
                    <a:pt x="2937" y="1734"/>
                    <a:pt x="2906" y="1724"/>
                  </a:cubicBezTo>
                  <a:cubicBezTo>
                    <a:pt x="2886" y="1689"/>
                    <a:pt x="2869" y="1673"/>
                    <a:pt x="2851" y="1673"/>
                  </a:cubicBezTo>
                  <a:cubicBezTo>
                    <a:pt x="2832" y="1673"/>
                    <a:pt x="2813" y="1692"/>
                    <a:pt x="2791" y="1724"/>
                  </a:cubicBezTo>
                  <a:cubicBezTo>
                    <a:pt x="2666" y="1724"/>
                    <a:pt x="2541" y="1724"/>
                    <a:pt x="2407" y="1734"/>
                  </a:cubicBezTo>
                  <a:lnTo>
                    <a:pt x="2302" y="1734"/>
                  </a:lnTo>
                  <a:cubicBezTo>
                    <a:pt x="2287" y="1711"/>
                    <a:pt x="2265" y="1699"/>
                    <a:pt x="2242" y="1699"/>
                  </a:cubicBezTo>
                  <a:cubicBezTo>
                    <a:pt x="2235" y="1699"/>
                    <a:pt x="2227" y="1701"/>
                    <a:pt x="2219" y="1704"/>
                  </a:cubicBezTo>
                  <a:cubicBezTo>
                    <a:pt x="2146" y="1704"/>
                    <a:pt x="2062" y="1714"/>
                    <a:pt x="1990" y="1724"/>
                  </a:cubicBezTo>
                  <a:lnTo>
                    <a:pt x="1750" y="1724"/>
                  </a:lnTo>
                  <a:cubicBezTo>
                    <a:pt x="1726" y="1721"/>
                    <a:pt x="1703" y="1719"/>
                    <a:pt x="1681" y="1719"/>
                  </a:cubicBezTo>
                  <a:cubicBezTo>
                    <a:pt x="1520" y="1719"/>
                    <a:pt x="1406" y="1815"/>
                    <a:pt x="1324" y="1943"/>
                  </a:cubicBezTo>
                  <a:cubicBezTo>
                    <a:pt x="1282" y="2016"/>
                    <a:pt x="1240" y="2078"/>
                    <a:pt x="1188" y="2141"/>
                  </a:cubicBezTo>
                  <a:cubicBezTo>
                    <a:pt x="896" y="2245"/>
                    <a:pt x="709" y="2463"/>
                    <a:pt x="522" y="2703"/>
                  </a:cubicBezTo>
                  <a:cubicBezTo>
                    <a:pt x="470" y="2724"/>
                    <a:pt x="459" y="2776"/>
                    <a:pt x="459" y="2828"/>
                  </a:cubicBezTo>
                  <a:cubicBezTo>
                    <a:pt x="438" y="2838"/>
                    <a:pt x="417" y="2859"/>
                    <a:pt x="397" y="2880"/>
                  </a:cubicBezTo>
                  <a:lnTo>
                    <a:pt x="334" y="2942"/>
                  </a:lnTo>
                  <a:cubicBezTo>
                    <a:pt x="282" y="3078"/>
                    <a:pt x="199" y="3203"/>
                    <a:pt x="105" y="3307"/>
                  </a:cubicBezTo>
                  <a:cubicBezTo>
                    <a:pt x="33" y="3400"/>
                    <a:pt x="1" y="3494"/>
                    <a:pt x="33" y="3619"/>
                  </a:cubicBezTo>
                  <a:cubicBezTo>
                    <a:pt x="33" y="3724"/>
                    <a:pt x="95" y="3828"/>
                    <a:pt x="95" y="3942"/>
                  </a:cubicBezTo>
                  <a:cubicBezTo>
                    <a:pt x="105" y="4057"/>
                    <a:pt x="158" y="4171"/>
                    <a:pt x="272" y="4233"/>
                  </a:cubicBezTo>
                  <a:cubicBezTo>
                    <a:pt x="355" y="4400"/>
                    <a:pt x="438" y="4556"/>
                    <a:pt x="522" y="4723"/>
                  </a:cubicBezTo>
                  <a:cubicBezTo>
                    <a:pt x="678" y="5066"/>
                    <a:pt x="959" y="5327"/>
                    <a:pt x="1209" y="5608"/>
                  </a:cubicBezTo>
                  <a:cubicBezTo>
                    <a:pt x="1220" y="5628"/>
                    <a:pt x="1240" y="5628"/>
                    <a:pt x="1261" y="5639"/>
                  </a:cubicBezTo>
                  <a:cubicBezTo>
                    <a:pt x="1271" y="5670"/>
                    <a:pt x="1282" y="5691"/>
                    <a:pt x="1313" y="5702"/>
                  </a:cubicBezTo>
                  <a:cubicBezTo>
                    <a:pt x="1500" y="5858"/>
                    <a:pt x="1698" y="5993"/>
                    <a:pt x="1928" y="6077"/>
                  </a:cubicBezTo>
                  <a:cubicBezTo>
                    <a:pt x="1990" y="6149"/>
                    <a:pt x="2073" y="6181"/>
                    <a:pt x="2167" y="6202"/>
                  </a:cubicBezTo>
                  <a:cubicBezTo>
                    <a:pt x="2198" y="6253"/>
                    <a:pt x="2250" y="6253"/>
                    <a:pt x="2292" y="6264"/>
                  </a:cubicBezTo>
                  <a:cubicBezTo>
                    <a:pt x="2386" y="6368"/>
                    <a:pt x="2521" y="6410"/>
                    <a:pt x="2646" y="6420"/>
                  </a:cubicBezTo>
                  <a:cubicBezTo>
                    <a:pt x="2791" y="6431"/>
                    <a:pt x="2885" y="6556"/>
                    <a:pt x="3031" y="6556"/>
                  </a:cubicBezTo>
                  <a:cubicBezTo>
                    <a:pt x="3052" y="6556"/>
                    <a:pt x="3073" y="6556"/>
                    <a:pt x="3094" y="6566"/>
                  </a:cubicBezTo>
                  <a:cubicBezTo>
                    <a:pt x="3125" y="6607"/>
                    <a:pt x="3166" y="6628"/>
                    <a:pt x="3208" y="6628"/>
                  </a:cubicBezTo>
                  <a:cubicBezTo>
                    <a:pt x="3219" y="6660"/>
                    <a:pt x="3239" y="6681"/>
                    <a:pt x="3281" y="6681"/>
                  </a:cubicBezTo>
                  <a:cubicBezTo>
                    <a:pt x="3291" y="6691"/>
                    <a:pt x="3312" y="6691"/>
                    <a:pt x="3323" y="6691"/>
                  </a:cubicBezTo>
                  <a:cubicBezTo>
                    <a:pt x="3458" y="6753"/>
                    <a:pt x="3583" y="6836"/>
                    <a:pt x="3708" y="6857"/>
                  </a:cubicBezTo>
                  <a:cubicBezTo>
                    <a:pt x="4017" y="6903"/>
                    <a:pt x="4326" y="6932"/>
                    <a:pt x="4636" y="6932"/>
                  </a:cubicBezTo>
                  <a:cubicBezTo>
                    <a:pt x="4680" y="6932"/>
                    <a:pt x="4725" y="6932"/>
                    <a:pt x="4770" y="6930"/>
                  </a:cubicBezTo>
                  <a:cubicBezTo>
                    <a:pt x="4816" y="6927"/>
                    <a:pt x="4862" y="6926"/>
                    <a:pt x="4908" y="6926"/>
                  </a:cubicBezTo>
                  <a:cubicBezTo>
                    <a:pt x="5017" y="6926"/>
                    <a:pt x="5125" y="6933"/>
                    <a:pt x="5228" y="6940"/>
                  </a:cubicBezTo>
                  <a:cubicBezTo>
                    <a:pt x="5353" y="7003"/>
                    <a:pt x="5478" y="7065"/>
                    <a:pt x="5593" y="7128"/>
                  </a:cubicBezTo>
                  <a:cubicBezTo>
                    <a:pt x="5718" y="7243"/>
                    <a:pt x="5790" y="7378"/>
                    <a:pt x="5832" y="7534"/>
                  </a:cubicBezTo>
                  <a:cubicBezTo>
                    <a:pt x="5852" y="7597"/>
                    <a:pt x="5884" y="7659"/>
                    <a:pt x="5915" y="7732"/>
                  </a:cubicBezTo>
                  <a:cubicBezTo>
                    <a:pt x="5926" y="8076"/>
                    <a:pt x="5926" y="8419"/>
                    <a:pt x="5842" y="8752"/>
                  </a:cubicBezTo>
                  <a:cubicBezTo>
                    <a:pt x="5759" y="9085"/>
                    <a:pt x="5790" y="9418"/>
                    <a:pt x="5738" y="9752"/>
                  </a:cubicBezTo>
                  <a:cubicBezTo>
                    <a:pt x="5718" y="9793"/>
                    <a:pt x="5697" y="9825"/>
                    <a:pt x="5686" y="9867"/>
                  </a:cubicBezTo>
                  <a:cubicBezTo>
                    <a:pt x="5634" y="10126"/>
                    <a:pt x="5561" y="10387"/>
                    <a:pt x="5426" y="10626"/>
                  </a:cubicBezTo>
                  <a:cubicBezTo>
                    <a:pt x="5332" y="10804"/>
                    <a:pt x="5259" y="10980"/>
                    <a:pt x="5176" y="11147"/>
                  </a:cubicBezTo>
                  <a:cubicBezTo>
                    <a:pt x="5124" y="11272"/>
                    <a:pt x="5061" y="11387"/>
                    <a:pt x="5051" y="11522"/>
                  </a:cubicBezTo>
                  <a:cubicBezTo>
                    <a:pt x="4915" y="11616"/>
                    <a:pt x="4885" y="11772"/>
                    <a:pt x="4801" y="11887"/>
                  </a:cubicBezTo>
                  <a:cubicBezTo>
                    <a:pt x="4770" y="11928"/>
                    <a:pt x="4749" y="11970"/>
                    <a:pt x="4749" y="12021"/>
                  </a:cubicBezTo>
                  <a:cubicBezTo>
                    <a:pt x="4731" y="12197"/>
                    <a:pt x="4766" y="12269"/>
                    <a:pt x="4889" y="12269"/>
                  </a:cubicBezTo>
                  <a:cubicBezTo>
                    <a:pt x="4912" y="12269"/>
                    <a:pt x="4938" y="12266"/>
                    <a:pt x="4968" y="12261"/>
                  </a:cubicBezTo>
                  <a:cubicBezTo>
                    <a:pt x="4980" y="12258"/>
                    <a:pt x="4993" y="12257"/>
                    <a:pt x="5007" y="12257"/>
                  </a:cubicBezTo>
                  <a:cubicBezTo>
                    <a:pt x="5040" y="12257"/>
                    <a:pt x="5077" y="12264"/>
                    <a:pt x="5114" y="12271"/>
                  </a:cubicBezTo>
                  <a:cubicBezTo>
                    <a:pt x="5129" y="12282"/>
                    <a:pt x="5142" y="12287"/>
                    <a:pt x="5155" y="12287"/>
                  </a:cubicBezTo>
                  <a:cubicBezTo>
                    <a:pt x="5168" y="12287"/>
                    <a:pt x="5181" y="12282"/>
                    <a:pt x="5197" y="12271"/>
                  </a:cubicBezTo>
                  <a:cubicBezTo>
                    <a:pt x="5301" y="12188"/>
                    <a:pt x="5384" y="12095"/>
                    <a:pt x="5415" y="11949"/>
                  </a:cubicBezTo>
                  <a:cubicBezTo>
                    <a:pt x="5498" y="11866"/>
                    <a:pt x="5561" y="11762"/>
                    <a:pt x="5613" y="11657"/>
                  </a:cubicBezTo>
                  <a:cubicBezTo>
                    <a:pt x="5790" y="11563"/>
                    <a:pt x="5801" y="11387"/>
                    <a:pt x="5852" y="11220"/>
                  </a:cubicBezTo>
                  <a:cubicBezTo>
                    <a:pt x="5863" y="11209"/>
                    <a:pt x="5863" y="11189"/>
                    <a:pt x="5863" y="11179"/>
                  </a:cubicBezTo>
                  <a:lnTo>
                    <a:pt x="5863" y="11168"/>
                  </a:lnTo>
                  <a:cubicBezTo>
                    <a:pt x="5884" y="11147"/>
                    <a:pt x="5905" y="11126"/>
                    <a:pt x="5915" y="11105"/>
                  </a:cubicBezTo>
                  <a:cubicBezTo>
                    <a:pt x="6072" y="11001"/>
                    <a:pt x="6102" y="10845"/>
                    <a:pt x="6102" y="10679"/>
                  </a:cubicBezTo>
                  <a:cubicBezTo>
                    <a:pt x="6321" y="10283"/>
                    <a:pt x="6415" y="9846"/>
                    <a:pt x="6530" y="9418"/>
                  </a:cubicBezTo>
                  <a:cubicBezTo>
                    <a:pt x="6592" y="9189"/>
                    <a:pt x="6602" y="8950"/>
                    <a:pt x="6581" y="8721"/>
                  </a:cubicBezTo>
                  <a:cubicBezTo>
                    <a:pt x="6540" y="8346"/>
                    <a:pt x="6509" y="7982"/>
                    <a:pt x="6530" y="7607"/>
                  </a:cubicBezTo>
                  <a:cubicBezTo>
                    <a:pt x="6540" y="7586"/>
                    <a:pt x="6540" y="7565"/>
                    <a:pt x="6530" y="7544"/>
                  </a:cubicBezTo>
                  <a:cubicBezTo>
                    <a:pt x="6592" y="7430"/>
                    <a:pt x="6602" y="7305"/>
                    <a:pt x="6592" y="7190"/>
                  </a:cubicBezTo>
                  <a:cubicBezTo>
                    <a:pt x="6581" y="6889"/>
                    <a:pt x="6665" y="6607"/>
                    <a:pt x="6706" y="6327"/>
                  </a:cubicBezTo>
                  <a:cubicBezTo>
                    <a:pt x="6727" y="6306"/>
                    <a:pt x="6727" y="6285"/>
                    <a:pt x="6727" y="6274"/>
                  </a:cubicBezTo>
                  <a:cubicBezTo>
                    <a:pt x="6738" y="6243"/>
                    <a:pt x="6759" y="6222"/>
                    <a:pt x="6780" y="6191"/>
                  </a:cubicBezTo>
                  <a:cubicBezTo>
                    <a:pt x="6790" y="6170"/>
                    <a:pt x="6810" y="6149"/>
                    <a:pt x="6821" y="6128"/>
                  </a:cubicBezTo>
                  <a:cubicBezTo>
                    <a:pt x="6842" y="6097"/>
                    <a:pt x="6873" y="6056"/>
                    <a:pt x="6904" y="6024"/>
                  </a:cubicBezTo>
                  <a:cubicBezTo>
                    <a:pt x="6925" y="6014"/>
                    <a:pt x="6935" y="6014"/>
                    <a:pt x="6956" y="6003"/>
                  </a:cubicBezTo>
                  <a:cubicBezTo>
                    <a:pt x="6988" y="5993"/>
                    <a:pt x="7009" y="5983"/>
                    <a:pt x="7009" y="5952"/>
                  </a:cubicBezTo>
                  <a:lnTo>
                    <a:pt x="7019" y="5952"/>
                  </a:lnTo>
                  <a:cubicBezTo>
                    <a:pt x="7071" y="5920"/>
                    <a:pt x="7081" y="5878"/>
                    <a:pt x="7081" y="5827"/>
                  </a:cubicBezTo>
                  <a:cubicBezTo>
                    <a:pt x="7227" y="5670"/>
                    <a:pt x="7363" y="5504"/>
                    <a:pt x="7508" y="5337"/>
                  </a:cubicBezTo>
                  <a:cubicBezTo>
                    <a:pt x="7602" y="5274"/>
                    <a:pt x="7717" y="5223"/>
                    <a:pt x="7758" y="5129"/>
                  </a:cubicBezTo>
                  <a:cubicBezTo>
                    <a:pt x="7821" y="4973"/>
                    <a:pt x="7946" y="4890"/>
                    <a:pt x="8060" y="4786"/>
                  </a:cubicBezTo>
                  <a:cubicBezTo>
                    <a:pt x="8133" y="4671"/>
                    <a:pt x="8216" y="4556"/>
                    <a:pt x="8279" y="4442"/>
                  </a:cubicBezTo>
                  <a:cubicBezTo>
                    <a:pt x="8310" y="4400"/>
                    <a:pt x="8300" y="4348"/>
                    <a:pt x="8310" y="4296"/>
                  </a:cubicBezTo>
                  <a:cubicBezTo>
                    <a:pt x="8351" y="4275"/>
                    <a:pt x="8362" y="4223"/>
                    <a:pt x="8362" y="4171"/>
                  </a:cubicBezTo>
                  <a:cubicBezTo>
                    <a:pt x="8435" y="4025"/>
                    <a:pt x="8529" y="3879"/>
                    <a:pt x="8487" y="3703"/>
                  </a:cubicBezTo>
                  <a:cubicBezTo>
                    <a:pt x="8476" y="3640"/>
                    <a:pt x="8508" y="3588"/>
                    <a:pt x="8570" y="3567"/>
                  </a:cubicBezTo>
                  <a:cubicBezTo>
                    <a:pt x="8643" y="3536"/>
                    <a:pt x="8664" y="3484"/>
                    <a:pt x="8685" y="3432"/>
                  </a:cubicBezTo>
                  <a:cubicBezTo>
                    <a:pt x="8726" y="3338"/>
                    <a:pt x="8737" y="3234"/>
                    <a:pt x="8737" y="3140"/>
                  </a:cubicBezTo>
                  <a:cubicBezTo>
                    <a:pt x="8851" y="2953"/>
                    <a:pt x="8904" y="2745"/>
                    <a:pt x="8914" y="2537"/>
                  </a:cubicBezTo>
                  <a:cubicBezTo>
                    <a:pt x="8924" y="2307"/>
                    <a:pt x="9008" y="2088"/>
                    <a:pt x="8987" y="1849"/>
                  </a:cubicBezTo>
                  <a:cubicBezTo>
                    <a:pt x="9059" y="1704"/>
                    <a:pt x="9029" y="1558"/>
                    <a:pt x="8976" y="1412"/>
                  </a:cubicBezTo>
                  <a:cubicBezTo>
                    <a:pt x="8976" y="1255"/>
                    <a:pt x="9080" y="1100"/>
                    <a:pt x="9029" y="933"/>
                  </a:cubicBezTo>
                  <a:cubicBezTo>
                    <a:pt x="9029" y="839"/>
                    <a:pt x="9059" y="746"/>
                    <a:pt x="8976" y="683"/>
                  </a:cubicBezTo>
                  <a:lnTo>
                    <a:pt x="8976" y="621"/>
                  </a:lnTo>
                  <a:cubicBezTo>
                    <a:pt x="8976" y="568"/>
                    <a:pt x="8966" y="527"/>
                    <a:pt x="8914" y="496"/>
                  </a:cubicBezTo>
                  <a:lnTo>
                    <a:pt x="8851" y="433"/>
                  </a:lnTo>
                  <a:cubicBezTo>
                    <a:pt x="8841" y="318"/>
                    <a:pt x="8779" y="256"/>
                    <a:pt x="8664" y="256"/>
                  </a:cubicBezTo>
                  <a:cubicBezTo>
                    <a:pt x="8622" y="253"/>
                    <a:pt x="8582" y="251"/>
                    <a:pt x="8542" y="251"/>
                  </a:cubicBezTo>
                  <a:cubicBezTo>
                    <a:pt x="8461" y="251"/>
                    <a:pt x="8383" y="256"/>
                    <a:pt x="8300" y="256"/>
                  </a:cubicBezTo>
                  <a:cubicBezTo>
                    <a:pt x="8258" y="246"/>
                    <a:pt x="8216" y="246"/>
                    <a:pt x="8175" y="235"/>
                  </a:cubicBezTo>
                  <a:cubicBezTo>
                    <a:pt x="8081" y="183"/>
                    <a:pt x="7977" y="142"/>
                    <a:pt x="7893" y="79"/>
                  </a:cubicBezTo>
                  <a:cubicBezTo>
                    <a:pt x="7831" y="38"/>
                    <a:pt x="7768" y="6"/>
                    <a:pt x="7696" y="6"/>
                  </a:cubicBezTo>
                  <a:lnTo>
                    <a:pt x="7259" y="6"/>
                  </a:lnTo>
                  <a:cubicBezTo>
                    <a:pt x="7243" y="2"/>
                    <a:pt x="7228" y="0"/>
                    <a:pt x="7213"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4" name="Google Shape;84;p35"/>
            <p:cNvPicPr preferRelativeResize="0"/>
            <p:nvPr/>
          </p:nvPicPr>
          <p:blipFill rotWithShape="1">
            <a:blip r:embed="rId3">
              <a:alphaModFix/>
            </a:blip>
            <a:srcRect/>
            <a:stretch/>
          </p:blipFill>
          <p:spPr>
            <a:xfrm>
              <a:off x="200170" y="2707186"/>
              <a:ext cx="583534" cy="794179"/>
            </a:xfrm>
            <a:prstGeom prst="rect">
              <a:avLst/>
            </a:prstGeom>
            <a:noFill/>
            <a:ln>
              <a:noFill/>
            </a:ln>
          </p:spPr>
        </p:pic>
      </p:grpSp>
      <p:grpSp>
        <p:nvGrpSpPr>
          <p:cNvPr id="85" name="Google Shape;85;p35"/>
          <p:cNvGrpSpPr/>
          <p:nvPr/>
        </p:nvGrpSpPr>
        <p:grpSpPr>
          <a:xfrm>
            <a:off x="-292082" y="1995132"/>
            <a:ext cx="1282401" cy="2935021"/>
            <a:chOff x="-292082" y="1995132"/>
            <a:chExt cx="1282401" cy="2935021"/>
          </a:xfrm>
        </p:grpSpPr>
        <p:grpSp>
          <p:nvGrpSpPr>
            <p:cNvPr id="86" name="Google Shape;86;p35"/>
            <p:cNvGrpSpPr/>
            <p:nvPr/>
          </p:nvGrpSpPr>
          <p:grpSpPr>
            <a:xfrm rot="2107725">
              <a:off x="330385" y="4192819"/>
              <a:ext cx="376986" cy="691881"/>
              <a:chOff x="3982879" y="1275530"/>
              <a:chExt cx="695046" cy="1275614"/>
            </a:xfrm>
          </p:grpSpPr>
          <p:sp>
            <p:nvSpPr>
              <p:cNvPr id="87" name="Google Shape;87;p35"/>
              <p:cNvSpPr/>
              <p:nvPr/>
            </p:nvSpPr>
            <p:spPr>
              <a:xfrm>
                <a:off x="3982879" y="1276148"/>
                <a:ext cx="695046" cy="1274369"/>
              </a:xfrm>
              <a:custGeom>
                <a:avLst/>
                <a:gdLst/>
                <a:ahLst/>
                <a:cxnLst/>
                <a:rect l="l" t="t" r="r" b="b"/>
                <a:pathLst>
                  <a:path w="6841" h="12543" extrusionOk="0">
                    <a:moveTo>
                      <a:pt x="5081" y="3158"/>
                    </a:moveTo>
                    <a:cubicBezTo>
                      <a:pt x="5081" y="3168"/>
                      <a:pt x="5071" y="3179"/>
                      <a:pt x="5061" y="3189"/>
                    </a:cubicBezTo>
                    <a:cubicBezTo>
                      <a:pt x="5071" y="3179"/>
                      <a:pt x="5071" y="3168"/>
                      <a:pt x="5081" y="3158"/>
                    </a:cubicBezTo>
                    <a:close/>
                    <a:moveTo>
                      <a:pt x="1625" y="4064"/>
                    </a:moveTo>
                    <a:cubicBezTo>
                      <a:pt x="1614" y="4064"/>
                      <a:pt x="1604" y="4075"/>
                      <a:pt x="1593" y="4075"/>
                    </a:cubicBezTo>
                    <a:lnTo>
                      <a:pt x="1614" y="4064"/>
                    </a:lnTo>
                    <a:close/>
                    <a:moveTo>
                      <a:pt x="5331" y="4095"/>
                    </a:moveTo>
                    <a:cubicBezTo>
                      <a:pt x="5345" y="4095"/>
                      <a:pt x="5345" y="4100"/>
                      <a:pt x="5340" y="4100"/>
                    </a:cubicBezTo>
                    <a:cubicBezTo>
                      <a:pt x="5338" y="4100"/>
                      <a:pt x="5335" y="4099"/>
                      <a:pt x="5331" y="4095"/>
                    </a:cubicBezTo>
                    <a:close/>
                    <a:moveTo>
                      <a:pt x="4852" y="6282"/>
                    </a:moveTo>
                    <a:cubicBezTo>
                      <a:pt x="4852" y="6282"/>
                      <a:pt x="4841" y="6282"/>
                      <a:pt x="4841" y="6292"/>
                    </a:cubicBezTo>
                    <a:lnTo>
                      <a:pt x="4841" y="6282"/>
                    </a:lnTo>
                    <a:close/>
                    <a:moveTo>
                      <a:pt x="3561" y="6833"/>
                    </a:moveTo>
                    <a:lnTo>
                      <a:pt x="3571" y="6844"/>
                    </a:lnTo>
                    <a:lnTo>
                      <a:pt x="3561" y="6844"/>
                    </a:lnTo>
                    <a:lnTo>
                      <a:pt x="3561" y="6833"/>
                    </a:lnTo>
                    <a:close/>
                    <a:moveTo>
                      <a:pt x="3499" y="7875"/>
                    </a:moveTo>
                    <a:lnTo>
                      <a:pt x="3509" y="7885"/>
                    </a:lnTo>
                    <a:lnTo>
                      <a:pt x="3499" y="7885"/>
                    </a:lnTo>
                    <a:lnTo>
                      <a:pt x="3499" y="7875"/>
                    </a:lnTo>
                    <a:close/>
                    <a:moveTo>
                      <a:pt x="2812" y="8728"/>
                    </a:moveTo>
                    <a:lnTo>
                      <a:pt x="2812" y="8739"/>
                    </a:lnTo>
                    <a:lnTo>
                      <a:pt x="2801" y="8739"/>
                    </a:lnTo>
                    <a:cubicBezTo>
                      <a:pt x="2812" y="8739"/>
                      <a:pt x="2812" y="8739"/>
                      <a:pt x="2812" y="8728"/>
                    </a:cubicBezTo>
                    <a:close/>
                    <a:moveTo>
                      <a:pt x="5831" y="8989"/>
                    </a:moveTo>
                    <a:lnTo>
                      <a:pt x="5820" y="8999"/>
                    </a:lnTo>
                    <a:lnTo>
                      <a:pt x="5820" y="8989"/>
                    </a:lnTo>
                    <a:close/>
                    <a:moveTo>
                      <a:pt x="3561" y="9343"/>
                    </a:moveTo>
                    <a:cubicBezTo>
                      <a:pt x="3561" y="9353"/>
                      <a:pt x="3571" y="9353"/>
                      <a:pt x="3571" y="9353"/>
                    </a:cubicBezTo>
                    <a:lnTo>
                      <a:pt x="3561" y="9353"/>
                    </a:lnTo>
                    <a:lnTo>
                      <a:pt x="3561" y="9343"/>
                    </a:lnTo>
                    <a:close/>
                    <a:moveTo>
                      <a:pt x="3738" y="10436"/>
                    </a:moveTo>
                    <a:lnTo>
                      <a:pt x="3738" y="10447"/>
                    </a:lnTo>
                    <a:lnTo>
                      <a:pt x="3738" y="10457"/>
                    </a:lnTo>
                    <a:lnTo>
                      <a:pt x="3728" y="10457"/>
                    </a:lnTo>
                    <a:cubicBezTo>
                      <a:pt x="3728" y="10457"/>
                      <a:pt x="3738" y="10447"/>
                      <a:pt x="3738" y="10436"/>
                    </a:cubicBezTo>
                    <a:close/>
                    <a:moveTo>
                      <a:pt x="3041" y="1"/>
                    </a:moveTo>
                    <a:cubicBezTo>
                      <a:pt x="3020" y="1"/>
                      <a:pt x="2993" y="14"/>
                      <a:pt x="2946" y="35"/>
                    </a:cubicBezTo>
                    <a:cubicBezTo>
                      <a:pt x="2937" y="33"/>
                      <a:pt x="2929" y="32"/>
                      <a:pt x="2920" y="32"/>
                    </a:cubicBezTo>
                    <a:cubicBezTo>
                      <a:pt x="2880" y="32"/>
                      <a:pt x="2846" y="52"/>
                      <a:pt x="2812" y="86"/>
                    </a:cubicBezTo>
                    <a:cubicBezTo>
                      <a:pt x="2738" y="190"/>
                      <a:pt x="2655" y="295"/>
                      <a:pt x="2572" y="399"/>
                    </a:cubicBezTo>
                    <a:lnTo>
                      <a:pt x="2572" y="514"/>
                    </a:lnTo>
                    <a:cubicBezTo>
                      <a:pt x="2499" y="524"/>
                      <a:pt x="2426" y="524"/>
                      <a:pt x="2353" y="534"/>
                    </a:cubicBezTo>
                    <a:cubicBezTo>
                      <a:pt x="2291" y="534"/>
                      <a:pt x="2270" y="576"/>
                      <a:pt x="2259" y="628"/>
                    </a:cubicBezTo>
                    <a:cubicBezTo>
                      <a:pt x="2072" y="753"/>
                      <a:pt x="2020" y="951"/>
                      <a:pt x="1989" y="1148"/>
                    </a:cubicBezTo>
                    <a:cubicBezTo>
                      <a:pt x="1989" y="1159"/>
                      <a:pt x="2009" y="1180"/>
                      <a:pt x="2020" y="1201"/>
                    </a:cubicBezTo>
                    <a:cubicBezTo>
                      <a:pt x="2030" y="1284"/>
                      <a:pt x="1999" y="1367"/>
                      <a:pt x="1968" y="1451"/>
                    </a:cubicBezTo>
                    <a:cubicBezTo>
                      <a:pt x="1968" y="1502"/>
                      <a:pt x="1958" y="1565"/>
                      <a:pt x="1958" y="1627"/>
                    </a:cubicBezTo>
                    <a:cubicBezTo>
                      <a:pt x="1947" y="1690"/>
                      <a:pt x="1916" y="1731"/>
                      <a:pt x="1864" y="1763"/>
                    </a:cubicBezTo>
                    <a:cubicBezTo>
                      <a:pt x="1572" y="1971"/>
                      <a:pt x="1572" y="1981"/>
                      <a:pt x="1749" y="2284"/>
                    </a:cubicBezTo>
                    <a:cubicBezTo>
                      <a:pt x="1749" y="2294"/>
                      <a:pt x="1759" y="2304"/>
                      <a:pt x="1770" y="2304"/>
                    </a:cubicBezTo>
                    <a:lnTo>
                      <a:pt x="1770" y="2544"/>
                    </a:lnTo>
                    <a:cubicBezTo>
                      <a:pt x="1697" y="2575"/>
                      <a:pt x="1645" y="2648"/>
                      <a:pt x="1562" y="2668"/>
                    </a:cubicBezTo>
                    <a:cubicBezTo>
                      <a:pt x="1354" y="2731"/>
                      <a:pt x="1291" y="2898"/>
                      <a:pt x="1291" y="3096"/>
                    </a:cubicBezTo>
                    <a:cubicBezTo>
                      <a:pt x="1291" y="3147"/>
                      <a:pt x="1333" y="3200"/>
                      <a:pt x="1291" y="3242"/>
                    </a:cubicBezTo>
                    <a:cubicBezTo>
                      <a:pt x="1229" y="3304"/>
                      <a:pt x="1229" y="3387"/>
                      <a:pt x="1229" y="3471"/>
                    </a:cubicBezTo>
                    <a:cubicBezTo>
                      <a:pt x="1218" y="3647"/>
                      <a:pt x="1146" y="3804"/>
                      <a:pt x="1041" y="3950"/>
                    </a:cubicBezTo>
                    <a:cubicBezTo>
                      <a:pt x="1021" y="3970"/>
                      <a:pt x="1010" y="3991"/>
                      <a:pt x="989" y="4012"/>
                    </a:cubicBezTo>
                    <a:cubicBezTo>
                      <a:pt x="979" y="4033"/>
                      <a:pt x="979" y="4043"/>
                      <a:pt x="979" y="4064"/>
                    </a:cubicBezTo>
                    <a:cubicBezTo>
                      <a:pt x="958" y="4085"/>
                      <a:pt x="937" y="4116"/>
                      <a:pt x="917" y="4137"/>
                    </a:cubicBezTo>
                    <a:cubicBezTo>
                      <a:pt x="771" y="4220"/>
                      <a:pt x="677" y="4355"/>
                      <a:pt x="687" y="4533"/>
                    </a:cubicBezTo>
                    <a:cubicBezTo>
                      <a:pt x="687" y="4751"/>
                      <a:pt x="656" y="4959"/>
                      <a:pt x="625" y="5178"/>
                    </a:cubicBezTo>
                    <a:cubicBezTo>
                      <a:pt x="614" y="5199"/>
                      <a:pt x="604" y="5220"/>
                      <a:pt x="604" y="5230"/>
                    </a:cubicBezTo>
                    <a:cubicBezTo>
                      <a:pt x="583" y="5262"/>
                      <a:pt x="573" y="5282"/>
                      <a:pt x="552" y="5303"/>
                    </a:cubicBezTo>
                    <a:cubicBezTo>
                      <a:pt x="510" y="5334"/>
                      <a:pt x="500" y="5376"/>
                      <a:pt x="489" y="5428"/>
                    </a:cubicBezTo>
                    <a:lnTo>
                      <a:pt x="489" y="5720"/>
                    </a:lnTo>
                    <a:cubicBezTo>
                      <a:pt x="343" y="5917"/>
                      <a:pt x="250" y="6115"/>
                      <a:pt x="364" y="6365"/>
                    </a:cubicBezTo>
                    <a:cubicBezTo>
                      <a:pt x="406" y="6458"/>
                      <a:pt x="375" y="6573"/>
                      <a:pt x="323" y="6688"/>
                    </a:cubicBezTo>
                    <a:cubicBezTo>
                      <a:pt x="271" y="6792"/>
                      <a:pt x="198" y="6896"/>
                      <a:pt x="188" y="7011"/>
                    </a:cubicBezTo>
                    <a:cubicBezTo>
                      <a:pt x="94" y="7104"/>
                      <a:pt x="135" y="7219"/>
                      <a:pt x="135" y="7333"/>
                    </a:cubicBezTo>
                    <a:cubicBezTo>
                      <a:pt x="125" y="7344"/>
                      <a:pt x="125" y="7365"/>
                      <a:pt x="125" y="7386"/>
                    </a:cubicBezTo>
                    <a:cubicBezTo>
                      <a:pt x="31" y="7604"/>
                      <a:pt x="0" y="7812"/>
                      <a:pt x="156" y="8020"/>
                    </a:cubicBezTo>
                    <a:cubicBezTo>
                      <a:pt x="229" y="8114"/>
                      <a:pt x="302" y="8219"/>
                      <a:pt x="364" y="8312"/>
                    </a:cubicBezTo>
                    <a:cubicBezTo>
                      <a:pt x="364" y="8374"/>
                      <a:pt x="375" y="8458"/>
                      <a:pt x="343" y="8520"/>
                    </a:cubicBezTo>
                    <a:cubicBezTo>
                      <a:pt x="281" y="8687"/>
                      <a:pt x="354" y="8822"/>
                      <a:pt x="438" y="8957"/>
                    </a:cubicBezTo>
                    <a:cubicBezTo>
                      <a:pt x="489" y="9031"/>
                      <a:pt x="552" y="9093"/>
                      <a:pt x="614" y="9166"/>
                    </a:cubicBezTo>
                    <a:cubicBezTo>
                      <a:pt x="625" y="9197"/>
                      <a:pt x="635" y="9218"/>
                      <a:pt x="677" y="9228"/>
                    </a:cubicBezTo>
                    <a:cubicBezTo>
                      <a:pt x="697" y="9239"/>
                      <a:pt x="718" y="9270"/>
                      <a:pt x="739" y="9291"/>
                    </a:cubicBezTo>
                    <a:cubicBezTo>
                      <a:pt x="822" y="9374"/>
                      <a:pt x="937" y="9447"/>
                      <a:pt x="1010" y="9561"/>
                    </a:cubicBezTo>
                    <a:cubicBezTo>
                      <a:pt x="1041" y="9603"/>
                      <a:pt x="1104" y="9624"/>
                      <a:pt x="1156" y="9665"/>
                    </a:cubicBezTo>
                    <a:cubicBezTo>
                      <a:pt x="1176" y="9635"/>
                      <a:pt x="1197" y="9624"/>
                      <a:pt x="1218" y="9624"/>
                    </a:cubicBezTo>
                    <a:cubicBezTo>
                      <a:pt x="1197" y="9635"/>
                      <a:pt x="1176" y="9655"/>
                      <a:pt x="1156" y="9665"/>
                    </a:cubicBezTo>
                    <a:cubicBezTo>
                      <a:pt x="1250" y="9822"/>
                      <a:pt x="1458" y="9832"/>
                      <a:pt x="1551" y="9989"/>
                    </a:cubicBezTo>
                    <a:cubicBezTo>
                      <a:pt x="1562" y="9999"/>
                      <a:pt x="1583" y="10009"/>
                      <a:pt x="1604" y="10009"/>
                    </a:cubicBezTo>
                    <a:cubicBezTo>
                      <a:pt x="1613" y="10009"/>
                      <a:pt x="1622" y="10009"/>
                      <a:pt x="1632" y="10009"/>
                    </a:cubicBezTo>
                    <a:cubicBezTo>
                      <a:pt x="1784" y="10009"/>
                      <a:pt x="1923" y="10078"/>
                      <a:pt x="2073" y="10078"/>
                    </a:cubicBezTo>
                    <a:cubicBezTo>
                      <a:pt x="2097" y="10078"/>
                      <a:pt x="2121" y="10076"/>
                      <a:pt x="2145" y="10072"/>
                    </a:cubicBezTo>
                    <a:cubicBezTo>
                      <a:pt x="2228" y="10082"/>
                      <a:pt x="2312" y="10082"/>
                      <a:pt x="2395" y="10082"/>
                    </a:cubicBezTo>
                    <a:cubicBezTo>
                      <a:pt x="2426" y="10128"/>
                      <a:pt x="2472" y="10157"/>
                      <a:pt x="2520" y="10157"/>
                    </a:cubicBezTo>
                    <a:cubicBezTo>
                      <a:pt x="2537" y="10157"/>
                      <a:pt x="2555" y="10153"/>
                      <a:pt x="2572" y="10144"/>
                    </a:cubicBezTo>
                    <a:cubicBezTo>
                      <a:pt x="2687" y="10082"/>
                      <a:pt x="2822" y="10093"/>
                      <a:pt x="2946" y="10072"/>
                    </a:cubicBezTo>
                    <a:cubicBezTo>
                      <a:pt x="3030" y="10082"/>
                      <a:pt x="3103" y="10103"/>
                      <a:pt x="3176" y="10144"/>
                    </a:cubicBezTo>
                    <a:cubicBezTo>
                      <a:pt x="3186" y="10280"/>
                      <a:pt x="3238" y="10405"/>
                      <a:pt x="3290" y="10519"/>
                    </a:cubicBezTo>
                    <a:cubicBezTo>
                      <a:pt x="3384" y="10686"/>
                      <a:pt x="3425" y="10852"/>
                      <a:pt x="3395" y="11040"/>
                    </a:cubicBezTo>
                    <a:cubicBezTo>
                      <a:pt x="3374" y="11113"/>
                      <a:pt x="3384" y="11186"/>
                      <a:pt x="3395" y="11259"/>
                    </a:cubicBezTo>
                    <a:cubicBezTo>
                      <a:pt x="3405" y="11477"/>
                      <a:pt x="3425" y="11696"/>
                      <a:pt x="3436" y="11925"/>
                    </a:cubicBezTo>
                    <a:cubicBezTo>
                      <a:pt x="3415" y="11977"/>
                      <a:pt x="3425" y="12039"/>
                      <a:pt x="3446" y="12102"/>
                    </a:cubicBezTo>
                    <a:cubicBezTo>
                      <a:pt x="3405" y="12227"/>
                      <a:pt x="3457" y="12342"/>
                      <a:pt x="3499" y="12456"/>
                    </a:cubicBezTo>
                    <a:cubicBezTo>
                      <a:pt x="3509" y="12477"/>
                      <a:pt x="3530" y="12508"/>
                      <a:pt x="3550" y="12518"/>
                    </a:cubicBezTo>
                    <a:cubicBezTo>
                      <a:pt x="3605" y="12530"/>
                      <a:pt x="3659" y="12542"/>
                      <a:pt x="3711" y="12542"/>
                    </a:cubicBezTo>
                    <a:cubicBezTo>
                      <a:pt x="3749" y="12542"/>
                      <a:pt x="3786" y="12536"/>
                      <a:pt x="3821" y="12518"/>
                    </a:cubicBezTo>
                    <a:cubicBezTo>
                      <a:pt x="3894" y="12487"/>
                      <a:pt x="3925" y="12425"/>
                      <a:pt x="3925" y="12352"/>
                    </a:cubicBezTo>
                    <a:cubicBezTo>
                      <a:pt x="4019" y="12019"/>
                      <a:pt x="3978" y="11685"/>
                      <a:pt x="3967" y="11352"/>
                    </a:cubicBezTo>
                    <a:cubicBezTo>
                      <a:pt x="3957" y="11331"/>
                      <a:pt x="3936" y="11321"/>
                      <a:pt x="3925" y="11300"/>
                    </a:cubicBezTo>
                    <a:cubicBezTo>
                      <a:pt x="3925" y="11123"/>
                      <a:pt x="3925" y="10936"/>
                      <a:pt x="3915" y="10759"/>
                    </a:cubicBezTo>
                    <a:cubicBezTo>
                      <a:pt x="3925" y="10592"/>
                      <a:pt x="3925" y="10436"/>
                      <a:pt x="3925" y="10269"/>
                    </a:cubicBezTo>
                    <a:cubicBezTo>
                      <a:pt x="3988" y="10248"/>
                      <a:pt x="4019" y="10197"/>
                      <a:pt x="4050" y="10144"/>
                    </a:cubicBezTo>
                    <a:cubicBezTo>
                      <a:pt x="4066" y="10147"/>
                      <a:pt x="4081" y="10148"/>
                      <a:pt x="4096" y="10148"/>
                    </a:cubicBezTo>
                    <a:cubicBezTo>
                      <a:pt x="4150" y="10148"/>
                      <a:pt x="4197" y="10131"/>
                      <a:pt x="4238" y="10082"/>
                    </a:cubicBezTo>
                    <a:cubicBezTo>
                      <a:pt x="4290" y="10082"/>
                      <a:pt x="4352" y="10093"/>
                      <a:pt x="4404" y="10093"/>
                    </a:cubicBezTo>
                    <a:cubicBezTo>
                      <a:pt x="4447" y="10128"/>
                      <a:pt x="4495" y="10144"/>
                      <a:pt x="4541" y="10144"/>
                    </a:cubicBezTo>
                    <a:cubicBezTo>
                      <a:pt x="4562" y="10144"/>
                      <a:pt x="4583" y="10141"/>
                      <a:pt x="4602" y="10134"/>
                    </a:cubicBezTo>
                    <a:cubicBezTo>
                      <a:pt x="4737" y="10093"/>
                      <a:pt x="4883" y="10040"/>
                      <a:pt x="5008" y="9989"/>
                    </a:cubicBezTo>
                    <a:cubicBezTo>
                      <a:pt x="5195" y="9905"/>
                      <a:pt x="5383" y="9801"/>
                      <a:pt x="5581" y="9707"/>
                    </a:cubicBezTo>
                    <a:cubicBezTo>
                      <a:pt x="5873" y="9551"/>
                      <a:pt x="6060" y="9311"/>
                      <a:pt x="6133" y="8989"/>
                    </a:cubicBezTo>
                    <a:cubicBezTo>
                      <a:pt x="6257" y="8853"/>
                      <a:pt x="6382" y="8728"/>
                      <a:pt x="6445" y="8552"/>
                    </a:cubicBezTo>
                    <a:cubicBezTo>
                      <a:pt x="6487" y="8531"/>
                      <a:pt x="6497" y="8478"/>
                      <a:pt x="6497" y="8427"/>
                    </a:cubicBezTo>
                    <a:cubicBezTo>
                      <a:pt x="6706" y="8270"/>
                      <a:pt x="6841" y="8094"/>
                      <a:pt x="6736" y="7812"/>
                    </a:cubicBezTo>
                    <a:cubicBezTo>
                      <a:pt x="6747" y="7719"/>
                      <a:pt x="6726" y="7635"/>
                      <a:pt x="6643" y="7583"/>
                    </a:cubicBezTo>
                    <a:cubicBezTo>
                      <a:pt x="6549" y="7521"/>
                      <a:pt x="6456" y="7448"/>
                      <a:pt x="6372" y="7386"/>
                    </a:cubicBezTo>
                    <a:cubicBezTo>
                      <a:pt x="6382" y="7354"/>
                      <a:pt x="6414" y="7291"/>
                      <a:pt x="6393" y="7281"/>
                    </a:cubicBezTo>
                    <a:cubicBezTo>
                      <a:pt x="6299" y="7166"/>
                      <a:pt x="6382" y="7104"/>
                      <a:pt x="6435" y="7021"/>
                    </a:cubicBezTo>
                    <a:cubicBezTo>
                      <a:pt x="6497" y="6979"/>
                      <a:pt x="6507" y="6917"/>
                      <a:pt x="6487" y="6854"/>
                    </a:cubicBezTo>
                    <a:cubicBezTo>
                      <a:pt x="6456" y="6740"/>
                      <a:pt x="6466" y="6615"/>
                      <a:pt x="6424" y="6500"/>
                    </a:cubicBezTo>
                    <a:cubicBezTo>
                      <a:pt x="6372" y="6344"/>
                      <a:pt x="6424" y="6178"/>
                      <a:pt x="6320" y="6032"/>
                    </a:cubicBezTo>
                    <a:cubicBezTo>
                      <a:pt x="6299" y="5865"/>
                      <a:pt x="6185" y="5792"/>
                      <a:pt x="6049" y="5761"/>
                    </a:cubicBezTo>
                    <a:cubicBezTo>
                      <a:pt x="5893" y="5709"/>
                      <a:pt x="5873" y="5626"/>
                      <a:pt x="5893" y="5491"/>
                    </a:cubicBezTo>
                    <a:cubicBezTo>
                      <a:pt x="5966" y="5417"/>
                      <a:pt x="5935" y="5324"/>
                      <a:pt x="5956" y="5241"/>
                    </a:cubicBezTo>
                    <a:cubicBezTo>
                      <a:pt x="6049" y="5095"/>
                      <a:pt x="6018" y="4959"/>
                      <a:pt x="5945" y="4813"/>
                    </a:cubicBezTo>
                    <a:cubicBezTo>
                      <a:pt x="5924" y="4688"/>
                      <a:pt x="5873" y="4574"/>
                      <a:pt x="5769" y="4501"/>
                    </a:cubicBezTo>
                    <a:cubicBezTo>
                      <a:pt x="5779" y="4334"/>
                      <a:pt x="5695" y="4230"/>
                      <a:pt x="5581" y="4137"/>
                    </a:cubicBezTo>
                    <a:cubicBezTo>
                      <a:pt x="5519" y="4043"/>
                      <a:pt x="5519" y="3950"/>
                      <a:pt x="5519" y="3845"/>
                    </a:cubicBezTo>
                    <a:cubicBezTo>
                      <a:pt x="5519" y="3751"/>
                      <a:pt x="5539" y="3658"/>
                      <a:pt x="5456" y="3585"/>
                    </a:cubicBezTo>
                    <a:cubicBezTo>
                      <a:pt x="5415" y="3491"/>
                      <a:pt x="5362" y="3387"/>
                      <a:pt x="5248" y="3356"/>
                    </a:cubicBezTo>
                    <a:cubicBezTo>
                      <a:pt x="5154" y="3325"/>
                      <a:pt x="5091" y="3262"/>
                      <a:pt x="5081" y="3158"/>
                    </a:cubicBezTo>
                    <a:cubicBezTo>
                      <a:pt x="5050" y="2950"/>
                      <a:pt x="4987" y="2752"/>
                      <a:pt x="4894" y="2564"/>
                    </a:cubicBezTo>
                    <a:cubicBezTo>
                      <a:pt x="4836" y="2458"/>
                      <a:pt x="4766" y="2422"/>
                      <a:pt x="4672" y="2422"/>
                    </a:cubicBezTo>
                    <a:cubicBezTo>
                      <a:pt x="4647" y="2422"/>
                      <a:pt x="4620" y="2425"/>
                      <a:pt x="4592" y="2429"/>
                    </a:cubicBezTo>
                    <a:cubicBezTo>
                      <a:pt x="4561" y="2429"/>
                      <a:pt x="4519" y="2419"/>
                      <a:pt x="4477" y="2419"/>
                    </a:cubicBezTo>
                    <a:cubicBezTo>
                      <a:pt x="4477" y="2263"/>
                      <a:pt x="4477" y="2106"/>
                      <a:pt x="4467" y="1960"/>
                    </a:cubicBezTo>
                    <a:cubicBezTo>
                      <a:pt x="4467" y="1856"/>
                      <a:pt x="4446" y="1752"/>
                      <a:pt x="4362" y="1680"/>
                    </a:cubicBezTo>
                    <a:cubicBezTo>
                      <a:pt x="4332" y="1669"/>
                      <a:pt x="4311" y="1648"/>
                      <a:pt x="4290" y="1627"/>
                    </a:cubicBezTo>
                    <a:lnTo>
                      <a:pt x="4228" y="1565"/>
                    </a:lnTo>
                    <a:lnTo>
                      <a:pt x="4175" y="1513"/>
                    </a:lnTo>
                    <a:cubicBezTo>
                      <a:pt x="4154" y="1513"/>
                      <a:pt x="4133" y="1502"/>
                      <a:pt x="4113" y="1502"/>
                    </a:cubicBezTo>
                    <a:cubicBezTo>
                      <a:pt x="4092" y="1482"/>
                      <a:pt x="4071" y="1472"/>
                      <a:pt x="4050" y="1451"/>
                    </a:cubicBezTo>
                    <a:lnTo>
                      <a:pt x="3978" y="1377"/>
                    </a:lnTo>
                    <a:cubicBezTo>
                      <a:pt x="3967" y="1180"/>
                      <a:pt x="3832" y="1055"/>
                      <a:pt x="3696" y="940"/>
                    </a:cubicBezTo>
                    <a:cubicBezTo>
                      <a:pt x="3571" y="826"/>
                      <a:pt x="3467" y="711"/>
                      <a:pt x="3488" y="534"/>
                    </a:cubicBezTo>
                    <a:cubicBezTo>
                      <a:pt x="3488" y="503"/>
                      <a:pt x="3457" y="482"/>
                      <a:pt x="3436" y="451"/>
                    </a:cubicBezTo>
                    <a:cubicBezTo>
                      <a:pt x="3436" y="440"/>
                      <a:pt x="3425" y="419"/>
                      <a:pt x="3425" y="399"/>
                    </a:cubicBezTo>
                    <a:cubicBezTo>
                      <a:pt x="3415" y="368"/>
                      <a:pt x="3405" y="357"/>
                      <a:pt x="3374" y="347"/>
                    </a:cubicBezTo>
                    <a:cubicBezTo>
                      <a:pt x="3353" y="305"/>
                      <a:pt x="3332" y="253"/>
                      <a:pt x="3311" y="211"/>
                    </a:cubicBezTo>
                    <a:cubicBezTo>
                      <a:pt x="3270" y="139"/>
                      <a:pt x="3217" y="97"/>
                      <a:pt x="3124" y="97"/>
                    </a:cubicBezTo>
                    <a:cubicBezTo>
                      <a:pt x="3087" y="29"/>
                      <a:pt x="3072" y="1"/>
                      <a:pt x="3041"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8" name="Google Shape;88;p35"/>
              <p:cNvPicPr preferRelativeResize="0"/>
              <p:nvPr/>
            </p:nvPicPr>
            <p:blipFill rotWithShape="1">
              <a:blip r:embed="rId4">
                <a:alphaModFix/>
              </a:blip>
              <a:srcRect/>
              <a:stretch/>
            </p:blipFill>
            <p:spPr>
              <a:xfrm>
                <a:off x="3988215" y="1275530"/>
                <a:ext cx="684374" cy="1275614"/>
              </a:xfrm>
              <a:prstGeom prst="rect">
                <a:avLst/>
              </a:prstGeom>
              <a:noFill/>
              <a:ln>
                <a:noFill/>
              </a:ln>
            </p:spPr>
          </p:pic>
        </p:grpSp>
        <p:grpSp>
          <p:nvGrpSpPr>
            <p:cNvPr id="89" name="Google Shape;89;p35"/>
            <p:cNvGrpSpPr/>
            <p:nvPr/>
          </p:nvGrpSpPr>
          <p:grpSpPr>
            <a:xfrm rot="2052010">
              <a:off x="161862" y="1950772"/>
              <a:ext cx="374513" cy="1730429"/>
              <a:chOff x="7590201" y="-177406"/>
              <a:chExt cx="374503" cy="1730385"/>
            </a:xfrm>
          </p:grpSpPr>
          <p:sp>
            <p:nvSpPr>
              <p:cNvPr id="90" name="Google Shape;90;p35"/>
              <p:cNvSpPr/>
              <p:nvPr/>
            </p:nvSpPr>
            <p:spPr>
              <a:xfrm>
                <a:off x="7590201" y="-174512"/>
                <a:ext cx="374503" cy="1724590"/>
              </a:xfrm>
              <a:custGeom>
                <a:avLst/>
                <a:gdLst/>
                <a:ahLst/>
                <a:cxnLst/>
                <a:rect l="l" t="t" r="r" b="b"/>
                <a:pathLst>
                  <a:path w="5249" h="24170" extrusionOk="0">
                    <a:moveTo>
                      <a:pt x="2853" y="1127"/>
                    </a:moveTo>
                    <a:cubicBezTo>
                      <a:pt x="2853" y="1138"/>
                      <a:pt x="2874" y="1169"/>
                      <a:pt x="2895" y="1190"/>
                    </a:cubicBezTo>
                    <a:cubicBezTo>
                      <a:pt x="2892" y="1193"/>
                      <a:pt x="2889" y="1194"/>
                      <a:pt x="2886" y="1194"/>
                    </a:cubicBezTo>
                    <a:cubicBezTo>
                      <a:pt x="2879" y="1194"/>
                      <a:pt x="2871" y="1187"/>
                      <a:pt x="2864" y="1180"/>
                    </a:cubicBezTo>
                    <a:cubicBezTo>
                      <a:pt x="2853" y="1169"/>
                      <a:pt x="2853" y="1138"/>
                      <a:pt x="2853" y="1127"/>
                    </a:cubicBezTo>
                    <a:close/>
                    <a:moveTo>
                      <a:pt x="3348" y="1794"/>
                    </a:moveTo>
                    <a:cubicBezTo>
                      <a:pt x="3353" y="1794"/>
                      <a:pt x="3358" y="1799"/>
                      <a:pt x="3353" y="1815"/>
                    </a:cubicBezTo>
                    <a:cubicBezTo>
                      <a:pt x="3353" y="1805"/>
                      <a:pt x="3343" y="1805"/>
                      <a:pt x="3343" y="1805"/>
                    </a:cubicBezTo>
                    <a:cubicBezTo>
                      <a:pt x="3338" y="1799"/>
                      <a:pt x="3343" y="1794"/>
                      <a:pt x="3348" y="1794"/>
                    </a:cubicBezTo>
                    <a:close/>
                    <a:moveTo>
                      <a:pt x="2499" y="4667"/>
                    </a:moveTo>
                    <a:cubicBezTo>
                      <a:pt x="2510" y="4667"/>
                      <a:pt x="2510" y="4678"/>
                      <a:pt x="2510" y="4678"/>
                    </a:cubicBezTo>
                    <a:lnTo>
                      <a:pt x="2499" y="4667"/>
                    </a:lnTo>
                    <a:close/>
                    <a:moveTo>
                      <a:pt x="1218" y="8314"/>
                    </a:moveTo>
                    <a:cubicBezTo>
                      <a:pt x="1219" y="8314"/>
                      <a:pt x="1219" y="8317"/>
                      <a:pt x="1219" y="8322"/>
                    </a:cubicBezTo>
                    <a:lnTo>
                      <a:pt x="1208" y="8322"/>
                    </a:lnTo>
                    <a:cubicBezTo>
                      <a:pt x="1214" y="8317"/>
                      <a:pt x="1216" y="8314"/>
                      <a:pt x="1218" y="8314"/>
                    </a:cubicBezTo>
                    <a:close/>
                    <a:moveTo>
                      <a:pt x="3790" y="9290"/>
                    </a:moveTo>
                    <a:cubicBezTo>
                      <a:pt x="3801" y="9290"/>
                      <a:pt x="3801" y="9301"/>
                      <a:pt x="3801" y="9301"/>
                    </a:cubicBezTo>
                    <a:cubicBezTo>
                      <a:pt x="3801" y="9301"/>
                      <a:pt x="3790" y="9301"/>
                      <a:pt x="3780" y="9311"/>
                    </a:cubicBezTo>
                    <a:cubicBezTo>
                      <a:pt x="3790" y="9301"/>
                      <a:pt x="3790" y="9290"/>
                      <a:pt x="3790" y="9290"/>
                    </a:cubicBezTo>
                    <a:close/>
                    <a:moveTo>
                      <a:pt x="1708" y="9988"/>
                    </a:moveTo>
                    <a:lnTo>
                      <a:pt x="1708" y="9998"/>
                    </a:lnTo>
                    <a:cubicBezTo>
                      <a:pt x="1698" y="9998"/>
                      <a:pt x="1688" y="10009"/>
                      <a:pt x="1687" y="10019"/>
                    </a:cubicBezTo>
                    <a:lnTo>
                      <a:pt x="1687" y="10019"/>
                    </a:lnTo>
                    <a:cubicBezTo>
                      <a:pt x="1688" y="10009"/>
                      <a:pt x="1698" y="9998"/>
                      <a:pt x="1708" y="9988"/>
                    </a:cubicBezTo>
                    <a:close/>
                    <a:moveTo>
                      <a:pt x="254" y="12222"/>
                    </a:moveTo>
                    <a:cubicBezTo>
                      <a:pt x="268" y="12222"/>
                      <a:pt x="249" y="12252"/>
                      <a:pt x="243" y="12252"/>
                    </a:cubicBezTo>
                    <a:cubicBezTo>
                      <a:pt x="241" y="12252"/>
                      <a:pt x="240" y="12250"/>
                      <a:pt x="240" y="12247"/>
                    </a:cubicBezTo>
                    <a:cubicBezTo>
                      <a:pt x="240" y="12237"/>
                      <a:pt x="229" y="12237"/>
                      <a:pt x="229" y="12227"/>
                    </a:cubicBezTo>
                    <a:lnTo>
                      <a:pt x="240" y="12227"/>
                    </a:lnTo>
                    <a:cubicBezTo>
                      <a:pt x="246" y="12224"/>
                      <a:pt x="251" y="12222"/>
                      <a:pt x="254" y="12222"/>
                    </a:cubicBezTo>
                    <a:close/>
                    <a:moveTo>
                      <a:pt x="1760" y="15069"/>
                    </a:moveTo>
                    <a:cubicBezTo>
                      <a:pt x="1750" y="15100"/>
                      <a:pt x="1740" y="15121"/>
                      <a:pt x="1729" y="15142"/>
                    </a:cubicBezTo>
                    <a:cubicBezTo>
                      <a:pt x="1722" y="15165"/>
                      <a:pt x="1709" y="15182"/>
                      <a:pt x="1690" y="15182"/>
                    </a:cubicBezTo>
                    <a:cubicBezTo>
                      <a:pt x="1683" y="15182"/>
                      <a:pt x="1675" y="15179"/>
                      <a:pt x="1666" y="15174"/>
                    </a:cubicBezTo>
                    <a:cubicBezTo>
                      <a:pt x="1698" y="15132"/>
                      <a:pt x="1729" y="15100"/>
                      <a:pt x="1760" y="15069"/>
                    </a:cubicBezTo>
                    <a:close/>
                    <a:moveTo>
                      <a:pt x="1531" y="15850"/>
                    </a:moveTo>
                    <a:cubicBezTo>
                      <a:pt x="1531" y="15861"/>
                      <a:pt x="1531" y="15861"/>
                      <a:pt x="1521" y="15861"/>
                    </a:cubicBezTo>
                    <a:lnTo>
                      <a:pt x="1521" y="15850"/>
                    </a:lnTo>
                    <a:close/>
                    <a:moveTo>
                      <a:pt x="1416" y="18214"/>
                    </a:moveTo>
                    <a:cubicBezTo>
                      <a:pt x="1416" y="18224"/>
                      <a:pt x="1406" y="18224"/>
                      <a:pt x="1406" y="18224"/>
                    </a:cubicBezTo>
                    <a:cubicBezTo>
                      <a:pt x="1406" y="18214"/>
                      <a:pt x="1416" y="18214"/>
                      <a:pt x="1416" y="18214"/>
                    </a:cubicBezTo>
                    <a:close/>
                    <a:moveTo>
                      <a:pt x="2406" y="18859"/>
                    </a:moveTo>
                    <a:lnTo>
                      <a:pt x="2406" y="18911"/>
                    </a:lnTo>
                    <a:cubicBezTo>
                      <a:pt x="2458" y="19078"/>
                      <a:pt x="2385" y="19265"/>
                      <a:pt x="2489" y="19422"/>
                    </a:cubicBezTo>
                    <a:cubicBezTo>
                      <a:pt x="2478" y="19443"/>
                      <a:pt x="2478" y="19473"/>
                      <a:pt x="2478" y="19494"/>
                    </a:cubicBezTo>
                    <a:cubicBezTo>
                      <a:pt x="2468" y="19515"/>
                      <a:pt x="2489" y="19547"/>
                      <a:pt x="2499" y="19577"/>
                    </a:cubicBezTo>
                    <a:lnTo>
                      <a:pt x="2499" y="19619"/>
                    </a:lnTo>
                    <a:cubicBezTo>
                      <a:pt x="2489" y="19630"/>
                      <a:pt x="2468" y="19630"/>
                      <a:pt x="2437" y="19640"/>
                    </a:cubicBezTo>
                    <a:cubicBezTo>
                      <a:pt x="2395" y="19702"/>
                      <a:pt x="2395" y="19755"/>
                      <a:pt x="2448" y="19817"/>
                    </a:cubicBezTo>
                    <a:cubicBezTo>
                      <a:pt x="2427" y="19838"/>
                      <a:pt x="2427" y="19859"/>
                      <a:pt x="2427" y="19880"/>
                    </a:cubicBezTo>
                    <a:cubicBezTo>
                      <a:pt x="2416" y="19901"/>
                      <a:pt x="2395" y="19911"/>
                      <a:pt x="2385" y="19931"/>
                    </a:cubicBezTo>
                    <a:cubicBezTo>
                      <a:pt x="2385" y="19931"/>
                      <a:pt x="2385" y="19921"/>
                      <a:pt x="2374" y="19921"/>
                    </a:cubicBezTo>
                    <a:cubicBezTo>
                      <a:pt x="2281" y="19702"/>
                      <a:pt x="2291" y="19453"/>
                      <a:pt x="2187" y="19234"/>
                    </a:cubicBezTo>
                    <a:cubicBezTo>
                      <a:pt x="2187" y="19213"/>
                      <a:pt x="2187" y="19203"/>
                      <a:pt x="2198" y="19182"/>
                    </a:cubicBezTo>
                    <a:cubicBezTo>
                      <a:pt x="2198" y="19161"/>
                      <a:pt x="2187" y="19130"/>
                      <a:pt x="2177" y="19109"/>
                    </a:cubicBezTo>
                    <a:cubicBezTo>
                      <a:pt x="2323" y="19089"/>
                      <a:pt x="2323" y="18932"/>
                      <a:pt x="2406" y="18859"/>
                    </a:cubicBezTo>
                    <a:close/>
                    <a:moveTo>
                      <a:pt x="1865" y="19577"/>
                    </a:moveTo>
                    <a:cubicBezTo>
                      <a:pt x="1865" y="19598"/>
                      <a:pt x="1875" y="19609"/>
                      <a:pt x="1875" y="19630"/>
                    </a:cubicBezTo>
                    <a:cubicBezTo>
                      <a:pt x="1979" y="20026"/>
                      <a:pt x="2020" y="20442"/>
                      <a:pt x="2020" y="20859"/>
                    </a:cubicBezTo>
                    <a:cubicBezTo>
                      <a:pt x="2020" y="21014"/>
                      <a:pt x="1999" y="21171"/>
                      <a:pt x="2062" y="21317"/>
                    </a:cubicBezTo>
                    <a:cubicBezTo>
                      <a:pt x="2062" y="21327"/>
                      <a:pt x="2052" y="21338"/>
                      <a:pt x="2052" y="21348"/>
                    </a:cubicBezTo>
                    <a:cubicBezTo>
                      <a:pt x="2052" y="21368"/>
                      <a:pt x="2052" y="21379"/>
                      <a:pt x="2041" y="21389"/>
                    </a:cubicBezTo>
                    <a:cubicBezTo>
                      <a:pt x="2015" y="21404"/>
                      <a:pt x="1989" y="21410"/>
                      <a:pt x="1962" y="21410"/>
                    </a:cubicBezTo>
                    <a:cubicBezTo>
                      <a:pt x="1916" y="21410"/>
                      <a:pt x="1869" y="21392"/>
                      <a:pt x="1823" y="21379"/>
                    </a:cubicBezTo>
                    <a:lnTo>
                      <a:pt x="1823" y="21358"/>
                    </a:lnTo>
                    <a:cubicBezTo>
                      <a:pt x="1740" y="21077"/>
                      <a:pt x="1687" y="20785"/>
                      <a:pt x="1583" y="20505"/>
                    </a:cubicBezTo>
                    <a:cubicBezTo>
                      <a:pt x="1573" y="20463"/>
                      <a:pt x="1552" y="20442"/>
                      <a:pt x="1521" y="20410"/>
                    </a:cubicBezTo>
                    <a:cubicBezTo>
                      <a:pt x="1521" y="20317"/>
                      <a:pt x="1562" y="20234"/>
                      <a:pt x="1635" y="20161"/>
                    </a:cubicBezTo>
                    <a:cubicBezTo>
                      <a:pt x="1645" y="20151"/>
                      <a:pt x="1645" y="20130"/>
                      <a:pt x="1645" y="20109"/>
                    </a:cubicBezTo>
                    <a:cubicBezTo>
                      <a:pt x="1687" y="20067"/>
                      <a:pt x="1677" y="20005"/>
                      <a:pt x="1698" y="19952"/>
                    </a:cubicBezTo>
                    <a:cubicBezTo>
                      <a:pt x="1719" y="19817"/>
                      <a:pt x="1760" y="19682"/>
                      <a:pt x="1865" y="19577"/>
                    </a:cubicBezTo>
                    <a:close/>
                    <a:moveTo>
                      <a:pt x="2531" y="23670"/>
                    </a:moveTo>
                    <a:cubicBezTo>
                      <a:pt x="2531" y="23691"/>
                      <a:pt x="2510" y="23711"/>
                      <a:pt x="2499" y="23711"/>
                    </a:cubicBezTo>
                    <a:cubicBezTo>
                      <a:pt x="2510" y="23701"/>
                      <a:pt x="2520" y="23691"/>
                      <a:pt x="2531" y="23670"/>
                    </a:cubicBezTo>
                    <a:close/>
                    <a:moveTo>
                      <a:pt x="2416" y="23805"/>
                    </a:moveTo>
                    <a:cubicBezTo>
                      <a:pt x="2416" y="23826"/>
                      <a:pt x="2406" y="23836"/>
                      <a:pt x="2406" y="23846"/>
                    </a:cubicBezTo>
                    <a:cubicBezTo>
                      <a:pt x="2395" y="23836"/>
                      <a:pt x="2395" y="23836"/>
                      <a:pt x="2395" y="23826"/>
                    </a:cubicBezTo>
                    <a:cubicBezTo>
                      <a:pt x="2395" y="23816"/>
                      <a:pt x="2406" y="23816"/>
                      <a:pt x="2416" y="23805"/>
                    </a:cubicBezTo>
                    <a:close/>
                    <a:moveTo>
                      <a:pt x="3389" y="1"/>
                    </a:moveTo>
                    <a:cubicBezTo>
                      <a:pt x="3353" y="1"/>
                      <a:pt x="3310" y="5"/>
                      <a:pt x="3260" y="14"/>
                    </a:cubicBezTo>
                    <a:cubicBezTo>
                      <a:pt x="3093" y="34"/>
                      <a:pt x="3010" y="118"/>
                      <a:pt x="2978" y="274"/>
                    </a:cubicBezTo>
                    <a:cubicBezTo>
                      <a:pt x="2916" y="555"/>
                      <a:pt x="2864" y="836"/>
                      <a:pt x="2853" y="1127"/>
                    </a:cubicBezTo>
                    <a:cubicBezTo>
                      <a:pt x="2791" y="1169"/>
                      <a:pt x="2802" y="1242"/>
                      <a:pt x="2802" y="1305"/>
                    </a:cubicBezTo>
                    <a:cubicBezTo>
                      <a:pt x="2781" y="1388"/>
                      <a:pt x="2749" y="1471"/>
                      <a:pt x="2739" y="1555"/>
                    </a:cubicBezTo>
                    <a:cubicBezTo>
                      <a:pt x="2718" y="1721"/>
                      <a:pt x="2666" y="1888"/>
                      <a:pt x="2593" y="2034"/>
                    </a:cubicBezTo>
                    <a:cubicBezTo>
                      <a:pt x="2520" y="2169"/>
                      <a:pt x="2489" y="2314"/>
                      <a:pt x="2458" y="2460"/>
                    </a:cubicBezTo>
                    <a:cubicBezTo>
                      <a:pt x="2458" y="2481"/>
                      <a:pt x="2448" y="2502"/>
                      <a:pt x="2448" y="2523"/>
                    </a:cubicBezTo>
                    <a:cubicBezTo>
                      <a:pt x="2385" y="2564"/>
                      <a:pt x="2395" y="2627"/>
                      <a:pt x="2395" y="2689"/>
                    </a:cubicBezTo>
                    <a:cubicBezTo>
                      <a:pt x="2249" y="2971"/>
                      <a:pt x="2208" y="3262"/>
                      <a:pt x="2219" y="3564"/>
                    </a:cubicBezTo>
                    <a:cubicBezTo>
                      <a:pt x="2198" y="3679"/>
                      <a:pt x="2166" y="3793"/>
                      <a:pt x="2166" y="3908"/>
                    </a:cubicBezTo>
                    <a:cubicBezTo>
                      <a:pt x="2156" y="4188"/>
                      <a:pt x="2156" y="4480"/>
                      <a:pt x="2156" y="4772"/>
                    </a:cubicBezTo>
                    <a:cubicBezTo>
                      <a:pt x="2156" y="4917"/>
                      <a:pt x="2166" y="5053"/>
                      <a:pt x="2229" y="5188"/>
                    </a:cubicBezTo>
                    <a:cubicBezTo>
                      <a:pt x="2260" y="5271"/>
                      <a:pt x="2249" y="5334"/>
                      <a:pt x="2239" y="5417"/>
                    </a:cubicBezTo>
                    <a:cubicBezTo>
                      <a:pt x="2208" y="5595"/>
                      <a:pt x="2187" y="5782"/>
                      <a:pt x="2270" y="5949"/>
                    </a:cubicBezTo>
                    <a:cubicBezTo>
                      <a:pt x="2281" y="6042"/>
                      <a:pt x="2270" y="6115"/>
                      <a:pt x="2249" y="6198"/>
                    </a:cubicBezTo>
                    <a:cubicBezTo>
                      <a:pt x="2219" y="6323"/>
                      <a:pt x="2187" y="6458"/>
                      <a:pt x="2281" y="6583"/>
                    </a:cubicBezTo>
                    <a:cubicBezTo>
                      <a:pt x="2312" y="6823"/>
                      <a:pt x="2344" y="7073"/>
                      <a:pt x="2385" y="7312"/>
                    </a:cubicBezTo>
                    <a:cubicBezTo>
                      <a:pt x="2323" y="7448"/>
                      <a:pt x="2281" y="7583"/>
                      <a:pt x="2270" y="7729"/>
                    </a:cubicBezTo>
                    <a:cubicBezTo>
                      <a:pt x="2198" y="7791"/>
                      <a:pt x="2229" y="7885"/>
                      <a:pt x="2208" y="7968"/>
                    </a:cubicBezTo>
                    <a:cubicBezTo>
                      <a:pt x="2166" y="7989"/>
                      <a:pt x="2135" y="8010"/>
                      <a:pt x="2094" y="8031"/>
                    </a:cubicBezTo>
                    <a:cubicBezTo>
                      <a:pt x="2031" y="7978"/>
                      <a:pt x="1999" y="7895"/>
                      <a:pt x="1989" y="7812"/>
                    </a:cubicBezTo>
                    <a:cubicBezTo>
                      <a:pt x="1969" y="7687"/>
                      <a:pt x="1948" y="7573"/>
                      <a:pt x="1927" y="7448"/>
                    </a:cubicBezTo>
                    <a:cubicBezTo>
                      <a:pt x="1937" y="7385"/>
                      <a:pt x="1937" y="7323"/>
                      <a:pt x="1875" y="7270"/>
                    </a:cubicBezTo>
                    <a:cubicBezTo>
                      <a:pt x="1875" y="7208"/>
                      <a:pt x="1875" y="7145"/>
                      <a:pt x="1812" y="7104"/>
                    </a:cubicBezTo>
                    <a:lnTo>
                      <a:pt x="1687" y="6698"/>
                    </a:lnTo>
                    <a:cubicBezTo>
                      <a:pt x="1698" y="6636"/>
                      <a:pt x="1708" y="6562"/>
                      <a:pt x="1635" y="6521"/>
                    </a:cubicBezTo>
                    <a:cubicBezTo>
                      <a:pt x="1645" y="6437"/>
                      <a:pt x="1583" y="6375"/>
                      <a:pt x="1573" y="6292"/>
                    </a:cubicBezTo>
                    <a:cubicBezTo>
                      <a:pt x="1531" y="6219"/>
                      <a:pt x="1541" y="6115"/>
                      <a:pt x="1469" y="6053"/>
                    </a:cubicBezTo>
                    <a:cubicBezTo>
                      <a:pt x="1469" y="6042"/>
                      <a:pt x="1469" y="6021"/>
                      <a:pt x="1458" y="6000"/>
                    </a:cubicBezTo>
                    <a:lnTo>
                      <a:pt x="1458" y="5886"/>
                    </a:lnTo>
                    <a:cubicBezTo>
                      <a:pt x="1511" y="5595"/>
                      <a:pt x="1396" y="5334"/>
                      <a:pt x="1302" y="5063"/>
                    </a:cubicBezTo>
                    <a:cubicBezTo>
                      <a:pt x="1291" y="4782"/>
                      <a:pt x="1167" y="4522"/>
                      <a:pt x="1115" y="4251"/>
                    </a:cubicBezTo>
                    <a:cubicBezTo>
                      <a:pt x="1094" y="4116"/>
                      <a:pt x="1052" y="3991"/>
                      <a:pt x="1052" y="3855"/>
                    </a:cubicBezTo>
                    <a:cubicBezTo>
                      <a:pt x="1062" y="3793"/>
                      <a:pt x="1062" y="3720"/>
                      <a:pt x="1000" y="3689"/>
                    </a:cubicBezTo>
                    <a:lnTo>
                      <a:pt x="990" y="3679"/>
                    </a:lnTo>
                    <a:cubicBezTo>
                      <a:pt x="990" y="3647"/>
                      <a:pt x="969" y="3626"/>
                      <a:pt x="948" y="3616"/>
                    </a:cubicBezTo>
                    <a:cubicBezTo>
                      <a:pt x="948" y="3554"/>
                      <a:pt x="948" y="3491"/>
                      <a:pt x="886" y="3450"/>
                    </a:cubicBezTo>
                    <a:cubicBezTo>
                      <a:pt x="886" y="3429"/>
                      <a:pt x="886" y="3408"/>
                      <a:pt x="875" y="3387"/>
                    </a:cubicBezTo>
                    <a:cubicBezTo>
                      <a:pt x="836" y="3318"/>
                      <a:pt x="797" y="3240"/>
                      <a:pt x="715" y="3240"/>
                    </a:cubicBezTo>
                    <a:cubicBezTo>
                      <a:pt x="709" y="3240"/>
                      <a:pt x="704" y="3241"/>
                      <a:pt x="698" y="3241"/>
                    </a:cubicBezTo>
                    <a:cubicBezTo>
                      <a:pt x="583" y="3251"/>
                      <a:pt x="594" y="3356"/>
                      <a:pt x="594" y="3439"/>
                    </a:cubicBezTo>
                    <a:cubicBezTo>
                      <a:pt x="583" y="3460"/>
                      <a:pt x="583" y="3480"/>
                      <a:pt x="583" y="3491"/>
                    </a:cubicBezTo>
                    <a:cubicBezTo>
                      <a:pt x="521" y="3595"/>
                      <a:pt x="500" y="3700"/>
                      <a:pt x="469" y="3814"/>
                    </a:cubicBezTo>
                    <a:cubicBezTo>
                      <a:pt x="428" y="4033"/>
                      <a:pt x="417" y="4251"/>
                      <a:pt x="344" y="4459"/>
                    </a:cubicBezTo>
                    <a:cubicBezTo>
                      <a:pt x="219" y="4866"/>
                      <a:pt x="115" y="5271"/>
                      <a:pt x="125" y="5699"/>
                    </a:cubicBezTo>
                    <a:cubicBezTo>
                      <a:pt x="42" y="5792"/>
                      <a:pt x="74" y="5907"/>
                      <a:pt x="74" y="6011"/>
                    </a:cubicBezTo>
                    <a:cubicBezTo>
                      <a:pt x="63" y="6240"/>
                      <a:pt x="53" y="6469"/>
                      <a:pt x="74" y="6698"/>
                    </a:cubicBezTo>
                    <a:cubicBezTo>
                      <a:pt x="95" y="6927"/>
                      <a:pt x="63" y="7156"/>
                      <a:pt x="95" y="7375"/>
                    </a:cubicBezTo>
                    <a:cubicBezTo>
                      <a:pt x="115" y="7541"/>
                      <a:pt x="105" y="7719"/>
                      <a:pt x="199" y="7874"/>
                    </a:cubicBezTo>
                    <a:cubicBezTo>
                      <a:pt x="229" y="7937"/>
                      <a:pt x="250" y="7999"/>
                      <a:pt x="240" y="8073"/>
                    </a:cubicBezTo>
                    <a:cubicBezTo>
                      <a:pt x="240" y="8145"/>
                      <a:pt x="271" y="8198"/>
                      <a:pt x="303" y="8260"/>
                    </a:cubicBezTo>
                    <a:cubicBezTo>
                      <a:pt x="334" y="8228"/>
                      <a:pt x="354" y="8208"/>
                      <a:pt x="386" y="8198"/>
                    </a:cubicBezTo>
                    <a:lnTo>
                      <a:pt x="386" y="8198"/>
                    </a:lnTo>
                    <a:cubicBezTo>
                      <a:pt x="375" y="8228"/>
                      <a:pt x="344" y="8239"/>
                      <a:pt x="303" y="8260"/>
                    </a:cubicBezTo>
                    <a:cubicBezTo>
                      <a:pt x="365" y="8385"/>
                      <a:pt x="365" y="8541"/>
                      <a:pt x="553" y="8572"/>
                    </a:cubicBezTo>
                    <a:cubicBezTo>
                      <a:pt x="573" y="8582"/>
                      <a:pt x="594" y="8614"/>
                      <a:pt x="604" y="8635"/>
                    </a:cubicBezTo>
                    <a:cubicBezTo>
                      <a:pt x="740" y="8843"/>
                      <a:pt x="865" y="9051"/>
                      <a:pt x="1000" y="9249"/>
                    </a:cubicBezTo>
                    <a:cubicBezTo>
                      <a:pt x="1011" y="9364"/>
                      <a:pt x="1073" y="9436"/>
                      <a:pt x="1177" y="9478"/>
                    </a:cubicBezTo>
                    <a:cubicBezTo>
                      <a:pt x="1177" y="9509"/>
                      <a:pt x="1198" y="9530"/>
                      <a:pt x="1229" y="9540"/>
                    </a:cubicBezTo>
                    <a:cubicBezTo>
                      <a:pt x="1312" y="9593"/>
                      <a:pt x="1344" y="9718"/>
                      <a:pt x="1458" y="9718"/>
                    </a:cubicBezTo>
                    <a:cubicBezTo>
                      <a:pt x="1531" y="9822"/>
                      <a:pt x="1604" y="9915"/>
                      <a:pt x="1687" y="10019"/>
                    </a:cubicBezTo>
                    <a:cubicBezTo>
                      <a:pt x="1698" y="10197"/>
                      <a:pt x="1687" y="10384"/>
                      <a:pt x="1719" y="10551"/>
                    </a:cubicBezTo>
                    <a:cubicBezTo>
                      <a:pt x="1770" y="10780"/>
                      <a:pt x="1812" y="10998"/>
                      <a:pt x="1823" y="11227"/>
                    </a:cubicBezTo>
                    <a:cubicBezTo>
                      <a:pt x="1823" y="11321"/>
                      <a:pt x="1854" y="11414"/>
                      <a:pt x="1865" y="11509"/>
                    </a:cubicBezTo>
                    <a:lnTo>
                      <a:pt x="1865" y="13737"/>
                    </a:lnTo>
                    <a:cubicBezTo>
                      <a:pt x="1865" y="13966"/>
                      <a:pt x="1802" y="14184"/>
                      <a:pt x="1802" y="14455"/>
                    </a:cubicBezTo>
                    <a:cubicBezTo>
                      <a:pt x="1635" y="14330"/>
                      <a:pt x="1531" y="14216"/>
                      <a:pt x="1531" y="14038"/>
                    </a:cubicBezTo>
                    <a:cubicBezTo>
                      <a:pt x="1521" y="13913"/>
                      <a:pt x="1490" y="13788"/>
                      <a:pt x="1437" y="13684"/>
                    </a:cubicBezTo>
                    <a:cubicBezTo>
                      <a:pt x="1386" y="13591"/>
                      <a:pt x="1365" y="13497"/>
                      <a:pt x="1333" y="13414"/>
                    </a:cubicBezTo>
                    <a:cubicBezTo>
                      <a:pt x="1261" y="13258"/>
                      <a:pt x="1240" y="13050"/>
                      <a:pt x="1062" y="12955"/>
                    </a:cubicBezTo>
                    <a:cubicBezTo>
                      <a:pt x="1032" y="12862"/>
                      <a:pt x="979" y="12779"/>
                      <a:pt x="958" y="12685"/>
                    </a:cubicBezTo>
                    <a:cubicBezTo>
                      <a:pt x="907" y="12362"/>
                      <a:pt x="729" y="12112"/>
                      <a:pt x="532" y="11863"/>
                    </a:cubicBezTo>
                    <a:cubicBezTo>
                      <a:pt x="521" y="11842"/>
                      <a:pt x="490" y="11821"/>
                      <a:pt x="479" y="11800"/>
                    </a:cubicBezTo>
                    <a:cubicBezTo>
                      <a:pt x="438" y="11758"/>
                      <a:pt x="407" y="11706"/>
                      <a:pt x="365" y="11664"/>
                    </a:cubicBezTo>
                    <a:cubicBezTo>
                      <a:pt x="347" y="11646"/>
                      <a:pt x="331" y="11637"/>
                      <a:pt x="317" y="11637"/>
                    </a:cubicBezTo>
                    <a:cubicBezTo>
                      <a:pt x="291" y="11637"/>
                      <a:pt x="271" y="11670"/>
                      <a:pt x="250" y="11738"/>
                    </a:cubicBezTo>
                    <a:cubicBezTo>
                      <a:pt x="199" y="11768"/>
                      <a:pt x="188" y="11810"/>
                      <a:pt x="188" y="11863"/>
                    </a:cubicBezTo>
                    <a:lnTo>
                      <a:pt x="188" y="11967"/>
                    </a:lnTo>
                    <a:cubicBezTo>
                      <a:pt x="125" y="12029"/>
                      <a:pt x="136" y="12112"/>
                      <a:pt x="125" y="12185"/>
                    </a:cubicBezTo>
                    <a:cubicBezTo>
                      <a:pt x="125" y="12268"/>
                      <a:pt x="125" y="12362"/>
                      <a:pt x="115" y="12446"/>
                    </a:cubicBezTo>
                    <a:cubicBezTo>
                      <a:pt x="42" y="12810"/>
                      <a:pt x="11" y="13184"/>
                      <a:pt x="11" y="13559"/>
                    </a:cubicBezTo>
                    <a:lnTo>
                      <a:pt x="11" y="14049"/>
                    </a:lnTo>
                    <a:cubicBezTo>
                      <a:pt x="0" y="14320"/>
                      <a:pt x="84" y="14570"/>
                      <a:pt x="178" y="14820"/>
                    </a:cubicBezTo>
                    <a:cubicBezTo>
                      <a:pt x="178" y="14840"/>
                      <a:pt x="188" y="14861"/>
                      <a:pt x="188" y="14871"/>
                    </a:cubicBezTo>
                    <a:cubicBezTo>
                      <a:pt x="188" y="14945"/>
                      <a:pt x="188" y="15007"/>
                      <a:pt x="240" y="15059"/>
                    </a:cubicBezTo>
                    <a:cubicBezTo>
                      <a:pt x="313" y="15361"/>
                      <a:pt x="386" y="15673"/>
                      <a:pt x="459" y="15986"/>
                    </a:cubicBezTo>
                    <a:cubicBezTo>
                      <a:pt x="459" y="15996"/>
                      <a:pt x="469" y="16017"/>
                      <a:pt x="479" y="16037"/>
                    </a:cubicBezTo>
                    <a:cubicBezTo>
                      <a:pt x="479" y="16069"/>
                      <a:pt x="490" y="16111"/>
                      <a:pt x="490" y="16152"/>
                    </a:cubicBezTo>
                    <a:cubicBezTo>
                      <a:pt x="511" y="16173"/>
                      <a:pt x="521" y="16194"/>
                      <a:pt x="532" y="16225"/>
                    </a:cubicBezTo>
                    <a:cubicBezTo>
                      <a:pt x="553" y="16319"/>
                      <a:pt x="583" y="16423"/>
                      <a:pt x="646" y="16506"/>
                    </a:cubicBezTo>
                    <a:cubicBezTo>
                      <a:pt x="678" y="16652"/>
                      <a:pt x="761" y="16766"/>
                      <a:pt x="875" y="16860"/>
                    </a:cubicBezTo>
                    <a:cubicBezTo>
                      <a:pt x="948" y="16985"/>
                      <a:pt x="1011" y="17110"/>
                      <a:pt x="1083" y="17224"/>
                    </a:cubicBezTo>
                    <a:cubicBezTo>
                      <a:pt x="1125" y="17287"/>
                      <a:pt x="1177" y="17328"/>
                      <a:pt x="1219" y="17381"/>
                    </a:cubicBezTo>
                    <a:cubicBezTo>
                      <a:pt x="1219" y="17391"/>
                      <a:pt x="1219" y="17412"/>
                      <a:pt x="1229" y="17423"/>
                    </a:cubicBezTo>
                    <a:cubicBezTo>
                      <a:pt x="1250" y="17453"/>
                      <a:pt x="1261" y="17474"/>
                      <a:pt x="1281" y="17495"/>
                    </a:cubicBezTo>
                    <a:lnTo>
                      <a:pt x="1291" y="17485"/>
                    </a:lnTo>
                    <a:lnTo>
                      <a:pt x="1291" y="17485"/>
                    </a:lnTo>
                    <a:cubicBezTo>
                      <a:pt x="1281" y="17506"/>
                      <a:pt x="1291" y="17527"/>
                      <a:pt x="1291" y="17537"/>
                    </a:cubicBezTo>
                    <a:cubicBezTo>
                      <a:pt x="1291" y="17568"/>
                      <a:pt x="1302" y="17599"/>
                      <a:pt x="1333" y="17610"/>
                    </a:cubicBezTo>
                    <a:cubicBezTo>
                      <a:pt x="1333" y="17631"/>
                      <a:pt x="1344" y="17641"/>
                      <a:pt x="1354" y="17662"/>
                    </a:cubicBezTo>
                    <a:cubicBezTo>
                      <a:pt x="1354" y="17693"/>
                      <a:pt x="1365" y="17714"/>
                      <a:pt x="1396" y="17724"/>
                    </a:cubicBezTo>
                    <a:lnTo>
                      <a:pt x="1396" y="18057"/>
                    </a:lnTo>
                    <a:cubicBezTo>
                      <a:pt x="1312" y="18161"/>
                      <a:pt x="1354" y="18286"/>
                      <a:pt x="1344" y="18411"/>
                    </a:cubicBezTo>
                    <a:cubicBezTo>
                      <a:pt x="1291" y="18432"/>
                      <a:pt x="1261" y="18485"/>
                      <a:pt x="1240" y="18536"/>
                    </a:cubicBezTo>
                    <a:cubicBezTo>
                      <a:pt x="1157" y="18744"/>
                      <a:pt x="1094" y="18964"/>
                      <a:pt x="1115" y="19203"/>
                    </a:cubicBezTo>
                    <a:cubicBezTo>
                      <a:pt x="1136" y="19390"/>
                      <a:pt x="1094" y="19577"/>
                      <a:pt x="1167" y="19755"/>
                    </a:cubicBezTo>
                    <a:cubicBezTo>
                      <a:pt x="1167" y="19859"/>
                      <a:pt x="1167" y="19963"/>
                      <a:pt x="1177" y="20067"/>
                    </a:cubicBezTo>
                    <a:cubicBezTo>
                      <a:pt x="1177" y="20161"/>
                      <a:pt x="1167" y="20255"/>
                      <a:pt x="1229" y="20338"/>
                    </a:cubicBezTo>
                    <a:cubicBezTo>
                      <a:pt x="1240" y="20494"/>
                      <a:pt x="1271" y="20660"/>
                      <a:pt x="1344" y="20806"/>
                    </a:cubicBezTo>
                    <a:cubicBezTo>
                      <a:pt x="1344" y="20942"/>
                      <a:pt x="1396" y="21077"/>
                      <a:pt x="1469" y="21202"/>
                    </a:cubicBezTo>
                    <a:cubicBezTo>
                      <a:pt x="1469" y="21233"/>
                      <a:pt x="1490" y="21254"/>
                      <a:pt x="1511" y="21275"/>
                    </a:cubicBezTo>
                    <a:cubicBezTo>
                      <a:pt x="1511" y="21285"/>
                      <a:pt x="1511" y="21306"/>
                      <a:pt x="1521" y="21317"/>
                    </a:cubicBezTo>
                    <a:cubicBezTo>
                      <a:pt x="1562" y="21421"/>
                      <a:pt x="1604" y="21535"/>
                      <a:pt x="1687" y="21618"/>
                    </a:cubicBezTo>
                    <a:cubicBezTo>
                      <a:pt x="1708" y="21702"/>
                      <a:pt x="1740" y="21785"/>
                      <a:pt x="1802" y="21847"/>
                    </a:cubicBezTo>
                    <a:cubicBezTo>
                      <a:pt x="1802" y="21868"/>
                      <a:pt x="1802" y="21879"/>
                      <a:pt x="1823" y="21889"/>
                    </a:cubicBezTo>
                    <a:cubicBezTo>
                      <a:pt x="1812" y="21941"/>
                      <a:pt x="1833" y="21972"/>
                      <a:pt x="1875" y="22004"/>
                    </a:cubicBezTo>
                    <a:cubicBezTo>
                      <a:pt x="1906" y="22066"/>
                      <a:pt x="1948" y="22118"/>
                      <a:pt x="1979" y="22180"/>
                    </a:cubicBezTo>
                    <a:cubicBezTo>
                      <a:pt x="2031" y="22712"/>
                      <a:pt x="1989" y="23232"/>
                      <a:pt x="1969" y="23753"/>
                    </a:cubicBezTo>
                    <a:cubicBezTo>
                      <a:pt x="1958" y="24170"/>
                      <a:pt x="1989" y="24117"/>
                      <a:pt x="2333" y="24170"/>
                    </a:cubicBezTo>
                    <a:cubicBezTo>
                      <a:pt x="2374" y="24170"/>
                      <a:pt x="2406" y="24159"/>
                      <a:pt x="2448" y="24149"/>
                    </a:cubicBezTo>
                    <a:cubicBezTo>
                      <a:pt x="2462" y="24152"/>
                      <a:pt x="2477" y="24154"/>
                      <a:pt x="2491" y="24154"/>
                    </a:cubicBezTo>
                    <a:cubicBezTo>
                      <a:pt x="2526" y="24154"/>
                      <a:pt x="2555" y="24141"/>
                      <a:pt x="2562" y="24096"/>
                    </a:cubicBezTo>
                    <a:cubicBezTo>
                      <a:pt x="2583" y="24013"/>
                      <a:pt x="2583" y="23930"/>
                      <a:pt x="2645" y="23857"/>
                    </a:cubicBezTo>
                    <a:cubicBezTo>
                      <a:pt x="2666" y="23836"/>
                      <a:pt x="2677" y="23795"/>
                      <a:pt x="2666" y="23774"/>
                    </a:cubicBezTo>
                    <a:cubicBezTo>
                      <a:pt x="2593" y="23628"/>
                      <a:pt x="2645" y="23462"/>
                      <a:pt x="2573" y="23326"/>
                    </a:cubicBezTo>
                    <a:cubicBezTo>
                      <a:pt x="2573" y="23263"/>
                      <a:pt x="2552" y="23201"/>
                      <a:pt x="2520" y="23159"/>
                    </a:cubicBezTo>
                    <a:cubicBezTo>
                      <a:pt x="2520" y="23138"/>
                      <a:pt x="2520" y="23128"/>
                      <a:pt x="2510" y="23108"/>
                    </a:cubicBezTo>
                    <a:cubicBezTo>
                      <a:pt x="2499" y="23097"/>
                      <a:pt x="2499" y="23076"/>
                      <a:pt x="2499" y="23055"/>
                    </a:cubicBezTo>
                    <a:cubicBezTo>
                      <a:pt x="2499" y="22941"/>
                      <a:pt x="2531" y="22816"/>
                      <a:pt x="2499" y="22712"/>
                    </a:cubicBezTo>
                    <a:cubicBezTo>
                      <a:pt x="2448" y="22534"/>
                      <a:pt x="2458" y="22358"/>
                      <a:pt x="2448" y="22180"/>
                    </a:cubicBezTo>
                    <a:cubicBezTo>
                      <a:pt x="2448" y="22170"/>
                      <a:pt x="2458" y="22150"/>
                      <a:pt x="2448" y="22129"/>
                    </a:cubicBezTo>
                    <a:cubicBezTo>
                      <a:pt x="2395" y="21754"/>
                      <a:pt x="2395" y="21379"/>
                      <a:pt x="2385" y="21004"/>
                    </a:cubicBezTo>
                    <a:cubicBezTo>
                      <a:pt x="2385" y="20952"/>
                      <a:pt x="2395" y="20900"/>
                      <a:pt x="2416" y="20848"/>
                    </a:cubicBezTo>
                    <a:cubicBezTo>
                      <a:pt x="2499" y="20598"/>
                      <a:pt x="2593" y="20359"/>
                      <a:pt x="2635" y="20109"/>
                    </a:cubicBezTo>
                    <a:cubicBezTo>
                      <a:pt x="2687" y="20056"/>
                      <a:pt x="2698" y="19994"/>
                      <a:pt x="2698" y="19931"/>
                    </a:cubicBezTo>
                    <a:cubicBezTo>
                      <a:pt x="2802" y="19827"/>
                      <a:pt x="2812" y="19702"/>
                      <a:pt x="2812" y="19577"/>
                    </a:cubicBezTo>
                    <a:cubicBezTo>
                      <a:pt x="2874" y="19401"/>
                      <a:pt x="2895" y="19223"/>
                      <a:pt x="2802" y="19047"/>
                    </a:cubicBezTo>
                    <a:cubicBezTo>
                      <a:pt x="2802" y="18922"/>
                      <a:pt x="2760" y="18797"/>
                      <a:pt x="2687" y="18693"/>
                    </a:cubicBezTo>
                    <a:cubicBezTo>
                      <a:pt x="2666" y="18640"/>
                      <a:pt x="2645" y="18589"/>
                      <a:pt x="2624" y="18526"/>
                    </a:cubicBezTo>
                    <a:lnTo>
                      <a:pt x="2624" y="18505"/>
                    </a:lnTo>
                    <a:cubicBezTo>
                      <a:pt x="2552" y="18318"/>
                      <a:pt x="2499" y="18131"/>
                      <a:pt x="2603" y="17932"/>
                    </a:cubicBezTo>
                    <a:cubicBezTo>
                      <a:pt x="2656" y="17849"/>
                      <a:pt x="2645" y="17724"/>
                      <a:pt x="2698" y="17631"/>
                    </a:cubicBezTo>
                    <a:cubicBezTo>
                      <a:pt x="2843" y="17370"/>
                      <a:pt x="2937" y="17079"/>
                      <a:pt x="3031" y="16798"/>
                    </a:cubicBezTo>
                    <a:cubicBezTo>
                      <a:pt x="3093" y="16756"/>
                      <a:pt x="3093" y="16704"/>
                      <a:pt x="3103" y="16641"/>
                    </a:cubicBezTo>
                    <a:cubicBezTo>
                      <a:pt x="3156" y="16350"/>
                      <a:pt x="3260" y="16079"/>
                      <a:pt x="3353" y="15798"/>
                    </a:cubicBezTo>
                    <a:cubicBezTo>
                      <a:pt x="3374" y="15746"/>
                      <a:pt x="3374" y="15694"/>
                      <a:pt x="3385" y="15642"/>
                    </a:cubicBezTo>
                    <a:cubicBezTo>
                      <a:pt x="3426" y="15611"/>
                      <a:pt x="3436" y="15558"/>
                      <a:pt x="3436" y="15517"/>
                    </a:cubicBezTo>
                    <a:cubicBezTo>
                      <a:pt x="3436" y="15496"/>
                      <a:pt x="3447" y="15475"/>
                      <a:pt x="3436" y="15465"/>
                    </a:cubicBezTo>
                    <a:cubicBezTo>
                      <a:pt x="3478" y="15433"/>
                      <a:pt x="3489" y="15392"/>
                      <a:pt x="3489" y="15340"/>
                    </a:cubicBezTo>
                    <a:cubicBezTo>
                      <a:pt x="3499" y="15319"/>
                      <a:pt x="3499" y="15309"/>
                      <a:pt x="3499" y="15288"/>
                    </a:cubicBezTo>
                    <a:cubicBezTo>
                      <a:pt x="3582" y="15121"/>
                      <a:pt x="3572" y="14934"/>
                      <a:pt x="3603" y="14757"/>
                    </a:cubicBezTo>
                    <a:cubicBezTo>
                      <a:pt x="3624" y="14663"/>
                      <a:pt x="3686" y="14580"/>
                      <a:pt x="3676" y="14486"/>
                    </a:cubicBezTo>
                    <a:cubicBezTo>
                      <a:pt x="3665" y="14466"/>
                      <a:pt x="3665" y="14434"/>
                      <a:pt x="3655" y="14434"/>
                    </a:cubicBezTo>
                    <a:cubicBezTo>
                      <a:pt x="3640" y="14429"/>
                      <a:pt x="3624" y="14426"/>
                      <a:pt x="3610" y="14426"/>
                    </a:cubicBezTo>
                    <a:cubicBezTo>
                      <a:pt x="3595" y="14426"/>
                      <a:pt x="3583" y="14429"/>
                      <a:pt x="3572" y="14434"/>
                    </a:cubicBezTo>
                    <a:cubicBezTo>
                      <a:pt x="3416" y="14559"/>
                      <a:pt x="3311" y="14715"/>
                      <a:pt x="3186" y="14861"/>
                    </a:cubicBezTo>
                    <a:cubicBezTo>
                      <a:pt x="3176" y="14882"/>
                      <a:pt x="3156" y="14903"/>
                      <a:pt x="3135" y="14924"/>
                    </a:cubicBezTo>
                    <a:cubicBezTo>
                      <a:pt x="3041" y="15059"/>
                      <a:pt x="2968" y="15215"/>
                      <a:pt x="2832" y="15329"/>
                    </a:cubicBezTo>
                    <a:cubicBezTo>
                      <a:pt x="2760" y="15392"/>
                      <a:pt x="2718" y="15486"/>
                      <a:pt x="2677" y="15569"/>
                    </a:cubicBezTo>
                    <a:cubicBezTo>
                      <a:pt x="2603" y="15683"/>
                      <a:pt x="2520" y="15798"/>
                      <a:pt x="2448" y="15912"/>
                    </a:cubicBezTo>
                    <a:cubicBezTo>
                      <a:pt x="2406" y="15944"/>
                      <a:pt x="2374" y="15996"/>
                      <a:pt x="2291" y="15996"/>
                    </a:cubicBezTo>
                    <a:cubicBezTo>
                      <a:pt x="2281" y="15912"/>
                      <a:pt x="2364" y="15819"/>
                      <a:pt x="2281" y="15746"/>
                    </a:cubicBezTo>
                    <a:cubicBezTo>
                      <a:pt x="2270" y="15600"/>
                      <a:pt x="2249" y="15454"/>
                      <a:pt x="2312" y="15319"/>
                    </a:cubicBezTo>
                    <a:cubicBezTo>
                      <a:pt x="2323" y="15299"/>
                      <a:pt x="2323" y="15257"/>
                      <a:pt x="2323" y="15236"/>
                    </a:cubicBezTo>
                    <a:cubicBezTo>
                      <a:pt x="2260" y="15079"/>
                      <a:pt x="2302" y="14913"/>
                      <a:pt x="2270" y="14757"/>
                    </a:cubicBezTo>
                    <a:cubicBezTo>
                      <a:pt x="2270" y="14601"/>
                      <a:pt x="2270" y="14445"/>
                      <a:pt x="2281" y="14299"/>
                    </a:cubicBezTo>
                    <a:cubicBezTo>
                      <a:pt x="2323" y="14226"/>
                      <a:pt x="2344" y="14142"/>
                      <a:pt x="2333" y="14059"/>
                    </a:cubicBezTo>
                    <a:lnTo>
                      <a:pt x="2458" y="13653"/>
                    </a:lnTo>
                    <a:cubicBezTo>
                      <a:pt x="2499" y="13633"/>
                      <a:pt x="2520" y="13591"/>
                      <a:pt x="2520" y="13549"/>
                    </a:cubicBezTo>
                    <a:cubicBezTo>
                      <a:pt x="2573" y="13466"/>
                      <a:pt x="2603" y="13362"/>
                      <a:pt x="2635" y="13268"/>
                    </a:cubicBezTo>
                    <a:cubicBezTo>
                      <a:pt x="2718" y="13205"/>
                      <a:pt x="2760" y="13112"/>
                      <a:pt x="2802" y="13018"/>
                    </a:cubicBezTo>
                    <a:cubicBezTo>
                      <a:pt x="2937" y="12779"/>
                      <a:pt x="3072" y="12539"/>
                      <a:pt x="3156" y="12268"/>
                    </a:cubicBezTo>
                    <a:cubicBezTo>
                      <a:pt x="3239" y="12175"/>
                      <a:pt x="3311" y="12050"/>
                      <a:pt x="3311" y="11935"/>
                    </a:cubicBezTo>
                    <a:cubicBezTo>
                      <a:pt x="3332" y="11717"/>
                      <a:pt x="3426" y="11539"/>
                      <a:pt x="3499" y="11342"/>
                    </a:cubicBezTo>
                    <a:cubicBezTo>
                      <a:pt x="3676" y="11081"/>
                      <a:pt x="3770" y="10790"/>
                      <a:pt x="3915" y="10519"/>
                    </a:cubicBezTo>
                    <a:cubicBezTo>
                      <a:pt x="3978" y="10426"/>
                      <a:pt x="4030" y="10322"/>
                      <a:pt x="3926" y="10207"/>
                    </a:cubicBezTo>
                    <a:cubicBezTo>
                      <a:pt x="3894" y="10165"/>
                      <a:pt x="3926" y="10103"/>
                      <a:pt x="3968" y="10082"/>
                    </a:cubicBezTo>
                    <a:cubicBezTo>
                      <a:pt x="4114" y="9988"/>
                      <a:pt x="4165" y="9853"/>
                      <a:pt x="4197" y="9697"/>
                    </a:cubicBezTo>
                    <a:cubicBezTo>
                      <a:pt x="4197" y="9665"/>
                      <a:pt x="4207" y="9634"/>
                      <a:pt x="4218" y="9614"/>
                    </a:cubicBezTo>
                    <a:cubicBezTo>
                      <a:pt x="4343" y="9447"/>
                      <a:pt x="4405" y="9260"/>
                      <a:pt x="4468" y="9061"/>
                    </a:cubicBezTo>
                    <a:cubicBezTo>
                      <a:pt x="4572" y="8739"/>
                      <a:pt x="4707" y="8416"/>
                      <a:pt x="4832" y="8093"/>
                    </a:cubicBezTo>
                    <a:cubicBezTo>
                      <a:pt x="4863" y="8062"/>
                      <a:pt x="4873" y="8010"/>
                      <a:pt x="4894" y="7968"/>
                    </a:cubicBezTo>
                    <a:cubicBezTo>
                      <a:pt x="4967" y="7739"/>
                      <a:pt x="4988" y="7490"/>
                      <a:pt x="5123" y="7281"/>
                    </a:cubicBezTo>
                    <a:cubicBezTo>
                      <a:pt x="5134" y="7260"/>
                      <a:pt x="5155" y="7240"/>
                      <a:pt x="5165" y="7219"/>
                    </a:cubicBezTo>
                    <a:cubicBezTo>
                      <a:pt x="5176" y="7198"/>
                      <a:pt x="5176" y="7187"/>
                      <a:pt x="5176" y="7166"/>
                    </a:cubicBezTo>
                    <a:cubicBezTo>
                      <a:pt x="5196" y="7145"/>
                      <a:pt x="5206" y="7115"/>
                      <a:pt x="5227" y="7094"/>
                    </a:cubicBezTo>
                    <a:cubicBezTo>
                      <a:pt x="5248" y="6875"/>
                      <a:pt x="5248" y="6875"/>
                      <a:pt x="5061" y="6875"/>
                    </a:cubicBezTo>
                    <a:cubicBezTo>
                      <a:pt x="5030" y="6875"/>
                      <a:pt x="5009" y="6886"/>
                      <a:pt x="4998" y="6916"/>
                    </a:cubicBezTo>
                    <a:cubicBezTo>
                      <a:pt x="4988" y="6916"/>
                      <a:pt x="4967" y="6927"/>
                      <a:pt x="4947" y="6927"/>
                    </a:cubicBezTo>
                    <a:cubicBezTo>
                      <a:pt x="4842" y="6979"/>
                      <a:pt x="4769" y="7062"/>
                      <a:pt x="4707" y="7156"/>
                    </a:cubicBezTo>
                    <a:cubicBezTo>
                      <a:pt x="4623" y="7166"/>
                      <a:pt x="4572" y="7208"/>
                      <a:pt x="4540" y="7281"/>
                    </a:cubicBezTo>
                    <a:cubicBezTo>
                      <a:pt x="4519" y="7291"/>
                      <a:pt x="4498" y="7312"/>
                      <a:pt x="4478" y="7333"/>
                    </a:cubicBezTo>
                    <a:cubicBezTo>
                      <a:pt x="4436" y="7354"/>
                      <a:pt x="4426" y="7395"/>
                      <a:pt x="4415" y="7448"/>
                    </a:cubicBezTo>
                    <a:cubicBezTo>
                      <a:pt x="4394" y="7448"/>
                      <a:pt x="4384" y="7448"/>
                      <a:pt x="4363" y="7458"/>
                    </a:cubicBezTo>
                    <a:cubicBezTo>
                      <a:pt x="4301" y="7490"/>
                      <a:pt x="4280" y="7562"/>
                      <a:pt x="4238" y="7614"/>
                    </a:cubicBezTo>
                    <a:cubicBezTo>
                      <a:pt x="4165" y="7666"/>
                      <a:pt x="4103" y="7708"/>
                      <a:pt x="4072" y="7791"/>
                    </a:cubicBezTo>
                    <a:cubicBezTo>
                      <a:pt x="4009" y="7812"/>
                      <a:pt x="3978" y="7854"/>
                      <a:pt x="3947" y="7906"/>
                    </a:cubicBezTo>
                    <a:cubicBezTo>
                      <a:pt x="3864" y="7968"/>
                      <a:pt x="3790" y="8041"/>
                      <a:pt x="3739" y="8135"/>
                    </a:cubicBezTo>
                    <a:cubicBezTo>
                      <a:pt x="3582" y="8374"/>
                      <a:pt x="3426" y="8603"/>
                      <a:pt x="3270" y="8843"/>
                    </a:cubicBezTo>
                    <a:cubicBezTo>
                      <a:pt x="3197" y="8947"/>
                      <a:pt x="3103" y="9040"/>
                      <a:pt x="3082" y="9186"/>
                    </a:cubicBezTo>
                    <a:cubicBezTo>
                      <a:pt x="3020" y="9280"/>
                      <a:pt x="2874" y="9384"/>
                      <a:pt x="2927" y="9489"/>
                    </a:cubicBezTo>
                    <a:cubicBezTo>
                      <a:pt x="2989" y="9665"/>
                      <a:pt x="2770" y="9665"/>
                      <a:pt x="2791" y="9790"/>
                    </a:cubicBezTo>
                    <a:lnTo>
                      <a:pt x="2791" y="9822"/>
                    </a:lnTo>
                    <a:cubicBezTo>
                      <a:pt x="2749" y="9853"/>
                      <a:pt x="2739" y="9894"/>
                      <a:pt x="2749" y="9947"/>
                    </a:cubicBezTo>
                    <a:cubicBezTo>
                      <a:pt x="2739" y="9968"/>
                      <a:pt x="2739" y="9978"/>
                      <a:pt x="2739" y="9998"/>
                    </a:cubicBezTo>
                    <a:cubicBezTo>
                      <a:pt x="2698" y="10082"/>
                      <a:pt x="2687" y="10155"/>
                      <a:pt x="2687" y="10248"/>
                    </a:cubicBezTo>
                    <a:lnTo>
                      <a:pt x="2687" y="10696"/>
                    </a:lnTo>
                    <a:lnTo>
                      <a:pt x="2687" y="10759"/>
                    </a:lnTo>
                    <a:cubicBezTo>
                      <a:pt x="2687" y="10811"/>
                      <a:pt x="2677" y="10873"/>
                      <a:pt x="2677" y="10925"/>
                    </a:cubicBezTo>
                    <a:cubicBezTo>
                      <a:pt x="2645" y="10935"/>
                      <a:pt x="2635" y="10967"/>
                      <a:pt x="2635" y="10998"/>
                    </a:cubicBezTo>
                    <a:cubicBezTo>
                      <a:pt x="2624" y="11123"/>
                      <a:pt x="2562" y="11238"/>
                      <a:pt x="2573" y="11363"/>
                    </a:cubicBezTo>
                    <a:lnTo>
                      <a:pt x="2573" y="12029"/>
                    </a:lnTo>
                    <a:lnTo>
                      <a:pt x="2573" y="12435"/>
                    </a:lnTo>
                    <a:cubicBezTo>
                      <a:pt x="2562" y="12456"/>
                      <a:pt x="2562" y="12476"/>
                      <a:pt x="2562" y="12487"/>
                    </a:cubicBezTo>
                    <a:cubicBezTo>
                      <a:pt x="2517" y="12524"/>
                      <a:pt x="2471" y="12552"/>
                      <a:pt x="2426" y="12552"/>
                    </a:cubicBezTo>
                    <a:cubicBezTo>
                      <a:pt x="2419" y="12552"/>
                      <a:pt x="2413" y="12551"/>
                      <a:pt x="2406" y="12550"/>
                    </a:cubicBezTo>
                    <a:cubicBezTo>
                      <a:pt x="2333" y="12372"/>
                      <a:pt x="2333" y="12175"/>
                      <a:pt x="2344" y="11988"/>
                    </a:cubicBezTo>
                    <a:cubicBezTo>
                      <a:pt x="2354" y="11394"/>
                      <a:pt x="2281" y="10821"/>
                      <a:pt x="2249" y="10238"/>
                    </a:cubicBezTo>
                    <a:cubicBezTo>
                      <a:pt x="2249" y="10176"/>
                      <a:pt x="2239" y="10123"/>
                      <a:pt x="2229" y="10061"/>
                    </a:cubicBezTo>
                    <a:cubicBezTo>
                      <a:pt x="2219" y="10061"/>
                      <a:pt x="2208" y="10061"/>
                      <a:pt x="2198" y="10051"/>
                    </a:cubicBezTo>
                    <a:lnTo>
                      <a:pt x="2198" y="10051"/>
                    </a:lnTo>
                    <a:lnTo>
                      <a:pt x="2229" y="10061"/>
                    </a:lnTo>
                    <a:cubicBezTo>
                      <a:pt x="2281" y="10009"/>
                      <a:pt x="2281" y="9947"/>
                      <a:pt x="2281" y="9873"/>
                    </a:cubicBezTo>
                    <a:cubicBezTo>
                      <a:pt x="2281" y="9707"/>
                      <a:pt x="2270" y="9530"/>
                      <a:pt x="2270" y="9364"/>
                    </a:cubicBezTo>
                    <a:lnTo>
                      <a:pt x="2270" y="9072"/>
                    </a:lnTo>
                    <a:cubicBezTo>
                      <a:pt x="2312" y="8989"/>
                      <a:pt x="2281" y="8895"/>
                      <a:pt x="2281" y="8801"/>
                    </a:cubicBezTo>
                    <a:cubicBezTo>
                      <a:pt x="2374" y="8614"/>
                      <a:pt x="2395" y="8416"/>
                      <a:pt x="2406" y="8208"/>
                    </a:cubicBezTo>
                    <a:cubicBezTo>
                      <a:pt x="2448" y="8177"/>
                      <a:pt x="2448" y="8135"/>
                      <a:pt x="2458" y="8093"/>
                    </a:cubicBezTo>
                    <a:cubicBezTo>
                      <a:pt x="2541" y="7968"/>
                      <a:pt x="2562" y="7833"/>
                      <a:pt x="2573" y="7687"/>
                    </a:cubicBezTo>
                    <a:cubicBezTo>
                      <a:pt x="2614" y="7635"/>
                      <a:pt x="2624" y="7573"/>
                      <a:pt x="2635" y="7510"/>
                    </a:cubicBezTo>
                    <a:cubicBezTo>
                      <a:pt x="2728" y="7437"/>
                      <a:pt x="2749" y="7333"/>
                      <a:pt x="2739" y="7219"/>
                    </a:cubicBezTo>
                    <a:cubicBezTo>
                      <a:pt x="2791" y="7177"/>
                      <a:pt x="2791" y="7115"/>
                      <a:pt x="2802" y="7052"/>
                    </a:cubicBezTo>
                    <a:lnTo>
                      <a:pt x="2781" y="7031"/>
                    </a:lnTo>
                    <a:lnTo>
                      <a:pt x="2781" y="7021"/>
                    </a:lnTo>
                    <a:cubicBezTo>
                      <a:pt x="2791" y="7031"/>
                      <a:pt x="2802" y="7041"/>
                      <a:pt x="2802" y="7052"/>
                    </a:cubicBezTo>
                    <a:cubicBezTo>
                      <a:pt x="2853" y="6937"/>
                      <a:pt x="2927" y="6833"/>
                      <a:pt x="2927" y="6708"/>
                    </a:cubicBezTo>
                    <a:cubicBezTo>
                      <a:pt x="2937" y="6657"/>
                      <a:pt x="2968" y="6615"/>
                      <a:pt x="2968" y="6573"/>
                    </a:cubicBezTo>
                    <a:cubicBezTo>
                      <a:pt x="2957" y="6396"/>
                      <a:pt x="3020" y="6229"/>
                      <a:pt x="3103" y="6073"/>
                    </a:cubicBezTo>
                    <a:cubicBezTo>
                      <a:pt x="3114" y="6053"/>
                      <a:pt x="3135" y="6032"/>
                      <a:pt x="3156" y="6011"/>
                    </a:cubicBezTo>
                    <a:cubicBezTo>
                      <a:pt x="3228" y="5719"/>
                      <a:pt x="3301" y="5428"/>
                      <a:pt x="3385" y="5136"/>
                    </a:cubicBezTo>
                    <a:cubicBezTo>
                      <a:pt x="3426" y="5105"/>
                      <a:pt x="3436" y="5063"/>
                      <a:pt x="3426" y="5011"/>
                    </a:cubicBezTo>
                    <a:cubicBezTo>
                      <a:pt x="3436" y="4970"/>
                      <a:pt x="3436" y="4938"/>
                      <a:pt x="3447" y="4907"/>
                    </a:cubicBezTo>
                    <a:cubicBezTo>
                      <a:pt x="3489" y="4866"/>
                      <a:pt x="3489" y="4824"/>
                      <a:pt x="3478" y="4782"/>
                    </a:cubicBezTo>
                    <a:cubicBezTo>
                      <a:pt x="3489" y="4741"/>
                      <a:pt x="3489" y="4699"/>
                      <a:pt x="3499" y="4667"/>
                    </a:cubicBezTo>
                    <a:cubicBezTo>
                      <a:pt x="3510" y="4647"/>
                      <a:pt x="3530" y="4626"/>
                      <a:pt x="3540" y="4595"/>
                    </a:cubicBezTo>
                    <a:cubicBezTo>
                      <a:pt x="3645" y="4262"/>
                      <a:pt x="3707" y="3918"/>
                      <a:pt x="3665" y="3564"/>
                    </a:cubicBezTo>
                    <a:cubicBezTo>
                      <a:pt x="3665" y="3387"/>
                      <a:pt x="3707" y="3221"/>
                      <a:pt x="3749" y="3054"/>
                    </a:cubicBezTo>
                    <a:cubicBezTo>
                      <a:pt x="3790" y="2897"/>
                      <a:pt x="3801" y="2752"/>
                      <a:pt x="3739" y="2606"/>
                    </a:cubicBezTo>
                    <a:cubicBezTo>
                      <a:pt x="3728" y="2554"/>
                      <a:pt x="3728" y="2513"/>
                      <a:pt x="3718" y="2460"/>
                    </a:cubicBezTo>
                    <a:cubicBezTo>
                      <a:pt x="3718" y="2325"/>
                      <a:pt x="3718" y="2200"/>
                      <a:pt x="3728" y="2064"/>
                    </a:cubicBezTo>
                    <a:cubicBezTo>
                      <a:pt x="3728" y="2013"/>
                      <a:pt x="3707" y="1971"/>
                      <a:pt x="3665" y="1939"/>
                    </a:cubicBezTo>
                    <a:cubicBezTo>
                      <a:pt x="3665" y="1763"/>
                      <a:pt x="3686" y="1575"/>
                      <a:pt x="3655" y="1398"/>
                    </a:cubicBezTo>
                    <a:cubicBezTo>
                      <a:pt x="3624" y="1211"/>
                      <a:pt x="3624" y="1023"/>
                      <a:pt x="3603" y="836"/>
                    </a:cubicBezTo>
                    <a:cubicBezTo>
                      <a:pt x="3603" y="753"/>
                      <a:pt x="3635" y="669"/>
                      <a:pt x="3561" y="597"/>
                    </a:cubicBezTo>
                    <a:cubicBezTo>
                      <a:pt x="3540" y="565"/>
                      <a:pt x="3520" y="523"/>
                      <a:pt x="3489" y="493"/>
                    </a:cubicBezTo>
                    <a:cubicBezTo>
                      <a:pt x="3510" y="419"/>
                      <a:pt x="3540" y="347"/>
                      <a:pt x="3551" y="274"/>
                    </a:cubicBezTo>
                    <a:cubicBezTo>
                      <a:pt x="3576" y="74"/>
                      <a:pt x="3535" y="1"/>
                      <a:pt x="3389"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1" name="Google Shape;91;p35"/>
              <p:cNvPicPr preferRelativeResize="0"/>
              <p:nvPr/>
            </p:nvPicPr>
            <p:blipFill rotWithShape="1">
              <a:blip r:embed="rId5">
                <a:alphaModFix/>
              </a:blip>
              <a:srcRect/>
              <a:stretch/>
            </p:blipFill>
            <p:spPr>
              <a:xfrm>
                <a:off x="7590205" y="-177406"/>
                <a:ext cx="374489" cy="1730385"/>
              </a:xfrm>
              <a:prstGeom prst="rect">
                <a:avLst/>
              </a:prstGeom>
              <a:noFill/>
              <a:ln>
                <a:noFill/>
              </a:ln>
            </p:spPr>
          </p:pic>
        </p:grpSp>
      </p:grpSp>
      <p:grpSp>
        <p:nvGrpSpPr>
          <p:cNvPr id="92" name="Google Shape;92;p35"/>
          <p:cNvGrpSpPr/>
          <p:nvPr/>
        </p:nvGrpSpPr>
        <p:grpSpPr>
          <a:xfrm>
            <a:off x="8028925" y="3118173"/>
            <a:ext cx="917632" cy="1708963"/>
            <a:chOff x="8028925" y="3118173"/>
            <a:chExt cx="917632" cy="1708963"/>
          </a:xfrm>
        </p:grpSpPr>
        <p:grpSp>
          <p:nvGrpSpPr>
            <p:cNvPr id="93" name="Google Shape;93;p35"/>
            <p:cNvGrpSpPr/>
            <p:nvPr/>
          </p:nvGrpSpPr>
          <p:grpSpPr>
            <a:xfrm>
              <a:off x="8564755" y="4380887"/>
              <a:ext cx="381802" cy="446249"/>
              <a:chOff x="2438120" y="1626936"/>
              <a:chExt cx="679484" cy="794179"/>
            </a:xfrm>
          </p:grpSpPr>
          <p:sp>
            <p:nvSpPr>
              <p:cNvPr id="94" name="Google Shape;94;p35"/>
              <p:cNvSpPr/>
              <p:nvPr/>
            </p:nvSpPr>
            <p:spPr>
              <a:xfrm>
                <a:off x="2440358" y="1630755"/>
                <a:ext cx="675008" cy="786526"/>
              </a:xfrm>
              <a:custGeom>
                <a:avLst/>
                <a:gdLst/>
                <a:ahLst/>
                <a:cxnLst/>
                <a:rect l="l" t="t" r="r" b="b"/>
                <a:pathLst>
                  <a:path w="10871" h="12667" extrusionOk="0">
                    <a:moveTo>
                      <a:pt x="5217" y="5137"/>
                    </a:moveTo>
                    <a:cubicBezTo>
                      <a:pt x="5217" y="5147"/>
                      <a:pt x="5217" y="5147"/>
                      <a:pt x="5207" y="5147"/>
                    </a:cubicBezTo>
                    <a:cubicBezTo>
                      <a:pt x="5217" y="5147"/>
                      <a:pt x="5217" y="5137"/>
                      <a:pt x="5217" y="5137"/>
                    </a:cubicBezTo>
                    <a:close/>
                    <a:moveTo>
                      <a:pt x="6571" y="5126"/>
                    </a:moveTo>
                    <a:cubicBezTo>
                      <a:pt x="6592" y="5137"/>
                      <a:pt x="6592" y="5167"/>
                      <a:pt x="6592" y="5199"/>
                    </a:cubicBezTo>
                    <a:cubicBezTo>
                      <a:pt x="6581" y="5178"/>
                      <a:pt x="6581" y="5157"/>
                      <a:pt x="6571" y="5126"/>
                    </a:cubicBezTo>
                    <a:close/>
                    <a:moveTo>
                      <a:pt x="10423" y="5626"/>
                    </a:moveTo>
                    <a:lnTo>
                      <a:pt x="10423" y="5626"/>
                    </a:lnTo>
                    <a:cubicBezTo>
                      <a:pt x="10444" y="5646"/>
                      <a:pt x="10454" y="5667"/>
                      <a:pt x="10475" y="5688"/>
                    </a:cubicBezTo>
                    <a:cubicBezTo>
                      <a:pt x="10454" y="5667"/>
                      <a:pt x="10433" y="5646"/>
                      <a:pt x="10423" y="5626"/>
                    </a:cubicBezTo>
                    <a:close/>
                    <a:moveTo>
                      <a:pt x="9559" y="6729"/>
                    </a:moveTo>
                    <a:lnTo>
                      <a:pt x="9559" y="6729"/>
                    </a:lnTo>
                    <a:cubicBezTo>
                      <a:pt x="9557" y="6731"/>
                      <a:pt x="9555" y="6732"/>
                      <a:pt x="9553" y="6734"/>
                    </a:cubicBezTo>
                    <a:lnTo>
                      <a:pt x="9553" y="6734"/>
                    </a:lnTo>
                    <a:cubicBezTo>
                      <a:pt x="9555" y="6732"/>
                      <a:pt x="9557" y="6731"/>
                      <a:pt x="9559" y="6729"/>
                    </a:cubicBezTo>
                    <a:close/>
                    <a:moveTo>
                      <a:pt x="8767" y="6937"/>
                    </a:moveTo>
                    <a:lnTo>
                      <a:pt x="8767" y="6948"/>
                    </a:lnTo>
                    <a:cubicBezTo>
                      <a:pt x="8767" y="6948"/>
                      <a:pt x="8757" y="6948"/>
                      <a:pt x="8757" y="6958"/>
                    </a:cubicBezTo>
                    <a:lnTo>
                      <a:pt x="8757" y="6948"/>
                    </a:lnTo>
                    <a:cubicBezTo>
                      <a:pt x="8767" y="6948"/>
                      <a:pt x="8767" y="6937"/>
                      <a:pt x="8767" y="6937"/>
                    </a:cubicBezTo>
                    <a:close/>
                    <a:moveTo>
                      <a:pt x="6446" y="7291"/>
                    </a:moveTo>
                    <a:lnTo>
                      <a:pt x="6446" y="7291"/>
                    </a:lnTo>
                    <a:cubicBezTo>
                      <a:pt x="6467" y="7312"/>
                      <a:pt x="6488" y="7344"/>
                      <a:pt x="6518" y="7386"/>
                    </a:cubicBezTo>
                    <a:cubicBezTo>
                      <a:pt x="6512" y="7387"/>
                      <a:pt x="6506" y="7387"/>
                      <a:pt x="6500" y="7387"/>
                    </a:cubicBezTo>
                    <a:cubicBezTo>
                      <a:pt x="6460" y="7387"/>
                      <a:pt x="6436" y="7356"/>
                      <a:pt x="6446" y="7291"/>
                    </a:cubicBezTo>
                    <a:close/>
                    <a:moveTo>
                      <a:pt x="8299" y="9874"/>
                    </a:moveTo>
                    <a:lnTo>
                      <a:pt x="8330" y="9968"/>
                    </a:lnTo>
                    <a:cubicBezTo>
                      <a:pt x="8288" y="9957"/>
                      <a:pt x="8268" y="9915"/>
                      <a:pt x="8299" y="9874"/>
                    </a:cubicBezTo>
                    <a:close/>
                    <a:moveTo>
                      <a:pt x="2534" y="10020"/>
                    </a:moveTo>
                    <a:cubicBezTo>
                      <a:pt x="2519" y="10030"/>
                      <a:pt x="2504" y="10043"/>
                      <a:pt x="2489" y="10051"/>
                    </a:cubicBezTo>
                    <a:cubicBezTo>
                      <a:pt x="2498" y="10041"/>
                      <a:pt x="2516" y="10024"/>
                      <a:pt x="2534" y="10020"/>
                    </a:cubicBezTo>
                    <a:close/>
                    <a:moveTo>
                      <a:pt x="3853" y="10488"/>
                    </a:moveTo>
                    <a:cubicBezTo>
                      <a:pt x="3853" y="10498"/>
                      <a:pt x="3843" y="10498"/>
                      <a:pt x="3843" y="10498"/>
                    </a:cubicBezTo>
                    <a:lnTo>
                      <a:pt x="3843" y="10488"/>
                    </a:lnTo>
                    <a:close/>
                    <a:moveTo>
                      <a:pt x="4124" y="11280"/>
                    </a:moveTo>
                    <a:lnTo>
                      <a:pt x="4134" y="11290"/>
                    </a:lnTo>
                    <a:lnTo>
                      <a:pt x="4134" y="11300"/>
                    </a:lnTo>
                    <a:cubicBezTo>
                      <a:pt x="4114" y="11290"/>
                      <a:pt x="4114" y="11280"/>
                      <a:pt x="4124" y="11280"/>
                    </a:cubicBezTo>
                    <a:close/>
                    <a:moveTo>
                      <a:pt x="5264" y="1"/>
                    </a:moveTo>
                    <a:cubicBezTo>
                      <a:pt x="5249" y="1"/>
                      <a:pt x="5233" y="1"/>
                      <a:pt x="5217" y="3"/>
                    </a:cubicBezTo>
                    <a:cubicBezTo>
                      <a:pt x="5199" y="2"/>
                      <a:pt x="5180" y="2"/>
                      <a:pt x="5162" y="2"/>
                    </a:cubicBezTo>
                    <a:cubicBezTo>
                      <a:pt x="4969" y="2"/>
                      <a:pt x="4818" y="57"/>
                      <a:pt x="4780" y="295"/>
                    </a:cubicBezTo>
                    <a:cubicBezTo>
                      <a:pt x="4707" y="440"/>
                      <a:pt x="4644" y="586"/>
                      <a:pt x="4572" y="732"/>
                    </a:cubicBezTo>
                    <a:cubicBezTo>
                      <a:pt x="4540" y="773"/>
                      <a:pt x="4519" y="826"/>
                      <a:pt x="4498" y="868"/>
                    </a:cubicBezTo>
                    <a:cubicBezTo>
                      <a:pt x="4374" y="1097"/>
                      <a:pt x="4259" y="1336"/>
                      <a:pt x="4207" y="1596"/>
                    </a:cubicBezTo>
                    <a:cubicBezTo>
                      <a:pt x="4144" y="1627"/>
                      <a:pt x="4134" y="1680"/>
                      <a:pt x="4134" y="1742"/>
                    </a:cubicBezTo>
                    <a:cubicBezTo>
                      <a:pt x="4124" y="1867"/>
                      <a:pt x="4040" y="1971"/>
                      <a:pt x="4061" y="2096"/>
                    </a:cubicBezTo>
                    <a:cubicBezTo>
                      <a:pt x="3968" y="2439"/>
                      <a:pt x="3947" y="2773"/>
                      <a:pt x="4061" y="3117"/>
                    </a:cubicBezTo>
                    <a:cubicBezTo>
                      <a:pt x="4093" y="3325"/>
                      <a:pt x="4114" y="3543"/>
                      <a:pt x="4144" y="3762"/>
                    </a:cubicBezTo>
                    <a:cubicBezTo>
                      <a:pt x="4155" y="3793"/>
                      <a:pt x="4176" y="3814"/>
                      <a:pt x="4197" y="3845"/>
                    </a:cubicBezTo>
                    <a:cubicBezTo>
                      <a:pt x="4197" y="3887"/>
                      <a:pt x="4207" y="3939"/>
                      <a:pt x="4207" y="3980"/>
                    </a:cubicBezTo>
                    <a:cubicBezTo>
                      <a:pt x="4228" y="4001"/>
                      <a:pt x="4249" y="4033"/>
                      <a:pt x="4269" y="4054"/>
                    </a:cubicBezTo>
                    <a:cubicBezTo>
                      <a:pt x="4269" y="4075"/>
                      <a:pt x="4280" y="4105"/>
                      <a:pt x="4280" y="4126"/>
                    </a:cubicBezTo>
                    <a:lnTo>
                      <a:pt x="4280" y="4272"/>
                    </a:lnTo>
                    <a:cubicBezTo>
                      <a:pt x="4301" y="4293"/>
                      <a:pt x="4322" y="4324"/>
                      <a:pt x="4343" y="4345"/>
                    </a:cubicBezTo>
                    <a:cubicBezTo>
                      <a:pt x="4426" y="4449"/>
                      <a:pt x="4394" y="4605"/>
                      <a:pt x="4488" y="4709"/>
                    </a:cubicBezTo>
                    <a:lnTo>
                      <a:pt x="4488" y="4720"/>
                    </a:lnTo>
                    <a:cubicBezTo>
                      <a:pt x="4530" y="4824"/>
                      <a:pt x="4582" y="4938"/>
                      <a:pt x="4572" y="5063"/>
                    </a:cubicBezTo>
                    <a:cubicBezTo>
                      <a:pt x="4552" y="5087"/>
                      <a:pt x="4532" y="5096"/>
                      <a:pt x="4512" y="5096"/>
                    </a:cubicBezTo>
                    <a:cubicBezTo>
                      <a:pt x="4480" y="5096"/>
                      <a:pt x="4448" y="5072"/>
                      <a:pt x="4415" y="5053"/>
                    </a:cubicBezTo>
                    <a:cubicBezTo>
                      <a:pt x="4343" y="5022"/>
                      <a:pt x="4269" y="4959"/>
                      <a:pt x="4197" y="4928"/>
                    </a:cubicBezTo>
                    <a:cubicBezTo>
                      <a:pt x="3846" y="4824"/>
                      <a:pt x="3490" y="4762"/>
                      <a:pt x="3133" y="4762"/>
                    </a:cubicBezTo>
                    <a:cubicBezTo>
                      <a:pt x="2991" y="4762"/>
                      <a:pt x="2850" y="4772"/>
                      <a:pt x="2708" y="4793"/>
                    </a:cubicBezTo>
                    <a:cubicBezTo>
                      <a:pt x="2666" y="4793"/>
                      <a:pt x="2645" y="4824"/>
                      <a:pt x="2604" y="4834"/>
                    </a:cubicBezTo>
                    <a:cubicBezTo>
                      <a:pt x="2562" y="4845"/>
                      <a:pt x="2520" y="4845"/>
                      <a:pt x="2469" y="4855"/>
                    </a:cubicBezTo>
                    <a:cubicBezTo>
                      <a:pt x="2395" y="4928"/>
                      <a:pt x="2323" y="4991"/>
                      <a:pt x="2249" y="5063"/>
                    </a:cubicBezTo>
                    <a:cubicBezTo>
                      <a:pt x="2020" y="5095"/>
                      <a:pt x="1781" y="5126"/>
                      <a:pt x="1594" y="5271"/>
                    </a:cubicBezTo>
                    <a:cubicBezTo>
                      <a:pt x="1552" y="5282"/>
                      <a:pt x="1500" y="5282"/>
                      <a:pt x="1458" y="5282"/>
                    </a:cubicBezTo>
                    <a:cubicBezTo>
                      <a:pt x="1434" y="5246"/>
                      <a:pt x="1406" y="5230"/>
                      <a:pt x="1374" y="5230"/>
                    </a:cubicBezTo>
                    <a:cubicBezTo>
                      <a:pt x="1352" y="5230"/>
                      <a:pt x="1328" y="5238"/>
                      <a:pt x="1302" y="5251"/>
                    </a:cubicBezTo>
                    <a:cubicBezTo>
                      <a:pt x="1229" y="5303"/>
                      <a:pt x="1146" y="5407"/>
                      <a:pt x="1073" y="5407"/>
                    </a:cubicBezTo>
                    <a:cubicBezTo>
                      <a:pt x="813" y="5417"/>
                      <a:pt x="636" y="5584"/>
                      <a:pt x="428" y="5688"/>
                    </a:cubicBezTo>
                    <a:cubicBezTo>
                      <a:pt x="178" y="5803"/>
                      <a:pt x="95" y="6021"/>
                      <a:pt x="21" y="6250"/>
                    </a:cubicBezTo>
                    <a:cubicBezTo>
                      <a:pt x="1" y="6292"/>
                      <a:pt x="42" y="6344"/>
                      <a:pt x="74" y="6375"/>
                    </a:cubicBezTo>
                    <a:cubicBezTo>
                      <a:pt x="84" y="6573"/>
                      <a:pt x="220" y="6708"/>
                      <a:pt x="292" y="6875"/>
                    </a:cubicBezTo>
                    <a:cubicBezTo>
                      <a:pt x="313" y="7032"/>
                      <a:pt x="417" y="7104"/>
                      <a:pt x="532" y="7177"/>
                    </a:cubicBezTo>
                    <a:cubicBezTo>
                      <a:pt x="750" y="7291"/>
                      <a:pt x="990" y="7396"/>
                      <a:pt x="1187" y="7552"/>
                    </a:cubicBezTo>
                    <a:cubicBezTo>
                      <a:pt x="1386" y="7698"/>
                      <a:pt x="1594" y="7802"/>
                      <a:pt x="1823" y="7885"/>
                    </a:cubicBezTo>
                    <a:cubicBezTo>
                      <a:pt x="1865" y="7906"/>
                      <a:pt x="1916" y="7927"/>
                      <a:pt x="1969" y="7958"/>
                    </a:cubicBezTo>
                    <a:cubicBezTo>
                      <a:pt x="2270" y="8114"/>
                      <a:pt x="2583" y="8229"/>
                      <a:pt x="2916" y="8323"/>
                    </a:cubicBezTo>
                    <a:cubicBezTo>
                      <a:pt x="3062" y="8364"/>
                      <a:pt x="3082" y="8395"/>
                      <a:pt x="3052" y="8614"/>
                    </a:cubicBezTo>
                    <a:cubicBezTo>
                      <a:pt x="2802" y="8718"/>
                      <a:pt x="2624" y="8895"/>
                      <a:pt x="2469" y="9114"/>
                    </a:cubicBezTo>
                    <a:cubicBezTo>
                      <a:pt x="2344" y="9270"/>
                      <a:pt x="2240" y="9447"/>
                      <a:pt x="2187" y="9645"/>
                    </a:cubicBezTo>
                    <a:cubicBezTo>
                      <a:pt x="2135" y="9864"/>
                      <a:pt x="2041" y="10061"/>
                      <a:pt x="1958" y="10269"/>
                    </a:cubicBezTo>
                    <a:cubicBezTo>
                      <a:pt x="1937" y="10301"/>
                      <a:pt x="1906" y="10332"/>
                      <a:pt x="1906" y="10363"/>
                    </a:cubicBezTo>
                    <a:cubicBezTo>
                      <a:pt x="1895" y="10717"/>
                      <a:pt x="1895" y="11061"/>
                      <a:pt x="1906" y="11405"/>
                    </a:cubicBezTo>
                    <a:cubicBezTo>
                      <a:pt x="1906" y="11467"/>
                      <a:pt x="1937" y="11519"/>
                      <a:pt x="1969" y="11571"/>
                    </a:cubicBezTo>
                    <a:lnTo>
                      <a:pt x="1969" y="11789"/>
                    </a:lnTo>
                    <a:cubicBezTo>
                      <a:pt x="1990" y="11863"/>
                      <a:pt x="2041" y="11904"/>
                      <a:pt x="2104" y="11935"/>
                    </a:cubicBezTo>
                    <a:cubicBezTo>
                      <a:pt x="2166" y="12039"/>
                      <a:pt x="2240" y="12133"/>
                      <a:pt x="2291" y="12238"/>
                    </a:cubicBezTo>
                    <a:cubicBezTo>
                      <a:pt x="2454" y="12520"/>
                      <a:pt x="2706" y="12667"/>
                      <a:pt x="2968" y="12667"/>
                    </a:cubicBezTo>
                    <a:cubicBezTo>
                      <a:pt x="3161" y="12667"/>
                      <a:pt x="3359" y="12588"/>
                      <a:pt x="3531" y="12425"/>
                    </a:cubicBezTo>
                    <a:cubicBezTo>
                      <a:pt x="3603" y="12352"/>
                      <a:pt x="3686" y="12279"/>
                      <a:pt x="3760" y="12206"/>
                    </a:cubicBezTo>
                    <a:cubicBezTo>
                      <a:pt x="3827" y="12139"/>
                      <a:pt x="3895" y="12080"/>
                      <a:pt x="3988" y="12080"/>
                    </a:cubicBezTo>
                    <a:cubicBezTo>
                      <a:pt x="3995" y="12080"/>
                      <a:pt x="4002" y="12080"/>
                      <a:pt x="4010" y="12081"/>
                    </a:cubicBezTo>
                    <a:cubicBezTo>
                      <a:pt x="4018" y="12082"/>
                      <a:pt x="4027" y="12082"/>
                      <a:pt x="4035" y="12082"/>
                    </a:cubicBezTo>
                    <a:cubicBezTo>
                      <a:pt x="4187" y="12082"/>
                      <a:pt x="4284" y="11991"/>
                      <a:pt x="4353" y="11863"/>
                    </a:cubicBezTo>
                    <a:cubicBezTo>
                      <a:pt x="4374" y="11842"/>
                      <a:pt x="4394" y="11821"/>
                      <a:pt x="4415" y="11789"/>
                    </a:cubicBezTo>
                    <a:cubicBezTo>
                      <a:pt x="4540" y="11623"/>
                      <a:pt x="4686" y="11488"/>
                      <a:pt x="4843" y="11363"/>
                    </a:cubicBezTo>
                    <a:cubicBezTo>
                      <a:pt x="4988" y="11248"/>
                      <a:pt x="5134" y="11040"/>
                      <a:pt x="5217" y="10852"/>
                    </a:cubicBezTo>
                    <a:cubicBezTo>
                      <a:pt x="5331" y="10727"/>
                      <a:pt x="5456" y="10613"/>
                      <a:pt x="5436" y="10415"/>
                    </a:cubicBezTo>
                    <a:cubicBezTo>
                      <a:pt x="5571" y="10248"/>
                      <a:pt x="5592" y="10040"/>
                      <a:pt x="5655" y="9843"/>
                    </a:cubicBezTo>
                    <a:cubicBezTo>
                      <a:pt x="5790" y="9728"/>
                      <a:pt x="5810" y="9551"/>
                      <a:pt x="5905" y="9415"/>
                    </a:cubicBezTo>
                    <a:cubicBezTo>
                      <a:pt x="5927" y="9379"/>
                      <a:pt x="5952" y="9367"/>
                      <a:pt x="5977" y="9367"/>
                    </a:cubicBezTo>
                    <a:cubicBezTo>
                      <a:pt x="6011" y="9367"/>
                      <a:pt x="6046" y="9388"/>
                      <a:pt x="6081" y="9405"/>
                    </a:cubicBezTo>
                    <a:cubicBezTo>
                      <a:pt x="6092" y="9468"/>
                      <a:pt x="6113" y="9520"/>
                      <a:pt x="6154" y="9551"/>
                    </a:cubicBezTo>
                    <a:cubicBezTo>
                      <a:pt x="6164" y="9593"/>
                      <a:pt x="6185" y="9614"/>
                      <a:pt x="6227" y="9635"/>
                    </a:cubicBezTo>
                    <a:lnTo>
                      <a:pt x="6217" y="9635"/>
                    </a:lnTo>
                    <a:cubicBezTo>
                      <a:pt x="6206" y="9801"/>
                      <a:pt x="6310" y="9926"/>
                      <a:pt x="6383" y="10051"/>
                    </a:cubicBezTo>
                    <a:cubicBezTo>
                      <a:pt x="6404" y="10082"/>
                      <a:pt x="6425" y="10103"/>
                      <a:pt x="6446" y="10134"/>
                    </a:cubicBezTo>
                    <a:cubicBezTo>
                      <a:pt x="6435" y="10259"/>
                      <a:pt x="6550" y="10322"/>
                      <a:pt x="6592" y="10415"/>
                    </a:cubicBezTo>
                    <a:cubicBezTo>
                      <a:pt x="6633" y="10488"/>
                      <a:pt x="6654" y="10582"/>
                      <a:pt x="6717" y="10634"/>
                    </a:cubicBezTo>
                    <a:cubicBezTo>
                      <a:pt x="6987" y="10884"/>
                      <a:pt x="7154" y="11217"/>
                      <a:pt x="7393" y="11498"/>
                    </a:cubicBezTo>
                    <a:cubicBezTo>
                      <a:pt x="7435" y="11581"/>
                      <a:pt x="7529" y="11602"/>
                      <a:pt x="7601" y="11644"/>
                    </a:cubicBezTo>
                    <a:cubicBezTo>
                      <a:pt x="7633" y="11644"/>
                      <a:pt x="7654" y="11644"/>
                      <a:pt x="7675" y="11654"/>
                    </a:cubicBezTo>
                    <a:cubicBezTo>
                      <a:pt x="7839" y="11801"/>
                      <a:pt x="8027" y="11867"/>
                      <a:pt x="8239" y="11867"/>
                    </a:cubicBezTo>
                    <a:cubicBezTo>
                      <a:pt x="8269" y="11867"/>
                      <a:pt x="8299" y="11865"/>
                      <a:pt x="8330" y="11863"/>
                    </a:cubicBezTo>
                    <a:cubicBezTo>
                      <a:pt x="8445" y="11922"/>
                      <a:pt x="8559" y="11949"/>
                      <a:pt x="8673" y="11949"/>
                    </a:cubicBezTo>
                    <a:cubicBezTo>
                      <a:pt x="8798" y="11949"/>
                      <a:pt x="8924" y="11917"/>
                      <a:pt x="9049" y="11863"/>
                    </a:cubicBezTo>
                    <a:cubicBezTo>
                      <a:pt x="9111" y="11842"/>
                      <a:pt x="9174" y="11810"/>
                      <a:pt x="9236" y="11789"/>
                    </a:cubicBezTo>
                    <a:cubicBezTo>
                      <a:pt x="9320" y="11769"/>
                      <a:pt x="9382" y="11727"/>
                      <a:pt x="9413" y="11644"/>
                    </a:cubicBezTo>
                    <a:cubicBezTo>
                      <a:pt x="9445" y="11634"/>
                      <a:pt x="9475" y="11613"/>
                      <a:pt x="9507" y="11602"/>
                    </a:cubicBezTo>
                    <a:cubicBezTo>
                      <a:pt x="9715" y="11509"/>
                      <a:pt x="9767" y="11415"/>
                      <a:pt x="9736" y="11206"/>
                    </a:cubicBezTo>
                    <a:cubicBezTo>
                      <a:pt x="9725" y="11134"/>
                      <a:pt x="9715" y="11061"/>
                      <a:pt x="9704" y="10998"/>
                    </a:cubicBezTo>
                    <a:cubicBezTo>
                      <a:pt x="9694" y="10894"/>
                      <a:pt x="9736" y="10780"/>
                      <a:pt x="9632" y="10707"/>
                    </a:cubicBezTo>
                    <a:lnTo>
                      <a:pt x="9632" y="10634"/>
                    </a:lnTo>
                    <a:cubicBezTo>
                      <a:pt x="9590" y="10405"/>
                      <a:pt x="9434" y="10238"/>
                      <a:pt x="9371" y="10019"/>
                    </a:cubicBezTo>
                    <a:cubicBezTo>
                      <a:pt x="9309" y="9843"/>
                      <a:pt x="9205" y="9718"/>
                      <a:pt x="9049" y="9624"/>
                    </a:cubicBezTo>
                    <a:cubicBezTo>
                      <a:pt x="9007" y="9540"/>
                      <a:pt x="8986" y="9457"/>
                      <a:pt x="8903" y="9405"/>
                    </a:cubicBezTo>
                    <a:cubicBezTo>
                      <a:pt x="8882" y="9374"/>
                      <a:pt x="8862" y="9353"/>
                      <a:pt x="8841" y="9332"/>
                    </a:cubicBezTo>
                    <a:cubicBezTo>
                      <a:pt x="8716" y="9135"/>
                      <a:pt x="8601" y="8937"/>
                      <a:pt x="8487" y="8739"/>
                    </a:cubicBezTo>
                    <a:cubicBezTo>
                      <a:pt x="8351" y="8520"/>
                      <a:pt x="8164" y="8333"/>
                      <a:pt x="7976" y="8156"/>
                    </a:cubicBezTo>
                    <a:cubicBezTo>
                      <a:pt x="7945" y="8031"/>
                      <a:pt x="7851" y="7958"/>
                      <a:pt x="7747" y="7885"/>
                    </a:cubicBezTo>
                    <a:cubicBezTo>
                      <a:pt x="7726" y="7833"/>
                      <a:pt x="7705" y="7791"/>
                      <a:pt x="7675" y="7740"/>
                    </a:cubicBezTo>
                    <a:cubicBezTo>
                      <a:pt x="7685" y="7719"/>
                      <a:pt x="7685" y="7687"/>
                      <a:pt x="7675" y="7666"/>
                    </a:cubicBezTo>
                    <a:cubicBezTo>
                      <a:pt x="7732" y="7561"/>
                      <a:pt x="7807" y="7456"/>
                      <a:pt x="7940" y="7456"/>
                    </a:cubicBezTo>
                    <a:cubicBezTo>
                      <a:pt x="7952" y="7456"/>
                      <a:pt x="7964" y="7456"/>
                      <a:pt x="7976" y="7458"/>
                    </a:cubicBezTo>
                    <a:cubicBezTo>
                      <a:pt x="8013" y="7461"/>
                      <a:pt x="8049" y="7463"/>
                      <a:pt x="8084" y="7463"/>
                    </a:cubicBezTo>
                    <a:cubicBezTo>
                      <a:pt x="8392" y="7463"/>
                      <a:pt x="8661" y="7343"/>
                      <a:pt x="8903" y="7156"/>
                    </a:cubicBezTo>
                    <a:lnTo>
                      <a:pt x="8882" y="7146"/>
                    </a:lnTo>
                    <a:lnTo>
                      <a:pt x="8892" y="7136"/>
                    </a:lnTo>
                    <a:cubicBezTo>
                      <a:pt x="8892" y="7146"/>
                      <a:pt x="8903" y="7156"/>
                      <a:pt x="8903" y="7156"/>
                    </a:cubicBezTo>
                    <a:cubicBezTo>
                      <a:pt x="9049" y="7136"/>
                      <a:pt x="9184" y="7083"/>
                      <a:pt x="9278" y="6958"/>
                    </a:cubicBezTo>
                    <a:cubicBezTo>
                      <a:pt x="9369" y="6887"/>
                      <a:pt x="9462" y="6806"/>
                      <a:pt x="9553" y="6734"/>
                    </a:cubicBezTo>
                    <a:lnTo>
                      <a:pt x="9553" y="6734"/>
                    </a:lnTo>
                    <a:cubicBezTo>
                      <a:pt x="9549" y="6736"/>
                      <a:pt x="9544" y="6737"/>
                      <a:pt x="9538" y="6737"/>
                    </a:cubicBezTo>
                    <a:cubicBezTo>
                      <a:pt x="9530" y="6737"/>
                      <a:pt x="9522" y="6735"/>
                      <a:pt x="9517" y="6729"/>
                    </a:cubicBezTo>
                    <a:lnTo>
                      <a:pt x="9559" y="6729"/>
                    </a:lnTo>
                    <a:cubicBezTo>
                      <a:pt x="9611" y="6708"/>
                      <a:pt x="9653" y="6678"/>
                      <a:pt x="9704" y="6657"/>
                    </a:cubicBezTo>
                    <a:cubicBezTo>
                      <a:pt x="9882" y="6553"/>
                      <a:pt x="10059" y="6458"/>
                      <a:pt x="10100" y="6229"/>
                    </a:cubicBezTo>
                    <a:cubicBezTo>
                      <a:pt x="10111" y="6209"/>
                      <a:pt x="10132" y="6188"/>
                      <a:pt x="10153" y="6178"/>
                    </a:cubicBezTo>
                    <a:cubicBezTo>
                      <a:pt x="10298" y="6042"/>
                      <a:pt x="10392" y="5875"/>
                      <a:pt x="10496" y="5720"/>
                    </a:cubicBezTo>
                    <a:cubicBezTo>
                      <a:pt x="10600" y="5626"/>
                      <a:pt x="10642" y="5501"/>
                      <a:pt x="10694" y="5386"/>
                    </a:cubicBezTo>
                    <a:cubicBezTo>
                      <a:pt x="10725" y="5303"/>
                      <a:pt x="10725" y="5199"/>
                      <a:pt x="10767" y="5116"/>
                    </a:cubicBezTo>
                    <a:cubicBezTo>
                      <a:pt x="10861" y="4949"/>
                      <a:pt x="10850" y="4783"/>
                      <a:pt x="10861" y="4605"/>
                    </a:cubicBezTo>
                    <a:cubicBezTo>
                      <a:pt x="10871" y="4418"/>
                      <a:pt x="10808" y="4283"/>
                      <a:pt x="10642" y="4199"/>
                    </a:cubicBezTo>
                    <a:cubicBezTo>
                      <a:pt x="10577" y="4070"/>
                      <a:pt x="10463" y="3998"/>
                      <a:pt x="10336" y="3998"/>
                    </a:cubicBezTo>
                    <a:cubicBezTo>
                      <a:pt x="10320" y="3998"/>
                      <a:pt x="10304" y="3999"/>
                      <a:pt x="10288" y="4001"/>
                    </a:cubicBezTo>
                    <a:cubicBezTo>
                      <a:pt x="10028" y="4022"/>
                      <a:pt x="9767" y="4075"/>
                      <a:pt x="9517" y="4137"/>
                    </a:cubicBezTo>
                    <a:cubicBezTo>
                      <a:pt x="9267" y="4189"/>
                      <a:pt x="9028" y="4272"/>
                      <a:pt x="8778" y="4283"/>
                    </a:cubicBezTo>
                    <a:cubicBezTo>
                      <a:pt x="8747" y="4283"/>
                      <a:pt x="8716" y="4314"/>
                      <a:pt x="8684" y="4334"/>
                    </a:cubicBezTo>
                    <a:cubicBezTo>
                      <a:pt x="8434" y="4366"/>
                      <a:pt x="8226" y="4491"/>
                      <a:pt x="8018" y="4626"/>
                    </a:cubicBezTo>
                    <a:cubicBezTo>
                      <a:pt x="7883" y="4668"/>
                      <a:pt x="7747" y="4709"/>
                      <a:pt x="7675" y="4845"/>
                    </a:cubicBezTo>
                    <a:cubicBezTo>
                      <a:pt x="7601" y="4887"/>
                      <a:pt x="7508" y="4917"/>
                      <a:pt x="7456" y="4991"/>
                    </a:cubicBezTo>
                    <a:cubicBezTo>
                      <a:pt x="7331" y="5063"/>
                      <a:pt x="7175" y="5074"/>
                      <a:pt x="7071" y="5178"/>
                    </a:cubicBezTo>
                    <a:cubicBezTo>
                      <a:pt x="6987" y="5262"/>
                      <a:pt x="6891" y="5293"/>
                      <a:pt x="6791" y="5293"/>
                    </a:cubicBezTo>
                    <a:cubicBezTo>
                      <a:pt x="6729" y="5293"/>
                      <a:pt x="6665" y="5281"/>
                      <a:pt x="6602" y="5262"/>
                    </a:cubicBezTo>
                    <a:cubicBezTo>
                      <a:pt x="6602" y="5251"/>
                      <a:pt x="6602" y="5230"/>
                      <a:pt x="6592" y="5220"/>
                    </a:cubicBezTo>
                    <a:cubicBezTo>
                      <a:pt x="6654" y="5157"/>
                      <a:pt x="6675" y="5084"/>
                      <a:pt x="6664" y="5001"/>
                    </a:cubicBezTo>
                    <a:cubicBezTo>
                      <a:pt x="6664" y="4897"/>
                      <a:pt x="6685" y="4793"/>
                      <a:pt x="6727" y="4699"/>
                    </a:cubicBezTo>
                    <a:cubicBezTo>
                      <a:pt x="6779" y="4512"/>
                      <a:pt x="6800" y="4314"/>
                      <a:pt x="6737" y="4126"/>
                    </a:cubicBezTo>
                    <a:cubicBezTo>
                      <a:pt x="6727" y="4105"/>
                      <a:pt x="6737" y="4075"/>
                      <a:pt x="6737" y="4054"/>
                    </a:cubicBezTo>
                    <a:cubicBezTo>
                      <a:pt x="6758" y="4012"/>
                      <a:pt x="6789" y="3960"/>
                      <a:pt x="6789" y="3918"/>
                    </a:cubicBezTo>
                    <a:lnTo>
                      <a:pt x="6789" y="2668"/>
                    </a:lnTo>
                    <a:cubicBezTo>
                      <a:pt x="6789" y="2627"/>
                      <a:pt x="6758" y="2575"/>
                      <a:pt x="6737" y="2534"/>
                    </a:cubicBezTo>
                    <a:cubicBezTo>
                      <a:pt x="6737" y="2263"/>
                      <a:pt x="6696" y="1992"/>
                      <a:pt x="6592" y="1742"/>
                    </a:cubicBezTo>
                    <a:cubicBezTo>
                      <a:pt x="6571" y="1711"/>
                      <a:pt x="6539" y="1690"/>
                      <a:pt x="6518" y="1669"/>
                    </a:cubicBezTo>
                    <a:cubicBezTo>
                      <a:pt x="6467" y="1606"/>
                      <a:pt x="6414" y="1544"/>
                      <a:pt x="6363" y="1472"/>
                    </a:cubicBezTo>
                    <a:cubicBezTo>
                      <a:pt x="6227" y="1284"/>
                      <a:pt x="6050" y="1128"/>
                      <a:pt x="5967" y="898"/>
                    </a:cubicBezTo>
                    <a:cubicBezTo>
                      <a:pt x="5905" y="732"/>
                      <a:pt x="5810" y="586"/>
                      <a:pt x="5727" y="440"/>
                    </a:cubicBezTo>
                    <a:cubicBezTo>
                      <a:pt x="5665" y="305"/>
                      <a:pt x="5592" y="180"/>
                      <a:pt x="5477" y="86"/>
                    </a:cubicBezTo>
                    <a:cubicBezTo>
                      <a:pt x="5416" y="25"/>
                      <a:pt x="5347" y="1"/>
                      <a:pt x="5264"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5" name="Google Shape;95;p35"/>
              <p:cNvPicPr preferRelativeResize="0"/>
              <p:nvPr/>
            </p:nvPicPr>
            <p:blipFill rotWithShape="1">
              <a:blip r:embed="rId6">
                <a:alphaModFix/>
              </a:blip>
              <a:srcRect/>
              <a:stretch/>
            </p:blipFill>
            <p:spPr>
              <a:xfrm>
                <a:off x="2438120" y="1626936"/>
                <a:ext cx="679484" cy="794179"/>
              </a:xfrm>
              <a:prstGeom prst="rect">
                <a:avLst/>
              </a:prstGeom>
              <a:noFill/>
              <a:ln>
                <a:noFill/>
              </a:ln>
            </p:spPr>
          </p:pic>
        </p:grpSp>
        <p:grpSp>
          <p:nvGrpSpPr>
            <p:cNvPr id="96" name="Google Shape;96;p35"/>
            <p:cNvGrpSpPr/>
            <p:nvPr/>
          </p:nvGrpSpPr>
          <p:grpSpPr>
            <a:xfrm>
              <a:off x="8028925" y="3118173"/>
              <a:ext cx="803686" cy="794179"/>
              <a:chOff x="3213500" y="175511"/>
              <a:chExt cx="803686" cy="794179"/>
            </a:xfrm>
          </p:grpSpPr>
          <p:sp>
            <p:nvSpPr>
              <p:cNvPr id="97" name="Google Shape;97;p35"/>
              <p:cNvSpPr/>
              <p:nvPr/>
            </p:nvSpPr>
            <p:spPr>
              <a:xfrm>
                <a:off x="3213500" y="176831"/>
                <a:ext cx="803663" cy="791555"/>
              </a:xfrm>
              <a:custGeom>
                <a:avLst/>
                <a:gdLst/>
                <a:ahLst/>
                <a:cxnLst/>
                <a:rect l="l" t="t" r="r" b="b"/>
                <a:pathLst>
                  <a:path w="12943" h="12748" extrusionOk="0">
                    <a:moveTo>
                      <a:pt x="6268" y="188"/>
                    </a:moveTo>
                    <a:lnTo>
                      <a:pt x="6279" y="199"/>
                    </a:lnTo>
                    <a:lnTo>
                      <a:pt x="6268" y="199"/>
                    </a:lnTo>
                    <a:lnTo>
                      <a:pt x="6268" y="188"/>
                    </a:lnTo>
                    <a:close/>
                    <a:moveTo>
                      <a:pt x="2749" y="1687"/>
                    </a:moveTo>
                    <a:lnTo>
                      <a:pt x="2781" y="1719"/>
                    </a:lnTo>
                    <a:cubicBezTo>
                      <a:pt x="2770" y="1719"/>
                      <a:pt x="2760" y="1708"/>
                      <a:pt x="2749" y="1698"/>
                    </a:cubicBezTo>
                    <a:lnTo>
                      <a:pt x="2749" y="1687"/>
                    </a:lnTo>
                    <a:close/>
                    <a:moveTo>
                      <a:pt x="6393" y="2239"/>
                    </a:moveTo>
                    <a:lnTo>
                      <a:pt x="6393" y="2249"/>
                    </a:lnTo>
                    <a:cubicBezTo>
                      <a:pt x="6393" y="2239"/>
                      <a:pt x="6383" y="2239"/>
                      <a:pt x="6372" y="2239"/>
                    </a:cubicBezTo>
                    <a:close/>
                    <a:moveTo>
                      <a:pt x="4342" y="2552"/>
                    </a:moveTo>
                    <a:cubicBezTo>
                      <a:pt x="4342" y="2552"/>
                      <a:pt x="4342" y="2562"/>
                      <a:pt x="4332" y="2562"/>
                    </a:cubicBezTo>
                    <a:cubicBezTo>
                      <a:pt x="4332" y="2562"/>
                      <a:pt x="4332" y="2552"/>
                      <a:pt x="4342" y="2552"/>
                    </a:cubicBezTo>
                    <a:close/>
                    <a:moveTo>
                      <a:pt x="8466" y="2614"/>
                    </a:moveTo>
                    <a:lnTo>
                      <a:pt x="8466" y="2624"/>
                    </a:lnTo>
                    <a:cubicBezTo>
                      <a:pt x="8455" y="2624"/>
                      <a:pt x="8455" y="2614"/>
                      <a:pt x="8455" y="2614"/>
                    </a:cubicBezTo>
                    <a:close/>
                    <a:moveTo>
                      <a:pt x="4061" y="2687"/>
                    </a:moveTo>
                    <a:cubicBezTo>
                      <a:pt x="4051" y="2687"/>
                      <a:pt x="4051" y="2687"/>
                      <a:pt x="4051" y="2698"/>
                    </a:cubicBezTo>
                    <a:lnTo>
                      <a:pt x="4051" y="2687"/>
                    </a:lnTo>
                    <a:close/>
                    <a:moveTo>
                      <a:pt x="1937" y="2874"/>
                    </a:moveTo>
                    <a:lnTo>
                      <a:pt x="1937" y="2885"/>
                    </a:lnTo>
                    <a:lnTo>
                      <a:pt x="1916" y="2885"/>
                    </a:lnTo>
                    <a:cubicBezTo>
                      <a:pt x="1927" y="2874"/>
                      <a:pt x="1927" y="2874"/>
                      <a:pt x="1937" y="2874"/>
                    </a:cubicBezTo>
                    <a:close/>
                    <a:moveTo>
                      <a:pt x="1854" y="2916"/>
                    </a:moveTo>
                    <a:cubicBezTo>
                      <a:pt x="1854" y="2927"/>
                      <a:pt x="1854" y="2927"/>
                      <a:pt x="1844" y="2937"/>
                    </a:cubicBezTo>
                    <a:lnTo>
                      <a:pt x="1844" y="2927"/>
                    </a:lnTo>
                    <a:cubicBezTo>
                      <a:pt x="1844" y="2927"/>
                      <a:pt x="1844" y="2916"/>
                      <a:pt x="1854" y="2916"/>
                    </a:cubicBezTo>
                    <a:close/>
                    <a:moveTo>
                      <a:pt x="2770" y="3031"/>
                    </a:moveTo>
                    <a:lnTo>
                      <a:pt x="2760" y="3041"/>
                    </a:lnTo>
                    <a:lnTo>
                      <a:pt x="2760" y="3031"/>
                    </a:lnTo>
                    <a:close/>
                    <a:moveTo>
                      <a:pt x="10756" y="3385"/>
                    </a:moveTo>
                    <a:lnTo>
                      <a:pt x="10766" y="3395"/>
                    </a:lnTo>
                    <a:lnTo>
                      <a:pt x="10756" y="3395"/>
                    </a:lnTo>
                    <a:lnTo>
                      <a:pt x="10756" y="3385"/>
                    </a:lnTo>
                    <a:close/>
                    <a:moveTo>
                      <a:pt x="8955" y="3770"/>
                    </a:moveTo>
                    <a:lnTo>
                      <a:pt x="8986" y="3832"/>
                    </a:lnTo>
                    <a:cubicBezTo>
                      <a:pt x="8986" y="3843"/>
                      <a:pt x="8975" y="3864"/>
                      <a:pt x="8965" y="3864"/>
                    </a:cubicBezTo>
                    <a:cubicBezTo>
                      <a:pt x="8960" y="3869"/>
                      <a:pt x="8952" y="3871"/>
                      <a:pt x="8944" y="3871"/>
                    </a:cubicBezTo>
                    <a:cubicBezTo>
                      <a:pt x="8936" y="3871"/>
                      <a:pt x="8929" y="3869"/>
                      <a:pt x="8924" y="3864"/>
                    </a:cubicBezTo>
                    <a:cubicBezTo>
                      <a:pt x="8903" y="3843"/>
                      <a:pt x="8882" y="3811"/>
                      <a:pt x="8882" y="3790"/>
                    </a:cubicBezTo>
                    <a:lnTo>
                      <a:pt x="8882" y="3780"/>
                    </a:lnTo>
                    <a:cubicBezTo>
                      <a:pt x="8903" y="3780"/>
                      <a:pt x="8934" y="3780"/>
                      <a:pt x="8955" y="3770"/>
                    </a:cubicBezTo>
                    <a:close/>
                    <a:moveTo>
                      <a:pt x="8466" y="3947"/>
                    </a:moveTo>
                    <a:lnTo>
                      <a:pt x="8476" y="3957"/>
                    </a:lnTo>
                    <a:lnTo>
                      <a:pt x="8466" y="3957"/>
                    </a:lnTo>
                    <a:lnTo>
                      <a:pt x="8466" y="3947"/>
                    </a:lnTo>
                    <a:close/>
                    <a:moveTo>
                      <a:pt x="1666" y="3978"/>
                    </a:moveTo>
                    <a:lnTo>
                      <a:pt x="1666" y="3989"/>
                    </a:lnTo>
                    <a:cubicBezTo>
                      <a:pt x="1666" y="3989"/>
                      <a:pt x="1656" y="3989"/>
                      <a:pt x="1656" y="3978"/>
                    </a:cubicBezTo>
                    <a:close/>
                    <a:moveTo>
                      <a:pt x="11932" y="3915"/>
                    </a:moveTo>
                    <a:lnTo>
                      <a:pt x="11953" y="3968"/>
                    </a:lnTo>
                    <a:cubicBezTo>
                      <a:pt x="11953" y="3978"/>
                      <a:pt x="11943" y="3989"/>
                      <a:pt x="11943" y="3989"/>
                    </a:cubicBezTo>
                    <a:cubicBezTo>
                      <a:pt x="11938" y="3990"/>
                      <a:pt x="11933" y="3991"/>
                      <a:pt x="11928" y="3991"/>
                    </a:cubicBezTo>
                    <a:cubicBezTo>
                      <a:pt x="11899" y="3991"/>
                      <a:pt x="11891" y="3964"/>
                      <a:pt x="11891" y="3936"/>
                    </a:cubicBezTo>
                    <a:lnTo>
                      <a:pt x="11891" y="3915"/>
                    </a:lnTo>
                    <a:close/>
                    <a:moveTo>
                      <a:pt x="2645" y="4280"/>
                    </a:moveTo>
                    <a:lnTo>
                      <a:pt x="2656" y="4290"/>
                    </a:lnTo>
                    <a:lnTo>
                      <a:pt x="2635" y="4290"/>
                    </a:lnTo>
                    <a:lnTo>
                      <a:pt x="2645" y="4280"/>
                    </a:lnTo>
                    <a:close/>
                    <a:moveTo>
                      <a:pt x="2138" y="4327"/>
                    </a:moveTo>
                    <a:cubicBezTo>
                      <a:pt x="2142" y="4327"/>
                      <a:pt x="2149" y="4332"/>
                      <a:pt x="2156" y="4332"/>
                    </a:cubicBezTo>
                    <a:lnTo>
                      <a:pt x="2166" y="4343"/>
                    </a:lnTo>
                    <a:cubicBezTo>
                      <a:pt x="2156" y="4353"/>
                      <a:pt x="2135" y="4364"/>
                      <a:pt x="2114" y="4384"/>
                    </a:cubicBezTo>
                    <a:lnTo>
                      <a:pt x="2114" y="4364"/>
                    </a:lnTo>
                    <a:cubicBezTo>
                      <a:pt x="2114" y="4353"/>
                      <a:pt x="2124" y="4343"/>
                      <a:pt x="2135" y="4332"/>
                    </a:cubicBezTo>
                    <a:cubicBezTo>
                      <a:pt x="2135" y="4329"/>
                      <a:pt x="2136" y="4327"/>
                      <a:pt x="2138" y="4327"/>
                    </a:cubicBezTo>
                    <a:close/>
                    <a:moveTo>
                      <a:pt x="6987" y="4530"/>
                    </a:moveTo>
                    <a:lnTo>
                      <a:pt x="6997" y="4540"/>
                    </a:lnTo>
                    <a:lnTo>
                      <a:pt x="6987" y="4540"/>
                    </a:lnTo>
                    <a:lnTo>
                      <a:pt x="6987" y="4530"/>
                    </a:lnTo>
                    <a:close/>
                    <a:moveTo>
                      <a:pt x="6685" y="4676"/>
                    </a:moveTo>
                    <a:cubicBezTo>
                      <a:pt x="6685" y="4686"/>
                      <a:pt x="6685" y="4686"/>
                      <a:pt x="6675" y="4697"/>
                    </a:cubicBezTo>
                    <a:lnTo>
                      <a:pt x="6675" y="4686"/>
                    </a:lnTo>
                    <a:lnTo>
                      <a:pt x="6675" y="4676"/>
                    </a:lnTo>
                    <a:close/>
                    <a:moveTo>
                      <a:pt x="5623" y="4915"/>
                    </a:moveTo>
                    <a:cubicBezTo>
                      <a:pt x="5623" y="4915"/>
                      <a:pt x="5623" y="4926"/>
                      <a:pt x="5613" y="4926"/>
                    </a:cubicBezTo>
                    <a:lnTo>
                      <a:pt x="5613" y="4915"/>
                    </a:lnTo>
                    <a:close/>
                    <a:moveTo>
                      <a:pt x="1812" y="5436"/>
                    </a:moveTo>
                    <a:lnTo>
                      <a:pt x="1812" y="5446"/>
                    </a:lnTo>
                    <a:lnTo>
                      <a:pt x="1802" y="5446"/>
                    </a:lnTo>
                    <a:cubicBezTo>
                      <a:pt x="1812" y="5446"/>
                      <a:pt x="1812" y="5446"/>
                      <a:pt x="1812" y="5436"/>
                    </a:cubicBezTo>
                    <a:close/>
                    <a:moveTo>
                      <a:pt x="2468" y="5415"/>
                    </a:moveTo>
                    <a:lnTo>
                      <a:pt x="2468" y="5415"/>
                    </a:lnTo>
                    <a:cubicBezTo>
                      <a:pt x="2475" y="5422"/>
                      <a:pt x="2498" y="5430"/>
                      <a:pt x="2534" y="5430"/>
                    </a:cubicBezTo>
                    <a:cubicBezTo>
                      <a:pt x="2548" y="5430"/>
                      <a:pt x="2564" y="5428"/>
                      <a:pt x="2582" y="5426"/>
                    </a:cubicBezTo>
                    <a:lnTo>
                      <a:pt x="2582" y="5426"/>
                    </a:lnTo>
                    <a:cubicBezTo>
                      <a:pt x="2572" y="5436"/>
                      <a:pt x="2562" y="5446"/>
                      <a:pt x="2552" y="5446"/>
                    </a:cubicBezTo>
                    <a:cubicBezTo>
                      <a:pt x="2541" y="5451"/>
                      <a:pt x="2531" y="5454"/>
                      <a:pt x="2520" y="5454"/>
                    </a:cubicBezTo>
                    <a:cubicBezTo>
                      <a:pt x="2510" y="5454"/>
                      <a:pt x="2500" y="5451"/>
                      <a:pt x="2489" y="5446"/>
                    </a:cubicBezTo>
                    <a:cubicBezTo>
                      <a:pt x="2468" y="5436"/>
                      <a:pt x="2468" y="5426"/>
                      <a:pt x="2468" y="5415"/>
                    </a:cubicBezTo>
                    <a:close/>
                    <a:moveTo>
                      <a:pt x="11756" y="5509"/>
                    </a:moveTo>
                    <a:cubicBezTo>
                      <a:pt x="11756" y="5509"/>
                      <a:pt x="11756" y="5519"/>
                      <a:pt x="11766" y="5530"/>
                    </a:cubicBezTo>
                    <a:cubicBezTo>
                      <a:pt x="11756" y="5530"/>
                      <a:pt x="11745" y="5530"/>
                      <a:pt x="11735" y="5519"/>
                    </a:cubicBezTo>
                    <a:cubicBezTo>
                      <a:pt x="11735" y="5519"/>
                      <a:pt x="11745" y="5509"/>
                      <a:pt x="11756" y="5509"/>
                    </a:cubicBezTo>
                    <a:close/>
                    <a:moveTo>
                      <a:pt x="3644" y="5873"/>
                    </a:moveTo>
                    <a:lnTo>
                      <a:pt x="3644" y="5884"/>
                    </a:lnTo>
                    <a:lnTo>
                      <a:pt x="3634" y="5873"/>
                    </a:lnTo>
                    <a:close/>
                    <a:moveTo>
                      <a:pt x="6987" y="6352"/>
                    </a:moveTo>
                    <a:cubicBezTo>
                      <a:pt x="6976" y="6363"/>
                      <a:pt x="6955" y="6373"/>
                      <a:pt x="6945" y="6373"/>
                    </a:cubicBezTo>
                    <a:cubicBezTo>
                      <a:pt x="6955" y="6363"/>
                      <a:pt x="6966" y="6363"/>
                      <a:pt x="6987" y="6352"/>
                    </a:cubicBezTo>
                    <a:close/>
                    <a:moveTo>
                      <a:pt x="6945" y="6914"/>
                    </a:moveTo>
                    <a:cubicBezTo>
                      <a:pt x="6935" y="6925"/>
                      <a:pt x="6914" y="6925"/>
                      <a:pt x="6904" y="6925"/>
                    </a:cubicBezTo>
                    <a:cubicBezTo>
                      <a:pt x="6914" y="6925"/>
                      <a:pt x="6925" y="6914"/>
                      <a:pt x="6945" y="6914"/>
                    </a:cubicBezTo>
                    <a:close/>
                    <a:moveTo>
                      <a:pt x="6851" y="7101"/>
                    </a:moveTo>
                    <a:cubicBezTo>
                      <a:pt x="6883" y="7101"/>
                      <a:pt x="6841" y="7133"/>
                      <a:pt x="6841" y="7154"/>
                    </a:cubicBezTo>
                    <a:lnTo>
                      <a:pt x="6841" y="7133"/>
                    </a:lnTo>
                    <a:cubicBezTo>
                      <a:pt x="6841" y="7122"/>
                      <a:pt x="6841" y="7112"/>
                      <a:pt x="6851" y="7112"/>
                    </a:cubicBezTo>
                    <a:lnTo>
                      <a:pt x="6851" y="7101"/>
                    </a:lnTo>
                    <a:close/>
                    <a:moveTo>
                      <a:pt x="4967" y="7539"/>
                    </a:moveTo>
                    <a:cubicBezTo>
                      <a:pt x="4988" y="7539"/>
                      <a:pt x="5009" y="7550"/>
                      <a:pt x="5030" y="7560"/>
                    </a:cubicBezTo>
                    <a:cubicBezTo>
                      <a:pt x="5009" y="7560"/>
                      <a:pt x="4988" y="7550"/>
                      <a:pt x="4967" y="7539"/>
                    </a:cubicBezTo>
                    <a:close/>
                    <a:moveTo>
                      <a:pt x="11318" y="7934"/>
                    </a:moveTo>
                    <a:cubicBezTo>
                      <a:pt x="11339" y="7934"/>
                      <a:pt x="11339" y="7945"/>
                      <a:pt x="11318" y="7945"/>
                    </a:cubicBezTo>
                    <a:cubicBezTo>
                      <a:pt x="11318" y="7945"/>
                      <a:pt x="11308" y="7945"/>
                      <a:pt x="11308" y="7934"/>
                    </a:cubicBezTo>
                    <a:close/>
                    <a:moveTo>
                      <a:pt x="1675" y="8014"/>
                    </a:moveTo>
                    <a:cubicBezTo>
                      <a:pt x="1683" y="8014"/>
                      <a:pt x="1690" y="8021"/>
                      <a:pt x="1698" y="8029"/>
                    </a:cubicBezTo>
                    <a:cubicBezTo>
                      <a:pt x="1687" y="8029"/>
                      <a:pt x="1677" y="8018"/>
                      <a:pt x="1666" y="8018"/>
                    </a:cubicBezTo>
                    <a:cubicBezTo>
                      <a:pt x="1669" y="8015"/>
                      <a:pt x="1672" y="8014"/>
                      <a:pt x="1675" y="8014"/>
                    </a:cubicBezTo>
                    <a:close/>
                    <a:moveTo>
                      <a:pt x="10808" y="8258"/>
                    </a:moveTo>
                    <a:lnTo>
                      <a:pt x="10808" y="8268"/>
                    </a:lnTo>
                    <a:lnTo>
                      <a:pt x="10808" y="8278"/>
                    </a:lnTo>
                    <a:cubicBezTo>
                      <a:pt x="10808" y="8268"/>
                      <a:pt x="10798" y="8268"/>
                      <a:pt x="10798" y="8268"/>
                    </a:cubicBezTo>
                    <a:cubicBezTo>
                      <a:pt x="10798" y="8268"/>
                      <a:pt x="10798" y="8258"/>
                      <a:pt x="10808" y="8258"/>
                    </a:cubicBezTo>
                    <a:close/>
                    <a:moveTo>
                      <a:pt x="4009" y="8622"/>
                    </a:moveTo>
                    <a:lnTo>
                      <a:pt x="4009" y="8632"/>
                    </a:lnTo>
                    <a:cubicBezTo>
                      <a:pt x="3998" y="8622"/>
                      <a:pt x="3998" y="8622"/>
                      <a:pt x="3988" y="8622"/>
                    </a:cubicBezTo>
                    <a:close/>
                    <a:moveTo>
                      <a:pt x="11402" y="8674"/>
                    </a:moveTo>
                    <a:lnTo>
                      <a:pt x="11402" y="8684"/>
                    </a:lnTo>
                    <a:cubicBezTo>
                      <a:pt x="11402" y="8674"/>
                      <a:pt x="11391" y="8674"/>
                      <a:pt x="11391" y="8674"/>
                    </a:cubicBezTo>
                    <a:close/>
                    <a:moveTo>
                      <a:pt x="2635" y="9267"/>
                    </a:moveTo>
                    <a:lnTo>
                      <a:pt x="2635" y="9278"/>
                    </a:lnTo>
                    <a:lnTo>
                      <a:pt x="2624" y="9267"/>
                    </a:lnTo>
                    <a:close/>
                    <a:moveTo>
                      <a:pt x="2624" y="9528"/>
                    </a:moveTo>
                    <a:cubicBezTo>
                      <a:pt x="2624" y="9528"/>
                      <a:pt x="2624" y="9538"/>
                      <a:pt x="2614" y="9538"/>
                    </a:cubicBezTo>
                    <a:lnTo>
                      <a:pt x="2624" y="9528"/>
                    </a:lnTo>
                    <a:close/>
                    <a:moveTo>
                      <a:pt x="6675" y="9455"/>
                    </a:moveTo>
                    <a:cubicBezTo>
                      <a:pt x="6664" y="9475"/>
                      <a:pt x="6664" y="9507"/>
                      <a:pt x="6654" y="9538"/>
                    </a:cubicBezTo>
                    <a:lnTo>
                      <a:pt x="6654" y="9486"/>
                    </a:lnTo>
                    <a:cubicBezTo>
                      <a:pt x="6664" y="9475"/>
                      <a:pt x="6664" y="9465"/>
                      <a:pt x="6675" y="9455"/>
                    </a:cubicBezTo>
                    <a:close/>
                    <a:moveTo>
                      <a:pt x="5529" y="9538"/>
                    </a:moveTo>
                    <a:lnTo>
                      <a:pt x="5529" y="9549"/>
                    </a:lnTo>
                    <a:lnTo>
                      <a:pt x="5519" y="9549"/>
                    </a:lnTo>
                    <a:cubicBezTo>
                      <a:pt x="5519" y="9538"/>
                      <a:pt x="5529" y="9538"/>
                      <a:pt x="5529" y="9538"/>
                    </a:cubicBezTo>
                    <a:close/>
                    <a:moveTo>
                      <a:pt x="4061" y="9632"/>
                    </a:moveTo>
                    <a:cubicBezTo>
                      <a:pt x="4061" y="9632"/>
                      <a:pt x="4061" y="9642"/>
                      <a:pt x="4051" y="9642"/>
                    </a:cubicBezTo>
                    <a:lnTo>
                      <a:pt x="4051" y="9632"/>
                    </a:lnTo>
                    <a:close/>
                    <a:moveTo>
                      <a:pt x="9912" y="10694"/>
                    </a:moveTo>
                    <a:cubicBezTo>
                      <a:pt x="9923" y="10694"/>
                      <a:pt x="9923" y="10704"/>
                      <a:pt x="9923" y="10704"/>
                    </a:cubicBezTo>
                    <a:lnTo>
                      <a:pt x="9923" y="10715"/>
                    </a:lnTo>
                    <a:cubicBezTo>
                      <a:pt x="9923" y="10715"/>
                      <a:pt x="9912" y="10704"/>
                      <a:pt x="9912" y="10694"/>
                    </a:cubicBezTo>
                    <a:close/>
                    <a:moveTo>
                      <a:pt x="3822" y="10933"/>
                    </a:moveTo>
                    <a:cubicBezTo>
                      <a:pt x="3822" y="10933"/>
                      <a:pt x="3822" y="10944"/>
                      <a:pt x="3811" y="10944"/>
                    </a:cubicBezTo>
                    <a:lnTo>
                      <a:pt x="3822" y="10933"/>
                    </a:lnTo>
                    <a:close/>
                    <a:moveTo>
                      <a:pt x="3093" y="11111"/>
                    </a:moveTo>
                    <a:lnTo>
                      <a:pt x="3103" y="11121"/>
                    </a:lnTo>
                    <a:cubicBezTo>
                      <a:pt x="3093" y="11121"/>
                      <a:pt x="3093" y="11111"/>
                      <a:pt x="3093" y="11111"/>
                    </a:cubicBezTo>
                    <a:close/>
                    <a:moveTo>
                      <a:pt x="3622" y="11182"/>
                    </a:moveTo>
                    <a:cubicBezTo>
                      <a:pt x="3634" y="11182"/>
                      <a:pt x="3649" y="11191"/>
                      <a:pt x="3655" y="11204"/>
                    </a:cubicBezTo>
                    <a:lnTo>
                      <a:pt x="3676" y="11225"/>
                    </a:lnTo>
                    <a:cubicBezTo>
                      <a:pt x="3644" y="11204"/>
                      <a:pt x="3624" y="11194"/>
                      <a:pt x="3603" y="11194"/>
                    </a:cubicBezTo>
                    <a:cubicBezTo>
                      <a:pt x="3607" y="11186"/>
                      <a:pt x="3614" y="11182"/>
                      <a:pt x="3622" y="11182"/>
                    </a:cubicBezTo>
                    <a:close/>
                    <a:moveTo>
                      <a:pt x="6352" y="11704"/>
                    </a:moveTo>
                    <a:lnTo>
                      <a:pt x="6352" y="11714"/>
                    </a:lnTo>
                    <a:lnTo>
                      <a:pt x="6342" y="11704"/>
                    </a:lnTo>
                    <a:close/>
                    <a:moveTo>
                      <a:pt x="7788" y="12110"/>
                    </a:moveTo>
                    <a:lnTo>
                      <a:pt x="7788" y="12120"/>
                    </a:lnTo>
                    <a:lnTo>
                      <a:pt x="7778" y="12120"/>
                    </a:lnTo>
                    <a:cubicBezTo>
                      <a:pt x="7778" y="12120"/>
                      <a:pt x="7778" y="12110"/>
                      <a:pt x="7788" y="12110"/>
                    </a:cubicBezTo>
                    <a:close/>
                    <a:moveTo>
                      <a:pt x="9194" y="0"/>
                    </a:moveTo>
                    <a:cubicBezTo>
                      <a:pt x="9184" y="11"/>
                      <a:pt x="9163" y="21"/>
                      <a:pt x="9153" y="42"/>
                    </a:cubicBezTo>
                    <a:cubicBezTo>
                      <a:pt x="9132" y="53"/>
                      <a:pt x="9121" y="63"/>
                      <a:pt x="9100" y="84"/>
                    </a:cubicBezTo>
                    <a:cubicBezTo>
                      <a:pt x="9089" y="86"/>
                      <a:pt x="9078" y="86"/>
                      <a:pt x="9066" y="86"/>
                    </a:cubicBezTo>
                    <a:cubicBezTo>
                      <a:pt x="9049" y="86"/>
                      <a:pt x="9032" y="85"/>
                      <a:pt x="9015" y="85"/>
                    </a:cubicBezTo>
                    <a:cubicBezTo>
                      <a:pt x="8980" y="85"/>
                      <a:pt x="8947" y="91"/>
                      <a:pt x="8924" y="125"/>
                    </a:cubicBezTo>
                    <a:lnTo>
                      <a:pt x="8882" y="125"/>
                    </a:lnTo>
                    <a:cubicBezTo>
                      <a:pt x="8866" y="105"/>
                      <a:pt x="8848" y="94"/>
                      <a:pt x="8830" y="94"/>
                    </a:cubicBezTo>
                    <a:cubicBezTo>
                      <a:pt x="8811" y="94"/>
                      <a:pt x="8793" y="105"/>
                      <a:pt x="8778" y="125"/>
                    </a:cubicBezTo>
                    <a:cubicBezTo>
                      <a:pt x="8767" y="125"/>
                      <a:pt x="8757" y="125"/>
                      <a:pt x="8746" y="136"/>
                    </a:cubicBezTo>
                    <a:cubicBezTo>
                      <a:pt x="8611" y="178"/>
                      <a:pt x="8507" y="261"/>
                      <a:pt x="8403" y="354"/>
                    </a:cubicBezTo>
                    <a:cubicBezTo>
                      <a:pt x="8351" y="396"/>
                      <a:pt x="8299" y="438"/>
                      <a:pt x="8267" y="500"/>
                    </a:cubicBezTo>
                    <a:lnTo>
                      <a:pt x="8237" y="532"/>
                    </a:lnTo>
                    <a:cubicBezTo>
                      <a:pt x="8216" y="542"/>
                      <a:pt x="8205" y="542"/>
                      <a:pt x="8184" y="553"/>
                    </a:cubicBezTo>
                    <a:cubicBezTo>
                      <a:pt x="8142" y="542"/>
                      <a:pt x="8112" y="511"/>
                      <a:pt x="8080" y="479"/>
                    </a:cubicBezTo>
                    <a:cubicBezTo>
                      <a:pt x="7997" y="407"/>
                      <a:pt x="7903" y="365"/>
                      <a:pt x="7788" y="365"/>
                    </a:cubicBezTo>
                    <a:cubicBezTo>
                      <a:pt x="7758" y="365"/>
                      <a:pt x="7726" y="365"/>
                      <a:pt x="7705" y="396"/>
                    </a:cubicBezTo>
                    <a:cubicBezTo>
                      <a:pt x="7695" y="438"/>
                      <a:pt x="7726" y="449"/>
                      <a:pt x="7758" y="459"/>
                    </a:cubicBezTo>
                    <a:cubicBezTo>
                      <a:pt x="7809" y="469"/>
                      <a:pt x="7862" y="490"/>
                      <a:pt x="7903" y="511"/>
                    </a:cubicBezTo>
                    <a:cubicBezTo>
                      <a:pt x="7924" y="521"/>
                      <a:pt x="7945" y="532"/>
                      <a:pt x="7955" y="542"/>
                    </a:cubicBezTo>
                    <a:cubicBezTo>
                      <a:pt x="7945" y="553"/>
                      <a:pt x="7934" y="574"/>
                      <a:pt x="7924" y="574"/>
                    </a:cubicBezTo>
                    <a:cubicBezTo>
                      <a:pt x="7788" y="574"/>
                      <a:pt x="7653" y="563"/>
                      <a:pt x="7549" y="459"/>
                    </a:cubicBezTo>
                    <a:lnTo>
                      <a:pt x="7497" y="407"/>
                    </a:lnTo>
                    <a:cubicBezTo>
                      <a:pt x="7414" y="375"/>
                      <a:pt x="7320" y="365"/>
                      <a:pt x="7226" y="365"/>
                    </a:cubicBezTo>
                    <a:lnTo>
                      <a:pt x="7080" y="365"/>
                    </a:lnTo>
                    <a:cubicBezTo>
                      <a:pt x="7070" y="344"/>
                      <a:pt x="7050" y="334"/>
                      <a:pt x="7039" y="313"/>
                    </a:cubicBezTo>
                    <a:lnTo>
                      <a:pt x="6904" y="313"/>
                    </a:lnTo>
                    <a:cubicBezTo>
                      <a:pt x="6883" y="282"/>
                      <a:pt x="6851" y="271"/>
                      <a:pt x="6810" y="271"/>
                    </a:cubicBezTo>
                    <a:lnTo>
                      <a:pt x="6716" y="271"/>
                    </a:lnTo>
                    <a:cubicBezTo>
                      <a:pt x="6706" y="250"/>
                      <a:pt x="6685" y="240"/>
                      <a:pt x="6675" y="220"/>
                    </a:cubicBezTo>
                    <a:cubicBezTo>
                      <a:pt x="6654" y="209"/>
                      <a:pt x="6643" y="199"/>
                      <a:pt x="6622" y="178"/>
                    </a:cubicBezTo>
                    <a:cubicBezTo>
                      <a:pt x="6571" y="178"/>
                      <a:pt x="6508" y="178"/>
                      <a:pt x="6466" y="136"/>
                    </a:cubicBezTo>
                    <a:cubicBezTo>
                      <a:pt x="6435" y="105"/>
                      <a:pt x="6393" y="84"/>
                      <a:pt x="6352" y="84"/>
                    </a:cubicBezTo>
                    <a:cubicBezTo>
                      <a:pt x="6331" y="53"/>
                      <a:pt x="6300" y="42"/>
                      <a:pt x="6258" y="42"/>
                    </a:cubicBezTo>
                    <a:cubicBezTo>
                      <a:pt x="6234" y="42"/>
                      <a:pt x="6208" y="40"/>
                      <a:pt x="6183" y="40"/>
                    </a:cubicBezTo>
                    <a:cubicBezTo>
                      <a:pt x="6133" y="40"/>
                      <a:pt x="6084" y="49"/>
                      <a:pt x="6050" y="105"/>
                    </a:cubicBezTo>
                    <a:cubicBezTo>
                      <a:pt x="5893" y="324"/>
                      <a:pt x="5675" y="500"/>
                      <a:pt x="5477" y="688"/>
                    </a:cubicBezTo>
                    <a:cubicBezTo>
                      <a:pt x="5373" y="719"/>
                      <a:pt x="5280" y="792"/>
                      <a:pt x="5196" y="865"/>
                    </a:cubicBezTo>
                    <a:cubicBezTo>
                      <a:pt x="5160" y="883"/>
                      <a:pt x="5124" y="909"/>
                      <a:pt x="5088" y="909"/>
                    </a:cubicBezTo>
                    <a:cubicBezTo>
                      <a:pt x="5082" y="909"/>
                      <a:pt x="5077" y="908"/>
                      <a:pt x="5071" y="907"/>
                    </a:cubicBezTo>
                    <a:cubicBezTo>
                      <a:pt x="5060" y="844"/>
                      <a:pt x="5081" y="771"/>
                      <a:pt x="5019" y="729"/>
                    </a:cubicBezTo>
                    <a:cubicBezTo>
                      <a:pt x="5009" y="708"/>
                      <a:pt x="4988" y="698"/>
                      <a:pt x="4977" y="678"/>
                    </a:cubicBezTo>
                    <a:cubicBezTo>
                      <a:pt x="4956" y="657"/>
                      <a:pt x="4936" y="625"/>
                      <a:pt x="4915" y="604"/>
                    </a:cubicBezTo>
                    <a:cubicBezTo>
                      <a:pt x="4852" y="553"/>
                      <a:pt x="4842" y="449"/>
                      <a:pt x="4759" y="428"/>
                    </a:cubicBezTo>
                    <a:cubicBezTo>
                      <a:pt x="4676" y="396"/>
                      <a:pt x="4582" y="375"/>
                      <a:pt x="4498" y="365"/>
                    </a:cubicBezTo>
                    <a:cubicBezTo>
                      <a:pt x="4436" y="365"/>
                      <a:pt x="4373" y="355"/>
                      <a:pt x="4313" y="355"/>
                    </a:cubicBezTo>
                    <a:cubicBezTo>
                      <a:pt x="4254" y="355"/>
                      <a:pt x="4196" y="365"/>
                      <a:pt x="4144" y="407"/>
                    </a:cubicBezTo>
                    <a:cubicBezTo>
                      <a:pt x="4104" y="407"/>
                      <a:pt x="4064" y="406"/>
                      <a:pt x="4024" y="406"/>
                    </a:cubicBezTo>
                    <a:cubicBezTo>
                      <a:pt x="3909" y="406"/>
                      <a:pt x="3794" y="412"/>
                      <a:pt x="3686" y="459"/>
                    </a:cubicBezTo>
                    <a:lnTo>
                      <a:pt x="3644" y="459"/>
                    </a:lnTo>
                    <a:cubicBezTo>
                      <a:pt x="3563" y="486"/>
                      <a:pt x="3488" y="546"/>
                      <a:pt x="3401" y="546"/>
                    </a:cubicBezTo>
                    <a:cubicBezTo>
                      <a:pt x="3389" y="546"/>
                      <a:pt x="3376" y="544"/>
                      <a:pt x="3364" y="542"/>
                    </a:cubicBezTo>
                    <a:cubicBezTo>
                      <a:pt x="3320" y="524"/>
                      <a:pt x="3277" y="502"/>
                      <a:pt x="3232" y="502"/>
                    </a:cubicBezTo>
                    <a:cubicBezTo>
                      <a:pt x="3201" y="502"/>
                      <a:pt x="3169" y="512"/>
                      <a:pt x="3135" y="542"/>
                    </a:cubicBezTo>
                    <a:lnTo>
                      <a:pt x="2906" y="542"/>
                    </a:lnTo>
                    <a:cubicBezTo>
                      <a:pt x="2874" y="563"/>
                      <a:pt x="2843" y="584"/>
                      <a:pt x="2822" y="604"/>
                    </a:cubicBezTo>
                    <a:cubicBezTo>
                      <a:pt x="2718" y="688"/>
                      <a:pt x="2718" y="688"/>
                      <a:pt x="2770" y="823"/>
                    </a:cubicBezTo>
                    <a:cubicBezTo>
                      <a:pt x="2728" y="813"/>
                      <a:pt x="2697" y="803"/>
                      <a:pt x="2677" y="771"/>
                    </a:cubicBezTo>
                    <a:cubicBezTo>
                      <a:pt x="2656" y="740"/>
                      <a:pt x="2645" y="708"/>
                      <a:pt x="2624" y="678"/>
                    </a:cubicBezTo>
                    <a:cubicBezTo>
                      <a:pt x="2610" y="658"/>
                      <a:pt x="2595" y="650"/>
                      <a:pt x="2582" y="650"/>
                    </a:cubicBezTo>
                    <a:cubicBezTo>
                      <a:pt x="2566" y="650"/>
                      <a:pt x="2552" y="661"/>
                      <a:pt x="2541" y="678"/>
                    </a:cubicBezTo>
                    <a:cubicBezTo>
                      <a:pt x="2385" y="761"/>
                      <a:pt x="2239" y="833"/>
                      <a:pt x="2166" y="1000"/>
                    </a:cubicBezTo>
                    <a:cubicBezTo>
                      <a:pt x="2156" y="1021"/>
                      <a:pt x="2145" y="1032"/>
                      <a:pt x="2124" y="1052"/>
                    </a:cubicBezTo>
                    <a:lnTo>
                      <a:pt x="2124" y="1094"/>
                    </a:lnTo>
                    <a:cubicBezTo>
                      <a:pt x="2052" y="1146"/>
                      <a:pt x="2031" y="1229"/>
                      <a:pt x="1999" y="1312"/>
                    </a:cubicBezTo>
                    <a:cubicBezTo>
                      <a:pt x="1969" y="1365"/>
                      <a:pt x="1958" y="1437"/>
                      <a:pt x="1927" y="1500"/>
                    </a:cubicBezTo>
                    <a:cubicBezTo>
                      <a:pt x="1823" y="1666"/>
                      <a:pt x="1802" y="1865"/>
                      <a:pt x="1760" y="2062"/>
                    </a:cubicBezTo>
                    <a:cubicBezTo>
                      <a:pt x="1749" y="2104"/>
                      <a:pt x="1749" y="2166"/>
                      <a:pt x="1802" y="2198"/>
                    </a:cubicBezTo>
                    <a:lnTo>
                      <a:pt x="1802" y="2291"/>
                    </a:lnTo>
                    <a:cubicBezTo>
                      <a:pt x="1770" y="2354"/>
                      <a:pt x="1749" y="2416"/>
                      <a:pt x="1760" y="2489"/>
                    </a:cubicBezTo>
                    <a:lnTo>
                      <a:pt x="1760" y="2749"/>
                    </a:lnTo>
                    <a:cubicBezTo>
                      <a:pt x="1698" y="2833"/>
                      <a:pt x="1698" y="2843"/>
                      <a:pt x="1749" y="2937"/>
                    </a:cubicBezTo>
                    <a:cubicBezTo>
                      <a:pt x="1823" y="3052"/>
                      <a:pt x="1802" y="3177"/>
                      <a:pt x="1812" y="3301"/>
                    </a:cubicBezTo>
                    <a:cubicBezTo>
                      <a:pt x="1807" y="3301"/>
                      <a:pt x="1803" y="3301"/>
                      <a:pt x="1799" y="3301"/>
                    </a:cubicBezTo>
                    <a:cubicBezTo>
                      <a:pt x="1725" y="3301"/>
                      <a:pt x="1694" y="3385"/>
                      <a:pt x="1635" y="3395"/>
                    </a:cubicBezTo>
                    <a:cubicBezTo>
                      <a:pt x="1583" y="3406"/>
                      <a:pt x="1573" y="3447"/>
                      <a:pt x="1573" y="3489"/>
                    </a:cubicBezTo>
                    <a:lnTo>
                      <a:pt x="1479" y="3489"/>
                    </a:lnTo>
                    <a:lnTo>
                      <a:pt x="1437" y="3531"/>
                    </a:lnTo>
                    <a:cubicBezTo>
                      <a:pt x="1437" y="3655"/>
                      <a:pt x="1437" y="3780"/>
                      <a:pt x="1427" y="3895"/>
                    </a:cubicBezTo>
                    <a:lnTo>
                      <a:pt x="1427" y="3905"/>
                    </a:lnTo>
                    <a:cubicBezTo>
                      <a:pt x="1416" y="3915"/>
                      <a:pt x="1406" y="3936"/>
                      <a:pt x="1395" y="3947"/>
                    </a:cubicBezTo>
                    <a:lnTo>
                      <a:pt x="1385" y="3947"/>
                    </a:lnTo>
                    <a:cubicBezTo>
                      <a:pt x="1354" y="3968"/>
                      <a:pt x="1344" y="3999"/>
                      <a:pt x="1344" y="4040"/>
                    </a:cubicBezTo>
                    <a:lnTo>
                      <a:pt x="1344" y="4176"/>
                    </a:lnTo>
                    <a:lnTo>
                      <a:pt x="1344" y="4218"/>
                    </a:lnTo>
                    <a:cubicBezTo>
                      <a:pt x="1302" y="4239"/>
                      <a:pt x="1270" y="4269"/>
                      <a:pt x="1250" y="4311"/>
                    </a:cubicBezTo>
                    <a:cubicBezTo>
                      <a:pt x="1229" y="4353"/>
                      <a:pt x="1198" y="4384"/>
                      <a:pt x="1156" y="4405"/>
                    </a:cubicBezTo>
                    <a:cubicBezTo>
                      <a:pt x="1136" y="4405"/>
                      <a:pt x="1115" y="4405"/>
                      <a:pt x="1094" y="4426"/>
                    </a:cubicBezTo>
                    <a:cubicBezTo>
                      <a:pt x="990" y="4540"/>
                      <a:pt x="896" y="4655"/>
                      <a:pt x="792" y="4769"/>
                    </a:cubicBezTo>
                    <a:cubicBezTo>
                      <a:pt x="729" y="4801"/>
                      <a:pt x="687" y="4842"/>
                      <a:pt x="657" y="4905"/>
                    </a:cubicBezTo>
                    <a:cubicBezTo>
                      <a:pt x="521" y="4926"/>
                      <a:pt x="458" y="5019"/>
                      <a:pt x="428" y="5134"/>
                    </a:cubicBezTo>
                    <a:cubicBezTo>
                      <a:pt x="323" y="5206"/>
                      <a:pt x="271" y="5321"/>
                      <a:pt x="198" y="5415"/>
                    </a:cubicBezTo>
                    <a:cubicBezTo>
                      <a:pt x="188" y="5436"/>
                      <a:pt x="167" y="5446"/>
                      <a:pt x="146" y="5456"/>
                    </a:cubicBezTo>
                    <a:cubicBezTo>
                      <a:pt x="115" y="5477"/>
                      <a:pt x="104" y="5509"/>
                      <a:pt x="104" y="5550"/>
                    </a:cubicBezTo>
                    <a:cubicBezTo>
                      <a:pt x="74" y="5634"/>
                      <a:pt x="42" y="5706"/>
                      <a:pt x="21" y="5790"/>
                    </a:cubicBezTo>
                    <a:cubicBezTo>
                      <a:pt x="0" y="5894"/>
                      <a:pt x="32" y="5967"/>
                      <a:pt x="136" y="6019"/>
                    </a:cubicBezTo>
                    <a:cubicBezTo>
                      <a:pt x="282" y="6092"/>
                      <a:pt x="438" y="6175"/>
                      <a:pt x="490" y="6352"/>
                    </a:cubicBezTo>
                    <a:cubicBezTo>
                      <a:pt x="500" y="6383"/>
                      <a:pt x="532" y="6414"/>
                      <a:pt x="562" y="6446"/>
                    </a:cubicBezTo>
                    <a:cubicBezTo>
                      <a:pt x="677" y="6539"/>
                      <a:pt x="750" y="6664"/>
                      <a:pt x="844" y="6789"/>
                    </a:cubicBezTo>
                    <a:cubicBezTo>
                      <a:pt x="886" y="6872"/>
                      <a:pt x="886" y="6956"/>
                      <a:pt x="886" y="7050"/>
                    </a:cubicBezTo>
                    <a:cubicBezTo>
                      <a:pt x="886" y="7122"/>
                      <a:pt x="865" y="7196"/>
                      <a:pt x="927" y="7258"/>
                    </a:cubicBezTo>
                    <a:lnTo>
                      <a:pt x="927" y="7300"/>
                    </a:lnTo>
                    <a:cubicBezTo>
                      <a:pt x="927" y="7341"/>
                      <a:pt x="937" y="7372"/>
                      <a:pt x="978" y="7393"/>
                    </a:cubicBezTo>
                    <a:lnTo>
                      <a:pt x="978" y="7393"/>
                    </a:lnTo>
                    <a:cubicBezTo>
                      <a:pt x="976" y="7407"/>
                      <a:pt x="969" y="7417"/>
                      <a:pt x="969" y="7435"/>
                    </a:cubicBezTo>
                    <a:cubicBezTo>
                      <a:pt x="958" y="7445"/>
                      <a:pt x="948" y="7466"/>
                      <a:pt x="937" y="7476"/>
                    </a:cubicBezTo>
                    <a:lnTo>
                      <a:pt x="937" y="7612"/>
                    </a:lnTo>
                    <a:cubicBezTo>
                      <a:pt x="937" y="7685"/>
                      <a:pt x="906" y="7758"/>
                      <a:pt x="979" y="7799"/>
                    </a:cubicBezTo>
                    <a:cubicBezTo>
                      <a:pt x="990" y="7799"/>
                      <a:pt x="1000" y="7809"/>
                      <a:pt x="1021" y="7809"/>
                    </a:cubicBezTo>
                    <a:lnTo>
                      <a:pt x="1021" y="8258"/>
                    </a:lnTo>
                    <a:cubicBezTo>
                      <a:pt x="990" y="8288"/>
                      <a:pt x="990" y="8320"/>
                      <a:pt x="1000" y="8351"/>
                    </a:cubicBezTo>
                    <a:cubicBezTo>
                      <a:pt x="1011" y="8403"/>
                      <a:pt x="1011" y="8455"/>
                      <a:pt x="979" y="8497"/>
                    </a:cubicBezTo>
                    <a:cubicBezTo>
                      <a:pt x="937" y="8559"/>
                      <a:pt x="886" y="8612"/>
                      <a:pt x="844" y="8674"/>
                    </a:cubicBezTo>
                    <a:cubicBezTo>
                      <a:pt x="823" y="8705"/>
                      <a:pt x="833" y="8747"/>
                      <a:pt x="854" y="8778"/>
                    </a:cubicBezTo>
                    <a:cubicBezTo>
                      <a:pt x="865" y="8809"/>
                      <a:pt x="896" y="8809"/>
                      <a:pt x="927" y="8820"/>
                    </a:cubicBezTo>
                    <a:lnTo>
                      <a:pt x="927" y="8862"/>
                    </a:lnTo>
                    <a:cubicBezTo>
                      <a:pt x="958" y="8899"/>
                      <a:pt x="997" y="8906"/>
                      <a:pt x="1037" y="8906"/>
                    </a:cubicBezTo>
                    <a:cubicBezTo>
                      <a:pt x="1063" y="8906"/>
                      <a:pt x="1090" y="8903"/>
                      <a:pt x="1115" y="8903"/>
                    </a:cubicBezTo>
                    <a:cubicBezTo>
                      <a:pt x="1219" y="8966"/>
                      <a:pt x="1344" y="9007"/>
                      <a:pt x="1437" y="9091"/>
                    </a:cubicBezTo>
                    <a:cubicBezTo>
                      <a:pt x="1562" y="9184"/>
                      <a:pt x="1677" y="9267"/>
                      <a:pt x="1802" y="9361"/>
                    </a:cubicBezTo>
                    <a:cubicBezTo>
                      <a:pt x="1906" y="9465"/>
                      <a:pt x="2114" y="9590"/>
                      <a:pt x="2260" y="9642"/>
                    </a:cubicBezTo>
                    <a:cubicBezTo>
                      <a:pt x="2385" y="9674"/>
                      <a:pt x="2510" y="9704"/>
                      <a:pt x="2624" y="9736"/>
                    </a:cubicBezTo>
                    <a:lnTo>
                      <a:pt x="2718" y="9736"/>
                    </a:lnTo>
                    <a:cubicBezTo>
                      <a:pt x="2739" y="9736"/>
                      <a:pt x="2749" y="9736"/>
                      <a:pt x="2760" y="9746"/>
                    </a:cubicBezTo>
                    <a:lnTo>
                      <a:pt x="2770" y="9725"/>
                    </a:lnTo>
                    <a:lnTo>
                      <a:pt x="2770" y="9725"/>
                    </a:lnTo>
                    <a:cubicBezTo>
                      <a:pt x="2770" y="9736"/>
                      <a:pt x="2770" y="9736"/>
                      <a:pt x="2760" y="9746"/>
                    </a:cubicBezTo>
                    <a:cubicBezTo>
                      <a:pt x="2760" y="9924"/>
                      <a:pt x="2728" y="10100"/>
                      <a:pt x="2770" y="10278"/>
                    </a:cubicBezTo>
                    <a:cubicBezTo>
                      <a:pt x="2791" y="10402"/>
                      <a:pt x="2801" y="10537"/>
                      <a:pt x="2864" y="10652"/>
                    </a:cubicBezTo>
                    <a:cubicBezTo>
                      <a:pt x="2885" y="10787"/>
                      <a:pt x="2957" y="10912"/>
                      <a:pt x="3010" y="11037"/>
                    </a:cubicBezTo>
                    <a:cubicBezTo>
                      <a:pt x="3020" y="11069"/>
                      <a:pt x="3061" y="11090"/>
                      <a:pt x="3093" y="11111"/>
                    </a:cubicBezTo>
                    <a:lnTo>
                      <a:pt x="3093" y="11152"/>
                    </a:lnTo>
                    <a:lnTo>
                      <a:pt x="3093" y="11204"/>
                    </a:lnTo>
                    <a:lnTo>
                      <a:pt x="3093" y="11204"/>
                    </a:lnTo>
                    <a:lnTo>
                      <a:pt x="3093" y="11204"/>
                    </a:lnTo>
                    <a:cubicBezTo>
                      <a:pt x="3093" y="11225"/>
                      <a:pt x="3103" y="11245"/>
                      <a:pt x="3135" y="11245"/>
                    </a:cubicBezTo>
                    <a:cubicBezTo>
                      <a:pt x="3145" y="11266"/>
                      <a:pt x="3165" y="11287"/>
                      <a:pt x="3176" y="11298"/>
                    </a:cubicBezTo>
                    <a:cubicBezTo>
                      <a:pt x="3176" y="11350"/>
                      <a:pt x="3165" y="11402"/>
                      <a:pt x="3218" y="11433"/>
                    </a:cubicBezTo>
                    <a:cubicBezTo>
                      <a:pt x="3290" y="11475"/>
                      <a:pt x="3311" y="11558"/>
                      <a:pt x="3364" y="11610"/>
                    </a:cubicBezTo>
                    <a:cubicBezTo>
                      <a:pt x="3374" y="11662"/>
                      <a:pt x="3415" y="11683"/>
                      <a:pt x="3457" y="11704"/>
                    </a:cubicBezTo>
                    <a:cubicBezTo>
                      <a:pt x="3468" y="11724"/>
                      <a:pt x="3478" y="11745"/>
                      <a:pt x="3499" y="11745"/>
                    </a:cubicBezTo>
                    <a:cubicBezTo>
                      <a:pt x="3519" y="11745"/>
                      <a:pt x="3530" y="11756"/>
                      <a:pt x="3551" y="11756"/>
                    </a:cubicBezTo>
                    <a:cubicBezTo>
                      <a:pt x="3551" y="11870"/>
                      <a:pt x="3582" y="11964"/>
                      <a:pt x="3676" y="12037"/>
                    </a:cubicBezTo>
                    <a:lnTo>
                      <a:pt x="3676" y="12120"/>
                    </a:lnTo>
                    <a:cubicBezTo>
                      <a:pt x="3603" y="12162"/>
                      <a:pt x="3603" y="12183"/>
                      <a:pt x="3644" y="12203"/>
                    </a:cubicBezTo>
                    <a:cubicBezTo>
                      <a:pt x="3728" y="12256"/>
                      <a:pt x="3822" y="12297"/>
                      <a:pt x="3915" y="12349"/>
                    </a:cubicBezTo>
                    <a:cubicBezTo>
                      <a:pt x="3947" y="12412"/>
                      <a:pt x="3978" y="12464"/>
                      <a:pt x="4051" y="12495"/>
                    </a:cubicBezTo>
                    <a:cubicBezTo>
                      <a:pt x="4072" y="12527"/>
                      <a:pt x="4103" y="12537"/>
                      <a:pt x="4134" y="12537"/>
                    </a:cubicBezTo>
                    <a:cubicBezTo>
                      <a:pt x="4162" y="12564"/>
                      <a:pt x="4195" y="12574"/>
                      <a:pt x="4229" y="12574"/>
                    </a:cubicBezTo>
                    <a:cubicBezTo>
                      <a:pt x="4246" y="12574"/>
                      <a:pt x="4263" y="12571"/>
                      <a:pt x="4280" y="12568"/>
                    </a:cubicBezTo>
                    <a:cubicBezTo>
                      <a:pt x="4311" y="12573"/>
                      <a:pt x="4342" y="12578"/>
                      <a:pt x="4372" y="12578"/>
                    </a:cubicBezTo>
                    <a:cubicBezTo>
                      <a:pt x="4402" y="12578"/>
                      <a:pt x="4431" y="12573"/>
                      <a:pt x="4457" y="12557"/>
                    </a:cubicBezTo>
                    <a:cubicBezTo>
                      <a:pt x="4644" y="12495"/>
                      <a:pt x="4831" y="12422"/>
                      <a:pt x="5019" y="12349"/>
                    </a:cubicBezTo>
                    <a:cubicBezTo>
                      <a:pt x="5040" y="12349"/>
                      <a:pt x="5050" y="12328"/>
                      <a:pt x="5071" y="12307"/>
                    </a:cubicBezTo>
                    <a:cubicBezTo>
                      <a:pt x="5269" y="12266"/>
                      <a:pt x="5435" y="12141"/>
                      <a:pt x="5634" y="12078"/>
                    </a:cubicBezTo>
                    <a:cubicBezTo>
                      <a:pt x="5748" y="12037"/>
                      <a:pt x="5873" y="12016"/>
                      <a:pt x="5988" y="11943"/>
                    </a:cubicBezTo>
                    <a:cubicBezTo>
                      <a:pt x="6050" y="11933"/>
                      <a:pt x="6102" y="11923"/>
                      <a:pt x="6154" y="11881"/>
                    </a:cubicBezTo>
                    <a:cubicBezTo>
                      <a:pt x="6185" y="11860"/>
                      <a:pt x="6227" y="11860"/>
                      <a:pt x="6258" y="11839"/>
                    </a:cubicBezTo>
                    <a:lnTo>
                      <a:pt x="6279" y="11849"/>
                    </a:lnTo>
                    <a:lnTo>
                      <a:pt x="6300" y="11839"/>
                    </a:lnTo>
                    <a:cubicBezTo>
                      <a:pt x="6319" y="11839"/>
                      <a:pt x="6338" y="11839"/>
                      <a:pt x="6357" y="11839"/>
                    </a:cubicBezTo>
                    <a:cubicBezTo>
                      <a:pt x="6420" y="11839"/>
                      <a:pt x="6481" y="11845"/>
                      <a:pt x="6529" y="11902"/>
                    </a:cubicBezTo>
                    <a:cubicBezTo>
                      <a:pt x="6550" y="11933"/>
                      <a:pt x="6591" y="11933"/>
                      <a:pt x="6622" y="11933"/>
                    </a:cubicBezTo>
                    <a:lnTo>
                      <a:pt x="6622" y="11985"/>
                    </a:lnTo>
                    <a:cubicBezTo>
                      <a:pt x="6716" y="12048"/>
                      <a:pt x="6747" y="12162"/>
                      <a:pt x="6851" y="12214"/>
                    </a:cubicBezTo>
                    <a:cubicBezTo>
                      <a:pt x="6872" y="12224"/>
                      <a:pt x="6883" y="12245"/>
                      <a:pt x="6904" y="12256"/>
                    </a:cubicBezTo>
                    <a:cubicBezTo>
                      <a:pt x="6904" y="12297"/>
                      <a:pt x="6914" y="12328"/>
                      <a:pt x="6955" y="12349"/>
                    </a:cubicBezTo>
                    <a:cubicBezTo>
                      <a:pt x="7122" y="12412"/>
                      <a:pt x="7289" y="12474"/>
                      <a:pt x="7445" y="12537"/>
                    </a:cubicBezTo>
                    <a:cubicBezTo>
                      <a:pt x="7497" y="12578"/>
                      <a:pt x="7539" y="12599"/>
                      <a:pt x="7612" y="12599"/>
                    </a:cubicBezTo>
                    <a:cubicBezTo>
                      <a:pt x="7618" y="12598"/>
                      <a:pt x="7627" y="12598"/>
                      <a:pt x="7637" y="12598"/>
                    </a:cubicBezTo>
                    <a:cubicBezTo>
                      <a:pt x="7724" y="12598"/>
                      <a:pt x="7927" y="12634"/>
                      <a:pt x="7955" y="12661"/>
                    </a:cubicBezTo>
                    <a:cubicBezTo>
                      <a:pt x="8039" y="12713"/>
                      <a:pt x="8124" y="12733"/>
                      <a:pt x="8210" y="12733"/>
                    </a:cubicBezTo>
                    <a:cubicBezTo>
                      <a:pt x="8263" y="12733"/>
                      <a:pt x="8316" y="12726"/>
                      <a:pt x="8371" y="12714"/>
                    </a:cubicBezTo>
                    <a:cubicBezTo>
                      <a:pt x="8389" y="12716"/>
                      <a:pt x="8407" y="12717"/>
                      <a:pt x="8426" y="12717"/>
                    </a:cubicBezTo>
                    <a:cubicBezTo>
                      <a:pt x="8445" y="12717"/>
                      <a:pt x="8465" y="12716"/>
                      <a:pt x="8485" y="12716"/>
                    </a:cubicBezTo>
                    <a:cubicBezTo>
                      <a:pt x="8523" y="12716"/>
                      <a:pt x="8559" y="12719"/>
                      <a:pt x="8591" y="12735"/>
                    </a:cubicBezTo>
                    <a:cubicBezTo>
                      <a:pt x="8622" y="12744"/>
                      <a:pt x="8653" y="12748"/>
                      <a:pt x="8682" y="12748"/>
                    </a:cubicBezTo>
                    <a:cubicBezTo>
                      <a:pt x="8750" y="12748"/>
                      <a:pt x="8813" y="12728"/>
                      <a:pt x="8871" y="12714"/>
                    </a:cubicBezTo>
                    <a:lnTo>
                      <a:pt x="8924" y="12714"/>
                    </a:lnTo>
                    <a:cubicBezTo>
                      <a:pt x="8948" y="12716"/>
                      <a:pt x="8972" y="12717"/>
                      <a:pt x="8995" y="12717"/>
                    </a:cubicBezTo>
                    <a:cubicBezTo>
                      <a:pt x="9095" y="12717"/>
                      <a:pt x="9191" y="12696"/>
                      <a:pt x="9267" y="12620"/>
                    </a:cubicBezTo>
                    <a:cubicBezTo>
                      <a:pt x="9340" y="12547"/>
                      <a:pt x="9434" y="12506"/>
                      <a:pt x="9538" y="12474"/>
                    </a:cubicBezTo>
                    <a:cubicBezTo>
                      <a:pt x="9600" y="12453"/>
                      <a:pt x="9653" y="12422"/>
                      <a:pt x="9663" y="12349"/>
                    </a:cubicBezTo>
                    <a:cubicBezTo>
                      <a:pt x="9704" y="12277"/>
                      <a:pt x="9778" y="12214"/>
                      <a:pt x="9840" y="12173"/>
                    </a:cubicBezTo>
                    <a:cubicBezTo>
                      <a:pt x="9912" y="12068"/>
                      <a:pt x="10027" y="11985"/>
                      <a:pt x="10037" y="11849"/>
                    </a:cubicBezTo>
                    <a:lnTo>
                      <a:pt x="10017" y="11839"/>
                    </a:lnTo>
                    <a:lnTo>
                      <a:pt x="10017" y="11839"/>
                    </a:lnTo>
                    <a:cubicBezTo>
                      <a:pt x="10017" y="11839"/>
                      <a:pt x="10027" y="11839"/>
                      <a:pt x="10037" y="11849"/>
                    </a:cubicBezTo>
                    <a:cubicBezTo>
                      <a:pt x="10079" y="11694"/>
                      <a:pt x="10132" y="11548"/>
                      <a:pt x="10111" y="11391"/>
                    </a:cubicBezTo>
                    <a:cubicBezTo>
                      <a:pt x="10111" y="11277"/>
                      <a:pt x="10132" y="11162"/>
                      <a:pt x="10100" y="11058"/>
                    </a:cubicBezTo>
                    <a:cubicBezTo>
                      <a:pt x="10090" y="11027"/>
                      <a:pt x="10111" y="10996"/>
                      <a:pt x="10111" y="10975"/>
                    </a:cubicBezTo>
                    <a:cubicBezTo>
                      <a:pt x="10194" y="10850"/>
                      <a:pt x="10266" y="10725"/>
                      <a:pt x="10350" y="10600"/>
                    </a:cubicBezTo>
                    <a:lnTo>
                      <a:pt x="10381" y="10600"/>
                    </a:lnTo>
                    <a:cubicBezTo>
                      <a:pt x="10397" y="10600"/>
                      <a:pt x="10413" y="10601"/>
                      <a:pt x="10428" y="10601"/>
                    </a:cubicBezTo>
                    <a:cubicBezTo>
                      <a:pt x="10467" y="10601"/>
                      <a:pt x="10505" y="10595"/>
                      <a:pt x="10527" y="10558"/>
                    </a:cubicBezTo>
                    <a:cubicBezTo>
                      <a:pt x="10620" y="10527"/>
                      <a:pt x="10715" y="10507"/>
                      <a:pt x="10808" y="10475"/>
                    </a:cubicBezTo>
                    <a:cubicBezTo>
                      <a:pt x="11069" y="10433"/>
                      <a:pt x="11318" y="10371"/>
                      <a:pt x="11548" y="10246"/>
                    </a:cubicBezTo>
                    <a:cubicBezTo>
                      <a:pt x="11589" y="10236"/>
                      <a:pt x="11652" y="10246"/>
                      <a:pt x="11682" y="10194"/>
                    </a:cubicBezTo>
                    <a:cubicBezTo>
                      <a:pt x="11735" y="10194"/>
                      <a:pt x="11787" y="10194"/>
                      <a:pt x="11818" y="10142"/>
                    </a:cubicBezTo>
                    <a:cubicBezTo>
                      <a:pt x="11860" y="10132"/>
                      <a:pt x="11912" y="10111"/>
                      <a:pt x="11953" y="10100"/>
                    </a:cubicBezTo>
                    <a:cubicBezTo>
                      <a:pt x="11974" y="10100"/>
                      <a:pt x="11995" y="10079"/>
                      <a:pt x="12006" y="10058"/>
                    </a:cubicBezTo>
                    <a:cubicBezTo>
                      <a:pt x="12057" y="10058"/>
                      <a:pt x="12110" y="10058"/>
                      <a:pt x="12141" y="10017"/>
                    </a:cubicBezTo>
                    <a:cubicBezTo>
                      <a:pt x="12193" y="10007"/>
                      <a:pt x="12235" y="9996"/>
                      <a:pt x="12276" y="9965"/>
                    </a:cubicBezTo>
                    <a:cubicBezTo>
                      <a:pt x="12370" y="9965"/>
                      <a:pt x="12464" y="9934"/>
                      <a:pt x="12547" y="9913"/>
                    </a:cubicBezTo>
                    <a:cubicBezTo>
                      <a:pt x="12599" y="9892"/>
                      <a:pt x="12651" y="9871"/>
                      <a:pt x="12682" y="9819"/>
                    </a:cubicBezTo>
                    <a:cubicBezTo>
                      <a:pt x="12735" y="9778"/>
                      <a:pt x="12745" y="9715"/>
                      <a:pt x="12735" y="9653"/>
                    </a:cubicBezTo>
                    <a:cubicBezTo>
                      <a:pt x="12724" y="9549"/>
                      <a:pt x="12703" y="9445"/>
                      <a:pt x="12672" y="9350"/>
                    </a:cubicBezTo>
                    <a:cubicBezTo>
                      <a:pt x="12672" y="9323"/>
                      <a:pt x="12654" y="9318"/>
                      <a:pt x="12633" y="9318"/>
                    </a:cubicBezTo>
                    <a:cubicBezTo>
                      <a:pt x="12622" y="9318"/>
                      <a:pt x="12610" y="9320"/>
                      <a:pt x="12599" y="9320"/>
                    </a:cubicBezTo>
                    <a:cubicBezTo>
                      <a:pt x="12557" y="9288"/>
                      <a:pt x="12547" y="9246"/>
                      <a:pt x="12547" y="9205"/>
                    </a:cubicBezTo>
                    <a:lnTo>
                      <a:pt x="12547" y="9038"/>
                    </a:lnTo>
                    <a:cubicBezTo>
                      <a:pt x="12547" y="8924"/>
                      <a:pt x="12547" y="8799"/>
                      <a:pt x="12578" y="8684"/>
                    </a:cubicBezTo>
                    <a:cubicBezTo>
                      <a:pt x="12610" y="8601"/>
                      <a:pt x="12610" y="8518"/>
                      <a:pt x="12557" y="8445"/>
                    </a:cubicBezTo>
                    <a:cubicBezTo>
                      <a:pt x="12547" y="8413"/>
                      <a:pt x="12526" y="8403"/>
                      <a:pt x="12505" y="8393"/>
                    </a:cubicBezTo>
                    <a:lnTo>
                      <a:pt x="12505" y="8393"/>
                    </a:lnTo>
                    <a:cubicBezTo>
                      <a:pt x="12505" y="8393"/>
                      <a:pt x="12505" y="8393"/>
                      <a:pt x="12505" y="8393"/>
                    </a:cubicBezTo>
                    <a:lnTo>
                      <a:pt x="12464" y="8393"/>
                    </a:lnTo>
                    <a:cubicBezTo>
                      <a:pt x="12474" y="8351"/>
                      <a:pt x="12485" y="8320"/>
                      <a:pt x="12495" y="8288"/>
                    </a:cubicBezTo>
                    <a:cubicBezTo>
                      <a:pt x="12495" y="8195"/>
                      <a:pt x="12536" y="8101"/>
                      <a:pt x="12464" y="8029"/>
                    </a:cubicBezTo>
                    <a:cubicBezTo>
                      <a:pt x="12453" y="8008"/>
                      <a:pt x="12453" y="7997"/>
                      <a:pt x="12443" y="7987"/>
                    </a:cubicBezTo>
                    <a:cubicBezTo>
                      <a:pt x="12453" y="7934"/>
                      <a:pt x="12464" y="7883"/>
                      <a:pt x="12411" y="7851"/>
                    </a:cubicBezTo>
                    <a:cubicBezTo>
                      <a:pt x="12401" y="7820"/>
                      <a:pt x="12381" y="7789"/>
                      <a:pt x="12381" y="7758"/>
                    </a:cubicBezTo>
                    <a:cubicBezTo>
                      <a:pt x="12381" y="7654"/>
                      <a:pt x="12318" y="7580"/>
                      <a:pt x="12235" y="7518"/>
                    </a:cubicBezTo>
                    <a:cubicBezTo>
                      <a:pt x="12172" y="7425"/>
                      <a:pt x="12182" y="7300"/>
                      <a:pt x="12078" y="7216"/>
                    </a:cubicBezTo>
                    <a:cubicBezTo>
                      <a:pt x="11974" y="7133"/>
                      <a:pt x="12006" y="7039"/>
                      <a:pt x="12047" y="6935"/>
                    </a:cubicBezTo>
                    <a:cubicBezTo>
                      <a:pt x="12078" y="6935"/>
                      <a:pt x="12099" y="6914"/>
                      <a:pt x="12110" y="6893"/>
                    </a:cubicBezTo>
                    <a:cubicBezTo>
                      <a:pt x="12141" y="6872"/>
                      <a:pt x="12161" y="6831"/>
                      <a:pt x="12172" y="6789"/>
                    </a:cubicBezTo>
                    <a:cubicBezTo>
                      <a:pt x="12172" y="6768"/>
                      <a:pt x="12182" y="6737"/>
                      <a:pt x="12193" y="6706"/>
                    </a:cubicBezTo>
                    <a:cubicBezTo>
                      <a:pt x="12245" y="6654"/>
                      <a:pt x="12256" y="6581"/>
                      <a:pt x="12276" y="6508"/>
                    </a:cubicBezTo>
                    <a:cubicBezTo>
                      <a:pt x="12297" y="6352"/>
                      <a:pt x="12318" y="6206"/>
                      <a:pt x="12307" y="6050"/>
                    </a:cubicBezTo>
                    <a:cubicBezTo>
                      <a:pt x="12318" y="6029"/>
                      <a:pt x="12318" y="5998"/>
                      <a:pt x="12328" y="5977"/>
                    </a:cubicBezTo>
                    <a:cubicBezTo>
                      <a:pt x="12391" y="5884"/>
                      <a:pt x="12370" y="5790"/>
                      <a:pt x="12370" y="5696"/>
                    </a:cubicBezTo>
                    <a:lnTo>
                      <a:pt x="12370" y="5644"/>
                    </a:lnTo>
                    <a:cubicBezTo>
                      <a:pt x="12411" y="5488"/>
                      <a:pt x="12453" y="5321"/>
                      <a:pt x="12515" y="5165"/>
                    </a:cubicBezTo>
                    <a:cubicBezTo>
                      <a:pt x="12547" y="5082"/>
                      <a:pt x="12536" y="4988"/>
                      <a:pt x="12578" y="4905"/>
                    </a:cubicBezTo>
                    <a:lnTo>
                      <a:pt x="12765" y="4468"/>
                    </a:lnTo>
                    <a:cubicBezTo>
                      <a:pt x="12807" y="4384"/>
                      <a:pt x="12869" y="4311"/>
                      <a:pt x="12869" y="4218"/>
                    </a:cubicBezTo>
                    <a:cubicBezTo>
                      <a:pt x="12943" y="4144"/>
                      <a:pt x="12922" y="4072"/>
                      <a:pt x="12901" y="3989"/>
                    </a:cubicBezTo>
                    <a:cubicBezTo>
                      <a:pt x="12890" y="3947"/>
                      <a:pt x="12859" y="3947"/>
                      <a:pt x="12828" y="3947"/>
                    </a:cubicBezTo>
                    <a:cubicBezTo>
                      <a:pt x="12807" y="3895"/>
                      <a:pt x="12776" y="3874"/>
                      <a:pt x="12735" y="3853"/>
                    </a:cubicBezTo>
                    <a:cubicBezTo>
                      <a:pt x="12589" y="3780"/>
                      <a:pt x="12464" y="3686"/>
                      <a:pt x="12370" y="3561"/>
                    </a:cubicBezTo>
                    <a:cubicBezTo>
                      <a:pt x="12318" y="3489"/>
                      <a:pt x="12256" y="3436"/>
                      <a:pt x="12182" y="3395"/>
                    </a:cubicBezTo>
                    <a:cubicBezTo>
                      <a:pt x="12068" y="3322"/>
                      <a:pt x="11985" y="3228"/>
                      <a:pt x="11912" y="3124"/>
                    </a:cubicBezTo>
                    <a:cubicBezTo>
                      <a:pt x="11807" y="2968"/>
                      <a:pt x="11682" y="2864"/>
                      <a:pt x="11495" y="2843"/>
                    </a:cubicBezTo>
                    <a:cubicBezTo>
                      <a:pt x="11474" y="2823"/>
                      <a:pt x="11464" y="2812"/>
                      <a:pt x="11443" y="2802"/>
                    </a:cubicBezTo>
                    <a:cubicBezTo>
                      <a:pt x="11391" y="2791"/>
                      <a:pt x="11349" y="2770"/>
                      <a:pt x="11318" y="2718"/>
                    </a:cubicBezTo>
                    <a:cubicBezTo>
                      <a:pt x="11308" y="2698"/>
                      <a:pt x="11277" y="2677"/>
                      <a:pt x="11256" y="2656"/>
                    </a:cubicBezTo>
                    <a:cubicBezTo>
                      <a:pt x="11235" y="2645"/>
                      <a:pt x="11204" y="2624"/>
                      <a:pt x="11173" y="2614"/>
                    </a:cubicBezTo>
                    <a:cubicBezTo>
                      <a:pt x="11162" y="2562"/>
                      <a:pt x="11204" y="2520"/>
                      <a:pt x="11214" y="2469"/>
                    </a:cubicBezTo>
                    <a:cubicBezTo>
                      <a:pt x="11214" y="2458"/>
                      <a:pt x="11224" y="2448"/>
                      <a:pt x="11224" y="2437"/>
                    </a:cubicBezTo>
                    <a:cubicBezTo>
                      <a:pt x="11318" y="2416"/>
                      <a:pt x="11349" y="2354"/>
                      <a:pt x="11339" y="2260"/>
                    </a:cubicBezTo>
                    <a:cubicBezTo>
                      <a:pt x="11328" y="2094"/>
                      <a:pt x="11298" y="1937"/>
                      <a:pt x="11214" y="1781"/>
                    </a:cubicBezTo>
                    <a:cubicBezTo>
                      <a:pt x="11162" y="1687"/>
                      <a:pt x="11131" y="1594"/>
                      <a:pt x="11110" y="1490"/>
                    </a:cubicBezTo>
                    <a:cubicBezTo>
                      <a:pt x="11069" y="1312"/>
                      <a:pt x="11016" y="1146"/>
                      <a:pt x="10954" y="990"/>
                    </a:cubicBezTo>
                    <a:cubicBezTo>
                      <a:pt x="10923" y="907"/>
                      <a:pt x="10891" y="833"/>
                      <a:pt x="10891" y="750"/>
                    </a:cubicBezTo>
                    <a:cubicBezTo>
                      <a:pt x="10891" y="667"/>
                      <a:pt x="10870" y="594"/>
                      <a:pt x="10808" y="542"/>
                    </a:cubicBezTo>
                    <a:cubicBezTo>
                      <a:pt x="10725" y="469"/>
                      <a:pt x="10652" y="407"/>
                      <a:pt x="10537" y="407"/>
                    </a:cubicBezTo>
                    <a:cubicBezTo>
                      <a:pt x="10516" y="386"/>
                      <a:pt x="10496" y="375"/>
                      <a:pt x="10486" y="365"/>
                    </a:cubicBezTo>
                    <a:cubicBezTo>
                      <a:pt x="10433" y="354"/>
                      <a:pt x="10391" y="334"/>
                      <a:pt x="10350" y="324"/>
                    </a:cubicBezTo>
                    <a:cubicBezTo>
                      <a:pt x="10215" y="271"/>
                      <a:pt x="10079" y="188"/>
                      <a:pt x="9933" y="178"/>
                    </a:cubicBezTo>
                    <a:cubicBezTo>
                      <a:pt x="9923" y="157"/>
                      <a:pt x="9902" y="146"/>
                      <a:pt x="9882" y="136"/>
                    </a:cubicBezTo>
                    <a:cubicBezTo>
                      <a:pt x="9840" y="74"/>
                      <a:pt x="9778" y="42"/>
                      <a:pt x="9704" y="42"/>
                    </a:cubicBezTo>
                    <a:cubicBezTo>
                      <a:pt x="9673" y="11"/>
                      <a:pt x="9642" y="0"/>
                      <a:pt x="9600"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8" name="Google Shape;98;p35"/>
              <p:cNvPicPr preferRelativeResize="0"/>
              <p:nvPr/>
            </p:nvPicPr>
            <p:blipFill rotWithShape="1">
              <a:blip r:embed="rId2">
                <a:alphaModFix/>
              </a:blip>
              <a:srcRect/>
              <a:stretch/>
            </p:blipFill>
            <p:spPr>
              <a:xfrm>
                <a:off x="3213512" y="175511"/>
                <a:ext cx="803674" cy="794179"/>
              </a:xfrm>
              <a:prstGeom prst="rect">
                <a:avLst/>
              </a:prstGeom>
              <a:noFill/>
              <a:ln>
                <a:noFill/>
              </a:ln>
            </p:spPr>
          </p:pic>
        </p:grpSp>
      </p:grpSp>
      <p:grpSp>
        <p:nvGrpSpPr>
          <p:cNvPr id="99" name="Google Shape;99;p35"/>
          <p:cNvGrpSpPr/>
          <p:nvPr/>
        </p:nvGrpSpPr>
        <p:grpSpPr>
          <a:xfrm rot="-8659111" flipH="1">
            <a:off x="8432189" y="-169231"/>
            <a:ext cx="646929" cy="977808"/>
            <a:chOff x="4841429" y="-138081"/>
            <a:chExt cx="1144842" cy="1730385"/>
          </a:xfrm>
        </p:grpSpPr>
        <p:sp>
          <p:nvSpPr>
            <p:cNvPr id="100" name="Google Shape;100;p35"/>
            <p:cNvSpPr/>
            <p:nvPr/>
          </p:nvSpPr>
          <p:spPr>
            <a:xfrm>
              <a:off x="4841436" y="-135066"/>
              <a:ext cx="1144835" cy="1724346"/>
            </a:xfrm>
            <a:custGeom>
              <a:avLst/>
              <a:gdLst/>
              <a:ahLst/>
              <a:cxnLst/>
              <a:rect l="l" t="t" r="r" b="b"/>
              <a:pathLst>
                <a:path w="14557" h="21925" extrusionOk="0">
                  <a:moveTo>
                    <a:pt x="8209" y="1955"/>
                  </a:moveTo>
                  <a:cubicBezTo>
                    <a:pt x="8214" y="1955"/>
                    <a:pt x="8220" y="1957"/>
                    <a:pt x="8226" y="1959"/>
                  </a:cubicBezTo>
                  <a:lnTo>
                    <a:pt x="8226" y="1970"/>
                  </a:lnTo>
                  <a:lnTo>
                    <a:pt x="8185" y="1970"/>
                  </a:lnTo>
                  <a:cubicBezTo>
                    <a:pt x="8185" y="1963"/>
                    <a:pt x="8195" y="1955"/>
                    <a:pt x="8209" y="1955"/>
                  </a:cubicBezTo>
                  <a:close/>
                  <a:moveTo>
                    <a:pt x="8789" y="2438"/>
                  </a:moveTo>
                  <a:cubicBezTo>
                    <a:pt x="8789" y="2438"/>
                    <a:pt x="8789" y="2449"/>
                    <a:pt x="8799" y="2449"/>
                  </a:cubicBezTo>
                  <a:lnTo>
                    <a:pt x="8789" y="2449"/>
                  </a:lnTo>
                  <a:lnTo>
                    <a:pt x="8789" y="2438"/>
                  </a:lnTo>
                  <a:close/>
                  <a:moveTo>
                    <a:pt x="7747" y="2512"/>
                  </a:moveTo>
                  <a:cubicBezTo>
                    <a:pt x="7758" y="2512"/>
                    <a:pt x="7758" y="2512"/>
                    <a:pt x="7768" y="2522"/>
                  </a:cubicBezTo>
                  <a:lnTo>
                    <a:pt x="7758" y="2522"/>
                  </a:lnTo>
                  <a:cubicBezTo>
                    <a:pt x="7747" y="2522"/>
                    <a:pt x="7747" y="2512"/>
                    <a:pt x="7747" y="2512"/>
                  </a:cubicBezTo>
                  <a:close/>
                  <a:moveTo>
                    <a:pt x="2916" y="5365"/>
                  </a:moveTo>
                  <a:lnTo>
                    <a:pt x="2916" y="5385"/>
                  </a:lnTo>
                  <a:lnTo>
                    <a:pt x="2906" y="5385"/>
                  </a:lnTo>
                  <a:cubicBezTo>
                    <a:pt x="2906" y="5385"/>
                    <a:pt x="2906" y="5375"/>
                    <a:pt x="2916" y="5365"/>
                  </a:cubicBezTo>
                  <a:close/>
                  <a:moveTo>
                    <a:pt x="3145" y="5562"/>
                  </a:moveTo>
                  <a:cubicBezTo>
                    <a:pt x="3135" y="5562"/>
                    <a:pt x="3135" y="5573"/>
                    <a:pt x="3135" y="5573"/>
                  </a:cubicBezTo>
                  <a:lnTo>
                    <a:pt x="3135" y="5562"/>
                  </a:lnTo>
                  <a:close/>
                  <a:moveTo>
                    <a:pt x="11183" y="5999"/>
                  </a:moveTo>
                  <a:lnTo>
                    <a:pt x="11173" y="6010"/>
                  </a:lnTo>
                  <a:lnTo>
                    <a:pt x="11173" y="5999"/>
                  </a:lnTo>
                  <a:close/>
                  <a:moveTo>
                    <a:pt x="9996" y="6843"/>
                  </a:moveTo>
                  <a:lnTo>
                    <a:pt x="10007" y="6853"/>
                  </a:lnTo>
                  <a:lnTo>
                    <a:pt x="9996" y="6853"/>
                  </a:lnTo>
                  <a:lnTo>
                    <a:pt x="9996" y="6843"/>
                  </a:lnTo>
                  <a:close/>
                  <a:moveTo>
                    <a:pt x="9403" y="7061"/>
                  </a:moveTo>
                  <a:cubicBezTo>
                    <a:pt x="9413" y="7082"/>
                    <a:pt x="9424" y="7103"/>
                    <a:pt x="9424" y="7124"/>
                  </a:cubicBezTo>
                  <a:cubicBezTo>
                    <a:pt x="9403" y="7114"/>
                    <a:pt x="9403" y="7082"/>
                    <a:pt x="9403" y="7061"/>
                  </a:cubicBezTo>
                  <a:close/>
                  <a:moveTo>
                    <a:pt x="5186" y="7415"/>
                  </a:moveTo>
                  <a:lnTo>
                    <a:pt x="5186" y="7426"/>
                  </a:lnTo>
                  <a:lnTo>
                    <a:pt x="5176" y="7426"/>
                  </a:lnTo>
                  <a:cubicBezTo>
                    <a:pt x="5176" y="7426"/>
                    <a:pt x="5186" y="7426"/>
                    <a:pt x="5186" y="7415"/>
                  </a:cubicBezTo>
                  <a:close/>
                  <a:moveTo>
                    <a:pt x="9268" y="7540"/>
                  </a:moveTo>
                  <a:lnTo>
                    <a:pt x="9268" y="7540"/>
                  </a:lnTo>
                  <a:cubicBezTo>
                    <a:pt x="9258" y="7561"/>
                    <a:pt x="9247" y="7572"/>
                    <a:pt x="9237" y="7572"/>
                  </a:cubicBezTo>
                  <a:lnTo>
                    <a:pt x="9268" y="7540"/>
                  </a:lnTo>
                  <a:close/>
                  <a:moveTo>
                    <a:pt x="4551" y="10393"/>
                  </a:moveTo>
                  <a:cubicBezTo>
                    <a:pt x="4551" y="10404"/>
                    <a:pt x="4561" y="10404"/>
                    <a:pt x="4561" y="10414"/>
                  </a:cubicBezTo>
                  <a:lnTo>
                    <a:pt x="4540" y="10414"/>
                  </a:lnTo>
                  <a:cubicBezTo>
                    <a:pt x="4540" y="10404"/>
                    <a:pt x="4551" y="10404"/>
                    <a:pt x="4551" y="10393"/>
                  </a:cubicBezTo>
                  <a:close/>
                  <a:moveTo>
                    <a:pt x="2875" y="10696"/>
                  </a:moveTo>
                  <a:cubicBezTo>
                    <a:pt x="2885" y="10716"/>
                    <a:pt x="2875" y="10737"/>
                    <a:pt x="2875" y="10758"/>
                  </a:cubicBezTo>
                  <a:cubicBezTo>
                    <a:pt x="2854" y="10737"/>
                    <a:pt x="2833" y="10726"/>
                    <a:pt x="2812" y="10716"/>
                  </a:cubicBezTo>
                  <a:cubicBezTo>
                    <a:pt x="2833" y="10706"/>
                    <a:pt x="2854" y="10706"/>
                    <a:pt x="2875" y="10696"/>
                  </a:cubicBezTo>
                  <a:close/>
                  <a:moveTo>
                    <a:pt x="13916" y="11448"/>
                  </a:moveTo>
                  <a:cubicBezTo>
                    <a:pt x="13930" y="11448"/>
                    <a:pt x="13939" y="11454"/>
                    <a:pt x="13943" y="11466"/>
                  </a:cubicBezTo>
                  <a:cubicBezTo>
                    <a:pt x="13911" y="11466"/>
                    <a:pt x="13860" y="11476"/>
                    <a:pt x="13776" y="11508"/>
                  </a:cubicBezTo>
                  <a:cubicBezTo>
                    <a:pt x="13786" y="11497"/>
                    <a:pt x="13797" y="11497"/>
                    <a:pt x="13818" y="11487"/>
                  </a:cubicBezTo>
                  <a:cubicBezTo>
                    <a:pt x="13862" y="11462"/>
                    <a:pt x="13895" y="11448"/>
                    <a:pt x="13916" y="11448"/>
                  </a:cubicBezTo>
                  <a:close/>
                  <a:moveTo>
                    <a:pt x="3645" y="11695"/>
                  </a:moveTo>
                  <a:lnTo>
                    <a:pt x="3645" y="11705"/>
                  </a:lnTo>
                  <a:lnTo>
                    <a:pt x="3635" y="11695"/>
                  </a:lnTo>
                  <a:close/>
                  <a:moveTo>
                    <a:pt x="5051" y="11945"/>
                  </a:moveTo>
                  <a:lnTo>
                    <a:pt x="5040" y="11955"/>
                  </a:lnTo>
                  <a:cubicBezTo>
                    <a:pt x="5040" y="11945"/>
                    <a:pt x="5051" y="11945"/>
                    <a:pt x="5051" y="11945"/>
                  </a:cubicBezTo>
                  <a:close/>
                  <a:moveTo>
                    <a:pt x="11912" y="12362"/>
                  </a:moveTo>
                  <a:cubicBezTo>
                    <a:pt x="11923" y="12403"/>
                    <a:pt x="11933" y="12434"/>
                    <a:pt x="11944" y="12466"/>
                  </a:cubicBezTo>
                  <a:cubicBezTo>
                    <a:pt x="11923" y="12466"/>
                    <a:pt x="11902" y="12455"/>
                    <a:pt x="11881" y="12455"/>
                  </a:cubicBezTo>
                  <a:cubicBezTo>
                    <a:pt x="11861" y="12445"/>
                    <a:pt x="11871" y="12403"/>
                    <a:pt x="11891" y="12372"/>
                  </a:cubicBezTo>
                  <a:cubicBezTo>
                    <a:pt x="11902" y="12372"/>
                    <a:pt x="11912" y="12362"/>
                    <a:pt x="11912" y="12362"/>
                  </a:cubicBezTo>
                  <a:close/>
                  <a:moveTo>
                    <a:pt x="7238" y="12965"/>
                  </a:moveTo>
                  <a:cubicBezTo>
                    <a:pt x="7217" y="12996"/>
                    <a:pt x="7196" y="13028"/>
                    <a:pt x="7196" y="13070"/>
                  </a:cubicBezTo>
                  <a:lnTo>
                    <a:pt x="7196" y="13017"/>
                  </a:lnTo>
                  <a:cubicBezTo>
                    <a:pt x="7206" y="12986"/>
                    <a:pt x="7217" y="12965"/>
                    <a:pt x="7238" y="12965"/>
                  </a:cubicBezTo>
                  <a:close/>
                  <a:moveTo>
                    <a:pt x="2926" y="16170"/>
                  </a:moveTo>
                  <a:cubicBezTo>
                    <a:pt x="2930" y="16170"/>
                    <a:pt x="2937" y="16177"/>
                    <a:pt x="2937" y="16182"/>
                  </a:cubicBezTo>
                  <a:lnTo>
                    <a:pt x="2927" y="16182"/>
                  </a:lnTo>
                  <a:cubicBezTo>
                    <a:pt x="2922" y="16174"/>
                    <a:pt x="2923" y="16170"/>
                    <a:pt x="2926" y="16170"/>
                  </a:cubicBezTo>
                  <a:close/>
                  <a:moveTo>
                    <a:pt x="12245" y="16318"/>
                  </a:moveTo>
                  <a:cubicBezTo>
                    <a:pt x="12266" y="16328"/>
                    <a:pt x="12277" y="16339"/>
                    <a:pt x="12287" y="16339"/>
                  </a:cubicBezTo>
                  <a:cubicBezTo>
                    <a:pt x="12277" y="16339"/>
                    <a:pt x="12256" y="16339"/>
                    <a:pt x="12245" y="16328"/>
                  </a:cubicBezTo>
                  <a:lnTo>
                    <a:pt x="12245" y="16318"/>
                  </a:lnTo>
                  <a:close/>
                  <a:moveTo>
                    <a:pt x="7560" y="16724"/>
                  </a:moveTo>
                  <a:cubicBezTo>
                    <a:pt x="7560" y="16735"/>
                    <a:pt x="7560" y="16735"/>
                    <a:pt x="7550" y="16735"/>
                  </a:cubicBezTo>
                  <a:cubicBezTo>
                    <a:pt x="7550" y="16724"/>
                    <a:pt x="7560" y="16724"/>
                    <a:pt x="7560" y="16724"/>
                  </a:cubicBezTo>
                  <a:close/>
                  <a:moveTo>
                    <a:pt x="4561" y="16776"/>
                  </a:moveTo>
                  <a:lnTo>
                    <a:pt x="4561" y="16786"/>
                  </a:lnTo>
                  <a:cubicBezTo>
                    <a:pt x="4561" y="16786"/>
                    <a:pt x="4551" y="16786"/>
                    <a:pt x="4551" y="16776"/>
                  </a:cubicBezTo>
                  <a:close/>
                  <a:moveTo>
                    <a:pt x="2409" y="16789"/>
                  </a:moveTo>
                  <a:lnTo>
                    <a:pt x="2409" y="16789"/>
                  </a:lnTo>
                  <a:cubicBezTo>
                    <a:pt x="2406" y="16792"/>
                    <a:pt x="2406" y="16797"/>
                    <a:pt x="2406" y="16797"/>
                  </a:cubicBezTo>
                  <a:lnTo>
                    <a:pt x="2406" y="16797"/>
                  </a:lnTo>
                  <a:cubicBezTo>
                    <a:pt x="2406" y="16793"/>
                    <a:pt x="2408" y="16791"/>
                    <a:pt x="2409" y="16789"/>
                  </a:cubicBezTo>
                  <a:close/>
                  <a:moveTo>
                    <a:pt x="2406" y="16828"/>
                  </a:moveTo>
                  <a:cubicBezTo>
                    <a:pt x="2416" y="16839"/>
                    <a:pt x="2406" y="16839"/>
                    <a:pt x="2406" y="16839"/>
                  </a:cubicBezTo>
                  <a:lnTo>
                    <a:pt x="2406" y="16828"/>
                  </a:lnTo>
                  <a:close/>
                  <a:moveTo>
                    <a:pt x="4197" y="16860"/>
                  </a:moveTo>
                  <a:cubicBezTo>
                    <a:pt x="4186" y="16870"/>
                    <a:pt x="4186" y="16880"/>
                    <a:pt x="4186" y="16880"/>
                  </a:cubicBezTo>
                  <a:lnTo>
                    <a:pt x="4186" y="16860"/>
                  </a:lnTo>
                  <a:close/>
                  <a:moveTo>
                    <a:pt x="2427" y="17047"/>
                  </a:moveTo>
                  <a:cubicBezTo>
                    <a:pt x="2416" y="17047"/>
                    <a:pt x="2416" y="17057"/>
                    <a:pt x="2416" y="17057"/>
                  </a:cubicBezTo>
                  <a:lnTo>
                    <a:pt x="2406" y="17057"/>
                  </a:lnTo>
                  <a:cubicBezTo>
                    <a:pt x="2416" y="17057"/>
                    <a:pt x="2416" y="17047"/>
                    <a:pt x="2427" y="17047"/>
                  </a:cubicBezTo>
                  <a:close/>
                  <a:moveTo>
                    <a:pt x="11486" y="17172"/>
                  </a:moveTo>
                  <a:lnTo>
                    <a:pt x="11486" y="17214"/>
                  </a:lnTo>
                  <a:cubicBezTo>
                    <a:pt x="11475" y="17203"/>
                    <a:pt x="11475" y="17193"/>
                    <a:pt x="11465" y="17182"/>
                  </a:cubicBezTo>
                  <a:cubicBezTo>
                    <a:pt x="11475" y="17182"/>
                    <a:pt x="11475" y="17172"/>
                    <a:pt x="11486" y="17172"/>
                  </a:cubicBezTo>
                  <a:close/>
                  <a:moveTo>
                    <a:pt x="11725" y="17390"/>
                  </a:moveTo>
                  <a:lnTo>
                    <a:pt x="11736" y="17401"/>
                  </a:lnTo>
                  <a:cubicBezTo>
                    <a:pt x="11736" y="17401"/>
                    <a:pt x="11725" y="17401"/>
                    <a:pt x="11725" y="17390"/>
                  </a:cubicBezTo>
                  <a:close/>
                  <a:moveTo>
                    <a:pt x="1500" y="17640"/>
                  </a:moveTo>
                  <a:lnTo>
                    <a:pt x="1500" y="17651"/>
                  </a:lnTo>
                  <a:lnTo>
                    <a:pt x="1490" y="17651"/>
                  </a:lnTo>
                  <a:lnTo>
                    <a:pt x="1500" y="17640"/>
                  </a:lnTo>
                  <a:close/>
                  <a:moveTo>
                    <a:pt x="5478" y="17651"/>
                  </a:moveTo>
                  <a:cubicBezTo>
                    <a:pt x="5488" y="17651"/>
                    <a:pt x="5488" y="17651"/>
                    <a:pt x="5498" y="17661"/>
                  </a:cubicBezTo>
                  <a:lnTo>
                    <a:pt x="5488" y="17661"/>
                  </a:lnTo>
                  <a:cubicBezTo>
                    <a:pt x="5488" y="17651"/>
                    <a:pt x="5478" y="17651"/>
                    <a:pt x="5478" y="17651"/>
                  </a:cubicBezTo>
                  <a:close/>
                  <a:moveTo>
                    <a:pt x="10798" y="18859"/>
                  </a:moveTo>
                  <a:cubicBezTo>
                    <a:pt x="10808" y="18859"/>
                    <a:pt x="10808" y="18869"/>
                    <a:pt x="10808" y="18869"/>
                  </a:cubicBezTo>
                  <a:lnTo>
                    <a:pt x="10798" y="18869"/>
                  </a:lnTo>
                  <a:lnTo>
                    <a:pt x="10798" y="18859"/>
                  </a:lnTo>
                  <a:close/>
                  <a:moveTo>
                    <a:pt x="8112" y="20774"/>
                  </a:moveTo>
                  <a:cubicBezTo>
                    <a:pt x="8112" y="20784"/>
                    <a:pt x="8112" y="20784"/>
                    <a:pt x="8101" y="20784"/>
                  </a:cubicBezTo>
                  <a:cubicBezTo>
                    <a:pt x="8112" y="20784"/>
                    <a:pt x="8112" y="20775"/>
                    <a:pt x="8112" y="20774"/>
                  </a:cubicBezTo>
                  <a:close/>
                  <a:moveTo>
                    <a:pt x="8615" y="1"/>
                  </a:moveTo>
                  <a:cubicBezTo>
                    <a:pt x="8607" y="1"/>
                    <a:pt x="8599" y="1"/>
                    <a:pt x="8591" y="2"/>
                  </a:cubicBezTo>
                  <a:cubicBezTo>
                    <a:pt x="8559" y="2"/>
                    <a:pt x="8529" y="23"/>
                    <a:pt x="8508" y="44"/>
                  </a:cubicBezTo>
                  <a:cubicBezTo>
                    <a:pt x="8310" y="263"/>
                    <a:pt x="8071" y="439"/>
                    <a:pt x="7987" y="742"/>
                  </a:cubicBezTo>
                  <a:cubicBezTo>
                    <a:pt x="7987" y="783"/>
                    <a:pt x="7946" y="814"/>
                    <a:pt x="7925" y="846"/>
                  </a:cubicBezTo>
                  <a:cubicBezTo>
                    <a:pt x="7821" y="897"/>
                    <a:pt x="7904" y="971"/>
                    <a:pt x="7914" y="1033"/>
                  </a:cubicBezTo>
                  <a:cubicBezTo>
                    <a:pt x="7841" y="1043"/>
                    <a:pt x="7789" y="1085"/>
                    <a:pt x="7758" y="1158"/>
                  </a:cubicBezTo>
                  <a:cubicBezTo>
                    <a:pt x="7706" y="1335"/>
                    <a:pt x="7612" y="1491"/>
                    <a:pt x="7508" y="1626"/>
                  </a:cubicBezTo>
                  <a:cubicBezTo>
                    <a:pt x="7425" y="1730"/>
                    <a:pt x="7404" y="1845"/>
                    <a:pt x="7383" y="1959"/>
                  </a:cubicBezTo>
                  <a:cubicBezTo>
                    <a:pt x="7248" y="2126"/>
                    <a:pt x="7289" y="2366"/>
                    <a:pt x="7123" y="2522"/>
                  </a:cubicBezTo>
                  <a:cubicBezTo>
                    <a:pt x="7143" y="2637"/>
                    <a:pt x="7019" y="2688"/>
                    <a:pt x="7019" y="2782"/>
                  </a:cubicBezTo>
                  <a:cubicBezTo>
                    <a:pt x="7009" y="2897"/>
                    <a:pt x="6967" y="2991"/>
                    <a:pt x="6914" y="3084"/>
                  </a:cubicBezTo>
                  <a:cubicBezTo>
                    <a:pt x="6894" y="3146"/>
                    <a:pt x="6884" y="3209"/>
                    <a:pt x="6946" y="3251"/>
                  </a:cubicBezTo>
                  <a:cubicBezTo>
                    <a:pt x="6946" y="3271"/>
                    <a:pt x="6956" y="3292"/>
                    <a:pt x="6967" y="3303"/>
                  </a:cubicBezTo>
                  <a:cubicBezTo>
                    <a:pt x="6956" y="3345"/>
                    <a:pt x="6946" y="3386"/>
                    <a:pt x="6946" y="3417"/>
                  </a:cubicBezTo>
                  <a:cubicBezTo>
                    <a:pt x="6914" y="3438"/>
                    <a:pt x="6894" y="3459"/>
                    <a:pt x="6894" y="3490"/>
                  </a:cubicBezTo>
                  <a:cubicBezTo>
                    <a:pt x="6884" y="3542"/>
                    <a:pt x="6884" y="3615"/>
                    <a:pt x="6863" y="3667"/>
                  </a:cubicBezTo>
                  <a:cubicBezTo>
                    <a:pt x="6748" y="3917"/>
                    <a:pt x="6738" y="4115"/>
                    <a:pt x="6821" y="4417"/>
                  </a:cubicBezTo>
                  <a:cubicBezTo>
                    <a:pt x="6810" y="4479"/>
                    <a:pt x="6810" y="4532"/>
                    <a:pt x="6842" y="4583"/>
                  </a:cubicBezTo>
                  <a:cubicBezTo>
                    <a:pt x="6863" y="4761"/>
                    <a:pt x="6884" y="4927"/>
                    <a:pt x="6956" y="5083"/>
                  </a:cubicBezTo>
                  <a:cubicBezTo>
                    <a:pt x="7060" y="5365"/>
                    <a:pt x="7206" y="5625"/>
                    <a:pt x="7446" y="5812"/>
                  </a:cubicBezTo>
                  <a:cubicBezTo>
                    <a:pt x="7602" y="6062"/>
                    <a:pt x="7664" y="6323"/>
                    <a:pt x="7612" y="6614"/>
                  </a:cubicBezTo>
                  <a:cubicBezTo>
                    <a:pt x="7539" y="6656"/>
                    <a:pt x="7497" y="6718"/>
                    <a:pt x="7487" y="6801"/>
                  </a:cubicBezTo>
                  <a:cubicBezTo>
                    <a:pt x="7477" y="6864"/>
                    <a:pt x="7456" y="6916"/>
                    <a:pt x="7435" y="6978"/>
                  </a:cubicBezTo>
                  <a:cubicBezTo>
                    <a:pt x="7404" y="6978"/>
                    <a:pt x="7383" y="6999"/>
                    <a:pt x="7373" y="7031"/>
                  </a:cubicBezTo>
                  <a:cubicBezTo>
                    <a:pt x="7331" y="7041"/>
                    <a:pt x="7321" y="7072"/>
                    <a:pt x="7310" y="7103"/>
                  </a:cubicBezTo>
                  <a:cubicBezTo>
                    <a:pt x="7268" y="7135"/>
                    <a:pt x="7258" y="7176"/>
                    <a:pt x="7248" y="7218"/>
                  </a:cubicBezTo>
                  <a:cubicBezTo>
                    <a:pt x="7185" y="7260"/>
                    <a:pt x="7154" y="7322"/>
                    <a:pt x="7133" y="7385"/>
                  </a:cubicBezTo>
                  <a:cubicBezTo>
                    <a:pt x="7092" y="7510"/>
                    <a:pt x="7050" y="7644"/>
                    <a:pt x="7009" y="7769"/>
                  </a:cubicBezTo>
                  <a:cubicBezTo>
                    <a:pt x="7000" y="7771"/>
                    <a:pt x="6992" y="7771"/>
                    <a:pt x="6984" y="7771"/>
                  </a:cubicBezTo>
                  <a:cubicBezTo>
                    <a:pt x="6919" y="7771"/>
                    <a:pt x="6894" y="7731"/>
                    <a:pt x="6894" y="7665"/>
                  </a:cubicBezTo>
                  <a:cubicBezTo>
                    <a:pt x="6894" y="7415"/>
                    <a:pt x="6894" y="7176"/>
                    <a:pt x="6821" y="6936"/>
                  </a:cubicBezTo>
                  <a:cubicBezTo>
                    <a:pt x="6779" y="6801"/>
                    <a:pt x="6748" y="6666"/>
                    <a:pt x="6789" y="6531"/>
                  </a:cubicBezTo>
                  <a:cubicBezTo>
                    <a:pt x="6821" y="6437"/>
                    <a:pt x="6759" y="6395"/>
                    <a:pt x="6717" y="6343"/>
                  </a:cubicBezTo>
                  <a:cubicBezTo>
                    <a:pt x="6686" y="6288"/>
                    <a:pt x="6642" y="6245"/>
                    <a:pt x="6583" y="6245"/>
                  </a:cubicBezTo>
                  <a:cubicBezTo>
                    <a:pt x="6563" y="6245"/>
                    <a:pt x="6542" y="6250"/>
                    <a:pt x="6519" y="6260"/>
                  </a:cubicBezTo>
                  <a:cubicBezTo>
                    <a:pt x="6456" y="6239"/>
                    <a:pt x="6425" y="6198"/>
                    <a:pt x="6394" y="6145"/>
                  </a:cubicBezTo>
                  <a:cubicBezTo>
                    <a:pt x="6290" y="6020"/>
                    <a:pt x="6217" y="5864"/>
                    <a:pt x="6030" y="5823"/>
                  </a:cubicBezTo>
                  <a:cubicBezTo>
                    <a:pt x="6009" y="5791"/>
                    <a:pt x="5998" y="5770"/>
                    <a:pt x="5977" y="5749"/>
                  </a:cubicBezTo>
                  <a:cubicBezTo>
                    <a:pt x="5956" y="5677"/>
                    <a:pt x="5894" y="5666"/>
                    <a:pt x="5842" y="5645"/>
                  </a:cubicBezTo>
                  <a:cubicBezTo>
                    <a:pt x="5822" y="5635"/>
                    <a:pt x="5790" y="5615"/>
                    <a:pt x="5769" y="5594"/>
                  </a:cubicBezTo>
                  <a:cubicBezTo>
                    <a:pt x="5625" y="5414"/>
                    <a:pt x="5450" y="5304"/>
                    <a:pt x="5231" y="5304"/>
                  </a:cubicBezTo>
                  <a:cubicBezTo>
                    <a:pt x="5196" y="5304"/>
                    <a:pt x="5161" y="5306"/>
                    <a:pt x="5124" y="5312"/>
                  </a:cubicBezTo>
                  <a:cubicBezTo>
                    <a:pt x="5093" y="5219"/>
                    <a:pt x="5040" y="5156"/>
                    <a:pt x="4936" y="5125"/>
                  </a:cubicBezTo>
                  <a:cubicBezTo>
                    <a:pt x="4645" y="5041"/>
                    <a:pt x="4353" y="4969"/>
                    <a:pt x="4052" y="4958"/>
                  </a:cubicBezTo>
                  <a:cubicBezTo>
                    <a:pt x="3978" y="4948"/>
                    <a:pt x="3895" y="4969"/>
                    <a:pt x="3832" y="4896"/>
                  </a:cubicBezTo>
                  <a:cubicBezTo>
                    <a:pt x="3812" y="4833"/>
                    <a:pt x="3760" y="4802"/>
                    <a:pt x="3698" y="4782"/>
                  </a:cubicBezTo>
                  <a:cubicBezTo>
                    <a:pt x="3541" y="4719"/>
                    <a:pt x="3385" y="4719"/>
                    <a:pt x="3229" y="4708"/>
                  </a:cubicBezTo>
                  <a:cubicBezTo>
                    <a:pt x="3177" y="4636"/>
                    <a:pt x="3104" y="4604"/>
                    <a:pt x="3020" y="4594"/>
                  </a:cubicBezTo>
                  <a:cubicBezTo>
                    <a:pt x="2927" y="4594"/>
                    <a:pt x="2823" y="4583"/>
                    <a:pt x="2729" y="4583"/>
                  </a:cubicBezTo>
                  <a:lnTo>
                    <a:pt x="2719" y="4583"/>
                  </a:lnTo>
                  <a:cubicBezTo>
                    <a:pt x="2695" y="4551"/>
                    <a:pt x="2664" y="4538"/>
                    <a:pt x="2633" y="4538"/>
                  </a:cubicBezTo>
                  <a:cubicBezTo>
                    <a:pt x="2623" y="4538"/>
                    <a:pt x="2614" y="4539"/>
                    <a:pt x="2604" y="4542"/>
                  </a:cubicBezTo>
                  <a:cubicBezTo>
                    <a:pt x="2583" y="4532"/>
                    <a:pt x="2562" y="4532"/>
                    <a:pt x="2541" y="4532"/>
                  </a:cubicBezTo>
                  <a:cubicBezTo>
                    <a:pt x="2485" y="4466"/>
                    <a:pt x="2429" y="4443"/>
                    <a:pt x="2372" y="4443"/>
                  </a:cubicBezTo>
                  <a:cubicBezTo>
                    <a:pt x="2293" y="4443"/>
                    <a:pt x="2214" y="4489"/>
                    <a:pt x="2136" y="4532"/>
                  </a:cubicBezTo>
                  <a:cubicBezTo>
                    <a:pt x="2032" y="4583"/>
                    <a:pt x="1979" y="4667"/>
                    <a:pt x="1990" y="4802"/>
                  </a:cubicBezTo>
                  <a:cubicBezTo>
                    <a:pt x="2000" y="5052"/>
                    <a:pt x="2052" y="5291"/>
                    <a:pt x="2167" y="5520"/>
                  </a:cubicBezTo>
                  <a:cubicBezTo>
                    <a:pt x="2187" y="5698"/>
                    <a:pt x="2229" y="5864"/>
                    <a:pt x="2365" y="5999"/>
                  </a:cubicBezTo>
                  <a:cubicBezTo>
                    <a:pt x="2365" y="6052"/>
                    <a:pt x="2396" y="6093"/>
                    <a:pt x="2427" y="6124"/>
                  </a:cubicBezTo>
                  <a:cubicBezTo>
                    <a:pt x="2427" y="6156"/>
                    <a:pt x="2437" y="6177"/>
                    <a:pt x="2469" y="6187"/>
                  </a:cubicBezTo>
                  <a:lnTo>
                    <a:pt x="2469" y="6198"/>
                  </a:lnTo>
                  <a:cubicBezTo>
                    <a:pt x="2469" y="6228"/>
                    <a:pt x="2479" y="6239"/>
                    <a:pt x="2511" y="6249"/>
                  </a:cubicBezTo>
                  <a:cubicBezTo>
                    <a:pt x="2594" y="6323"/>
                    <a:pt x="2666" y="6385"/>
                    <a:pt x="2698" y="6499"/>
                  </a:cubicBezTo>
                  <a:cubicBezTo>
                    <a:pt x="2719" y="6562"/>
                    <a:pt x="2760" y="6614"/>
                    <a:pt x="2791" y="6677"/>
                  </a:cubicBezTo>
                  <a:cubicBezTo>
                    <a:pt x="2791" y="6718"/>
                    <a:pt x="2812" y="6728"/>
                    <a:pt x="2844" y="6728"/>
                  </a:cubicBezTo>
                  <a:lnTo>
                    <a:pt x="2875" y="6739"/>
                  </a:lnTo>
                  <a:lnTo>
                    <a:pt x="2906" y="6739"/>
                  </a:lnTo>
                  <a:cubicBezTo>
                    <a:pt x="2927" y="6760"/>
                    <a:pt x="2948" y="6770"/>
                    <a:pt x="2969" y="6791"/>
                  </a:cubicBezTo>
                  <a:cubicBezTo>
                    <a:pt x="2999" y="6895"/>
                    <a:pt x="3020" y="7010"/>
                    <a:pt x="3062" y="7114"/>
                  </a:cubicBezTo>
                  <a:cubicBezTo>
                    <a:pt x="3081" y="7172"/>
                    <a:pt x="3118" y="7229"/>
                    <a:pt x="3198" y="7229"/>
                  </a:cubicBezTo>
                  <a:cubicBezTo>
                    <a:pt x="3204" y="7229"/>
                    <a:pt x="3211" y="7229"/>
                    <a:pt x="3219" y="7228"/>
                  </a:cubicBezTo>
                  <a:cubicBezTo>
                    <a:pt x="3323" y="7301"/>
                    <a:pt x="3395" y="7415"/>
                    <a:pt x="3520" y="7468"/>
                  </a:cubicBezTo>
                  <a:cubicBezTo>
                    <a:pt x="3603" y="7561"/>
                    <a:pt x="3718" y="7614"/>
                    <a:pt x="3822" y="7655"/>
                  </a:cubicBezTo>
                  <a:cubicBezTo>
                    <a:pt x="3916" y="7769"/>
                    <a:pt x="4041" y="7822"/>
                    <a:pt x="4176" y="7884"/>
                  </a:cubicBezTo>
                  <a:cubicBezTo>
                    <a:pt x="4374" y="7968"/>
                    <a:pt x="4593" y="7978"/>
                    <a:pt x="4790" y="8030"/>
                  </a:cubicBezTo>
                  <a:cubicBezTo>
                    <a:pt x="4968" y="8072"/>
                    <a:pt x="5144" y="8144"/>
                    <a:pt x="5332" y="8155"/>
                  </a:cubicBezTo>
                  <a:cubicBezTo>
                    <a:pt x="5582" y="8155"/>
                    <a:pt x="5842" y="8144"/>
                    <a:pt x="6092" y="8144"/>
                  </a:cubicBezTo>
                  <a:cubicBezTo>
                    <a:pt x="6110" y="8147"/>
                    <a:pt x="6127" y="8148"/>
                    <a:pt x="6144" y="8148"/>
                  </a:cubicBezTo>
                  <a:cubicBezTo>
                    <a:pt x="6198" y="8148"/>
                    <a:pt x="6250" y="8134"/>
                    <a:pt x="6290" y="8103"/>
                  </a:cubicBezTo>
                  <a:cubicBezTo>
                    <a:pt x="6310" y="8103"/>
                    <a:pt x="6321" y="8093"/>
                    <a:pt x="6342" y="8082"/>
                  </a:cubicBezTo>
                  <a:lnTo>
                    <a:pt x="6519" y="8082"/>
                  </a:lnTo>
                  <a:cubicBezTo>
                    <a:pt x="6613" y="8248"/>
                    <a:pt x="6738" y="8394"/>
                    <a:pt x="6884" y="8519"/>
                  </a:cubicBezTo>
                  <a:cubicBezTo>
                    <a:pt x="6894" y="8717"/>
                    <a:pt x="6935" y="8894"/>
                    <a:pt x="6998" y="9081"/>
                  </a:cubicBezTo>
                  <a:cubicBezTo>
                    <a:pt x="7081" y="9352"/>
                    <a:pt x="7123" y="9634"/>
                    <a:pt x="7206" y="9904"/>
                  </a:cubicBezTo>
                  <a:cubicBezTo>
                    <a:pt x="7268" y="10113"/>
                    <a:pt x="7310" y="10321"/>
                    <a:pt x="7321" y="10529"/>
                  </a:cubicBezTo>
                  <a:cubicBezTo>
                    <a:pt x="7331" y="10706"/>
                    <a:pt x="7363" y="10872"/>
                    <a:pt x="7435" y="11029"/>
                  </a:cubicBezTo>
                  <a:cubicBezTo>
                    <a:pt x="7456" y="11258"/>
                    <a:pt x="7612" y="11434"/>
                    <a:pt x="7685" y="11643"/>
                  </a:cubicBezTo>
                  <a:cubicBezTo>
                    <a:pt x="7685" y="11809"/>
                    <a:pt x="7696" y="11976"/>
                    <a:pt x="7696" y="12153"/>
                  </a:cubicBezTo>
                  <a:cubicBezTo>
                    <a:pt x="7696" y="12216"/>
                    <a:pt x="7696" y="12267"/>
                    <a:pt x="7747" y="12320"/>
                  </a:cubicBezTo>
                  <a:cubicBezTo>
                    <a:pt x="7747" y="12466"/>
                    <a:pt x="7758" y="12621"/>
                    <a:pt x="7747" y="12767"/>
                  </a:cubicBezTo>
                  <a:cubicBezTo>
                    <a:pt x="7747" y="12820"/>
                    <a:pt x="7718" y="12843"/>
                    <a:pt x="7678" y="12843"/>
                  </a:cubicBezTo>
                  <a:cubicBezTo>
                    <a:pt x="7670" y="12843"/>
                    <a:pt x="7662" y="12842"/>
                    <a:pt x="7654" y="12840"/>
                  </a:cubicBezTo>
                  <a:cubicBezTo>
                    <a:pt x="7602" y="12830"/>
                    <a:pt x="7550" y="12820"/>
                    <a:pt x="7508" y="12799"/>
                  </a:cubicBezTo>
                  <a:cubicBezTo>
                    <a:pt x="7477" y="12788"/>
                    <a:pt x="7446" y="12778"/>
                    <a:pt x="7425" y="12767"/>
                  </a:cubicBezTo>
                  <a:cubicBezTo>
                    <a:pt x="7154" y="12632"/>
                    <a:pt x="6904" y="12476"/>
                    <a:pt x="6685" y="12267"/>
                  </a:cubicBezTo>
                  <a:cubicBezTo>
                    <a:pt x="6613" y="12174"/>
                    <a:pt x="6613" y="12070"/>
                    <a:pt x="6655" y="11987"/>
                  </a:cubicBezTo>
                  <a:cubicBezTo>
                    <a:pt x="6717" y="11872"/>
                    <a:pt x="6696" y="11778"/>
                    <a:pt x="6634" y="11684"/>
                  </a:cubicBezTo>
                  <a:cubicBezTo>
                    <a:pt x="6592" y="11612"/>
                    <a:pt x="6592" y="11549"/>
                    <a:pt x="6644" y="11487"/>
                  </a:cubicBezTo>
                  <a:cubicBezTo>
                    <a:pt x="6738" y="11404"/>
                    <a:pt x="6706" y="11309"/>
                    <a:pt x="6655" y="11216"/>
                  </a:cubicBezTo>
                  <a:cubicBezTo>
                    <a:pt x="6581" y="11112"/>
                    <a:pt x="6509" y="11029"/>
                    <a:pt x="6405" y="10966"/>
                  </a:cubicBezTo>
                  <a:cubicBezTo>
                    <a:pt x="6363" y="10945"/>
                    <a:pt x="6321" y="10925"/>
                    <a:pt x="6269" y="10904"/>
                  </a:cubicBezTo>
                  <a:cubicBezTo>
                    <a:pt x="6251" y="10869"/>
                    <a:pt x="6220" y="10849"/>
                    <a:pt x="6180" y="10849"/>
                  </a:cubicBezTo>
                  <a:cubicBezTo>
                    <a:pt x="6172" y="10849"/>
                    <a:pt x="6163" y="10850"/>
                    <a:pt x="6155" y="10851"/>
                  </a:cubicBezTo>
                  <a:lnTo>
                    <a:pt x="6155" y="10841"/>
                  </a:lnTo>
                  <a:cubicBezTo>
                    <a:pt x="6186" y="10779"/>
                    <a:pt x="6196" y="10706"/>
                    <a:pt x="6134" y="10654"/>
                  </a:cubicBezTo>
                  <a:cubicBezTo>
                    <a:pt x="6081" y="10612"/>
                    <a:pt x="6040" y="10550"/>
                    <a:pt x="5967" y="10539"/>
                  </a:cubicBezTo>
                  <a:cubicBezTo>
                    <a:pt x="5707" y="10425"/>
                    <a:pt x="5447" y="10300"/>
                    <a:pt x="5186" y="10185"/>
                  </a:cubicBezTo>
                  <a:cubicBezTo>
                    <a:pt x="5105" y="10149"/>
                    <a:pt x="5017" y="10098"/>
                    <a:pt x="4920" y="10098"/>
                  </a:cubicBezTo>
                  <a:cubicBezTo>
                    <a:pt x="4905" y="10098"/>
                    <a:pt x="4889" y="10099"/>
                    <a:pt x="4874" y="10102"/>
                  </a:cubicBezTo>
                  <a:cubicBezTo>
                    <a:pt x="4760" y="10071"/>
                    <a:pt x="4676" y="9988"/>
                    <a:pt x="4561" y="9988"/>
                  </a:cubicBezTo>
                  <a:cubicBezTo>
                    <a:pt x="4551" y="9956"/>
                    <a:pt x="4530" y="9946"/>
                    <a:pt x="4510" y="9946"/>
                  </a:cubicBezTo>
                  <a:cubicBezTo>
                    <a:pt x="4468" y="9946"/>
                    <a:pt x="4416" y="9935"/>
                    <a:pt x="4374" y="9935"/>
                  </a:cubicBezTo>
                  <a:cubicBezTo>
                    <a:pt x="4322" y="9904"/>
                    <a:pt x="4260" y="9883"/>
                    <a:pt x="4197" y="9863"/>
                  </a:cubicBezTo>
                  <a:cubicBezTo>
                    <a:pt x="4145" y="9800"/>
                    <a:pt x="4082" y="9800"/>
                    <a:pt x="4010" y="9800"/>
                  </a:cubicBezTo>
                  <a:cubicBezTo>
                    <a:pt x="3989" y="9800"/>
                    <a:pt x="3978" y="9789"/>
                    <a:pt x="3957" y="9789"/>
                  </a:cubicBezTo>
                  <a:cubicBezTo>
                    <a:pt x="3937" y="9759"/>
                    <a:pt x="3916" y="9738"/>
                    <a:pt x="3885" y="9738"/>
                  </a:cubicBezTo>
                  <a:cubicBezTo>
                    <a:pt x="3878" y="9738"/>
                    <a:pt x="3866" y="9733"/>
                    <a:pt x="3856" y="9733"/>
                  </a:cubicBezTo>
                  <a:cubicBezTo>
                    <a:pt x="3851" y="9733"/>
                    <a:pt x="3847" y="9734"/>
                    <a:pt x="3843" y="9738"/>
                  </a:cubicBezTo>
                  <a:cubicBezTo>
                    <a:pt x="3749" y="9685"/>
                    <a:pt x="3656" y="9644"/>
                    <a:pt x="3583" y="9581"/>
                  </a:cubicBezTo>
                  <a:cubicBezTo>
                    <a:pt x="3406" y="9414"/>
                    <a:pt x="3187" y="9394"/>
                    <a:pt x="2969" y="9373"/>
                  </a:cubicBezTo>
                  <a:cubicBezTo>
                    <a:pt x="2879" y="9208"/>
                    <a:pt x="2756" y="9129"/>
                    <a:pt x="2602" y="9129"/>
                  </a:cubicBezTo>
                  <a:cubicBezTo>
                    <a:pt x="2542" y="9129"/>
                    <a:pt x="2476" y="9141"/>
                    <a:pt x="2406" y="9165"/>
                  </a:cubicBezTo>
                  <a:cubicBezTo>
                    <a:pt x="2344" y="9185"/>
                    <a:pt x="2271" y="9185"/>
                    <a:pt x="2198" y="9196"/>
                  </a:cubicBezTo>
                  <a:cubicBezTo>
                    <a:pt x="1958" y="9259"/>
                    <a:pt x="1896" y="9373"/>
                    <a:pt x="1990" y="9613"/>
                  </a:cubicBezTo>
                  <a:lnTo>
                    <a:pt x="1990" y="9623"/>
                  </a:lnTo>
                  <a:cubicBezTo>
                    <a:pt x="2083" y="9748"/>
                    <a:pt x="2146" y="9873"/>
                    <a:pt x="2187" y="10029"/>
                  </a:cubicBezTo>
                  <a:cubicBezTo>
                    <a:pt x="2208" y="10143"/>
                    <a:pt x="2198" y="10289"/>
                    <a:pt x="2271" y="10383"/>
                  </a:cubicBezTo>
                  <a:cubicBezTo>
                    <a:pt x="2365" y="10497"/>
                    <a:pt x="2396" y="10654"/>
                    <a:pt x="2479" y="10779"/>
                  </a:cubicBezTo>
                  <a:cubicBezTo>
                    <a:pt x="2500" y="10821"/>
                    <a:pt x="2541" y="10841"/>
                    <a:pt x="2594" y="10851"/>
                  </a:cubicBezTo>
                  <a:cubicBezTo>
                    <a:pt x="2656" y="10997"/>
                    <a:pt x="2687" y="11154"/>
                    <a:pt x="2791" y="11279"/>
                  </a:cubicBezTo>
                  <a:cubicBezTo>
                    <a:pt x="2875" y="11372"/>
                    <a:pt x="2948" y="11476"/>
                    <a:pt x="3020" y="11580"/>
                  </a:cubicBezTo>
                  <a:lnTo>
                    <a:pt x="3031" y="11580"/>
                  </a:lnTo>
                  <a:cubicBezTo>
                    <a:pt x="3052" y="11633"/>
                    <a:pt x="3094" y="11643"/>
                    <a:pt x="3145" y="11653"/>
                  </a:cubicBezTo>
                  <a:lnTo>
                    <a:pt x="3208" y="11716"/>
                  </a:lnTo>
                  <a:cubicBezTo>
                    <a:pt x="3219" y="11788"/>
                    <a:pt x="3260" y="11851"/>
                    <a:pt x="3312" y="11893"/>
                  </a:cubicBezTo>
                  <a:cubicBezTo>
                    <a:pt x="3333" y="11945"/>
                    <a:pt x="3364" y="11976"/>
                    <a:pt x="3406" y="12008"/>
                  </a:cubicBezTo>
                  <a:cubicBezTo>
                    <a:pt x="3541" y="12101"/>
                    <a:pt x="3645" y="12226"/>
                    <a:pt x="3728" y="12362"/>
                  </a:cubicBezTo>
                  <a:cubicBezTo>
                    <a:pt x="3802" y="12476"/>
                    <a:pt x="3885" y="12580"/>
                    <a:pt x="3989" y="12653"/>
                  </a:cubicBezTo>
                  <a:cubicBezTo>
                    <a:pt x="4072" y="12716"/>
                    <a:pt x="4114" y="12809"/>
                    <a:pt x="4197" y="12861"/>
                  </a:cubicBezTo>
                  <a:cubicBezTo>
                    <a:pt x="4510" y="13142"/>
                    <a:pt x="4894" y="13215"/>
                    <a:pt x="5290" y="13215"/>
                  </a:cubicBezTo>
                  <a:cubicBezTo>
                    <a:pt x="5405" y="13246"/>
                    <a:pt x="5509" y="13278"/>
                    <a:pt x="5613" y="13288"/>
                  </a:cubicBezTo>
                  <a:cubicBezTo>
                    <a:pt x="5650" y="13297"/>
                    <a:pt x="5690" y="13304"/>
                    <a:pt x="5728" y="13304"/>
                  </a:cubicBezTo>
                  <a:cubicBezTo>
                    <a:pt x="5778" y="13304"/>
                    <a:pt x="5823" y="13292"/>
                    <a:pt x="5852" y="13257"/>
                  </a:cubicBezTo>
                  <a:cubicBezTo>
                    <a:pt x="5946" y="13132"/>
                    <a:pt x="6113" y="13111"/>
                    <a:pt x="6227" y="13007"/>
                  </a:cubicBezTo>
                  <a:cubicBezTo>
                    <a:pt x="6323" y="12959"/>
                    <a:pt x="6424" y="12920"/>
                    <a:pt x="6524" y="12920"/>
                  </a:cubicBezTo>
                  <a:cubicBezTo>
                    <a:pt x="6575" y="12920"/>
                    <a:pt x="6626" y="12930"/>
                    <a:pt x="6675" y="12955"/>
                  </a:cubicBezTo>
                  <a:cubicBezTo>
                    <a:pt x="6842" y="13049"/>
                    <a:pt x="7019" y="13059"/>
                    <a:pt x="7196" y="13100"/>
                  </a:cubicBezTo>
                  <a:cubicBezTo>
                    <a:pt x="7383" y="13142"/>
                    <a:pt x="7497" y="13246"/>
                    <a:pt x="7571" y="13424"/>
                  </a:cubicBezTo>
                  <a:cubicBezTo>
                    <a:pt x="7592" y="13465"/>
                    <a:pt x="7622" y="13507"/>
                    <a:pt x="7643" y="13548"/>
                  </a:cubicBezTo>
                  <a:cubicBezTo>
                    <a:pt x="7737" y="13683"/>
                    <a:pt x="7779" y="13819"/>
                    <a:pt x="7706" y="13975"/>
                  </a:cubicBezTo>
                  <a:cubicBezTo>
                    <a:pt x="7664" y="14048"/>
                    <a:pt x="7675" y="14132"/>
                    <a:pt x="7685" y="14215"/>
                  </a:cubicBezTo>
                  <a:cubicBezTo>
                    <a:pt x="7654" y="14236"/>
                    <a:pt x="7643" y="14277"/>
                    <a:pt x="7633" y="14319"/>
                  </a:cubicBezTo>
                  <a:cubicBezTo>
                    <a:pt x="7508" y="14725"/>
                    <a:pt x="7497" y="15152"/>
                    <a:pt x="7383" y="15558"/>
                  </a:cubicBezTo>
                  <a:cubicBezTo>
                    <a:pt x="7331" y="15724"/>
                    <a:pt x="7331" y="15912"/>
                    <a:pt x="7289" y="16089"/>
                  </a:cubicBezTo>
                  <a:cubicBezTo>
                    <a:pt x="7258" y="16224"/>
                    <a:pt x="7248" y="16349"/>
                    <a:pt x="7258" y="16485"/>
                  </a:cubicBezTo>
                  <a:cubicBezTo>
                    <a:pt x="7196" y="16599"/>
                    <a:pt x="7185" y="16724"/>
                    <a:pt x="7206" y="16849"/>
                  </a:cubicBezTo>
                  <a:cubicBezTo>
                    <a:pt x="7143" y="17089"/>
                    <a:pt x="7071" y="17328"/>
                    <a:pt x="7060" y="17578"/>
                  </a:cubicBezTo>
                  <a:cubicBezTo>
                    <a:pt x="7060" y="17672"/>
                    <a:pt x="7029" y="17755"/>
                    <a:pt x="6998" y="17838"/>
                  </a:cubicBezTo>
                  <a:cubicBezTo>
                    <a:pt x="6977" y="17880"/>
                    <a:pt x="6935" y="17880"/>
                    <a:pt x="6894" y="17890"/>
                  </a:cubicBezTo>
                  <a:cubicBezTo>
                    <a:pt x="6748" y="17723"/>
                    <a:pt x="6540" y="17651"/>
                    <a:pt x="6363" y="17526"/>
                  </a:cubicBezTo>
                  <a:cubicBezTo>
                    <a:pt x="6353" y="17520"/>
                    <a:pt x="6339" y="17520"/>
                    <a:pt x="6325" y="17520"/>
                  </a:cubicBezTo>
                  <a:cubicBezTo>
                    <a:pt x="6311" y="17520"/>
                    <a:pt x="6295" y="17520"/>
                    <a:pt x="6280" y="17515"/>
                  </a:cubicBezTo>
                  <a:cubicBezTo>
                    <a:pt x="6259" y="17484"/>
                    <a:pt x="6227" y="17443"/>
                    <a:pt x="6206" y="17401"/>
                  </a:cubicBezTo>
                  <a:cubicBezTo>
                    <a:pt x="6155" y="17318"/>
                    <a:pt x="6186" y="17193"/>
                    <a:pt x="6102" y="17130"/>
                  </a:cubicBezTo>
                  <a:cubicBezTo>
                    <a:pt x="5905" y="16974"/>
                    <a:pt x="5738" y="16776"/>
                    <a:pt x="5488" y="16724"/>
                  </a:cubicBezTo>
                  <a:cubicBezTo>
                    <a:pt x="5415" y="16599"/>
                    <a:pt x="5280" y="16599"/>
                    <a:pt x="5176" y="16536"/>
                  </a:cubicBezTo>
                  <a:cubicBezTo>
                    <a:pt x="5103" y="16474"/>
                    <a:pt x="4989" y="16474"/>
                    <a:pt x="4915" y="16401"/>
                  </a:cubicBezTo>
                  <a:cubicBezTo>
                    <a:pt x="4728" y="16214"/>
                    <a:pt x="4457" y="16256"/>
                    <a:pt x="4249" y="16131"/>
                  </a:cubicBezTo>
                  <a:lnTo>
                    <a:pt x="4186" y="16131"/>
                  </a:lnTo>
                  <a:cubicBezTo>
                    <a:pt x="4080" y="16175"/>
                    <a:pt x="3971" y="16184"/>
                    <a:pt x="3862" y="16184"/>
                  </a:cubicBezTo>
                  <a:cubicBezTo>
                    <a:pt x="3793" y="16184"/>
                    <a:pt x="3724" y="16181"/>
                    <a:pt x="3656" y="16181"/>
                  </a:cubicBezTo>
                  <a:cubicBezTo>
                    <a:pt x="3631" y="16181"/>
                    <a:pt x="3607" y="16181"/>
                    <a:pt x="3583" y="16182"/>
                  </a:cubicBezTo>
                  <a:cubicBezTo>
                    <a:pt x="3489" y="16182"/>
                    <a:pt x="3395" y="16172"/>
                    <a:pt x="3291" y="16161"/>
                  </a:cubicBezTo>
                  <a:cubicBezTo>
                    <a:pt x="3188" y="16133"/>
                    <a:pt x="3083" y="16108"/>
                    <a:pt x="2977" y="16108"/>
                  </a:cubicBezTo>
                  <a:cubicBezTo>
                    <a:pt x="2890" y="16108"/>
                    <a:pt x="2804" y="16125"/>
                    <a:pt x="2719" y="16172"/>
                  </a:cubicBezTo>
                  <a:cubicBezTo>
                    <a:pt x="2625" y="16214"/>
                    <a:pt x="2531" y="16224"/>
                    <a:pt x="2427" y="16235"/>
                  </a:cubicBezTo>
                  <a:cubicBezTo>
                    <a:pt x="2281" y="16245"/>
                    <a:pt x="2136" y="16245"/>
                    <a:pt x="1990" y="16297"/>
                  </a:cubicBezTo>
                  <a:cubicBezTo>
                    <a:pt x="1974" y="16297"/>
                    <a:pt x="1959" y="16297"/>
                    <a:pt x="1943" y="16297"/>
                  </a:cubicBezTo>
                  <a:cubicBezTo>
                    <a:pt x="1576" y="16297"/>
                    <a:pt x="1247" y="16417"/>
                    <a:pt x="917" y="16557"/>
                  </a:cubicBezTo>
                  <a:cubicBezTo>
                    <a:pt x="834" y="16599"/>
                    <a:pt x="750" y="16640"/>
                    <a:pt x="699" y="16714"/>
                  </a:cubicBezTo>
                  <a:cubicBezTo>
                    <a:pt x="459" y="16745"/>
                    <a:pt x="272" y="16880"/>
                    <a:pt x="74" y="16984"/>
                  </a:cubicBezTo>
                  <a:cubicBezTo>
                    <a:pt x="32" y="17005"/>
                    <a:pt x="32" y="17057"/>
                    <a:pt x="32" y="17099"/>
                  </a:cubicBezTo>
                  <a:cubicBezTo>
                    <a:pt x="22" y="17172"/>
                    <a:pt x="1" y="17255"/>
                    <a:pt x="74" y="17318"/>
                  </a:cubicBezTo>
                  <a:cubicBezTo>
                    <a:pt x="188" y="17411"/>
                    <a:pt x="292" y="17547"/>
                    <a:pt x="459" y="17588"/>
                  </a:cubicBezTo>
                  <a:cubicBezTo>
                    <a:pt x="459" y="17619"/>
                    <a:pt x="480" y="17630"/>
                    <a:pt x="521" y="17640"/>
                  </a:cubicBezTo>
                  <a:cubicBezTo>
                    <a:pt x="636" y="17713"/>
                    <a:pt x="761" y="17797"/>
                    <a:pt x="886" y="17880"/>
                  </a:cubicBezTo>
                  <a:cubicBezTo>
                    <a:pt x="1125" y="18077"/>
                    <a:pt x="1396" y="18213"/>
                    <a:pt x="1688" y="18327"/>
                  </a:cubicBezTo>
                  <a:cubicBezTo>
                    <a:pt x="1729" y="18369"/>
                    <a:pt x="1782" y="18380"/>
                    <a:pt x="1844" y="18380"/>
                  </a:cubicBezTo>
                  <a:cubicBezTo>
                    <a:pt x="1886" y="18380"/>
                    <a:pt x="1937" y="18380"/>
                    <a:pt x="1979" y="18390"/>
                  </a:cubicBezTo>
                  <a:cubicBezTo>
                    <a:pt x="2011" y="18442"/>
                    <a:pt x="2052" y="18473"/>
                    <a:pt x="2115" y="18484"/>
                  </a:cubicBezTo>
                  <a:cubicBezTo>
                    <a:pt x="2375" y="18535"/>
                    <a:pt x="2635" y="18588"/>
                    <a:pt x="2906" y="18640"/>
                  </a:cubicBezTo>
                  <a:cubicBezTo>
                    <a:pt x="2924" y="18649"/>
                    <a:pt x="2950" y="18673"/>
                    <a:pt x="2970" y="18673"/>
                  </a:cubicBezTo>
                  <a:cubicBezTo>
                    <a:pt x="2973" y="18673"/>
                    <a:pt x="2976" y="18673"/>
                    <a:pt x="2979" y="18671"/>
                  </a:cubicBezTo>
                  <a:cubicBezTo>
                    <a:pt x="3008" y="18666"/>
                    <a:pt x="3037" y="18663"/>
                    <a:pt x="3066" y="18663"/>
                  </a:cubicBezTo>
                  <a:cubicBezTo>
                    <a:pt x="3147" y="18663"/>
                    <a:pt x="3225" y="18685"/>
                    <a:pt x="3302" y="18723"/>
                  </a:cubicBezTo>
                  <a:cubicBezTo>
                    <a:pt x="3326" y="18734"/>
                    <a:pt x="3350" y="18739"/>
                    <a:pt x="3371" y="18739"/>
                  </a:cubicBezTo>
                  <a:cubicBezTo>
                    <a:pt x="3432" y="18739"/>
                    <a:pt x="3482" y="18698"/>
                    <a:pt x="3520" y="18630"/>
                  </a:cubicBezTo>
                  <a:cubicBezTo>
                    <a:pt x="3614" y="18630"/>
                    <a:pt x="3707" y="18640"/>
                    <a:pt x="3812" y="18640"/>
                  </a:cubicBezTo>
                  <a:cubicBezTo>
                    <a:pt x="3848" y="18670"/>
                    <a:pt x="3891" y="18686"/>
                    <a:pt x="3936" y="18686"/>
                  </a:cubicBezTo>
                  <a:cubicBezTo>
                    <a:pt x="3968" y="18686"/>
                    <a:pt x="4000" y="18678"/>
                    <a:pt x="4031" y="18660"/>
                  </a:cubicBezTo>
                  <a:cubicBezTo>
                    <a:pt x="4053" y="18652"/>
                    <a:pt x="4074" y="18649"/>
                    <a:pt x="4094" y="18649"/>
                  </a:cubicBezTo>
                  <a:cubicBezTo>
                    <a:pt x="4152" y="18649"/>
                    <a:pt x="4206" y="18674"/>
                    <a:pt x="4260" y="18681"/>
                  </a:cubicBezTo>
                  <a:cubicBezTo>
                    <a:pt x="4324" y="18730"/>
                    <a:pt x="4389" y="18750"/>
                    <a:pt x="4453" y="18750"/>
                  </a:cubicBezTo>
                  <a:cubicBezTo>
                    <a:pt x="4514" y="18750"/>
                    <a:pt x="4574" y="18732"/>
                    <a:pt x="4635" y="18702"/>
                  </a:cubicBezTo>
                  <a:lnTo>
                    <a:pt x="4665" y="18702"/>
                  </a:lnTo>
                  <a:lnTo>
                    <a:pt x="4686" y="18692"/>
                  </a:lnTo>
                  <a:cubicBezTo>
                    <a:pt x="4874" y="18650"/>
                    <a:pt x="5061" y="18619"/>
                    <a:pt x="5238" y="18577"/>
                  </a:cubicBezTo>
                  <a:cubicBezTo>
                    <a:pt x="5343" y="18546"/>
                    <a:pt x="5457" y="18515"/>
                    <a:pt x="5540" y="18442"/>
                  </a:cubicBezTo>
                  <a:cubicBezTo>
                    <a:pt x="5727" y="18442"/>
                    <a:pt x="5863" y="18369"/>
                    <a:pt x="5956" y="18192"/>
                  </a:cubicBezTo>
                  <a:cubicBezTo>
                    <a:pt x="5988" y="18119"/>
                    <a:pt x="6040" y="18046"/>
                    <a:pt x="6102" y="18005"/>
                  </a:cubicBezTo>
                  <a:cubicBezTo>
                    <a:pt x="6115" y="17996"/>
                    <a:pt x="6129" y="17993"/>
                    <a:pt x="6144" y="17993"/>
                  </a:cubicBezTo>
                  <a:cubicBezTo>
                    <a:pt x="6188" y="17993"/>
                    <a:pt x="6238" y="18022"/>
                    <a:pt x="6290" y="18022"/>
                  </a:cubicBezTo>
                  <a:cubicBezTo>
                    <a:pt x="6304" y="18022"/>
                    <a:pt x="6317" y="18020"/>
                    <a:pt x="6331" y="18015"/>
                  </a:cubicBezTo>
                  <a:cubicBezTo>
                    <a:pt x="6373" y="18077"/>
                    <a:pt x="6425" y="18119"/>
                    <a:pt x="6498" y="18140"/>
                  </a:cubicBezTo>
                  <a:cubicBezTo>
                    <a:pt x="6685" y="18202"/>
                    <a:pt x="6873" y="18265"/>
                    <a:pt x="7071" y="18327"/>
                  </a:cubicBezTo>
                  <a:lnTo>
                    <a:pt x="7060" y="18327"/>
                  </a:lnTo>
                  <a:cubicBezTo>
                    <a:pt x="7102" y="18535"/>
                    <a:pt x="7217" y="18702"/>
                    <a:pt x="7300" y="18900"/>
                  </a:cubicBezTo>
                  <a:cubicBezTo>
                    <a:pt x="7331" y="18973"/>
                    <a:pt x="7373" y="19056"/>
                    <a:pt x="7446" y="19119"/>
                  </a:cubicBezTo>
                  <a:cubicBezTo>
                    <a:pt x="7435" y="19139"/>
                    <a:pt x="7435" y="19160"/>
                    <a:pt x="7446" y="19181"/>
                  </a:cubicBezTo>
                  <a:lnTo>
                    <a:pt x="7446" y="19233"/>
                  </a:lnTo>
                  <a:cubicBezTo>
                    <a:pt x="7467" y="19264"/>
                    <a:pt x="7477" y="19285"/>
                    <a:pt x="7497" y="19306"/>
                  </a:cubicBezTo>
                  <a:cubicBezTo>
                    <a:pt x="7518" y="19493"/>
                    <a:pt x="7539" y="19692"/>
                    <a:pt x="7592" y="19879"/>
                  </a:cubicBezTo>
                  <a:cubicBezTo>
                    <a:pt x="7612" y="19993"/>
                    <a:pt x="7612" y="20118"/>
                    <a:pt x="7685" y="20222"/>
                  </a:cubicBezTo>
                  <a:cubicBezTo>
                    <a:pt x="7664" y="20337"/>
                    <a:pt x="7727" y="20451"/>
                    <a:pt x="7737" y="20576"/>
                  </a:cubicBezTo>
                  <a:cubicBezTo>
                    <a:pt x="7706" y="20597"/>
                    <a:pt x="7696" y="20618"/>
                    <a:pt x="7696" y="20649"/>
                  </a:cubicBezTo>
                  <a:cubicBezTo>
                    <a:pt x="7685" y="20712"/>
                    <a:pt x="7685" y="20764"/>
                    <a:pt x="7675" y="20816"/>
                  </a:cubicBezTo>
                  <a:cubicBezTo>
                    <a:pt x="7602" y="20930"/>
                    <a:pt x="7643" y="21087"/>
                    <a:pt x="7592" y="21180"/>
                  </a:cubicBezTo>
                  <a:cubicBezTo>
                    <a:pt x="7487" y="21358"/>
                    <a:pt x="7518" y="21534"/>
                    <a:pt x="7508" y="21712"/>
                  </a:cubicBezTo>
                  <a:cubicBezTo>
                    <a:pt x="7508" y="21784"/>
                    <a:pt x="7539" y="21836"/>
                    <a:pt x="7633" y="21846"/>
                  </a:cubicBezTo>
                  <a:cubicBezTo>
                    <a:pt x="7664" y="21846"/>
                    <a:pt x="7706" y="21867"/>
                    <a:pt x="7747" y="21878"/>
                  </a:cubicBezTo>
                  <a:cubicBezTo>
                    <a:pt x="7779" y="21909"/>
                    <a:pt x="7810" y="21925"/>
                    <a:pt x="7841" y="21925"/>
                  </a:cubicBezTo>
                  <a:cubicBezTo>
                    <a:pt x="7872" y="21925"/>
                    <a:pt x="7904" y="21909"/>
                    <a:pt x="7935" y="21878"/>
                  </a:cubicBezTo>
                  <a:cubicBezTo>
                    <a:pt x="7956" y="21867"/>
                    <a:pt x="7976" y="21867"/>
                    <a:pt x="7997" y="21857"/>
                  </a:cubicBezTo>
                  <a:cubicBezTo>
                    <a:pt x="8018" y="21846"/>
                    <a:pt x="8039" y="21836"/>
                    <a:pt x="8060" y="21816"/>
                  </a:cubicBezTo>
                  <a:cubicBezTo>
                    <a:pt x="8091" y="21805"/>
                    <a:pt x="8112" y="21784"/>
                    <a:pt x="8112" y="21753"/>
                  </a:cubicBezTo>
                  <a:lnTo>
                    <a:pt x="8175" y="21691"/>
                  </a:lnTo>
                  <a:lnTo>
                    <a:pt x="8175" y="21680"/>
                  </a:lnTo>
                  <a:cubicBezTo>
                    <a:pt x="8226" y="21659"/>
                    <a:pt x="8237" y="21617"/>
                    <a:pt x="8237" y="21566"/>
                  </a:cubicBezTo>
                  <a:lnTo>
                    <a:pt x="8237" y="21388"/>
                  </a:lnTo>
                  <a:cubicBezTo>
                    <a:pt x="8289" y="21358"/>
                    <a:pt x="8310" y="21316"/>
                    <a:pt x="8310" y="21263"/>
                  </a:cubicBezTo>
                  <a:lnTo>
                    <a:pt x="8310" y="21159"/>
                  </a:lnTo>
                  <a:cubicBezTo>
                    <a:pt x="8372" y="20941"/>
                    <a:pt x="8372" y="20868"/>
                    <a:pt x="8300" y="20712"/>
                  </a:cubicBezTo>
                  <a:cubicBezTo>
                    <a:pt x="8300" y="20649"/>
                    <a:pt x="8289" y="20587"/>
                    <a:pt x="8289" y="20535"/>
                  </a:cubicBezTo>
                  <a:cubicBezTo>
                    <a:pt x="8268" y="20462"/>
                    <a:pt x="8258" y="20400"/>
                    <a:pt x="8237" y="20326"/>
                  </a:cubicBezTo>
                  <a:cubicBezTo>
                    <a:pt x="8205" y="20181"/>
                    <a:pt x="8195" y="20035"/>
                    <a:pt x="8122" y="19900"/>
                  </a:cubicBezTo>
                  <a:cubicBezTo>
                    <a:pt x="8112" y="19764"/>
                    <a:pt x="8154" y="19608"/>
                    <a:pt x="8039" y="19483"/>
                  </a:cubicBezTo>
                  <a:cubicBezTo>
                    <a:pt x="8018" y="19264"/>
                    <a:pt x="8060" y="19077"/>
                    <a:pt x="8237" y="18931"/>
                  </a:cubicBezTo>
                  <a:cubicBezTo>
                    <a:pt x="8393" y="18827"/>
                    <a:pt x="8487" y="18640"/>
                    <a:pt x="8664" y="18556"/>
                  </a:cubicBezTo>
                  <a:cubicBezTo>
                    <a:pt x="8695" y="18556"/>
                    <a:pt x="8716" y="18535"/>
                    <a:pt x="8726" y="18505"/>
                  </a:cubicBezTo>
                  <a:cubicBezTo>
                    <a:pt x="8779" y="18515"/>
                    <a:pt x="8820" y="18525"/>
                    <a:pt x="8851" y="18577"/>
                  </a:cubicBezTo>
                  <a:cubicBezTo>
                    <a:pt x="8987" y="18744"/>
                    <a:pt x="9133" y="18910"/>
                    <a:pt x="9341" y="19004"/>
                  </a:cubicBezTo>
                  <a:cubicBezTo>
                    <a:pt x="9413" y="19067"/>
                    <a:pt x="9476" y="19129"/>
                    <a:pt x="9580" y="19129"/>
                  </a:cubicBezTo>
                  <a:cubicBezTo>
                    <a:pt x="9612" y="19171"/>
                    <a:pt x="9653" y="19181"/>
                    <a:pt x="9705" y="19181"/>
                  </a:cubicBezTo>
                  <a:cubicBezTo>
                    <a:pt x="9726" y="19192"/>
                    <a:pt x="9736" y="19202"/>
                    <a:pt x="9757" y="19213"/>
                  </a:cubicBezTo>
                  <a:cubicBezTo>
                    <a:pt x="9996" y="19338"/>
                    <a:pt x="10267" y="19233"/>
                    <a:pt x="10517" y="19338"/>
                  </a:cubicBezTo>
                  <a:lnTo>
                    <a:pt x="10538" y="19338"/>
                  </a:lnTo>
                  <a:cubicBezTo>
                    <a:pt x="10694" y="19254"/>
                    <a:pt x="10871" y="19254"/>
                    <a:pt x="10996" y="19119"/>
                  </a:cubicBezTo>
                  <a:cubicBezTo>
                    <a:pt x="11048" y="19109"/>
                    <a:pt x="11090" y="19098"/>
                    <a:pt x="11121" y="19056"/>
                  </a:cubicBezTo>
                  <a:cubicBezTo>
                    <a:pt x="11412" y="18994"/>
                    <a:pt x="11694" y="18942"/>
                    <a:pt x="11965" y="18806"/>
                  </a:cubicBezTo>
                  <a:cubicBezTo>
                    <a:pt x="12069" y="18744"/>
                    <a:pt x="12162" y="18681"/>
                    <a:pt x="12298" y="18671"/>
                  </a:cubicBezTo>
                  <a:cubicBezTo>
                    <a:pt x="12391" y="18660"/>
                    <a:pt x="12485" y="18588"/>
                    <a:pt x="12558" y="18525"/>
                  </a:cubicBezTo>
                  <a:cubicBezTo>
                    <a:pt x="12662" y="18431"/>
                    <a:pt x="12745" y="18306"/>
                    <a:pt x="12828" y="18192"/>
                  </a:cubicBezTo>
                  <a:cubicBezTo>
                    <a:pt x="13037" y="18140"/>
                    <a:pt x="13152" y="17994"/>
                    <a:pt x="13277" y="17827"/>
                  </a:cubicBezTo>
                  <a:cubicBezTo>
                    <a:pt x="13297" y="17817"/>
                    <a:pt x="13318" y="17797"/>
                    <a:pt x="13339" y="17776"/>
                  </a:cubicBezTo>
                  <a:cubicBezTo>
                    <a:pt x="13610" y="17640"/>
                    <a:pt x="13839" y="17453"/>
                    <a:pt x="14078" y="17276"/>
                  </a:cubicBezTo>
                  <a:cubicBezTo>
                    <a:pt x="14172" y="17214"/>
                    <a:pt x="14234" y="17119"/>
                    <a:pt x="14224" y="17026"/>
                  </a:cubicBezTo>
                  <a:cubicBezTo>
                    <a:pt x="14214" y="16839"/>
                    <a:pt x="14276" y="16714"/>
                    <a:pt x="14422" y="16599"/>
                  </a:cubicBezTo>
                  <a:cubicBezTo>
                    <a:pt x="14432" y="16589"/>
                    <a:pt x="14432" y="16568"/>
                    <a:pt x="14432" y="16547"/>
                  </a:cubicBezTo>
                  <a:cubicBezTo>
                    <a:pt x="14557" y="16422"/>
                    <a:pt x="14557" y="16422"/>
                    <a:pt x="14432" y="16286"/>
                  </a:cubicBezTo>
                  <a:cubicBezTo>
                    <a:pt x="14432" y="16256"/>
                    <a:pt x="14411" y="16235"/>
                    <a:pt x="14380" y="16235"/>
                  </a:cubicBezTo>
                  <a:cubicBezTo>
                    <a:pt x="14318" y="16182"/>
                    <a:pt x="14244" y="16182"/>
                    <a:pt x="14172" y="16172"/>
                  </a:cubicBezTo>
                  <a:cubicBezTo>
                    <a:pt x="14135" y="16172"/>
                    <a:pt x="14098" y="16174"/>
                    <a:pt x="14062" y="16174"/>
                  </a:cubicBezTo>
                  <a:cubicBezTo>
                    <a:pt x="14006" y="16174"/>
                    <a:pt x="13952" y="16170"/>
                    <a:pt x="13901" y="16151"/>
                  </a:cubicBezTo>
                  <a:cubicBezTo>
                    <a:pt x="13765" y="16120"/>
                    <a:pt x="13641" y="16120"/>
                    <a:pt x="13506" y="16120"/>
                  </a:cubicBezTo>
                  <a:cubicBezTo>
                    <a:pt x="13405" y="16076"/>
                    <a:pt x="13304" y="16066"/>
                    <a:pt x="13201" y="16066"/>
                  </a:cubicBezTo>
                  <a:cubicBezTo>
                    <a:pt x="13113" y="16066"/>
                    <a:pt x="13023" y="16073"/>
                    <a:pt x="12934" y="16073"/>
                  </a:cubicBezTo>
                  <a:cubicBezTo>
                    <a:pt x="12857" y="16073"/>
                    <a:pt x="12780" y="16068"/>
                    <a:pt x="12703" y="16047"/>
                  </a:cubicBezTo>
                  <a:cubicBezTo>
                    <a:pt x="12662" y="16035"/>
                    <a:pt x="12617" y="16029"/>
                    <a:pt x="12569" y="16029"/>
                  </a:cubicBezTo>
                  <a:cubicBezTo>
                    <a:pt x="12496" y="16029"/>
                    <a:pt x="12419" y="16043"/>
                    <a:pt x="12349" y="16068"/>
                  </a:cubicBezTo>
                  <a:cubicBezTo>
                    <a:pt x="12293" y="16075"/>
                    <a:pt x="12241" y="16092"/>
                    <a:pt x="12187" y="16092"/>
                  </a:cubicBezTo>
                  <a:cubicBezTo>
                    <a:pt x="12162" y="16092"/>
                    <a:pt x="12137" y="16088"/>
                    <a:pt x="12110" y="16078"/>
                  </a:cubicBezTo>
                  <a:cubicBezTo>
                    <a:pt x="12107" y="16076"/>
                    <a:pt x="12102" y="16076"/>
                    <a:pt x="12098" y="16076"/>
                  </a:cubicBezTo>
                  <a:cubicBezTo>
                    <a:pt x="12078" y="16076"/>
                    <a:pt x="12052" y="16091"/>
                    <a:pt x="12027" y="16099"/>
                  </a:cubicBezTo>
                  <a:cubicBezTo>
                    <a:pt x="12016" y="16099"/>
                    <a:pt x="12006" y="16099"/>
                    <a:pt x="11995" y="16110"/>
                  </a:cubicBezTo>
                  <a:cubicBezTo>
                    <a:pt x="11955" y="16081"/>
                    <a:pt x="11918" y="16058"/>
                    <a:pt x="11881" y="16058"/>
                  </a:cubicBezTo>
                  <a:cubicBezTo>
                    <a:pt x="11850" y="16058"/>
                    <a:pt x="11820" y="16073"/>
                    <a:pt x="11787" y="16110"/>
                  </a:cubicBezTo>
                  <a:lnTo>
                    <a:pt x="11777" y="16099"/>
                  </a:lnTo>
                  <a:cubicBezTo>
                    <a:pt x="11764" y="16103"/>
                    <a:pt x="11750" y="16104"/>
                    <a:pt x="11736" y="16104"/>
                  </a:cubicBezTo>
                  <a:cubicBezTo>
                    <a:pt x="11697" y="16104"/>
                    <a:pt x="11657" y="16093"/>
                    <a:pt x="11617" y="16093"/>
                  </a:cubicBezTo>
                  <a:cubicBezTo>
                    <a:pt x="11594" y="16093"/>
                    <a:pt x="11570" y="16097"/>
                    <a:pt x="11548" y="16110"/>
                  </a:cubicBezTo>
                  <a:cubicBezTo>
                    <a:pt x="11350" y="16120"/>
                    <a:pt x="11162" y="16131"/>
                    <a:pt x="10996" y="16235"/>
                  </a:cubicBezTo>
                  <a:cubicBezTo>
                    <a:pt x="10819" y="16266"/>
                    <a:pt x="10642" y="16297"/>
                    <a:pt x="10496" y="16422"/>
                  </a:cubicBezTo>
                  <a:cubicBezTo>
                    <a:pt x="10465" y="16443"/>
                    <a:pt x="10424" y="16464"/>
                    <a:pt x="10382" y="16485"/>
                  </a:cubicBezTo>
                  <a:cubicBezTo>
                    <a:pt x="10350" y="16485"/>
                    <a:pt x="10330" y="16506"/>
                    <a:pt x="10320" y="16536"/>
                  </a:cubicBezTo>
                  <a:lnTo>
                    <a:pt x="10309" y="16536"/>
                  </a:lnTo>
                  <a:cubicBezTo>
                    <a:pt x="10100" y="16620"/>
                    <a:pt x="9892" y="16703"/>
                    <a:pt x="9716" y="16849"/>
                  </a:cubicBezTo>
                  <a:cubicBezTo>
                    <a:pt x="9674" y="16870"/>
                    <a:pt x="9632" y="16901"/>
                    <a:pt x="9580" y="16922"/>
                  </a:cubicBezTo>
                  <a:cubicBezTo>
                    <a:pt x="9549" y="16943"/>
                    <a:pt x="9507" y="16964"/>
                    <a:pt x="9466" y="16984"/>
                  </a:cubicBezTo>
                  <a:cubicBezTo>
                    <a:pt x="9174" y="17119"/>
                    <a:pt x="8997" y="17348"/>
                    <a:pt x="8904" y="17640"/>
                  </a:cubicBezTo>
                  <a:cubicBezTo>
                    <a:pt x="8799" y="17807"/>
                    <a:pt x="8654" y="17932"/>
                    <a:pt x="8529" y="18067"/>
                  </a:cubicBezTo>
                  <a:cubicBezTo>
                    <a:pt x="8393" y="18151"/>
                    <a:pt x="8268" y="18244"/>
                    <a:pt x="8175" y="18380"/>
                  </a:cubicBezTo>
                  <a:lnTo>
                    <a:pt x="8112" y="18442"/>
                  </a:lnTo>
                  <a:cubicBezTo>
                    <a:pt x="8091" y="18463"/>
                    <a:pt x="8081" y="18484"/>
                    <a:pt x="8050" y="18505"/>
                  </a:cubicBezTo>
                  <a:cubicBezTo>
                    <a:pt x="7982" y="18542"/>
                    <a:pt x="7914" y="18569"/>
                    <a:pt x="7842" y="18569"/>
                  </a:cubicBezTo>
                  <a:cubicBezTo>
                    <a:pt x="7815" y="18569"/>
                    <a:pt x="7787" y="18565"/>
                    <a:pt x="7758" y="18556"/>
                  </a:cubicBezTo>
                  <a:cubicBezTo>
                    <a:pt x="7737" y="18484"/>
                    <a:pt x="7706" y="18400"/>
                    <a:pt x="7685" y="18317"/>
                  </a:cubicBezTo>
                  <a:cubicBezTo>
                    <a:pt x="7696" y="18223"/>
                    <a:pt x="7685" y="18140"/>
                    <a:pt x="7643" y="18056"/>
                  </a:cubicBezTo>
                  <a:cubicBezTo>
                    <a:pt x="7592" y="17901"/>
                    <a:pt x="7571" y="17744"/>
                    <a:pt x="7560" y="17588"/>
                  </a:cubicBezTo>
                  <a:cubicBezTo>
                    <a:pt x="7539" y="17422"/>
                    <a:pt x="7581" y="17265"/>
                    <a:pt x="7654" y="17119"/>
                  </a:cubicBezTo>
                  <a:cubicBezTo>
                    <a:pt x="7737" y="16922"/>
                    <a:pt x="7810" y="16735"/>
                    <a:pt x="7821" y="16515"/>
                  </a:cubicBezTo>
                  <a:cubicBezTo>
                    <a:pt x="7821" y="16349"/>
                    <a:pt x="7946" y="16193"/>
                    <a:pt x="7904" y="16016"/>
                  </a:cubicBezTo>
                  <a:cubicBezTo>
                    <a:pt x="8008" y="15860"/>
                    <a:pt x="7987" y="15673"/>
                    <a:pt x="8050" y="15506"/>
                  </a:cubicBezTo>
                  <a:cubicBezTo>
                    <a:pt x="8060" y="15485"/>
                    <a:pt x="8060" y="15464"/>
                    <a:pt x="8060" y="15453"/>
                  </a:cubicBezTo>
                  <a:cubicBezTo>
                    <a:pt x="8071" y="15433"/>
                    <a:pt x="8081" y="15412"/>
                    <a:pt x="8081" y="15391"/>
                  </a:cubicBezTo>
                  <a:cubicBezTo>
                    <a:pt x="8112" y="15329"/>
                    <a:pt x="8143" y="15256"/>
                    <a:pt x="8175" y="15183"/>
                  </a:cubicBezTo>
                  <a:cubicBezTo>
                    <a:pt x="8205" y="15183"/>
                    <a:pt x="8216" y="15162"/>
                    <a:pt x="8226" y="15131"/>
                  </a:cubicBezTo>
                  <a:cubicBezTo>
                    <a:pt x="8237" y="15120"/>
                    <a:pt x="8247" y="15099"/>
                    <a:pt x="8268" y="15079"/>
                  </a:cubicBezTo>
                  <a:cubicBezTo>
                    <a:pt x="8425" y="14975"/>
                    <a:pt x="8591" y="14902"/>
                    <a:pt x="8695" y="14725"/>
                  </a:cubicBezTo>
                  <a:cubicBezTo>
                    <a:pt x="8716" y="14683"/>
                    <a:pt x="8768" y="14662"/>
                    <a:pt x="8809" y="14641"/>
                  </a:cubicBezTo>
                  <a:cubicBezTo>
                    <a:pt x="8851" y="14611"/>
                    <a:pt x="8872" y="14569"/>
                    <a:pt x="8893" y="14516"/>
                  </a:cubicBezTo>
                  <a:cubicBezTo>
                    <a:pt x="8914" y="14516"/>
                    <a:pt x="8924" y="14496"/>
                    <a:pt x="8924" y="14486"/>
                  </a:cubicBezTo>
                  <a:cubicBezTo>
                    <a:pt x="8945" y="14454"/>
                    <a:pt x="8966" y="14433"/>
                    <a:pt x="8987" y="14402"/>
                  </a:cubicBezTo>
                  <a:cubicBezTo>
                    <a:pt x="9070" y="14329"/>
                    <a:pt x="9184" y="14329"/>
                    <a:pt x="9288" y="14277"/>
                  </a:cubicBezTo>
                  <a:cubicBezTo>
                    <a:pt x="9297" y="14276"/>
                    <a:pt x="9305" y="14276"/>
                    <a:pt x="9313" y="14276"/>
                  </a:cubicBezTo>
                  <a:cubicBezTo>
                    <a:pt x="9407" y="14276"/>
                    <a:pt x="9495" y="14330"/>
                    <a:pt x="9591" y="14340"/>
                  </a:cubicBezTo>
                  <a:lnTo>
                    <a:pt x="9632" y="14340"/>
                  </a:lnTo>
                  <a:cubicBezTo>
                    <a:pt x="9686" y="14394"/>
                    <a:pt x="9750" y="14403"/>
                    <a:pt x="9815" y="14403"/>
                  </a:cubicBezTo>
                  <a:cubicBezTo>
                    <a:pt x="9847" y="14403"/>
                    <a:pt x="9880" y="14400"/>
                    <a:pt x="9911" y="14400"/>
                  </a:cubicBezTo>
                  <a:cubicBezTo>
                    <a:pt x="9926" y="14400"/>
                    <a:pt x="9940" y="14401"/>
                    <a:pt x="9955" y="14402"/>
                  </a:cubicBezTo>
                  <a:cubicBezTo>
                    <a:pt x="10083" y="14420"/>
                    <a:pt x="10209" y="14428"/>
                    <a:pt x="10335" y="14428"/>
                  </a:cubicBezTo>
                  <a:cubicBezTo>
                    <a:pt x="10579" y="14428"/>
                    <a:pt x="10819" y="14398"/>
                    <a:pt x="11058" y="14350"/>
                  </a:cubicBezTo>
                  <a:cubicBezTo>
                    <a:pt x="11111" y="14340"/>
                    <a:pt x="11162" y="14319"/>
                    <a:pt x="11194" y="14277"/>
                  </a:cubicBezTo>
                  <a:cubicBezTo>
                    <a:pt x="11340" y="14225"/>
                    <a:pt x="11496" y="14204"/>
                    <a:pt x="11621" y="14100"/>
                  </a:cubicBezTo>
                  <a:cubicBezTo>
                    <a:pt x="11829" y="14037"/>
                    <a:pt x="12037" y="13965"/>
                    <a:pt x="12225" y="13850"/>
                  </a:cubicBezTo>
                  <a:cubicBezTo>
                    <a:pt x="12329" y="13798"/>
                    <a:pt x="12444" y="13757"/>
                    <a:pt x="12527" y="13663"/>
                  </a:cubicBezTo>
                  <a:cubicBezTo>
                    <a:pt x="12839" y="13517"/>
                    <a:pt x="13099" y="13309"/>
                    <a:pt x="13256" y="13007"/>
                  </a:cubicBezTo>
                  <a:cubicBezTo>
                    <a:pt x="13401" y="12705"/>
                    <a:pt x="13610" y="12434"/>
                    <a:pt x="13765" y="12142"/>
                  </a:cubicBezTo>
                  <a:cubicBezTo>
                    <a:pt x="13786" y="12122"/>
                    <a:pt x="13807" y="12101"/>
                    <a:pt x="13818" y="12080"/>
                  </a:cubicBezTo>
                  <a:cubicBezTo>
                    <a:pt x="13911" y="12008"/>
                    <a:pt x="13953" y="11924"/>
                    <a:pt x="13995" y="11830"/>
                  </a:cubicBezTo>
                  <a:cubicBezTo>
                    <a:pt x="14057" y="11716"/>
                    <a:pt x="14110" y="11612"/>
                    <a:pt x="14151" y="11497"/>
                  </a:cubicBezTo>
                  <a:cubicBezTo>
                    <a:pt x="14182" y="11445"/>
                    <a:pt x="14182" y="11383"/>
                    <a:pt x="14182" y="11320"/>
                  </a:cubicBezTo>
                  <a:cubicBezTo>
                    <a:pt x="14193" y="11164"/>
                    <a:pt x="14130" y="11091"/>
                    <a:pt x="13974" y="11091"/>
                  </a:cubicBezTo>
                  <a:cubicBezTo>
                    <a:pt x="13901" y="11091"/>
                    <a:pt x="13818" y="11091"/>
                    <a:pt x="13735" y="11112"/>
                  </a:cubicBezTo>
                  <a:cubicBezTo>
                    <a:pt x="13464" y="11164"/>
                    <a:pt x="13182" y="11226"/>
                    <a:pt x="12912" y="11289"/>
                  </a:cubicBezTo>
                  <a:cubicBezTo>
                    <a:pt x="12881" y="11289"/>
                    <a:pt x="12860" y="11320"/>
                    <a:pt x="12828" y="11330"/>
                  </a:cubicBezTo>
                  <a:cubicBezTo>
                    <a:pt x="12620" y="11351"/>
                    <a:pt x="12412" y="11372"/>
                    <a:pt x="12215" y="11455"/>
                  </a:cubicBezTo>
                  <a:cubicBezTo>
                    <a:pt x="11995" y="11487"/>
                    <a:pt x="11787" y="11529"/>
                    <a:pt x="11569" y="11570"/>
                  </a:cubicBezTo>
                  <a:cubicBezTo>
                    <a:pt x="11496" y="11580"/>
                    <a:pt x="11412" y="11570"/>
                    <a:pt x="11350" y="11633"/>
                  </a:cubicBezTo>
                  <a:cubicBezTo>
                    <a:pt x="11319" y="11643"/>
                    <a:pt x="11277" y="11643"/>
                    <a:pt x="11246" y="11653"/>
                  </a:cubicBezTo>
                  <a:cubicBezTo>
                    <a:pt x="11233" y="11651"/>
                    <a:pt x="11222" y="11650"/>
                    <a:pt x="11211" y="11650"/>
                  </a:cubicBezTo>
                  <a:cubicBezTo>
                    <a:pt x="11175" y="11650"/>
                    <a:pt x="11145" y="11663"/>
                    <a:pt x="11121" y="11695"/>
                  </a:cubicBezTo>
                  <a:cubicBezTo>
                    <a:pt x="11079" y="11705"/>
                    <a:pt x="11038" y="11716"/>
                    <a:pt x="10996" y="11716"/>
                  </a:cubicBezTo>
                  <a:cubicBezTo>
                    <a:pt x="10892" y="11788"/>
                    <a:pt x="10778" y="11851"/>
                    <a:pt x="10663" y="11913"/>
                  </a:cubicBezTo>
                  <a:cubicBezTo>
                    <a:pt x="10507" y="12008"/>
                    <a:pt x="10361" y="12091"/>
                    <a:pt x="10246" y="12247"/>
                  </a:cubicBezTo>
                  <a:cubicBezTo>
                    <a:pt x="10225" y="12247"/>
                    <a:pt x="10215" y="12257"/>
                    <a:pt x="10205" y="12267"/>
                  </a:cubicBezTo>
                  <a:cubicBezTo>
                    <a:pt x="10142" y="12278"/>
                    <a:pt x="10100" y="12320"/>
                    <a:pt x="10070" y="12372"/>
                  </a:cubicBezTo>
                  <a:cubicBezTo>
                    <a:pt x="9955" y="12392"/>
                    <a:pt x="9882" y="12466"/>
                    <a:pt x="9830" y="12559"/>
                  </a:cubicBezTo>
                  <a:cubicBezTo>
                    <a:pt x="9746" y="12663"/>
                    <a:pt x="9653" y="12757"/>
                    <a:pt x="9591" y="12871"/>
                  </a:cubicBezTo>
                  <a:cubicBezTo>
                    <a:pt x="9413" y="13194"/>
                    <a:pt x="9184" y="13475"/>
                    <a:pt x="8966" y="13778"/>
                  </a:cubicBezTo>
                  <a:cubicBezTo>
                    <a:pt x="8851" y="13882"/>
                    <a:pt x="8726" y="13986"/>
                    <a:pt x="8612" y="14100"/>
                  </a:cubicBezTo>
                  <a:cubicBezTo>
                    <a:pt x="8570" y="14100"/>
                    <a:pt x="8529" y="14111"/>
                    <a:pt x="8487" y="14121"/>
                  </a:cubicBezTo>
                  <a:cubicBezTo>
                    <a:pt x="8447" y="14131"/>
                    <a:pt x="8410" y="14136"/>
                    <a:pt x="8375" y="14136"/>
                  </a:cubicBezTo>
                  <a:cubicBezTo>
                    <a:pt x="8263" y="14136"/>
                    <a:pt x="8176" y="14083"/>
                    <a:pt x="8112" y="13965"/>
                  </a:cubicBezTo>
                  <a:cubicBezTo>
                    <a:pt x="8143" y="13725"/>
                    <a:pt x="8216" y="13486"/>
                    <a:pt x="8122" y="13246"/>
                  </a:cubicBezTo>
                  <a:cubicBezTo>
                    <a:pt x="8205" y="13121"/>
                    <a:pt x="8216" y="12986"/>
                    <a:pt x="8112" y="12871"/>
                  </a:cubicBezTo>
                  <a:cubicBezTo>
                    <a:pt x="8112" y="12746"/>
                    <a:pt x="8122" y="12621"/>
                    <a:pt x="8101" y="12507"/>
                  </a:cubicBezTo>
                  <a:cubicBezTo>
                    <a:pt x="8039" y="12216"/>
                    <a:pt x="8008" y="11924"/>
                    <a:pt x="7976" y="11643"/>
                  </a:cubicBezTo>
                  <a:cubicBezTo>
                    <a:pt x="7987" y="11580"/>
                    <a:pt x="7987" y="11518"/>
                    <a:pt x="7997" y="11455"/>
                  </a:cubicBezTo>
                  <a:cubicBezTo>
                    <a:pt x="8029" y="11434"/>
                    <a:pt x="8039" y="11414"/>
                    <a:pt x="7997" y="11393"/>
                  </a:cubicBezTo>
                  <a:cubicBezTo>
                    <a:pt x="8008" y="11372"/>
                    <a:pt x="8008" y="11362"/>
                    <a:pt x="7997" y="11341"/>
                  </a:cubicBezTo>
                  <a:cubicBezTo>
                    <a:pt x="8112" y="11175"/>
                    <a:pt x="8164" y="10987"/>
                    <a:pt x="8310" y="10851"/>
                  </a:cubicBezTo>
                  <a:cubicBezTo>
                    <a:pt x="8425" y="10779"/>
                    <a:pt x="8529" y="10716"/>
                    <a:pt x="8664" y="10716"/>
                  </a:cubicBezTo>
                  <a:lnTo>
                    <a:pt x="8976" y="10716"/>
                  </a:lnTo>
                  <a:cubicBezTo>
                    <a:pt x="8985" y="10718"/>
                    <a:pt x="8993" y="10719"/>
                    <a:pt x="9001" y="10719"/>
                  </a:cubicBezTo>
                  <a:cubicBezTo>
                    <a:pt x="9042" y="10719"/>
                    <a:pt x="9075" y="10699"/>
                    <a:pt x="9101" y="10664"/>
                  </a:cubicBezTo>
                  <a:cubicBezTo>
                    <a:pt x="9174" y="10664"/>
                    <a:pt x="9237" y="10664"/>
                    <a:pt x="9278" y="10601"/>
                  </a:cubicBezTo>
                  <a:lnTo>
                    <a:pt x="9278" y="10591"/>
                  </a:lnTo>
                  <a:cubicBezTo>
                    <a:pt x="9299" y="10571"/>
                    <a:pt x="9330" y="10550"/>
                    <a:pt x="9362" y="10539"/>
                  </a:cubicBezTo>
                  <a:cubicBezTo>
                    <a:pt x="9403" y="10518"/>
                    <a:pt x="9445" y="10497"/>
                    <a:pt x="9497" y="10477"/>
                  </a:cubicBezTo>
                  <a:cubicBezTo>
                    <a:pt x="9632" y="10435"/>
                    <a:pt x="9767" y="10393"/>
                    <a:pt x="9903" y="10342"/>
                  </a:cubicBezTo>
                  <a:cubicBezTo>
                    <a:pt x="10142" y="10237"/>
                    <a:pt x="10392" y="10133"/>
                    <a:pt x="10507" y="9863"/>
                  </a:cubicBezTo>
                  <a:cubicBezTo>
                    <a:pt x="10538" y="9863"/>
                    <a:pt x="10559" y="9831"/>
                    <a:pt x="10569" y="9810"/>
                  </a:cubicBezTo>
                  <a:lnTo>
                    <a:pt x="10569" y="9810"/>
                  </a:lnTo>
                  <a:cubicBezTo>
                    <a:pt x="10569" y="9810"/>
                    <a:pt x="10569" y="9810"/>
                    <a:pt x="10569" y="9810"/>
                  </a:cubicBezTo>
                  <a:cubicBezTo>
                    <a:pt x="10600" y="9779"/>
                    <a:pt x="10642" y="9759"/>
                    <a:pt x="10663" y="9727"/>
                  </a:cubicBezTo>
                  <a:cubicBezTo>
                    <a:pt x="10736" y="9550"/>
                    <a:pt x="10871" y="9425"/>
                    <a:pt x="10996" y="9290"/>
                  </a:cubicBezTo>
                  <a:cubicBezTo>
                    <a:pt x="11090" y="9196"/>
                    <a:pt x="11173" y="9102"/>
                    <a:pt x="11236" y="8977"/>
                  </a:cubicBezTo>
                  <a:cubicBezTo>
                    <a:pt x="11392" y="8634"/>
                    <a:pt x="11558" y="8301"/>
                    <a:pt x="11725" y="7968"/>
                  </a:cubicBezTo>
                  <a:cubicBezTo>
                    <a:pt x="11766" y="7894"/>
                    <a:pt x="11840" y="7832"/>
                    <a:pt x="11840" y="7749"/>
                  </a:cubicBezTo>
                  <a:cubicBezTo>
                    <a:pt x="11829" y="7582"/>
                    <a:pt x="11933" y="7447"/>
                    <a:pt x="11975" y="7290"/>
                  </a:cubicBezTo>
                  <a:cubicBezTo>
                    <a:pt x="12079" y="7114"/>
                    <a:pt x="12100" y="6916"/>
                    <a:pt x="12152" y="6718"/>
                  </a:cubicBezTo>
                  <a:cubicBezTo>
                    <a:pt x="12194" y="6593"/>
                    <a:pt x="12225" y="6457"/>
                    <a:pt x="12204" y="6333"/>
                  </a:cubicBezTo>
                  <a:cubicBezTo>
                    <a:pt x="12173" y="6166"/>
                    <a:pt x="12173" y="5989"/>
                    <a:pt x="12162" y="5823"/>
                  </a:cubicBezTo>
                  <a:cubicBezTo>
                    <a:pt x="12152" y="5739"/>
                    <a:pt x="12120" y="5666"/>
                    <a:pt x="12069" y="5594"/>
                  </a:cubicBezTo>
                  <a:cubicBezTo>
                    <a:pt x="12035" y="5560"/>
                    <a:pt x="11994" y="5526"/>
                    <a:pt x="11946" y="5526"/>
                  </a:cubicBezTo>
                  <a:cubicBezTo>
                    <a:pt x="11935" y="5526"/>
                    <a:pt x="11924" y="5527"/>
                    <a:pt x="11912" y="5531"/>
                  </a:cubicBezTo>
                  <a:cubicBezTo>
                    <a:pt x="11704" y="5573"/>
                    <a:pt x="11486" y="5562"/>
                    <a:pt x="11298" y="5698"/>
                  </a:cubicBezTo>
                  <a:cubicBezTo>
                    <a:pt x="11152" y="5708"/>
                    <a:pt x="11058" y="5812"/>
                    <a:pt x="10933" y="5874"/>
                  </a:cubicBezTo>
                  <a:cubicBezTo>
                    <a:pt x="10913" y="5895"/>
                    <a:pt x="10892" y="5906"/>
                    <a:pt x="10871" y="5916"/>
                  </a:cubicBezTo>
                  <a:cubicBezTo>
                    <a:pt x="10798" y="5927"/>
                    <a:pt x="10725" y="5937"/>
                    <a:pt x="10684" y="5999"/>
                  </a:cubicBezTo>
                  <a:cubicBezTo>
                    <a:pt x="10621" y="6020"/>
                    <a:pt x="10559" y="6052"/>
                    <a:pt x="10486" y="6073"/>
                  </a:cubicBezTo>
                  <a:cubicBezTo>
                    <a:pt x="10424" y="6103"/>
                    <a:pt x="10361" y="6135"/>
                    <a:pt x="10320" y="6198"/>
                  </a:cubicBezTo>
                  <a:cubicBezTo>
                    <a:pt x="10225" y="6343"/>
                    <a:pt x="10080" y="6437"/>
                    <a:pt x="9934" y="6531"/>
                  </a:cubicBezTo>
                  <a:cubicBezTo>
                    <a:pt x="9778" y="6635"/>
                    <a:pt x="9632" y="6760"/>
                    <a:pt x="9517" y="6916"/>
                  </a:cubicBezTo>
                  <a:cubicBezTo>
                    <a:pt x="9507" y="6936"/>
                    <a:pt x="9487" y="6957"/>
                    <a:pt x="9476" y="6978"/>
                  </a:cubicBezTo>
                  <a:cubicBezTo>
                    <a:pt x="9455" y="7010"/>
                    <a:pt x="9424" y="7031"/>
                    <a:pt x="9403" y="7061"/>
                  </a:cubicBezTo>
                  <a:cubicBezTo>
                    <a:pt x="9362" y="7072"/>
                    <a:pt x="9341" y="7114"/>
                    <a:pt x="9330" y="7155"/>
                  </a:cubicBezTo>
                  <a:cubicBezTo>
                    <a:pt x="9205" y="7260"/>
                    <a:pt x="9101" y="7374"/>
                    <a:pt x="9038" y="7540"/>
                  </a:cubicBezTo>
                  <a:cubicBezTo>
                    <a:pt x="9028" y="7551"/>
                    <a:pt x="9028" y="7561"/>
                    <a:pt x="9028" y="7582"/>
                  </a:cubicBezTo>
                  <a:cubicBezTo>
                    <a:pt x="8914" y="7665"/>
                    <a:pt x="8872" y="7780"/>
                    <a:pt x="8841" y="7894"/>
                  </a:cubicBezTo>
                  <a:cubicBezTo>
                    <a:pt x="8799" y="7926"/>
                    <a:pt x="8789" y="7978"/>
                    <a:pt x="8789" y="8030"/>
                  </a:cubicBezTo>
                  <a:cubicBezTo>
                    <a:pt x="8789" y="8040"/>
                    <a:pt x="8779" y="8061"/>
                    <a:pt x="8789" y="8082"/>
                  </a:cubicBezTo>
                  <a:cubicBezTo>
                    <a:pt x="8705" y="8165"/>
                    <a:pt x="8664" y="8269"/>
                    <a:pt x="8664" y="8384"/>
                  </a:cubicBezTo>
                  <a:cubicBezTo>
                    <a:pt x="8664" y="8467"/>
                    <a:pt x="8643" y="8561"/>
                    <a:pt x="8601" y="8644"/>
                  </a:cubicBezTo>
                  <a:cubicBezTo>
                    <a:pt x="8549" y="8676"/>
                    <a:pt x="8508" y="8738"/>
                    <a:pt x="8508" y="8790"/>
                  </a:cubicBezTo>
                  <a:cubicBezTo>
                    <a:pt x="8487" y="8936"/>
                    <a:pt x="8414" y="9060"/>
                    <a:pt x="8362" y="9185"/>
                  </a:cubicBezTo>
                  <a:cubicBezTo>
                    <a:pt x="8320" y="9310"/>
                    <a:pt x="8258" y="9435"/>
                    <a:pt x="8247" y="9560"/>
                  </a:cubicBezTo>
                  <a:cubicBezTo>
                    <a:pt x="8226" y="9706"/>
                    <a:pt x="8258" y="9852"/>
                    <a:pt x="8101" y="9935"/>
                  </a:cubicBezTo>
                  <a:cubicBezTo>
                    <a:pt x="8071" y="9956"/>
                    <a:pt x="8050" y="10018"/>
                    <a:pt x="8050" y="10071"/>
                  </a:cubicBezTo>
                  <a:cubicBezTo>
                    <a:pt x="8018" y="10217"/>
                    <a:pt x="7946" y="10331"/>
                    <a:pt x="7810" y="10414"/>
                  </a:cubicBezTo>
                  <a:cubicBezTo>
                    <a:pt x="7821" y="10342"/>
                    <a:pt x="7821" y="10268"/>
                    <a:pt x="7758" y="10217"/>
                  </a:cubicBezTo>
                  <a:cubicBezTo>
                    <a:pt x="7758" y="10196"/>
                    <a:pt x="7758" y="10185"/>
                    <a:pt x="7747" y="10175"/>
                  </a:cubicBezTo>
                  <a:cubicBezTo>
                    <a:pt x="7758" y="10081"/>
                    <a:pt x="7747" y="9998"/>
                    <a:pt x="7696" y="9925"/>
                  </a:cubicBezTo>
                  <a:cubicBezTo>
                    <a:pt x="7737" y="9842"/>
                    <a:pt x="7685" y="9768"/>
                    <a:pt x="7675" y="9685"/>
                  </a:cubicBezTo>
                  <a:cubicBezTo>
                    <a:pt x="7685" y="9634"/>
                    <a:pt x="7675" y="9581"/>
                    <a:pt x="7633" y="9539"/>
                  </a:cubicBezTo>
                  <a:cubicBezTo>
                    <a:pt x="7581" y="9342"/>
                    <a:pt x="7550" y="9123"/>
                    <a:pt x="7467" y="8936"/>
                  </a:cubicBezTo>
                  <a:cubicBezTo>
                    <a:pt x="7373" y="8706"/>
                    <a:pt x="7352" y="8488"/>
                    <a:pt x="7425" y="8259"/>
                  </a:cubicBezTo>
                  <a:cubicBezTo>
                    <a:pt x="7446" y="8176"/>
                    <a:pt x="7435" y="8123"/>
                    <a:pt x="7383" y="8061"/>
                  </a:cubicBezTo>
                  <a:cubicBezTo>
                    <a:pt x="7352" y="8030"/>
                    <a:pt x="7331" y="7998"/>
                    <a:pt x="7310" y="7968"/>
                  </a:cubicBezTo>
                  <a:cubicBezTo>
                    <a:pt x="7321" y="7926"/>
                    <a:pt x="7321" y="7884"/>
                    <a:pt x="7331" y="7843"/>
                  </a:cubicBezTo>
                  <a:cubicBezTo>
                    <a:pt x="7425" y="7790"/>
                    <a:pt x="7518" y="7749"/>
                    <a:pt x="7508" y="7614"/>
                  </a:cubicBezTo>
                  <a:cubicBezTo>
                    <a:pt x="7696" y="7364"/>
                    <a:pt x="7841" y="7093"/>
                    <a:pt x="7935" y="6791"/>
                  </a:cubicBezTo>
                  <a:cubicBezTo>
                    <a:pt x="7956" y="6760"/>
                    <a:pt x="7997" y="6739"/>
                    <a:pt x="8008" y="6707"/>
                  </a:cubicBezTo>
                  <a:cubicBezTo>
                    <a:pt x="8060" y="6562"/>
                    <a:pt x="8112" y="6416"/>
                    <a:pt x="8122" y="6270"/>
                  </a:cubicBezTo>
                  <a:cubicBezTo>
                    <a:pt x="8143" y="6239"/>
                    <a:pt x="8164" y="6218"/>
                    <a:pt x="8185" y="6198"/>
                  </a:cubicBezTo>
                  <a:cubicBezTo>
                    <a:pt x="8237" y="6187"/>
                    <a:pt x="8279" y="6156"/>
                    <a:pt x="8300" y="6114"/>
                  </a:cubicBezTo>
                  <a:cubicBezTo>
                    <a:pt x="8362" y="6020"/>
                    <a:pt x="8425" y="5916"/>
                    <a:pt x="8487" y="5823"/>
                  </a:cubicBezTo>
                  <a:cubicBezTo>
                    <a:pt x="8529" y="5791"/>
                    <a:pt x="8549" y="5749"/>
                    <a:pt x="8539" y="5698"/>
                  </a:cubicBezTo>
                  <a:lnTo>
                    <a:pt x="8549" y="5698"/>
                  </a:lnTo>
                  <a:cubicBezTo>
                    <a:pt x="8529" y="5687"/>
                    <a:pt x="8518" y="5677"/>
                    <a:pt x="8518" y="5666"/>
                  </a:cubicBezTo>
                  <a:lnTo>
                    <a:pt x="8518" y="5666"/>
                  </a:lnTo>
                  <a:lnTo>
                    <a:pt x="8549" y="5698"/>
                  </a:lnTo>
                  <a:cubicBezTo>
                    <a:pt x="8622" y="5541"/>
                    <a:pt x="8695" y="5385"/>
                    <a:pt x="8654" y="5208"/>
                  </a:cubicBezTo>
                  <a:cubicBezTo>
                    <a:pt x="8716" y="4990"/>
                    <a:pt x="8830" y="4802"/>
                    <a:pt x="8955" y="4615"/>
                  </a:cubicBezTo>
                  <a:cubicBezTo>
                    <a:pt x="8966" y="4594"/>
                    <a:pt x="8966" y="4562"/>
                    <a:pt x="8976" y="4532"/>
                  </a:cubicBezTo>
                  <a:cubicBezTo>
                    <a:pt x="9008" y="4521"/>
                    <a:pt x="9028" y="4500"/>
                    <a:pt x="9018" y="4469"/>
                  </a:cubicBezTo>
                  <a:cubicBezTo>
                    <a:pt x="9028" y="4448"/>
                    <a:pt x="9038" y="4428"/>
                    <a:pt x="9038" y="4407"/>
                  </a:cubicBezTo>
                  <a:cubicBezTo>
                    <a:pt x="9059" y="4396"/>
                    <a:pt x="9070" y="4375"/>
                    <a:pt x="9080" y="4354"/>
                  </a:cubicBezTo>
                  <a:cubicBezTo>
                    <a:pt x="9101" y="4313"/>
                    <a:pt x="9101" y="4271"/>
                    <a:pt x="9080" y="4219"/>
                  </a:cubicBezTo>
                  <a:cubicBezTo>
                    <a:pt x="9091" y="4208"/>
                    <a:pt x="9080" y="4188"/>
                    <a:pt x="9080" y="4167"/>
                  </a:cubicBezTo>
                  <a:cubicBezTo>
                    <a:pt x="9122" y="4104"/>
                    <a:pt x="9153" y="4032"/>
                    <a:pt x="9153" y="3949"/>
                  </a:cubicBezTo>
                  <a:cubicBezTo>
                    <a:pt x="9153" y="3771"/>
                    <a:pt x="9163" y="3605"/>
                    <a:pt x="9205" y="3438"/>
                  </a:cubicBezTo>
                  <a:cubicBezTo>
                    <a:pt x="9237" y="3345"/>
                    <a:pt x="9237" y="3261"/>
                    <a:pt x="9163" y="3188"/>
                  </a:cubicBezTo>
                  <a:cubicBezTo>
                    <a:pt x="9216" y="3042"/>
                    <a:pt x="9163" y="2897"/>
                    <a:pt x="9153" y="2751"/>
                  </a:cubicBezTo>
                  <a:cubicBezTo>
                    <a:pt x="9153" y="2688"/>
                    <a:pt x="9153" y="2616"/>
                    <a:pt x="9101" y="2563"/>
                  </a:cubicBezTo>
                  <a:cubicBezTo>
                    <a:pt x="9112" y="2501"/>
                    <a:pt x="9122" y="2438"/>
                    <a:pt x="9133" y="2366"/>
                  </a:cubicBezTo>
                  <a:cubicBezTo>
                    <a:pt x="9133" y="2324"/>
                    <a:pt x="9133" y="2293"/>
                    <a:pt x="9091" y="2262"/>
                  </a:cubicBezTo>
                  <a:lnTo>
                    <a:pt x="9091" y="2137"/>
                  </a:lnTo>
                  <a:cubicBezTo>
                    <a:pt x="9080" y="2064"/>
                    <a:pt x="9080" y="1980"/>
                    <a:pt x="9080" y="1897"/>
                  </a:cubicBezTo>
                  <a:cubicBezTo>
                    <a:pt x="9080" y="1876"/>
                    <a:pt x="9080" y="1855"/>
                    <a:pt x="9091" y="1835"/>
                  </a:cubicBezTo>
                  <a:cubicBezTo>
                    <a:pt x="9133" y="1730"/>
                    <a:pt x="9112" y="1637"/>
                    <a:pt x="9080" y="1533"/>
                  </a:cubicBezTo>
                  <a:cubicBezTo>
                    <a:pt x="9049" y="1450"/>
                    <a:pt x="9018" y="1366"/>
                    <a:pt x="8976" y="1283"/>
                  </a:cubicBezTo>
                  <a:lnTo>
                    <a:pt x="8976" y="1106"/>
                  </a:lnTo>
                  <a:cubicBezTo>
                    <a:pt x="8976" y="1054"/>
                    <a:pt x="8966" y="1002"/>
                    <a:pt x="8914" y="981"/>
                  </a:cubicBezTo>
                  <a:lnTo>
                    <a:pt x="8914" y="971"/>
                  </a:lnTo>
                  <a:cubicBezTo>
                    <a:pt x="8872" y="897"/>
                    <a:pt x="8830" y="814"/>
                    <a:pt x="8789" y="731"/>
                  </a:cubicBezTo>
                  <a:cubicBezTo>
                    <a:pt x="8809" y="617"/>
                    <a:pt x="8851" y="502"/>
                    <a:pt x="8904" y="388"/>
                  </a:cubicBezTo>
                  <a:cubicBezTo>
                    <a:pt x="8973" y="218"/>
                    <a:pt x="8795" y="1"/>
                    <a:pt x="8615"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1" name="Google Shape;101;p35"/>
            <p:cNvPicPr preferRelativeResize="0"/>
            <p:nvPr/>
          </p:nvPicPr>
          <p:blipFill rotWithShape="1">
            <a:blip r:embed="rId7">
              <a:alphaModFix/>
            </a:blip>
            <a:srcRect/>
            <a:stretch/>
          </p:blipFill>
          <p:spPr>
            <a:xfrm>
              <a:off x="4841429" y="-138081"/>
              <a:ext cx="1144842" cy="1730385"/>
            </a:xfrm>
            <a:prstGeom prst="rect">
              <a:avLst/>
            </a:prstGeom>
            <a:noFill/>
            <a:ln>
              <a:noFill/>
            </a:ln>
          </p:spPr>
        </p:pic>
      </p:gr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2"/>
        <p:cNvGrpSpPr/>
        <p:nvPr/>
      </p:nvGrpSpPr>
      <p:grpSpPr>
        <a:xfrm>
          <a:off x="0" y="0"/>
          <a:ext cx="0" cy="0"/>
          <a:chOff x="0" y="0"/>
          <a:chExt cx="0" cy="0"/>
        </a:xfrm>
      </p:grpSpPr>
      <p:sp>
        <p:nvSpPr>
          <p:cNvPr id="103" name="Google Shape;103;p36"/>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SzPts val="3200"/>
              <a:buNone/>
              <a:defRPr/>
            </a:lvl2pPr>
            <a:lvl3pPr lvl="2" algn="ctr">
              <a:lnSpc>
                <a:spcPct val="100000"/>
              </a:lnSpc>
              <a:spcBef>
                <a:spcPts val="0"/>
              </a:spcBef>
              <a:spcAft>
                <a:spcPts val="0"/>
              </a:spcAft>
              <a:buSzPts val="3200"/>
              <a:buNone/>
              <a:defRPr/>
            </a:lvl3pPr>
            <a:lvl4pPr lvl="3" algn="ctr">
              <a:lnSpc>
                <a:spcPct val="100000"/>
              </a:lnSpc>
              <a:spcBef>
                <a:spcPts val="0"/>
              </a:spcBef>
              <a:spcAft>
                <a:spcPts val="0"/>
              </a:spcAft>
              <a:buSzPts val="3200"/>
              <a:buNone/>
              <a:defRPr/>
            </a:lvl4pPr>
            <a:lvl5pPr lvl="4" algn="ctr">
              <a:lnSpc>
                <a:spcPct val="100000"/>
              </a:lnSpc>
              <a:spcBef>
                <a:spcPts val="0"/>
              </a:spcBef>
              <a:spcAft>
                <a:spcPts val="0"/>
              </a:spcAft>
              <a:buSzPts val="3200"/>
              <a:buNone/>
              <a:defRPr/>
            </a:lvl5pPr>
            <a:lvl6pPr lvl="5" algn="ctr">
              <a:lnSpc>
                <a:spcPct val="100000"/>
              </a:lnSpc>
              <a:spcBef>
                <a:spcPts val="0"/>
              </a:spcBef>
              <a:spcAft>
                <a:spcPts val="0"/>
              </a:spcAft>
              <a:buSzPts val="3200"/>
              <a:buNone/>
              <a:defRPr/>
            </a:lvl6pPr>
            <a:lvl7pPr lvl="6" algn="ctr">
              <a:lnSpc>
                <a:spcPct val="100000"/>
              </a:lnSpc>
              <a:spcBef>
                <a:spcPts val="0"/>
              </a:spcBef>
              <a:spcAft>
                <a:spcPts val="0"/>
              </a:spcAft>
              <a:buSzPts val="3200"/>
              <a:buNone/>
              <a:defRPr/>
            </a:lvl7pPr>
            <a:lvl8pPr lvl="7" algn="ctr">
              <a:lnSpc>
                <a:spcPct val="100000"/>
              </a:lnSpc>
              <a:spcBef>
                <a:spcPts val="0"/>
              </a:spcBef>
              <a:spcAft>
                <a:spcPts val="0"/>
              </a:spcAft>
              <a:buSzPts val="3200"/>
              <a:buNone/>
              <a:defRPr/>
            </a:lvl8pPr>
            <a:lvl9pPr lvl="8" algn="ctr">
              <a:lnSpc>
                <a:spcPct val="100000"/>
              </a:lnSpc>
              <a:spcBef>
                <a:spcPts val="0"/>
              </a:spcBef>
              <a:spcAft>
                <a:spcPts val="0"/>
              </a:spcAft>
              <a:buSzPts val="3200"/>
              <a:buNone/>
              <a:defRPr/>
            </a:lvl9pPr>
          </a:lstStyle>
          <a:p>
            <a:endParaRPr/>
          </a:p>
        </p:txBody>
      </p:sp>
      <p:sp>
        <p:nvSpPr>
          <p:cNvPr id="104" name="Google Shape;104;p36"/>
          <p:cNvSpPr txBox="1">
            <a:spLocks noGrp="1"/>
          </p:cNvSpPr>
          <p:nvPr>
            <p:ph type="body" idx="1"/>
          </p:nvPr>
        </p:nvSpPr>
        <p:spPr>
          <a:xfrm>
            <a:off x="720000" y="1215751"/>
            <a:ext cx="7704000" cy="403500"/>
          </a:xfrm>
          <a:prstGeom prst="rect">
            <a:avLst/>
          </a:prstGeom>
          <a:noFill/>
          <a:ln>
            <a:noFill/>
          </a:ln>
        </p:spPr>
        <p:txBody>
          <a:bodyPr spcFirstLastPara="1" wrap="square" lIns="91425" tIns="91425" rIns="91425" bIns="91425" anchor="t" anchorCtr="0">
            <a:noAutofit/>
          </a:bodyPr>
          <a:lstStyle>
            <a:lvl1pPr marL="457200" lvl="0" indent="-317500" algn="ctr">
              <a:lnSpc>
                <a:spcPct val="115000"/>
              </a:lnSpc>
              <a:spcBef>
                <a:spcPts val="0"/>
              </a:spcBef>
              <a:spcAft>
                <a:spcPts val="0"/>
              </a:spcAft>
              <a:buSzPts val="1400"/>
              <a:buFont typeface="Nunito Light"/>
              <a:buChar char="●"/>
              <a:defRPr/>
            </a:lvl1pPr>
            <a:lvl2pPr marL="914400" lvl="1" indent="-317500" algn="l">
              <a:lnSpc>
                <a:spcPct val="100000"/>
              </a:lnSpc>
              <a:spcBef>
                <a:spcPts val="0"/>
              </a:spcBef>
              <a:spcAft>
                <a:spcPts val="0"/>
              </a:spcAft>
              <a:buSzPts val="1400"/>
              <a:buFont typeface="Nunito Light"/>
              <a:buChar char="○"/>
              <a:defRPr/>
            </a:lvl2pPr>
            <a:lvl3pPr marL="1371600" lvl="2" indent="-317500" algn="l">
              <a:lnSpc>
                <a:spcPct val="100000"/>
              </a:lnSpc>
              <a:spcBef>
                <a:spcPts val="0"/>
              </a:spcBef>
              <a:spcAft>
                <a:spcPts val="0"/>
              </a:spcAft>
              <a:buSzPts val="1400"/>
              <a:buFont typeface="Nunito Light"/>
              <a:buChar char="■"/>
              <a:defRPr/>
            </a:lvl3pPr>
            <a:lvl4pPr marL="1828800" lvl="3" indent="-317500" algn="l">
              <a:lnSpc>
                <a:spcPct val="100000"/>
              </a:lnSpc>
              <a:spcBef>
                <a:spcPts val="0"/>
              </a:spcBef>
              <a:spcAft>
                <a:spcPts val="0"/>
              </a:spcAft>
              <a:buSzPts val="1400"/>
              <a:buFont typeface="Nunito Light"/>
              <a:buChar char="●"/>
              <a:defRPr/>
            </a:lvl4pPr>
            <a:lvl5pPr marL="2286000" lvl="4" indent="-317500" algn="l">
              <a:lnSpc>
                <a:spcPct val="100000"/>
              </a:lnSpc>
              <a:spcBef>
                <a:spcPts val="0"/>
              </a:spcBef>
              <a:spcAft>
                <a:spcPts val="0"/>
              </a:spcAft>
              <a:buSzPts val="1400"/>
              <a:buFont typeface="Nunito Light"/>
              <a:buChar char="○"/>
              <a:defRPr/>
            </a:lvl5pPr>
            <a:lvl6pPr marL="2743200" lvl="5" indent="-317500" algn="l">
              <a:lnSpc>
                <a:spcPct val="100000"/>
              </a:lnSpc>
              <a:spcBef>
                <a:spcPts val="0"/>
              </a:spcBef>
              <a:spcAft>
                <a:spcPts val="0"/>
              </a:spcAft>
              <a:buSzPts val="1400"/>
              <a:buFont typeface="Nunito Light"/>
              <a:buChar char="■"/>
              <a:defRPr/>
            </a:lvl6pPr>
            <a:lvl7pPr marL="3200400" lvl="6" indent="-317500" algn="l">
              <a:lnSpc>
                <a:spcPct val="100000"/>
              </a:lnSpc>
              <a:spcBef>
                <a:spcPts val="0"/>
              </a:spcBef>
              <a:spcAft>
                <a:spcPts val="0"/>
              </a:spcAft>
              <a:buSzPts val="1400"/>
              <a:buFont typeface="Nunito Light"/>
              <a:buChar char="●"/>
              <a:defRPr/>
            </a:lvl7pPr>
            <a:lvl8pPr marL="3657600" lvl="7" indent="-317500" algn="l">
              <a:lnSpc>
                <a:spcPct val="100000"/>
              </a:lnSpc>
              <a:spcBef>
                <a:spcPts val="0"/>
              </a:spcBef>
              <a:spcAft>
                <a:spcPts val="0"/>
              </a:spcAft>
              <a:buSzPts val="1400"/>
              <a:buFont typeface="Nunito Light"/>
              <a:buChar char="○"/>
              <a:defRPr/>
            </a:lvl8pPr>
            <a:lvl9pPr marL="4114800" lvl="8" indent="-317500" algn="l">
              <a:lnSpc>
                <a:spcPct val="100000"/>
              </a:lnSpc>
              <a:spcBef>
                <a:spcPts val="0"/>
              </a:spcBef>
              <a:spcAft>
                <a:spcPts val="0"/>
              </a:spcAft>
              <a:buSzPts val="1400"/>
              <a:buFont typeface="Nunito Light"/>
              <a:buChar char="■"/>
              <a:defRPr/>
            </a:lvl9pPr>
          </a:lstStyle>
          <a:p>
            <a:endParaRPr/>
          </a:p>
        </p:txBody>
      </p:sp>
      <p:grpSp>
        <p:nvGrpSpPr>
          <p:cNvPr id="105" name="Google Shape;105;p36"/>
          <p:cNvGrpSpPr/>
          <p:nvPr/>
        </p:nvGrpSpPr>
        <p:grpSpPr>
          <a:xfrm>
            <a:off x="-1425816" y="-214175"/>
            <a:ext cx="12535866" cy="6817352"/>
            <a:chOff x="-1425816" y="-214175"/>
            <a:chExt cx="12535866" cy="6817352"/>
          </a:xfrm>
        </p:grpSpPr>
        <p:sp>
          <p:nvSpPr>
            <p:cNvPr id="106" name="Google Shape;106;p36"/>
            <p:cNvSpPr/>
            <p:nvPr/>
          </p:nvSpPr>
          <p:spPr>
            <a:xfrm rot="636525">
              <a:off x="-1377577" y="4876180"/>
              <a:ext cx="6558477" cy="1132967"/>
            </a:xfrm>
            <a:custGeom>
              <a:avLst/>
              <a:gdLst/>
              <a:ahLst/>
              <a:cxnLst/>
              <a:rect l="l" t="t" r="r" b="b"/>
              <a:pathLst>
                <a:path w="262341" h="45319" extrusionOk="0">
                  <a:moveTo>
                    <a:pt x="0" y="1296"/>
                  </a:moveTo>
                  <a:cubicBezTo>
                    <a:pt x="29266" y="-1366"/>
                    <a:pt x="59151" y="435"/>
                    <a:pt x="88046" y="5788"/>
                  </a:cubicBezTo>
                  <a:cubicBezTo>
                    <a:pt x="108500" y="9577"/>
                    <a:pt x="126001" y="23942"/>
                    <a:pt x="146443" y="27799"/>
                  </a:cubicBezTo>
                  <a:cubicBezTo>
                    <a:pt x="168585" y="31977"/>
                    <a:pt x="191324" y="32006"/>
                    <a:pt x="213825" y="33190"/>
                  </a:cubicBezTo>
                  <a:cubicBezTo>
                    <a:pt x="230472" y="34066"/>
                    <a:pt x="250554" y="33532"/>
                    <a:pt x="262341" y="45319"/>
                  </a:cubicBezTo>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6"/>
            <p:cNvSpPr/>
            <p:nvPr/>
          </p:nvSpPr>
          <p:spPr>
            <a:xfrm>
              <a:off x="7493875" y="-214175"/>
              <a:ext cx="3616175" cy="2510825"/>
            </a:xfrm>
            <a:custGeom>
              <a:avLst/>
              <a:gdLst/>
              <a:ahLst/>
              <a:cxnLst/>
              <a:rect l="l" t="t" r="r" b="b"/>
              <a:pathLst>
                <a:path w="144647" h="100433" extrusionOk="0">
                  <a:moveTo>
                    <a:pt x="0" y="0"/>
                  </a:moveTo>
                  <a:cubicBezTo>
                    <a:pt x="1766" y="19440"/>
                    <a:pt x="11257" y="43072"/>
                    <a:pt x="29199" y="50762"/>
                  </a:cubicBezTo>
                  <a:cubicBezTo>
                    <a:pt x="45989" y="57959"/>
                    <a:pt x="66985" y="52048"/>
                    <a:pt x="83104" y="60644"/>
                  </a:cubicBezTo>
                  <a:cubicBezTo>
                    <a:pt x="94071" y="66493"/>
                    <a:pt x="92477" y="85081"/>
                    <a:pt x="102421" y="92538"/>
                  </a:cubicBezTo>
                  <a:cubicBezTo>
                    <a:pt x="113806" y="101075"/>
                    <a:pt x="130694" y="101623"/>
                    <a:pt x="144647" y="98827"/>
                  </a:cubicBezTo>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108;p36"/>
          <p:cNvGrpSpPr/>
          <p:nvPr/>
        </p:nvGrpSpPr>
        <p:grpSpPr>
          <a:xfrm rot="-1967618">
            <a:off x="8329348" y="4308808"/>
            <a:ext cx="449593" cy="1193283"/>
            <a:chOff x="4889530" y="2401753"/>
            <a:chExt cx="651957" cy="1730387"/>
          </a:xfrm>
        </p:grpSpPr>
        <p:sp>
          <p:nvSpPr>
            <p:cNvPr id="109" name="Google Shape;109;p36"/>
            <p:cNvSpPr/>
            <p:nvPr/>
          </p:nvSpPr>
          <p:spPr>
            <a:xfrm>
              <a:off x="4889530" y="2404851"/>
              <a:ext cx="651957" cy="1724192"/>
            </a:xfrm>
            <a:custGeom>
              <a:avLst/>
              <a:gdLst/>
              <a:ahLst/>
              <a:cxnLst/>
              <a:rect l="l" t="t" r="r" b="b"/>
              <a:pathLst>
                <a:path w="8217" h="21731" extrusionOk="0">
                  <a:moveTo>
                    <a:pt x="5280" y="2364"/>
                  </a:moveTo>
                  <a:cubicBezTo>
                    <a:pt x="5311" y="2364"/>
                    <a:pt x="5332" y="2375"/>
                    <a:pt x="5343" y="2385"/>
                  </a:cubicBezTo>
                  <a:cubicBezTo>
                    <a:pt x="5322" y="2375"/>
                    <a:pt x="5301" y="2364"/>
                    <a:pt x="5280" y="2364"/>
                  </a:cubicBezTo>
                  <a:close/>
                  <a:moveTo>
                    <a:pt x="5248" y="3530"/>
                  </a:moveTo>
                  <a:cubicBezTo>
                    <a:pt x="5259" y="3541"/>
                    <a:pt x="5248" y="3551"/>
                    <a:pt x="5238" y="3562"/>
                  </a:cubicBezTo>
                  <a:cubicBezTo>
                    <a:pt x="5238" y="3551"/>
                    <a:pt x="5248" y="3541"/>
                    <a:pt x="5248" y="3530"/>
                  </a:cubicBezTo>
                  <a:close/>
                  <a:moveTo>
                    <a:pt x="4489" y="3905"/>
                  </a:moveTo>
                  <a:lnTo>
                    <a:pt x="4489" y="3916"/>
                  </a:lnTo>
                  <a:cubicBezTo>
                    <a:pt x="4489" y="3916"/>
                    <a:pt x="4489" y="3905"/>
                    <a:pt x="4478" y="3905"/>
                  </a:cubicBezTo>
                  <a:close/>
                  <a:moveTo>
                    <a:pt x="3458" y="4291"/>
                  </a:moveTo>
                  <a:lnTo>
                    <a:pt x="3458" y="4301"/>
                  </a:lnTo>
                  <a:lnTo>
                    <a:pt x="3448" y="4301"/>
                  </a:lnTo>
                  <a:cubicBezTo>
                    <a:pt x="3448" y="4301"/>
                    <a:pt x="3448" y="4291"/>
                    <a:pt x="3458" y="4291"/>
                  </a:cubicBezTo>
                  <a:close/>
                  <a:moveTo>
                    <a:pt x="907" y="4530"/>
                  </a:moveTo>
                  <a:lnTo>
                    <a:pt x="917" y="4540"/>
                  </a:lnTo>
                  <a:cubicBezTo>
                    <a:pt x="917" y="4540"/>
                    <a:pt x="907" y="4540"/>
                    <a:pt x="907" y="4550"/>
                  </a:cubicBezTo>
                  <a:lnTo>
                    <a:pt x="907" y="4530"/>
                  </a:lnTo>
                  <a:close/>
                  <a:moveTo>
                    <a:pt x="4332" y="4904"/>
                  </a:moveTo>
                  <a:cubicBezTo>
                    <a:pt x="4343" y="4904"/>
                    <a:pt x="4364" y="4925"/>
                    <a:pt x="4353" y="4946"/>
                  </a:cubicBezTo>
                  <a:lnTo>
                    <a:pt x="4353" y="4999"/>
                  </a:lnTo>
                  <a:cubicBezTo>
                    <a:pt x="4332" y="4967"/>
                    <a:pt x="4322" y="4936"/>
                    <a:pt x="4322" y="4904"/>
                  </a:cubicBezTo>
                  <a:close/>
                  <a:moveTo>
                    <a:pt x="4207" y="6061"/>
                  </a:moveTo>
                  <a:lnTo>
                    <a:pt x="4207" y="6061"/>
                  </a:lnTo>
                  <a:cubicBezTo>
                    <a:pt x="4197" y="6102"/>
                    <a:pt x="4186" y="6133"/>
                    <a:pt x="4176" y="6175"/>
                  </a:cubicBezTo>
                  <a:cubicBezTo>
                    <a:pt x="4166" y="6165"/>
                    <a:pt x="4166" y="6144"/>
                    <a:pt x="4166" y="6112"/>
                  </a:cubicBezTo>
                  <a:cubicBezTo>
                    <a:pt x="4176" y="6081"/>
                    <a:pt x="4186" y="6071"/>
                    <a:pt x="4207" y="6061"/>
                  </a:cubicBezTo>
                  <a:close/>
                  <a:moveTo>
                    <a:pt x="2125" y="6415"/>
                  </a:moveTo>
                  <a:cubicBezTo>
                    <a:pt x="2125" y="6425"/>
                    <a:pt x="2125" y="6425"/>
                    <a:pt x="2115" y="6425"/>
                  </a:cubicBezTo>
                  <a:cubicBezTo>
                    <a:pt x="2115" y="6425"/>
                    <a:pt x="2125" y="6425"/>
                    <a:pt x="2125" y="6415"/>
                  </a:cubicBezTo>
                  <a:close/>
                  <a:moveTo>
                    <a:pt x="6852" y="6685"/>
                  </a:moveTo>
                  <a:cubicBezTo>
                    <a:pt x="6873" y="6685"/>
                    <a:pt x="6884" y="6685"/>
                    <a:pt x="6894" y="6695"/>
                  </a:cubicBezTo>
                  <a:lnTo>
                    <a:pt x="6852" y="6695"/>
                  </a:lnTo>
                  <a:lnTo>
                    <a:pt x="6852" y="6685"/>
                  </a:lnTo>
                  <a:close/>
                  <a:moveTo>
                    <a:pt x="7393" y="7539"/>
                  </a:moveTo>
                  <a:lnTo>
                    <a:pt x="7393" y="7549"/>
                  </a:lnTo>
                  <a:cubicBezTo>
                    <a:pt x="7393" y="7539"/>
                    <a:pt x="7393" y="7539"/>
                    <a:pt x="7383" y="7539"/>
                  </a:cubicBezTo>
                  <a:close/>
                  <a:moveTo>
                    <a:pt x="4530" y="7924"/>
                  </a:moveTo>
                  <a:lnTo>
                    <a:pt x="4530" y="7935"/>
                  </a:lnTo>
                  <a:lnTo>
                    <a:pt x="4520" y="7935"/>
                  </a:lnTo>
                  <a:cubicBezTo>
                    <a:pt x="4520" y="7924"/>
                    <a:pt x="4530" y="7924"/>
                    <a:pt x="4530" y="7924"/>
                  </a:cubicBezTo>
                  <a:close/>
                  <a:moveTo>
                    <a:pt x="6269" y="8434"/>
                  </a:moveTo>
                  <a:lnTo>
                    <a:pt x="6269" y="8528"/>
                  </a:lnTo>
                  <a:cubicBezTo>
                    <a:pt x="6259" y="8497"/>
                    <a:pt x="6259" y="8465"/>
                    <a:pt x="6269" y="8434"/>
                  </a:cubicBezTo>
                  <a:close/>
                  <a:moveTo>
                    <a:pt x="4322" y="8601"/>
                  </a:moveTo>
                  <a:lnTo>
                    <a:pt x="4322" y="8611"/>
                  </a:lnTo>
                  <a:lnTo>
                    <a:pt x="4311" y="8611"/>
                  </a:lnTo>
                  <a:lnTo>
                    <a:pt x="4322" y="8601"/>
                  </a:lnTo>
                  <a:close/>
                  <a:moveTo>
                    <a:pt x="4260" y="8684"/>
                  </a:moveTo>
                  <a:cubicBezTo>
                    <a:pt x="4270" y="8694"/>
                    <a:pt x="4270" y="8694"/>
                    <a:pt x="4270" y="8705"/>
                  </a:cubicBezTo>
                  <a:lnTo>
                    <a:pt x="4301" y="8705"/>
                  </a:lnTo>
                  <a:cubicBezTo>
                    <a:pt x="4291" y="8705"/>
                    <a:pt x="4281" y="8715"/>
                    <a:pt x="4270" y="8715"/>
                  </a:cubicBezTo>
                  <a:lnTo>
                    <a:pt x="4270" y="8705"/>
                  </a:lnTo>
                  <a:cubicBezTo>
                    <a:pt x="4270" y="8705"/>
                    <a:pt x="4260" y="8705"/>
                    <a:pt x="4260" y="8715"/>
                  </a:cubicBezTo>
                  <a:lnTo>
                    <a:pt x="4260" y="8684"/>
                  </a:lnTo>
                  <a:close/>
                  <a:moveTo>
                    <a:pt x="2989" y="8715"/>
                  </a:moveTo>
                  <a:lnTo>
                    <a:pt x="2989" y="8715"/>
                  </a:lnTo>
                  <a:cubicBezTo>
                    <a:pt x="3010" y="8726"/>
                    <a:pt x="3031" y="8736"/>
                    <a:pt x="3041" y="8757"/>
                  </a:cubicBezTo>
                  <a:cubicBezTo>
                    <a:pt x="3010" y="8747"/>
                    <a:pt x="2999" y="8726"/>
                    <a:pt x="2989" y="8715"/>
                  </a:cubicBezTo>
                  <a:close/>
                  <a:moveTo>
                    <a:pt x="7196" y="8872"/>
                  </a:moveTo>
                  <a:lnTo>
                    <a:pt x="7196" y="8882"/>
                  </a:lnTo>
                  <a:cubicBezTo>
                    <a:pt x="7185" y="8882"/>
                    <a:pt x="7185" y="8882"/>
                    <a:pt x="7185" y="8872"/>
                  </a:cubicBezTo>
                  <a:close/>
                  <a:moveTo>
                    <a:pt x="3916" y="9340"/>
                  </a:moveTo>
                  <a:cubicBezTo>
                    <a:pt x="3916" y="9361"/>
                    <a:pt x="3937" y="9382"/>
                    <a:pt x="3957" y="9392"/>
                  </a:cubicBezTo>
                  <a:cubicBezTo>
                    <a:pt x="3947" y="9372"/>
                    <a:pt x="3937" y="9361"/>
                    <a:pt x="3916" y="9340"/>
                  </a:cubicBezTo>
                  <a:close/>
                  <a:moveTo>
                    <a:pt x="4114" y="9402"/>
                  </a:moveTo>
                  <a:lnTo>
                    <a:pt x="4114" y="9413"/>
                  </a:lnTo>
                  <a:lnTo>
                    <a:pt x="4103" y="9413"/>
                  </a:lnTo>
                  <a:cubicBezTo>
                    <a:pt x="4103" y="9402"/>
                    <a:pt x="4103" y="9402"/>
                    <a:pt x="4114" y="9402"/>
                  </a:cubicBezTo>
                  <a:close/>
                  <a:moveTo>
                    <a:pt x="6894" y="9517"/>
                  </a:moveTo>
                  <a:cubicBezTo>
                    <a:pt x="6894" y="9527"/>
                    <a:pt x="6894" y="9527"/>
                    <a:pt x="6904" y="9527"/>
                  </a:cubicBezTo>
                  <a:cubicBezTo>
                    <a:pt x="6894" y="9527"/>
                    <a:pt x="6894" y="9527"/>
                    <a:pt x="6894" y="9538"/>
                  </a:cubicBezTo>
                  <a:lnTo>
                    <a:pt x="6894" y="9517"/>
                  </a:lnTo>
                  <a:close/>
                  <a:moveTo>
                    <a:pt x="2125" y="10100"/>
                  </a:moveTo>
                  <a:cubicBezTo>
                    <a:pt x="2125" y="10100"/>
                    <a:pt x="2136" y="10100"/>
                    <a:pt x="2136" y="10110"/>
                  </a:cubicBezTo>
                  <a:lnTo>
                    <a:pt x="2125" y="10100"/>
                  </a:lnTo>
                  <a:close/>
                  <a:moveTo>
                    <a:pt x="657" y="10902"/>
                  </a:moveTo>
                  <a:lnTo>
                    <a:pt x="657" y="10913"/>
                  </a:lnTo>
                  <a:lnTo>
                    <a:pt x="646" y="10913"/>
                  </a:lnTo>
                  <a:cubicBezTo>
                    <a:pt x="646" y="10902"/>
                    <a:pt x="657" y="10902"/>
                    <a:pt x="657" y="10902"/>
                  </a:cubicBezTo>
                  <a:close/>
                  <a:moveTo>
                    <a:pt x="2927" y="11017"/>
                  </a:moveTo>
                  <a:lnTo>
                    <a:pt x="2927" y="11027"/>
                  </a:lnTo>
                  <a:lnTo>
                    <a:pt x="2916" y="11027"/>
                  </a:lnTo>
                  <a:lnTo>
                    <a:pt x="2927" y="11017"/>
                  </a:lnTo>
                  <a:close/>
                  <a:moveTo>
                    <a:pt x="6623" y="14858"/>
                  </a:moveTo>
                  <a:lnTo>
                    <a:pt x="6623" y="14869"/>
                  </a:lnTo>
                  <a:lnTo>
                    <a:pt x="6613" y="14858"/>
                  </a:lnTo>
                  <a:close/>
                  <a:moveTo>
                    <a:pt x="5842" y="15858"/>
                  </a:moveTo>
                  <a:cubicBezTo>
                    <a:pt x="5842" y="15858"/>
                    <a:pt x="5842" y="15869"/>
                    <a:pt x="5831" y="15869"/>
                  </a:cubicBezTo>
                  <a:lnTo>
                    <a:pt x="5831" y="15858"/>
                  </a:lnTo>
                  <a:close/>
                  <a:moveTo>
                    <a:pt x="2645" y="15962"/>
                  </a:moveTo>
                  <a:cubicBezTo>
                    <a:pt x="2645" y="15962"/>
                    <a:pt x="2645" y="15973"/>
                    <a:pt x="2635" y="15973"/>
                  </a:cubicBezTo>
                  <a:lnTo>
                    <a:pt x="2635" y="15962"/>
                  </a:lnTo>
                  <a:close/>
                  <a:moveTo>
                    <a:pt x="4010" y="17565"/>
                  </a:moveTo>
                  <a:cubicBezTo>
                    <a:pt x="3999" y="17576"/>
                    <a:pt x="3999" y="17576"/>
                    <a:pt x="3989" y="17576"/>
                  </a:cubicBezTo>
                  <a:cubicBezTo>
                    <a:pt x="3999" y="17576"/>
                    <a:pt x="3999" y="17565"/>
                    <a:pt x="4010" y="17565"/>
                  </a:cubicBezTo>
                  <a:close/>
                  <a:moveTo>
                    <a:pt x="3728" y="20950"/>
                  </a:moveTo>
                  <a:lnTo>
                    <a:pt x="3718" y="20960"/>
                  </a:lnTo>
                  <a:lnTo>
                    <a:pt x="3718" y="20950"/>
                  </a:lnTo>
                  <a:close/>
                  <a:moveTo>
                    <a:pt x="4114" y="1"/>
                  </a:moveTo>
                  <a:cubicBezTo>
                    <a:pt x="4051" y="1"/>
                    <a:pt x="4010" y="32"/>
                    <a:pt x="3989" y="94"/>
                  </a:cubicBezTo>
                  <a:cubicBezTo>
                    <a:pt x="3916" y="261"/>
                    <a:pt x="3843" y="427"/>
                    <a:pt x="3781" y="605"/>
                  </a:cubicBezTo>
                  <a:cubicBezTo>
                    <a:pt x="3739" y="698"/>
                    <a:pt x="3728" y="802"/>
                    <a:pt x="3677" y="885"/>
                  </a:cubicBezTo>
                  <a:cubicBezTo>
                    <a:pt x="3624" y="989"/>
                    <a:pt x="3593" y="1104"/>
                    <a:pt x="3593" y="1219"/>
                  </a:cubicBezTo>
                  <a:cubicBezTo>
                    <a:pt x="3593" y="1229"/>
                    <a:pt x="3582" y="1250"/>
                    <a:pt x="3582" y="1260"/>
                  </a:cubicBezTo>
                  <a:cubicBezTo>
                    <a:pt x="3573" y="1281"/>
                    <a:pt x="3552" y="1302"/>
                    <a:pt x="3541" y="1313"/>
                  </a:cubicBezTo>
                  <a:cubicBezTo>
                    <a:pt x="3499" y="1708"/>
                    <a:pt x="3458" y="2114"/>
                    <a:pt x="3448" y="2510"/>
                  </a:cubicBezTo>
                  <a:cubicBezTo>
                    <a:pt x="3437" y="2635"/>
                    <a:pt x="3374" y="2750"/>
                    <a:pt x="3416" y="2874"/>
                  </a:cubicBezTo>
                  <a:cubicBezTo>
                    <a:pt x="3395" y="2999"/>
                    <a:pt x="3385" y="3124"/>
                    <a:pt x="3312" y="3228"/>
                  </a:cubicBezTo>
                  <a:cubicBezTo>
                    <a:pt x="3281" y="3259"/>
                    <a:pt x="3281" y="3322"/>
                    <a:pt x="3270" y="3374"/>
                  </a:cubicBezTo>
                  <a:cubicBezTo>
                    <a:pt x="3249" y="3530"/>
                    <a:pt x="3218" y="3697"/>
                    <a:pt x="3187" y="3863"/>
                  </a:cubicBezTo>
                  <a:cubicBezTo>
                    <a:pt x="3187" y="3895"/>
                    <a:pt x="3187" y="3937"/>
                    <a:pt x="3177" y="3967"/>
                  </a:cubicBezTo>
                  <a:cubicBezTo>
                    <a:pt x="3177" y="3988"/>
                    <a:pt x="3166" y="3999"/>
                    <a:pt x="3177" y="4020"/>
                  </a:cubicBezTo>
                  <a:cubicBezTo>
                    <a:pt x="3135" y="4176"/>
                    <a:pt x="3166" y="4332"/>
                    <a:pt x="3228" y="4488"/>
                  </a:cubicBezTo>
                  <a:cubicBezTo>
                    <a:pt x="3239" y="4550"/>
                    <a:pt x="3260" y="4613"/>
                    <a:pt x="3270" y="4686"/>
                  </a:cubicBezTo>
                  <a:cubicBezTo>
                    <a:pt x="3270" y="4728"/>
                    <a:pt x="3270" y="4759"/>
                    <a:pt x="3312" y="4790"/>
                  </a:cubicBezTo>
                  <a:cubicBezTo>
                    <a:pt x="3302" y="4800"/>
                    <a:pt x="3312" y="4821"/>
                    <a:pt x="3312" y="4842"/>
                  </a:cubicBezTo>
                  <a:lnTo>
                    <a:pt x="3312" y="4894"/>
                  </a:lnTo>
                  <a:cubicBezTo>
                    <a:pt x="3281" y="5019"/>
                    <a:pt x="3312" y="5133"/>
                    <a:pt x="3364" y="5248"/>
                  </a:cubicBezTo>
                  <a:cubicBezTo>
                    <a:pt x="3385" y="5290"/>
                    <a:pt x="3416" y="5332"/>
                    <a:pt x="3406" y="5383"/>
                  </a:cubicBezTo>
                  <a:cubicBezTo>
                    <a:pt x="3406" y="5571"/>
                    <a:pt x="3478" y="5737"/>
                    <a:pt x="3520" y="5915"/>
                  </a:cubicBezTo>
                  <a:cubicBezTo>
                    <a:pt x="3541" y="6154"/>
                    <a:pt x="3573" y="6394"/>
                    <a:pt x="3478" y="6633"/>
                  </a:cubicBezTo>
                  <a:cubicBezTo>
                    <a:pt x="3437" y="6748"/>
                    <a:pt x="3448" y="6883"/>
                    <a:pt x="3541" y="6977"/>
                  </a:cubicBezTo>
                  <a:cubicBezTo>
                    <a:pt x="3489" y="7477"/>
                    <a:pt x="3541" y="7966"/>
                    <a:pt x="3635" y="8455"/>
                  </a:cubicBezTo>
                  <a:cubicBezTo>
                    <a:pt x="3603" y="8569"/>
                    <a:pt x="3687" y="8664"/>
                    <a:pt x="3718" y="8757"/>
                  </a:cubicBezTo>
                  <a:cubicBezTo>
                    <a:pt x="3781" y="8934"/>
                    <a:pt x="3802" y="9132"/>
                    <a:pt x="3916" y="9298"/>
                  </a:cubicBezTo>
                  <a:cubicBezTo>
                    <a:pt x="3916" y="9288"/>
                    <a:pt x="3927" y="9277"/>
                    <a:pt x="3937" y="9277"/>
                  </a:cubicBezTo>
                  <a:lnTo>
                    <a:pt x="3937" y="9277"/>
                  </a:lnTo>
                  <a:lnTo>
                    <a:pt x="3916" y="9298"/>
                  </a:lnTo>
                  <a:lnTo>
                    <a:pt x="3916" y="9340"/>
                  </a:lnTo>
                  <a:cubicBezTo>
                    <a:pt x="3937" y="9351"/>
                    <a:pt x="3947" y="9372"/>
                    <a:pt x="3957" y="9392"/>
                  </a:cubicBezTo>
                  <a:cubicBezTo>
                    <a:pt x="3978" y="9413"/>
                    <a:pt x="3989" y="9434"/>
                    <a:pt x="4010" y="9455"/>
                  </a:cubicBezTo>
                  <a:cubicBezTo>
                    <a:pt x="3999" y="9465"/>
                    <a:pt x="3999" y="9486"/>
                    <a:pt x="4010" y="9497"/>
                  </a:cubicBezTo>
                  <a:cubicBezTo>
                    <a:pt x="4010" y="9580"/>
                    <a:pt x="3968" y="9663"/>
                    <a:pt x="4031" y="9746"/>
                  </a:cubicBezTo>
                  <a:cubicBezTo>
                    <a:pt x="4031" y="9809"/>
                    <a:pt x="4020" y="9871"/>
                    <a:pt x="4020" y="9944"/>
                  </a:cubicBezTo>
                  <a:cubicBezTo>
                    <a:pt x="4020" y="10027"/>
                    <a:pt x="3999" y="10121"/>
                    <a:pt x="4041" y="10205"/>
                  </a:cubicBezTo>
                  <a:cubicBezTo>
                    <a:pt x="4051" y="10205"/>
                    <a:pt x="4061" y="10194"/>
                    <a:pt x="4061" y="10194"/>
                  </a:cubicBezTo>
                  <a:lnTo>
                    <a:pt x="4061" y="10215"/>
                  </a:lnTo>
                  <a:cubicBezTo>
                    <a:pt x="4051" y="10215"/>
                    <a:pt x="4051" y="10215"/>
                    <a:pt x="4041" y="10205"/>
                  </a:cubicBezTo>
                  <a:cubicBezTo>
                    <a:pt x="4010" y="10642"/>
                    <a:pt x="4041" y="11079"/>
                    <a:pt x="3957" y="11506"/>
                  </a:cubicBezTo>
                  <a:cubicBezTo>
                    <a:pt x="3947" y="11558"/>
                    <a:pt x="3937" y="11610"/>
                    <a:pt x="3927" y="11651"/>
                  </a:cubicBezTo>
                  <a:cubicBezTo>
                    <a:pt x="3914" y="11694"/>
                    <a:pt x="3881" y="11715"/>
                    <a:pt x="3847" y="11715"/>
                  </a:cubicBezTo>
                  <a:cubicBezTo>
                    <a:pt x="3823" y="11715"/>
                    <a:pt x="3798" y="11705"/>
                    <a:pt x="3781" y="11683"/>
                  </a:cubicBezTo>
                  <a:cubicBezTo>
                    <a:pt x="3749" y="11651"/>
                    <a:pt x="3728" y="11610"/>
                    <a:pt x="3687" y="11600"/>
                  </a:cubicBezTo>
                  <a:cubicBezTo>
                    <a:pt x="3624" y="11516"/>
                    <a:pt x="3573" y="11443"/>
                    <a:pt x="3510" y="11360"/>
                  </a:cubicBezTo>
                  <a:lnTo>
                    <a:pt x="3416" y="11172"/>
                  </a:lnTo>
                  <a:cubicBezTo>
                    <a:pt x="3448" y="11068"/>
                    <a:pt x="3395" y="10964"/>
                    <a:pt x="3385" y="10871"/>
                  </a:cubicBezTo>
                  <a:cubicBezTo>
                    <a:pt x="3406" y="10693"/>
                    <a:pt x="3343" y="10538"/>
                    <a:pt x="3323" y="10381"/>
                  </a:cubicBezTo>
                  <a:cubicBezTo>
                    <a:pt x="3291" y="9996"/>
                    <a:pt x="3239" y="9611"/>
                    <a:pt x="3166" y="9226"/>
                  </a:cubicBezTo>
                  <a:cubicBezTo>
                    <a:pt x="3166" y="9153"/>
                    <a:pt x="3198" y="9080"/>
                    <a:pt x="3135" y="9018"/>
                  </a:cubicBezTo>
                  <a:lnTo>
                    <a:pt x="3135" y="8923"/>
                  </a:lnTo>
                  <a:cubicBezTo>
                    <a:pt x="3145" y="8882"/>
                    <a:pt x="3135" y="8840"/>
                    <a:pt x="3104" y="8819"/>
                  </a:cubicBezTo>
                  <a:lnTo>
                    <a:pt x="3104" y="8768"/>
                  </a:lnTo>
                  <a:cubicBezTo>
                    <a:pt x="3073" y="8653"/>
                    <a:pt x="3052" y="8528"/>
                    <a:pt x="3020" y="8414"/>
                  </a:cubicBezTo>
                  <a:cubicBezTo>
                    <a:pt x="2999" y="8351"/>
                    <a:pt x="2989" y="8289"/>
                    <a:pt x="2937" y="8247"/>
                  </a:cubicBezTo>
                  <a:cubicBezTo>
                    <a:pt x="2948" y="8215"/>
                    <a:pt x="2948" y="8185"/>
                    <a:pt x="2948" y="8153"/>
                  </a:cubicBezTo>
                  <a:cubicBezTo>
                    <a:pt x="2948" y="8111"/>
                    <a:pt x="2948" y="8070"/>
                    <a:pt x="2906" y="8049"/>
                  </a:cubicBezTo>
                  <a:cubicBezTo>
                    <a:pt x="2906" y="8007"/>
                    <a:pt x="2895" y="7966"/>
                    <a:pt x="2864" y="7935"/>
                  </a:cubicBezTo>
                  <a:cubicBezTo>
                    <a:pt x="2864" y="7893"/>
                    <a:pt x="2854" y="7861"/>
                    <a:pt x="2823" y="7831"/>
                  </a:cubicBezTo>
                  <a:cubicBezTo>
                    <a:pt x="2823" y="7768"/>
                    <a:pt x="2833" y="7695"/>
                    <a:pt x="2833" y="7632"/>
                  </a:cubicBezTo>
                  <a:cubicBezTo>
                    <a:pt x="2823" y="7612"/>
                    <a:pt x="2802" y="7602"/>
                    <a:pt x="2791" y="7581"/>
                  </a:cubicBezTo>
                  <a:cubicBezTo>
                    <a:pt x="2770" y="7289"/>
                    <a:pt x="2604" y="7060"/>
                    <a:pt x="2448" y="6841"/>
                  </a:cubicBezTo>
                  <a:cubicBezTo>
                    <a:pt x="2437" y="6820"/>
                    <a:pt x="2448" y="6789"/>
                    <a:pt x="2427" y="6769"/>
                  </a:cubicBezTo>
                  <a:cubicBezTo>
                    <a:pt x="2312" y="6633"/>
                    <a:pt x="2261" y="6477"/>
                    <a:pt x="2229" y="6300"/>
                  </a:cubicBezTo>
                  <a:cubicBezTo>
                    <a:pt x="2229" y="6258"/>
                    <a:pt x="2198" y="6227"/>
                    <a:pt x="2187" y="6185"/>
                  </a:cubicBezTo>
                  <a:cubicBezTo>
                    <a:pt x="2166" y="6154"/>
                    <a:pt x="2146" y="6123"/>
                    <a:pt x="2156" y="6091"/>
                  </a:cubicBezTo>
                  <a:cubicBezTo>
                    <a:pt x="2187" y="5946"/>
                    <a:pt x="2104" y="5831"/>
                    <a:pt x="2073" y="5707"/>
                  </a:cubicBezTo>
                  <a:cubicBezTo>
                    <a:pt x="2052" y="5623"/>
                    <a:pt x="2042" y="5529"/>
                    <a:pt x="2011" y="5446"/>
                  </a:cubicBezTo>
                  <a:lnTo>
                    <a:pt x="1823" y="5009"/>
                  </a:lnTo>
                  <a:cubicBezTo>
                    <a:pt x="1688" y="4675"/>
                    <a:pt x="1500" y="4374"/>
                    <a:pt x="1313" y="4071"/>
                  </a:cubicBezTo>
                  <a:cubicBezTo>
                    <a:pt x="1282" y="4030"/>
                    <a:pt x="1250" y="3988"/>
                    <a:pt x="1199" y="3967"/>
                  </a:cubicBezTo>
                  <a:cubicBezTo>
                    <a:pt x="1115" y="3978"/>
                    <a:pt x="1021" y="3988"/>
                    <a:pt x="928" y="3999"/>
                  </a:cubicBezTo>
                  <a:cubicBezTo>
                    <a:pt x="886" y="3999"/>
                    <a:pt x="855" y="4020"/>
                    <a:pt x="845" y="4071"/>
                  </a:cubicBezTo>
                  <a:cubicBezTo>
                    <a:pt x="824" y="4301"/>
                    <a:pt x="782" y="4530"/>
                    <a:pt x="803" y="4759"/>
                  </a:cubicBezTo>
                  <a:cubicBezTo>
                    <a:pt x="803" y="4769"/>
                    <a:pt x="813" y="4790"/>
                    <a:pt x="824" y="4800"/>
                  </a:cubicBezTo>
                  <a:cubicBezTo>
                    <a:pt x="845" y="4863"/>
                    <a:pt x="855" y="4936"/>
                    <a:pt x="865" y="4999"/>
                  </a:cubicBezTo>
                  <a:cubicBezTo>
                    <a:pt x="865" y="5061"/>
                    <a:pt x="855" y="5113"/>
                    <a:pt x="896" y="5154"/>
                  </a:cubicBezTo>
                  <a:cubicBezTo>
                    <a:pt x="896" y="5175"/>
                    <a:pt x="907" y="5186"/>
                    <a:pt x="907" y="5196"/>
                  </a:cubicBezTo>
                  <a:cubicBezTo>
                    <a:pt x="907" y="5404"/>
                    <a:pt x="907" y="5602"/>
                    <a:pt x="917" y="5811"/>
                  </a:cubicBezTo>
                  <a:cubicBezTo>
                    <a:pt x="917" y="5831"/>
                    <a:pt x="938" y="5852"/>
                    <a:pt x="949" y="5873"/>
                  </a:cubicBezTo>
                  <a:cubicBezTo>
                    <a:pt x="949" y="6071"/>
                    <a:pt x="938" y="6269"/>
                    <a:pt x="970" y="6466"/>
                  </a:cubicBezTo>
                  <a:cubicBezTo>
                    <a:pt x="990" y="6602"/>
                    <a:pt x="949" y="6758"/>
                    <a:pt x="1021" y="6883"/>
                  </a:cubicBezTo>
                  <a:cubicBezTo>
                    <a:pt x="1021" y="6924"/>
                    <a:pt x="1021" y="6966"/>
                    <a:pt x="1032" y="7008"/>
                  </a:cubicBezTo>
                  <a:cubicBezTo>
                    <a:pt x="1074" y="7248"/>
                    <a:pt x="1125" y="7487"/>
                    <a:pt x="1146" y="7726"/>
                  </a:cubicBezTo>
                  <a:cubicBezTo>
                    <a:pt x="1167" y="7872"/>
                    <a:pt x="1209" y="7997"/>
                    <a:pt x="1282" y="8122"/>
                  </a:cubicBezTo>
                  <a:cubicBezTo>
                    <a:pt x="1250" y="8236"/>
                    <a:pt x="1313" y="8361"/>
                    <a:pt x="1313" y="8476"/>
                  </a:cubicBezTo>
                  <a:cubicBezTo>
                    <a:pt x="1303" y="8507"/>
                    <a:pt x="1292" y="8539"/>
                    <a:pt x="1303" y="8569"/>
                  </a:cubicBezTo>
                  <a:cubicBezTo>
                    <a:pt x="1354" y="8872"/>
                    <a:pt x="1396" y="9173"/>
                    <a:pt x="1542" y="9455"/>
                  </a:cubicBezTo>
                  <a:cubicBezTo>
                    <a:pt x="1615" y="9590"/>
                    <a:pt x="1678" y="9726"/>
                    <a:pt x="1708" y="9871"/>
                  </a:cubicBezTo>
                  <a:cubicBezTo>
                    <a:pt x="1750" y="9965"/>
                    <a:pt x="1792" y="10048"/>
                    <a:pt x="1833" y="10131"/>
                  </a:cubicBezTo>
                  <a:cubicBezTo>
                    <a:pt x="1823" y="10152"/>
                    <a:pt x="1833" y="10173"/>
                    <a:pt x="1833" y="10184"/>
                  </a:cubicBezTo>
                  <a:cubicBezTo>
                    <a:pt x="1844" y="10205"/>
                    <a:pt x="1854" y="10225"/>
                    <a:pt x="1875" y="10235"/>
                  </a:cubicBezTo>
                  <a:cubicBezTo>
                    <a:pt x="1875" y="10267"/>
                    <a:pt x="1896" y="10288"/>
                    <a:pt x="1917" y="10288"/>
                  </a:cubicBezTo>
                  <a:cubicBezTo>
                    <a:pt x="1969" y="10329"/>
                    <a:pt x="1990" y="10402"/>
                    <a:pt x="2062" y="10413"/>
                  </a:cubicBezTo>
                  <a:cubicBezTo>
                    <a:pt x="2146" y="10559"/>
                    <a:pt x="2281" y="10673"/>
                    <a:pt x="2386" y="10808"/>
                  </a:cubicBezTo>
                  <a:cubicBezTo>
                    <a:pt x="2437" y="10871"/>
                    <a:pt x="2500" y="10923"/>
                    <a:pt x="2573" y="10954"/>
                  </a:cubicBezTo>
                  <a:cubicBezTo>
                    <a:pt x="2594" y="10964"/>
                    <a:pt x="2615" y="10985"/>
                    <a:pt x="2625" y="10996"/>
                  </a:cubicBezTo>
                  <a:cubicBezTo>
                    <a:pt x="2687" y="11058"/>
                    <a:pt x="2740" y="11131"/>
                    <a:pt x="2812" y="11172"/>
                  </a:cubicBezTo>
                  <a:cubicBezTo>
                    <a:pt x="2868" y="11248"/>
                    <a:pt x="2942" y="11289"/>
                    <a:pt x="3032" y="11289"/>
                  </a:cubicBezTo>
                  <a:cubicBezTo>
                    <a:pt x="3042" y="11289"/>
                    <a:pt x="3052" y="11288"/>
                    <a:pt x="3062" y="11287"/>
                  </a:cubicBezTo>
                  <a:cubicBezTo>
                    <a:pt x="3135" y="11297"/>
                    <a:pt x="3208" y="11329"/>
                    <a:pt x="3249" y="11392"/>
                  </a:cubicBezTo>
                  <a:cubicBezTo>
                    <a:pt x="3281" y="11422"/>
                    <a:pt x="3312" y="11443"/>
                    <a:pt x="3343" y="11464"/>
                  </a:cubicBezTo>
                  <a:cubicBezTo>
                    <a:pt x="3343" y="11496"/>
                    <a:pt x="3364" y="11516"/>
                    <a:pt x="3385" y="11537"/>
                  </a:cubicBezTo>
                  <a:cubicBezTo>
                    <a:pt x="3406" y="11579"/>
                    <a:pt x="3448" y="11610"/>
                    <a:pt x="3489" y="11631"/>
                  </a:cubicBezTo>
                  <a:cubicBezTo>
                    <a:pt x="3489" y="11672"/>
                    <a:pt x="3499" y="11704"/>
                    <a:pt x="3531" y="11725"/>
                  </a:cubicBezTo>
                  <a:lnTo>
                    <a:pt x="3531" y="11735"/>
                  </a:lnTo>
                  <a:cubicBezTo>
                    <a:pt x="3531" y="11766"/>
                    <a:pt x="3541" y="11776"/>
                    <a:pt x="3573" y="11797"/>
                  </a:cubicBezTo>
                  <a:cubicBezTo>
                    <a:pt x="3573" y="11818"/>
                    <a:pt x="3582" y="11839"/>
                    <a:pt x="3614" y="11850"/>
                  </a:cubicBezTo>
                  <a:lnTo>
                    <a:pt x="3614" y="11860"/>
                  </a:lnTo>
                  <a:cubicBezTo>
                    <a:pt x="3666" y="11975"/>
                    <a:pt x="3645" y="12110"/>
                    <a:pt x="3739" y="12214"/>
                  </a:cubicBezTo>
                  <a:cubicBezTo>
                    <a:pt x="3728" y="12266"/>
                    <a:pt x="3739" y="12329"/>
                    <a:pt x="3770" y="12370"/>
                  </a:cubicBezTo>
                  <a:cubicBezTo>
                    <a:pt x="3770" y="12443"/>
                    <a:pt x="3781" y="12516"/>
                    <a:pt x="3812" y="12578"/>
                  </a:cubicBezTo>
                  <a:cubicBezTo>
                    <a:pt x="3802" y="12662"/>
                    <a:pt x="3791" y="12745"/>
                    <a:pt x="3843" y="12828"/>
                  </a:cubicBezTo>
                  <a:cubicBezTo>
                    <a:pt x="3822" y="12912"/>
                    <a:pt x="3822" y="12995"/>
                    <a:pt x="3832" y="13078"/>
                  </a:cubicBezTo>
                  <a:cubicBezTo>
                    <a:pt x="3822" y="13141"/>
                    <a:pt x="3822" y="13203"/>
                    <a:pt x="3812" y="13276"/>
                  </a:cubicBezTo>
                  <a:cubicBezTo>
                    <a:pt x="3791" y="13442"/>
                    <a:pt x="3843" y="13599"/>
                    <a:pt x="3832" y="13765"/>
                  </a:cubicBezTo>
                  <a:cubicBezTo>
                    <a:pt x="3832" y="13932"/>
                    <a:pt x="3802" y="14088"/>
                    <a:pt x="3791" y="14254"/>
                  </a:cubicBezTo>
                  <a:cubicBezTo>
                    <a:pt x="3781" y="14286"/>
                    <a:pt x="3812" y="14317"/>
                    <a:pt x="3822" y="14349"/>
                  </a:cubicBezTo>
                  <a:cubicBezTo>
                    <a:pt x="3812" y="14473"/>
                    <a:pt x="3802" y="14608"/>
                    <a:pt x="3791" y="14744"/>
                  </a:cubicBezTo>
                  <a:cubicBezTo>
                    <a:pt x="3791" y="14827"/>
                    <a:pt x="3781" y="14911"/>
                    <a:pt x="3770" y="14994"/>
                  </a:cubicBezTo>
                  <a:cubicBezTo>
                    <a:pt x="3739" y="15233"/>
                    <a:pt x="3760" y="15473"/>
                    <a:pt x="3687" y="15712"/>
                  </a:cubicBezTo>
                  <a:cubicBezTo>
                    <a:pt x="3656" y="15795"/>
                    <a:pt x="3635" y="15910"/>
                    <a:pt x="3687" y="16004"/>
                  </a:cubicBezTo>
                  <a:cubicBezTo>
                    <a:pt x="3677" y="16160"/>
                    <a:pt x="3677" y="16306"/>
                    <a:pt x="3656" y="16452"/>
                  </a:cubicBezTo>
                  <a:cubicBezTo>
                    <a:pt x="3635" y="16618"/>
                    <a:pt x="3677" y="16774"/>
                    <a:pt x="3656" y="16931"/>
                  </a:cubicBezTo>
                  <a:cubicBezTo>
                    <a:pt x="3645" y="17024"/>
                    <a:pt x="3645" y="17128"/>
                    <a:pt x="3697" y="17222"/>
                  </a:cubicBezTo>
                  <a:lnTo>
                    <a:pt x="3697" y="17368"/>
                  </a:lnTo>
                  <a:cubicBezTo>
                    <a:pt x="3656" y="17389"/>
                    <a:pt x="3645" y="17451"/>
                    <a:pt x="3582" y="17451"/>
                  </a:cubicBezTo>
                  <a:lnTo>
                    <a:pt x="3582" y="17461"/>
                  </a:lnTo>
                  <a:cubicBezTo>
                    <a:pt x="3531" y="17399"/>
                    <a:pt x="3489" y="17326"/>
                    <a:pt x="3448" y="17253"/>
                  </a:cubicBezTo>
                  <a:cubicBezTo>
                    <a:pt x="3323" y="16993"/>
                    <a:pt x="3218" y="16722"/>
                    <a:pt x="3041" y="16483"/>
                  </a:cubicBezTo>
                  <a:cubicBezTo>
                    <a:pt x="2969" y="16378"/>
                    <a:pt x="2906" y="16274"/>
                    <a:pt x="2833" y="16181"/>
                  </a:cubicBezTo>
                  <a:cubicBezTo>
                    <a:pt x="2833" y="16139"/>
                    <a:pt x="2823" y="16098"/>
                    <a:pt x="2791" y="16077"/>
                  </a:cubicBezTo>
                  <a:lnTo>
                    <a:pt x="2791" y="15983"/>
                  </a:lnTo>
                  <a:cubicBezTo>
                    <a:pt x="2812" y="15816"/>
                    <a:pt x="2812" y="15650"/>
                    <a:pt x="2781" y="15483"/>
                  </a:cubicBezTo>
                  <a:cubicBezTo>
                    <a:pt x="2750" y="15223"/>
                    <a:pt x="2708" y="14962"/>
                    <a:pt x="2687" y="14692"/>
                  </a:cubicBezTo>
                  <a:cubicBezTo>
                    <a:pt x="2677" y="14400"/>
                    <a:pt x="2625" y="14119"/>
                    <a:pt x="2552" y="13838"/>
                  </a:cubicBezTo>
                  <a:lnTo>
                    <a:pt x="2552" y="13786"/>
                  </a:lnTo>
                  <a:lnTo>
                    <a:pt x="2520" y="13724"/>
                  </a:lnTo>
                  <a:cubicBezTo>
                    <a:pt x="2520" y="13703"/>
                    <a:pt x="2520" y="13692"/>
                    <a:pt x="2510" y="13682"/>
                  </a:cubicBezTo>
                  <a:cubicBezTo>
                    <a:pt x="2500" y="13661"/>
                    <a:pt x="2479" y="13641"/>
                    <a:pt x="2469" y="13630"/>
                  </a:cubicBezTo>
                  <a:lnTo>
                    <a:pt x="2469" y="13620"/>
                  </a:lnTo>
                  <a:cubicBezTo>
                    <a:pt x="2448" y="13609"/>
                    <a:pt x="2437" y="13588"/>
                    <a:pt x="2427" y="13567"/>
                  </a:cubicBezTo>
                  <a:lnTo>
                    <a:pt x="2427" y="13526"/>
                  </a:lnTo>
                  <a:cubicBezTo>
                    <a:pt x="2427" y="13484"/>
                    <a:pt x="2416" y="13442"/>
                    <a:pt x="2386" y="13411"/>
                  </a:cubicBezTo>
                  <a:cubicBezTo>
                    <a:pt x="2416" y="13287"/>
                    <a:pt x="2365" y="13172"/>
                    <a:pt x="2312" y="13057"/>
                  </a:cubicBezTo>
                  <a:cubicBezTo>
                    <a:pt x="2261" y="12963"/>
                    <a:pt x="2208" y="12870"/>
                    <a:pt x="2177" y="12755"/>
                  </a:cubicBezTo>
                  <a:cubicBezTo>
                    <a:pt x="2146" y="12641"/>
                    <a:pt x="2073" y="12526"/>
                    <a:pt x="1958" y="12474"/>
                  </a:cubicBezTo>
                  <a:cubicBezTo>
                    <a:pt x="2000" y="12245"/>
                    <a:pt x="1865" y="12068"/>
                    <a:pt x="1782" y="11880"/>
                  </a:cubicBezTo>
                  <a:cubicBezTo>
                    <a:pt x="1719" y="11735"/>
                    <a:pt x="1636" y="11579"/>
                    <a:pt x="1583" y="11422"/>
                  </a:cubicBezTo>
                  <a:cubicBezTo>
                    <a:pt x="1563" y="11381"/>
                    <a:pt x="1553" y="11329"/>
                    <a:pt x="1532" y="11287"/>
                  </a:cubicBezTo>
                  <a:cubicBezTo>
                    <a:pt x="1458" y="11131"/>
                    <a:pt x="1386" y="10985"/>
                    <a:pt x="1334" y="10829"/>
                  </a:cubicBezTo>
                  <a:cubicBezTo>
                    <a:pt x="1282" y="10663"/>
                    <a:pt x="1146" y="10527"/>
                    <a:pt x="1125" y="10350"/>
                  </a:cubicBezTo>
                  <a:cubicBezTo>
                    <a:pt x="1125" y="10319"/>
                    <a:pt x="1084" y="10298"/>
                    <a:pt x="1063" y="10277"/>
                  </a:cubicBezTo>
                  <a:cubicBezTo>
                    <a:pt x="1094" y="10110"/>
                    <a:pt x="1053" y="9955"/>
                    <a:pt x="949" y="9809"/>
                  </a:cubicBezTo>
                  <a:cubicBezTo>
                    <a:pt x="855" y="9455"/>
                    <a:pt x="720" y="9132"/>
                    <a:pt x="407" y="8913"/>
                  </a:cubicBezTo>
                  <a:lnTo>
                    <a:pt x="251" y="8789"/>
                  </a:lnTo>
                  <a:cubicBezTo>
                    <a:pt x="217" y="8767"/>
                    <a:pt x="190" y="8757"/>
                    <a:pt x="168" y="8757"/>
                  </a:cubicBezTo>
                  <a:cubicBezTo>
                    <a:pt x="136" y="8757"/>
                    <a:pt x="113" y="8780"/>
                    <a:pt x="95" y="8830"/>
                  </a:cubicBezTo>
                  <a:cubicBezTo>
                    <a:pt x="74" y="8861"/>
                    <a:pt x="63" y="8893"/>
                    <a:pt x="53" y="8923"/>
                  </a:cubicBezTo>
                  <a:cubicBezTo>
                    <a:pt x="42" y="9143"/>
                    <a:pt x="1" y="9351"/>
                    <a:pt x="32" y="9569"/>
                  </a:cubicBezTo>
                  <a:cubicBezTo>
                    <a:pt x="53" y="9694"/>
                    <a:pt x="84" y="9819"/>
                    <a:pt x="74" y="9944"/>
                  </a:cubicBezTo>
                  <a:cubicBezTo>
                    <a:pt x="74" y="10131"/>
                    <a:pt x="84" y="10329"/>
                    <a:pt x="95" y="10517"/>
                  </a:cubicBezTo>
                  <a:cubicBezTo>
                    <a:pt x="95" y="10538"/>
                    <a:pt x="116" y="10548"/>
                    <a:pt x="126" y="10559"/>
                  </a:cubicBezTo>
                  <a:lnTo>
                    <a:pt x="126" y="10663"/>
                  </a:lnTo>
                  <a:cubicBezTo>
                    <a:pt x="147" y="10767"/>
                    <a:pt x="137" y="10881"/>
                    <a:pt x="188" y="10975"/>
                  </a:cubicBezTo>
                  <a:cubicBezTo>
                    <a:pt x="188" y="11121"/>
                    <a:pt x="188" y="11256"/>
                    <a:pt x="261" y="11381"/>
                  </a:cubicBezTo>
                  <a:cubicBezTo>
                    <a:pt x="251" y="11475"/>
                    <a:pt x="251" y="11558"/>
                    <a:pt x="241" y="11651"/>
                  </a:cubicBezTo>
                  <a:cubicBezTo>
                    <a:pt x="241" y="11704"/>
                    <a:pt x="241" y="11746"/>
                    <a:pt x="282" y="11787"/>
                  </a:cubicBezTo>
                  <a:cubicBezTo>
                    <a:pt x="282" y="11912"/>
                    <a:pt x="313" y="12026"/>
                    <a:pt x="355" y="12141"/>
                  </a:cubicBezTo>
                  <a:cubicBezTo>
                    <a:pt x="355" y="12183"/>
                    <a:pt x="366" y="12224"/>
                    <a:pt x="396" y="12255"/>
                  </a:cubicBezTo>
                  <a:cubicBezTo>
                    <a:pt x="438" y="12412"/>
                    <a:pt x="470" y="12578"/>
                    <a:pt x="511" y="12734"/>
                  </a:cubicBezTo>
                  <a:cubicBezTo>
                    <a:pt x="542" y="12859"/>
                    <a:pt x="574" y="12984"/>
                    <a:pt x="657" y="13099"/>
                  </a:cubicBezTo>
                  <a:cubicBezTo>
                    <a:pt x="709" y="13141"/>
                    <a:pt x="730" y="13203"/>
                    <a:pt x="730" y="13276"/>
                  </a:cubicBezTo>
                  <a:cubicBezTo>
                    <a:pt x="740" y="13338"/>
                    <a:pt x="761" y="13401"/>
                    <a:pt x="803" y="13453"/>
                  </a:cubicBezTo>
                  <a:cubicBezTo>
                    <a:pt x="813" y="13505"/>
                    <a:pt x="813" y="13557"/>
                    <a:pt x="834" y="13599"/>
                  </a:cubicBezTo>
                  <a:cubicBezTo>
                    <a:pt x="959" y="13900"/>
                    <a:pt x="1094" y="14203"/>
                    <a:pt x="1229" y="14504"/>
                  </a:cubicBezTo>
                  <a:cubicBezTo>
                    <a:pt x="1219" y="14629"/>
                    <a:pt x="1303" y="14713"/>
                    <a:pt x="1365" y="14807"/>
                  </a:cubicBezTo>
                  <a:cubicBezTo>
                    <a:pt x="1490" y="15087"/>
                    <a:pt x="1657" y="15337"/>
                    <a:pt x="1802" y="15608"/>
                  </a:cubicBezTo>
                  <a:cubicBezTo>
                    <a:pt x="1844" y="15754"/>
                    <a:pt x="1958" y="15837"/>
                    <a:pt x="2032" y="15962"/>
                  </a:cubicBezTo>
                  <a:cubicBezTo>
                    <a:pt x="2083" y="16056"/>
                    <a:pt x="2166" y="16119"/>
                    <a:pt x="2250" y="16160"/>
                  </a:cubicBezTo>
                  <a:cubicBezTo>
                    <a:pt x="2333" y="16212"/>
                    <a:pt x="2427" y="16264"/>
                    <a:pt x="2510" y="16316"/>
                  </a:cubicBezTo>
                  <a:cubicBezTo>
                    <a:pt x="2510" y="16306"/>
                    <a:pt x="2520" y="16306"/>
                    <a:pt x="2531" y="16295"/>
                  </a:cubicBezTo>
                  <a:lnTo>
                    <a:pt x="2531" y="16306"/>
                  </a:lnTo>
                  <a:cubicBezTo>
                    <a:pt x="2520" y="16306"/>
                    <a:pt x="2520" y="16306"/>
                    <a:pt x="2510" y="16316"/>
                  </a:cubicBezTo>
                  <a:cubicBezTo>
                    <a:pt x="2541" y="16368"/>
                    <a:pt x="2594" y="16399"/>
                    <a:pt x="2656" y="16420"/>
                  </a:cubicBezTo>
                  <a:cubicBezTo>
                    <a:pt x="2781" y="16566"/>
                    <a:pt x="2833" y="16764"/>
                    <a:pt x="2979" y="16899"/>
                  </a:cubicBezTo>
                  <a:cubicBezTo>
                    <a:pt x="3010" y="16920"/>
                    <a:pt x="3010" y="16972"/>
                    <a:pt x="3020" y="17014"/>
                  </a:cubicBezTo>
                  <a:cubicBezTo>
                    <a:pt x="3031" y="17118"/>
                    <a:pt x="3062" y="17211"/>
                    <a:pt x="3135" y="17285"/>
                  </a:cubicBezTo>
                  <a:cubicBezTo>
                    <a:pt x="3198" y="17472"/>
                    <a:pt x="3302" y="17639"/>
                    <a:pt x="3406" y="17794"/>
                  </a:cubicBezTo>
                  <a:cubicBezTo>
                    <a:pt x="3416" y="17847"/>
                    <a:pt x="3437" y="17889"/>
                    <a:pt x="3489" y="17919"/>
                  </a:cubicBezTo>
                  <a:cubicBezTo>
                    <a:pt x="3489" y="17961"/>
                    <a:pt x="3510" y="17993"/>
                    <a:pt x="3541" y="18014"/>
                  </a:cubicBezTo>
                  <a:cubicBezTo>
                    <a:pt x="3552" y="18086"/>
                    <a:pt x="3520" y="18159"/>
                    <a:pt x="3573" y="18222"/>
                  </a:cubicBezTo>
                  <a:cubicBezTo>
                    <a:pt x="3562" y="18243"/>
                    <a:pt x="3562" y="18253"/>
                    <a:pt x="3573" y="18263"/>
                  </a:cubicBezTo>
                  <a:cubicBezTo>
                    <a:pt x="3573" y="18294"/>
                    <a:pt x="3562" y="18315"/>
                    <a:pt x="3562" y="18336"/>
                  </a:cubicBezTo>
                  <a:cubicBezTo>
                    <a:pt x="3582" y="18607"/>
                    <a:pt x="3645" y="18867"/>
                    <a:pt x="3614" y="19127"/>
                  </a:cubicBezTo>
                  <a:cubicBezTo>
                    <a:pt x="3614" y="19148"/>
                    <a:pt x="3635" y="19169"/>
                    <a:pt x="3645" y="19201"/>
                  </a:cubicBezTo>
                  <a:cubicBezTo>
                    <a:pt x="3645" y="19252"/>
                    <a:pt x="3656" y="19325"/>
                    <a:pt x="3624" y="19367"/>
                  </a:cubicBezTo>
                  <a:cubicBezTo>
                    <a:pt x="3562" y="19492"/>
                    <a:pt x="3582" y="19606"/>
                    <a:pt x="3603" y="19731"/>
                  </a:cubicBezTo>
                  <a:cubicBezTo>
                    <a:pt x="3552" y="19784"/>
                    <a:pt x="3541" y="19825"/>
                    <a:pt x="3603" y="19877"/>
                  </a:cubicBezTo>
                  <a:cubicBezTo>
                    <a:pt x="3582" y="19981"/>
                    <a:pt x="3573" y="20075"/>
                    <a:pt x="3573" y="20168"/>
                  </a:cubicBezTo>
                  <a:cubicBezTo>
                    <a:pt x="3562" y="20252"/>
                    <a:pt x="3552" y="20325"/>
                    <a:pt x="3603" y="20398"/>
                  </a:cubicBezTo>
                  <a:cubicBezTo>
                    <a:pt x="3573" y="20585"/>
                    <a:pt x="3552" y="20762"/>
                    <a:pt x="3520" y="20939"/>
                  </a:cubicBezTo>
                  <a:lnTo>
                    <a:pt x="3520" y="20991"/>
                  </a:lnTo>
                  <a:cubicBezTo>
                    <a:pt x="3499" y="21064"/>
                    <a:pt x="3478" y="21147"/>
                    <a:pt x="3541" y="21210"/>
                  </a:cubicBezTo>
                  <a:cubicBezTo>
                    <a:pt x="3531" y="21283"/>
                    <a:pt x="3520" y="21345"/>
                    <a:pt x="3582" y="21408"/>
                  </a:cubicBezTo>
                  <a:cubicBezTo>
                    <a:pt x="3582" y="21460"/>
                    <a:pt x="3614" y="21491"/>
                    <a:pt x="3656" y="21522"/>
                  </a:cubicBezTo>
                  <a:cubicBezTo>
                    <a:pt x="3895" y="21647"/>
                    <a:pt x="4145" y="21730"/>
                    <a:pt x="4415" y="21730"/>
                  </a:cubicBezTo>
                  <a:cubicBezTo>
                    <a:pt x="4457" y="21730"/>
                    <a:pt x="4478" y="21709"/>
                    <a:pt x="4499" y="21679"/>
                  </a:cubicBezTo>
                  <a:cubicBezTo>
                    <a:pt x="4530" y="21647"/>
                    <a:pt x="4551" y="21616"/>
                    <a:pt x="4582" y="21584"/>
                  </a:cubicBezTo>
                  <a:cubicBezTo>
                    <a:pt x="4593" y="21584"/>
                    <a:pt x="4593" y="21574"/>
                    <a:pt x="4593" y="21574"/>
                  </a:cubicBezTo>
                  <a:lnTo>
                    <a:pt x="4593" y="21554"/>
                  </a:lnTo>
                  <a:cubicBezTo>
                    <a:pt x="4593" y="21554"/>
                    <a:pt x="4593" y="21543"/>
                    <a:pt x="4582" y="21533"/>
                  </a:cubicBezTo>
                  <a:cubicBezTo>
                    <a:pt x="4540" y="21439"/>
                    <a:pt x="4499" y="21355"/>
                    <a:pt x="4510" y="21251"/>
                  </a:cubicBezTo>
                  <a:cubicBezTo>
                    <a:pt x="4530" y="21106"/>
                    <a:pt x="4499" y="20960"/>
                    <a:pt x="4478" y="20814"/>
                  </a:cubicBezTo>
                  <a:cubicBezTo>
                    <a:pt x="4489" y="20731"/>
                    <a:pt x="4510" y="20637"/>
                    <a:pt x="4457" y="20554"/>
                  </a:cubicBezTo>
                  <a:cubicBezTo>
                    <a:pt x="4468" y="20439"/>
                    <a:pt x="4478" y="20314"/>
                    <a:pt x="4426" y="20210"/>
                  </a:cubicBezTo>
                  <a:cubicBezTo>
                    <a:pt x="4436" y="20085"/>
                    <a:pt x="4457" y="19971"/>
                    <a:pt x="4436" y="19856"/>
                  </a:cubicBezTo>
                  <a:cubicBezTo>
                    <a:pt x="4426" y="19700"/>
                    <a:pt x="4426" y="19555"/>
                    <a:pt x="4478" y="19409"/>
                  </a:cubicBezTo>
                  <a:cubicBezTo>
                    <a:pt x="4489" y="19367"/>
                    <a:pt x="4499" y="19315"/>
                    <a:pt x="4499" y="19263"/>
                  </a:cubicBezTo>
                  <a:cubicBezTo>
                    <a:pt x="4489" y="19148"/>
                    <a:pt x="4530" y="19055"/>
                    <a:pt x="4582" y="18961"/>
                  </a:cubicBezTo>
                  <a:cubicBezTo>
                    <a:pt x="4624" y="18877"/>
                    <a:pt x="4676" y="18794"/>
                    <a:pt x="4718" y="18722"/>
                  </a:cubicBezTo>
                  <a:cubicBezTo>
                    <a:pt x="4780" y="18722"/>
                    <a:pt x="4811" y="18680"/>
                    <a:pt x="4832" y="18627"/>
                  </a:cubicBezTo>
                  <a:cubicBezTo>
                    <a:pt x="4926" y="18419"/>
                    <a:pt x="5072" y="18253"/>
                    <a:pt x="5218" y="18076"/>
                  </a:cubicBezTo>
                  <a:cubicBezTo>
                    <a:pt x="5238" y="18055"/>
                    <a:pt x="5248" y="18024"/>
                    <a:pt x="5269" y="17993"/>
                  </a:cubicBezTo>
                  <a:cubicBezTo>
                    <a:pt x="5363" y="17940"/>
                    <a:pt x="5436" y="17878"/>
                    <a:pt x="5447" y="17764"/>
                  </a:cubicBezTo>
                  <a:cubicBezTo>
                    <a:pt x="5457" y="17753"/>
                    <a:pt x="5467" y="17753"/>
                    <a:pt x="5477" y="17753"/>
                  </a:cubicBezTo>
                  <a:cubicBezTo>
                    <a:pt x="5487" y="17755"/>
                    <a:pt x="5496" y="17756"/>
                    <a:pt x="5505" y="17756"/>
                  </a:cubicBezTo>
                  <a:cubicBezTo>
                    <a:pt x="5545" y="17756"/>
                    <a:pt x="5579" y="17737"/>
                    <a:pt x="5613" y="17711"/>
                  </a:cubicBezTo>
                  <a:cubicBezTo>
                    <a:pt x="5738" y="17607"/>
                    <a:pt x="5842" y="17482"/>
                    <a:pt x="5926" y="17336"/>
                  </a:cubicBezTo>
                  <a:cubicBezTo>
                    <a:pt x="5988" y="17253"/>
                    <a:pt x="6051" y="17160"/>
                    <a:pt x="6113" y="17076"/>
                  </a:cubicBezTo>
                  <a:cubicBezTo>
                    <a:pt x="6165" y="17014"/>
                    <a:pt x="6217" y="16952"/>
                    <a:pt x="6217" y="16857"/>
                  </a:cubicBezTo>
                  <a:cubicBezTo>
                    <a:pt x="6300" y="16732"/>
                    <a:pt x="6384" y="16608"/>
                    <a:pt x="6415" y="16462"/>
                  </a:cubicBezTo>
                  <a:cubicBezTo>
                    <a:pt x="6456" y="16316"/>
                    <a:pt x="6530" y="16191"/>
                    <a:pt x="6581" y="16056"/>
                  </a:cubicBezTo>
                  <a:cubicBezTo>
                    <a:pt x="6613" y="15973"/>
                    <a:pt x="6664" y="15890"/>
                    <a:pt x="6696" y="15806"/>
                  </a:cubicBezTo>
                  <a:cubicBezTo>
                    <a:pt x="6779" y="15462"/>
                    <a:pt x="6873" y="15129"/>
                    <a:pt x="6884" y="14786"/>
                  </a:cubicBezTo>
                  <a:cubicBezTo>
                    <a:pt x="6946" y="14640"/>
                    <a:pt x="6988" y="14504"/>
                    <a:pt x="7018" y="14349"/>
                  </a:cubicBezTo>
                  <a:cubicBezTo>
                    <a:pt x="7050" y="14182"/>
                    <a:pt x="7081" y="14005"/>
                    <a:pt x="7133" y="13838"/>
                  </a:cubicBezTo>
                  <a:cubicBezTo>
                    <a:pt x="7206" y="13609"/>
                    <a:pt x="7342" y="13401"/>
                    <a:pt x="7477" y="13203"/>
                  </a:cubicBezTo>
                  <a:cubicBezTo>
                    <a:pt x="7654" y="12953"/>
                    <a:pt x="7800" y="12693"/>
                    <a:pt x="7831" y="12380"/>
                  </a:cubicBezTo>
                  <a:cubicBezTo>
                    <a:pt x="7914" y="12234"/>
                    <a:pt x="7904" y="12079"/>
                    <a:pt x="7914" y="11922"/>
                  </a:cubicBezTo>
                  <a:cubicBezTo>
                    <a:pt x="7914" y="11880"/>
                    <a:pt x="7914" y="11829"/>
                    <a:pt x="7925" y="11776"/>
                  </a:cubicBezTo>
                  <a:cubicBezTo>
                    <a:pt x="7946" y="11506"/>
                    <a:pt x="7883" y="11256"/>
                    <a:pt x="7789" y="11006"/>
                  </a:cubicBezTo>
                  <a:cubicBezTo>
                    <a:pt x="7779" y="10985"/>
                    <a:pt x="7771" y="10975"/>
                    <a:pt x="7763" y="10975"/>
                  </a:cubicBezTo>
                  <a:cubicBezTo>
                    <a:pt x="7755" y="10975"/>
                    <a:pt x="7748" y="10985"/>
                    <a:pt x="7737" y="11006"/>
                  </a:cubicBezTo>
                  <a:cubicBezTo>
                    <a:pt x="7633" y="11131"/>
                    <a:pt x="7571" y="11277"/>
                    <a:pt x="7539" y="11443"/>
                  </a:cubicBezTo>
                  <a:cubicBezTo>
                    <a:pt x="7487" y="11485"/>
                    <a:pt x="7487" y="11537"/>
                    <a:pt x="7477" y="11589"/>
                  </a:cubicBezTo>
                  <a:cubicBezTo>
                    <a:pt x="7467" y="11610"/>
                    <a:pt x="7446" y="11621"/>
                    <a:pt x="7435" y="11651"/>
                  </a:cubicBezTo>
                  <a:cubicBezTo>
                    <a:pt x="7372" y="11797"/>
                    <a:pt x="7279" y="11922"/>
                    <a:pt x="7164" y="12037"/>
                  </a:cubicBezTo>
                  <a:cubicBezTo>
                    <a:pt x="7039" y="12151"/>
                    <a:pt x="6925" y="12287"/>
                    <a:pt x="6831" y="12443"/>
                  </a:cubicBezTo>
                  <a:cubicBezTo>
                    <a:pt x="6738" y="12620"/>
                    <a:pt x="6623" y="12787"/>
                    <a:pt x="6509" y="12942"/>
                  </a:cubicBezTo>
                  <a:cubicBezTo>
                    <a:pt x="6415" y="13057"/>
                    <a:pt x="6342" y="13182"/>
                    <a:pt x="6269" y="13307"/>
                  </a:cubicBezTo>
                  <a:cubicBezTo>
                    <a:pt x="6123" y="13578"/>
                    <a:pt x="5967" y="13859"/>
                    <a:pt x="5821" y="14140"/>
                  </a:cubicBezTo>
                  <a:cubicBezTo>
                    <a:pt x="5717" y="14369"/>
                    <a:pt x="5582" y="14588"/>
                    <a:pt x="5509" y="14827"/>
                  </a:cubicBezTo>
                  <a:cubicBezTo>
                    <a:pt x="5394" y="14952"/>
                    <a:pt x="5373" y="15119"/>
                    <a:pt x="5322" y="15275"/>
                  </a:cubicBezTo>
                  <a:cubicBezTo>
                    <a:pt x="5248" y="15536"/>
                    <a:pt x="5186" y="15795"/>
                    <a:pt x="5113" y="16056"/>
                  </a:cubicBezTo>
                  <a:cubicBezTo>
                    <a:pt x="5072" y="16233"/>
                    <a:pt x="5040" y="16399"/>
                    <a:pt x="4989" y="16566"/>
                  </a:cubicBezTo>
                  <a:cubicBezTo>
                    <a:pt x="4947" y="16712"/>
                    <a:pt x="4926" y="16868"/>
                    <a:pt x="4947" y="17014"/>
                  </a:cubicBezTo>
                  <a:cubicBezTo>
                    <a:pt x="4978" y="17222"/>
                    <a:pt x="4957" y="17430"/>
                    <a:pt x="5030" y="17628"/>
                  </a:cubicBezTo>
                  <a:cubicBezTo>
                    <a:pt x="5040" y="17670"/>
                    <a:pt x="5030" y="17732"/>
                    <a:pt x="5030" y="17774"/>
                  </a:cubicBezTo>
                  <a:lnTo>
                    <a:pt x="5030" y="17826"/>
                  </a:lnTo>
                  <a:cubicBezTo>
                    <a:pt x="5019" y="17836"/>
                    <a:pt x="5019" y="17847"/>
                    <a:pt x="5009" y="17868"/>
                  </a:cubicBezTo>
                  <a:cubicBezTo>
                    <a:pt x="4874" y="18024"/>
                    <a:pt x="4718" y="18159"/>
                    <a:pt x="4614" y="18347"/>
                  </a:cubicBezTo>
                  <a:cubicBezTo>
                    <a:pt x="4593" y="18398"/>
                    <a:pt x="4540" y="18430"/>
                    <a:pt x="4499" y="18472"/>
                  </a:cubicBezTo>
                  <a:cubicBezTo>
                    <a:pt x="4475" y="18488"/>
                    <a:pt x="4445" y="18509"/>
                    <a:pt x="4414" y="18509"/>
                  </a:cubicBezTo>
                  <a:cubicBezTo>
                    <a:pt x="4404" y="18509"/>
                    <a:pt x="4394" y="18507"/>
                    <a:pt x="4385" y="18503"/>
                  </a:cubicBezTo>
                  <a:cubicBezTo>
                    <a:pt x="4353" y="18482"/>
                    <a:pt x="4343" y="18451"/>
                    <a:pt x="4322" y="18419"/>
                  </a:cubicBezTo>
                  <a:cubicBezTo>
                    <a:pt x="4322" y="18378"/>
                    <a:pt x="4332" y="18326"/>
                    <a:pt x="4332" y="18273"/>
                  </a:cubicBezTo>
                  <a:cubicBezTo>
                    <a:pt x="4374" y="18232"/>
                    <a:pt x="4385" y="18169"/>
                    <a:pt x="4343" y="18118"/>
                  </a:cubicBezTo>
                  <a:cubicBezTo>
                    <a:pt x="4385" y="18024"/>
                    <a:pt x="4395" y="17919"/>
                    <a:pt x="4374" y="17815"/>
                  </a:cubicBezTo>
                  <a:cubicBezTo>
                    <a:pt x="4385" y="17805"/>
                    <a:pt x="4385" y="17785"/>
                    <a:pt x="4374" y="17774"/>
                  </a:cubicBezTo>
                  <a:cubicBezTo>
                    <a:pt x="4385" y="17670"/>
                    <a:pt x="4395" y="17555"/>
                    <a:pt x="4415" y="17451"/>
                  </a:cubicBezTo>
                  <a:cubicBezTo>
                    <a:pt x="4468" y="17232"/>
                    <a:pt x="4468" y="17003"/>
                    <a:pt x="4468" y="16785"/>
                  </a:cubicBezTo>
                  <a:cubicBezTo>
                    <a:pt x="4457" y="16420"/>
                    <a:pt x="4395" y="16066"/>
                    <a:pt x="4426" y="15712"/>
                  </a:cubicBezTo>
                  <a:cubicBezTo>
                    <a:pt x="4426" y="15660"/>
                    <a:pt x="4426" y="15598"/>
                    <a:pt x="4395" y="15545"/>
                  </a:cubicBezTo>
                  <a:cubicBezTo>
                    <a:pt x="4395" y="15494"/>
                    <a:pt x="4405" y="15441"/>
                    <a:pt x="4405" y="15390"/>
                  </a:cubicBezTo>
                  <a:cubicBezTo>
                    <a:pt x="4374" y="15191"/>
                    <a:pt x="4395" y="14994"/>
                    <a:pt x="4385" y="14796"/>
                  </a:cubicBezTo>
                  <a:cubicBezTo>
                    <a:pt x="4385" y="14640"/>
                    <a:pt x="4415" y="14483"/>
                    <a:pt x="4426" y="14328"/>
                  </a:cubicBezTo>
                  <a:cubicBezTo>
                    <a:pt x="4447" y="14067"/>
                    <a:pt x="4478" y="13796"/>
                    <a:pt x="4510" y="13536"/>
                  </a:cubicBezTo>
                  <a:cubicBezTo>
                    <a:pt x="4582" y="13432"/>
                    <a:pt x="4635" y="13317"/>
                    <a:pt x="4686" y="13203"/>
                  </a:cubicBezTo>
                  <a:cubicBezTo>
                    <a:pt x="4707" y="13192"/>
                    <a:pt x="4718" y="13172"/>
                    <a:pt x="4718" y="13141"/>
                  </a:cubicBezTo>
                  <a:cubicBezTo>
                    <a:pt x="4739" y="13141"/>
                    <a:pt x="4739" y="13130"/>
                    <a:pt x="4739" y="13109"/>
                  </a:cubicBezTo>
                  <a:cubicBezTo>
                    <a:pt x="4769" y="13099"/>
                    <a:pt x="4790" y="13078"/>
                    <a:pt x="4790" y="13047"/>
                  </a:cubicBezTo>
                  <a:cubicBezTo>
                    <a:pt x="4822" y="13026"/>
                    <a:pt x="4853" y="12995"/>
                    <a:pt x="4853" y="12953"/>
                  </a:cubicBezTo>
                  <a:cubicBezTo>
                    <a:pt x="4884" y="12932"/>
                    <a:pt x="4905" y="12901"/>
                    <a:pt x="4915" y="12859"/>
                  </a:cubicBezTo>
                  <a:cubicBezTo>
                    <a:pt x="4936" y="12859"/>
                    <a:pt x="4957" y="12838"/>
                    <a:pt x="4957" y="12808"/>
                  </a:cubicBezTo>
                  <a:cubicBezTo>
                    <a:pt x="5040" y="12703"/>
                    <a:pt x="5113" y="12599"/>
                    <a:pt x="5197" y="12495"/>
                  </a:cubicBezTo>
                  <a:cubicBezTo>
                    <a:pt x="5238" y="12422"/>
                    <a:pt x="5343" y="12391"/>
                    <a:pt x="5363" y="12297"/>
                  </a:cubicBezTo>
                  <a:cubicBezTo>
                    <a:pt x="5436" y="12266"/>
                    <a:pt x="5477" y="12204"/>
                    <a:pt x="5530" y="12151"/>
                  </a:cubicBezTo>
                  <a:cubicBezTo>
                    <a:pt x="5613" y="12141"/>
                    <a:pt x="5697" y="12130"/>
                    <a:pt x="5780" y="12130"/>
                  </a:cubicBezTo>
                  <a:cubicBezTo>
                    <a:pt x="6009" y="12130"/>
                    <a:pt x="6155" y="11995"/>
                    <a:pt x="6269" y="11808"/>
                  </a:cubicBezTo>
                  <a:cubicBezTo>
                    <a:pt x="6373" y="11746"/>
                    <a:pt x="6425" y="11651"/>
                    <a:pt x="6488" y="11547"/>
                  </a:cubicBezTo>
                  <a:cubicBezTo>
                    <a:pt x="6540" y="11443"/>
                    <a:pt x="6581" y="11329"/>
                    <a:pt x="6644" y="11246"/>
                  </a:cubicBezTo>
                  <a:cubicBezTo>
                    <a:pt x="6759" y="11089"/>
                    <a:pt x="6800" y="10913"/>
                    <a:pt x="6852" y="10746"/>
                  </a:cubicBezTo>
                  <a:cubicBezTo>
                    <a:pt x="6925" y="10642"/>
                    <a:pt x="6946" y="10517"/>
                    <a:pt x="7050" y="10423"/>
                  </a:cubicBezTo>
                  <a:cubicBezTo>
                    <a:pt x="7071" y="10402"/>
                    <a:pt x="7081" y="10350"/>
                    <a:pt x="7102" y="10319"/>
                  </a:cubicBezTo>
                  <a:cubicBezTo>
                    <a:pt x="7175" y="10110"/>
                    <a:pt x="7279" y="9923"/>
                    <a:pt x="7372" y="9726"/>
                  </a:cubicBezTo>
                  <a:cubicBezTo>
                    <a:pt x="7404" y="9673"/>
                    <a:pt x="7435" y="9621"/>
                    <a:pt x="7446" y="9559"/>
                  </a:cubicBezTo>
                  <a:cubicBezTo>
                    <a:pt x="7467" y="9527"/>
                    <a:pt x="7487" y="9507"/>
                    <a:pt x="7508" y="9476"/>
                  </a:cubicBezTo>
                  <a:lnTo>
                    <a:pt x="7497" y="9465"/>
                  </a:lnTo>
                  <a:cubicBezTo>
                    <a:pt x="7550" y="9455"/>
                    <a:pt x="7550" y="9413"/>
                    <a:pt x="7550" y="9372"/>
                  </a:cubicBezTo>
                  <a:cubicBezTo>
                    <a:pt x="7602" y="9319"/>
                    <a:pt x="7622" y="9267"/>
                    <a:pt x="7633" y="9194"/>
                  </a:cubicBezTo>
                  <a:cubicBezTo>
                    <a:pt x="7633" y="9132"/>
                    <a:pt x="7633" y="9069"/>
                    <a:pt x="7664" y="9028"/>
                  </a:cubicBezTo>
                  <a:cubicBezTo>
                    <a:pt x="7768" y="8819"/>
                    <a:pt x="7810" y="8611"/>
                    <a:pt x="7872" y="8393"/>
                  </a:cubicBezTo>
                  <a:cubicBezTo>
                    <a:pt x="7904" y="8299"/>
                    <a:pt x="7904" y="8195"/>
                    <a:pt x="7935" y="8101"/>
                  </a:cubicBezTo>
                  <a:cubicBezTo>
                    <a:pt x="7976" y="7997"/>
                    <a:pt x="7976" y="7893"/>
                    <a:pt x="7987" y="7778"/>
                  </a:cubicBezTo>
                  <a:cubicBezTo>
                    <a:pt x="8008" y="7664"/>
                    <a:pt x="8070" y="7560"/>
                    <a:pt x="8018" y="7435"/>
                  </a:cubicBezTo>
                  <a:cubicBezTo>
                    <a:pt x="8091" y="7310"/>
                    <a:pt x="8080" y="7164"/>
                    <a:pt x="8091" y="7028"/>
                  </a:cubicBezTo>
                  <a:cubicBezTo>
                    <a:pt x="8133" y="7008"/>
                    <a:pt x="8143" y="6966"/>
                    <a:pt x="8143" y="6924"/>
                  </a:cubicBezTo>
                  <a:cubicBezTo>
                    <a:pt x="8154" y="6831"/>
                    <a:pt x="8164" y="6737"/>
                    <a:pt x="8175" y="6633"/>
                  </a:cubicBezTo>
                  <a:cubicBezTo>
                    <a:pt x="8185" y="6508"/>
                    <a:pt x="8195" y="6373"/>
                    <a:pt x="8205" y="6248"/>
                  </a:cubicBezTo>
                  <a:cubicBezTo>
                    <a:pt x="8216" y="6144"/>
                    <a:pt x="8205" y="6050"/>
                    <a:pt x="8143" y="5966"/>
                  </a:cubicBezTo>
                  <a:cubicBezTo>
                    <a:pt x="8133" y="5936"/>
                    <a:pt x="8133" y="5904"/>
                    <a:pt x="8133" y="5873"/>
                  </a:cubicBezTo>
                  <a:lnTo>
                    <a:pt x="8133" y="5779"/>
                  </a:lnTo>
                  <a:cubicBezTo>
                    <a:pt x="8133" y="5561"/>
                    <a:pt x="7997" y="5404"/>
                    <a:pt x="7914" y="5238"/>
                  </a:cubicBezTo>
                  <a:cubicBezTo>
                    <a:pt x="7878" y="5170"/>
                    <a:pt x="7826" y="5139"/>
                    <a:pt x="7770" y="5139"/>
                  </a:cubicBezTo>
                  <a:cubicBezTo>
                    <a:pt x="7714" y="5139"/>
                    <a:pt x="7654" y="5170"/>
                    <a:pt x="7602" y="5228"/>
                  </a:cubicBezTo>
                  <a:cubicBezTo>
                    <a:pt x="7529" y="5321"/>
                    <a:pt x="7467" y="5415"/>
                    <a:pt x="7404" y="5508"/>
                  </a:cubicBezTo>
                  <a:cubicBezTo>
                    <a:pt x="7352" y="5529"/>
                    <a:pt x="7310" y="5561"/>
                    <a:pt x="7300" y="5612"/>
                  </a:cubicBezTo>
                  <a:cubicBezTo>
                    <a:pt x="7289" y="5665"/>
                    <a:pt x="7279" y="5727"/>
                    <a:pt x="7238" y="5779"/>
                  </a:cubicBezTo>
                  <a:cubicBezTo>
                    <a:pt x="7133" y="5915"/>
                    <a:pt x="7071" y="6081"/>
                    <a:pt x="6998" y="6237"/>
                  </a:cubicBezTo>
                  <a:cubicBezTo>
                    <a:pt x="6946" y="6331"/>
                    <a:pt x="6884" y="6415"/>
                    <a:pt x="6842" y="6508"/>
                  </a:cubicBezTo>
                  <a:cubicBezTo>
                    <a:pt x="6821" y="6550"/>
                    <a:pt x="6821" y="6591"/>
                    <a:pt x="6810" y="6633"/>
                  </a:cubicBezTo>
                  <a:lnTo>
                    <a:pt x="6810" y="6685"/>
                  </a:lnTo>
                  <a:cubicBezTo>
                    <a:pt x="6706" y="6799"/>
                    <a:pt x="6644" y="6935"/>
                    <a:pt x="6623" y="7102"/>
                  </a:cubicBezTo>
                  <a:cubicBezTo>
                    <a:pt x="6613" y="7206"/>
                    <a:pt x="6623" y="7320"/>
                    <a:pt x="6540" y="7403"/>
                  </a:cubicBezTo>
                  <a:cubicBezTo>
                    <a:pt x="6530" y="7424"/>
                    <a:pt x="6509" y="7445"/>
                    <a:pt x="6488" y="7466"/>
                  </a:cubicBezTo>
                  <a:cubicBezTo>
                    <a:pt x="6488" y="7477"/>
                    <a:pt x="6477" y="7487"/>
                    <a:pt x="6477" y="7507"/>
                  </a:cubicBezTo>
                  <a:cubicBezTo>
                    <a:pt x="6446" y="7528"/>
                    <a:pt x="6435" y="7570"/>
                    <a:pt x="6435" y="7612"/>
                  </a:cubicBezTo>
                  <a:cubicBezTo>
                    <a:pt x="6425" y="7706"/>
                    <a:pt x="6373" y="7778"/>
                    <a:pt x="6331" y="7851"/>
                  </a:cubicBezTo>
                  <a:cubicBezTo>
                    <a:pt x="6300" y="7893"/>
                    <a:pt x="6248" y="7935"/>
                    <a:pt x="6238" y="7997"/>
                  </a:cubicBezTo>
                  <a:cubicBezTo>
                    <a:pt x="6227" y="8007"/>
                    <a:pt x="6217" y="8028"/>
                    <a:pt x="6206" y="8049"/>
                  </a:cubicBezTo>
                  <a:cubicBezTo>
                    <a:pt x="6196" y="8060"/>
                    <a:pt x="6196" y="8080"/>
                    <a:pt x="6185" y="8101"/>
                  </a:cubicBezTo>
                  <a:cubicBezTo>
                    <a:pt x="6061" y="8289"/>
                    <a:pt x="5967" y="8497"/>
                    <a:pt x="5936" y="8726"/>
                  </a:cubicBezTo>
                  <a:cubicBezTo>
                    <a:pt x="5842" y="8913"/>
                    <a:pt x="5790" y="9122"/>
                    <a:pt x="5790" y="9330"/>
                  </a:cubicBezTo>
                  <a:cubicBezTo>
                    <a:pt x="5769" y="9497"/>
                    <a:pt x="5738" y="9663"/>
                    <a:pt x="5748" y="9840"/>
                  </a:cubicBezTo>
                  <a:cubicBezTo>
                    <a:pt x="5748" y="9923"/>
                    <a:pt x="5738" y="10006"/>
                    <a:pt x="5697" y="10090"/>
                  </a:cubicBezTo>
                  <a:cubicBezTo>
                    <a:pt x="5655" y="10267"/>
                    <a:pt x="5655" y="10454"/>
                    <a:pt x="5644" y="10642"/>
                  </a:cubicBezTo>
                  <a:cubicBezTo>
                    <a:pt x="5634" y="10683"/>
                    <a:pt x="5634" y="10735"/>
                    <a:pt x="5634" y="10788"/>
                  </a:cubicBezTo>
                  <a:cubicBezTo>
                    <a:pt x="5572" y="10964"/>
                    <a:pt x="5488" y="11131"/>
                    <a:pt x="5477" y="11318"/>
                  </a:cubicBezTo>
                  <a:cubicBezTo>
                    <a:pt x="5447" y="11360"/>
                    <a:pt x="5426" y="11412"/>
                    <a:pt x="5426" y="11464"/>
                  </a:cubicBezTo>
                  <a:cubicBezTo>
                    <a:pt x="5415" y="11600"/>
                    <a:pt x="5405" y="11746"/>
                    <a:pt x="5394" y="11880"/>
                  </a:cubicBezTo>
                  <a:cubicBezTo>
                    <a:pt x="5384" y="11912"/>
                    <a:pt x="5384" y="11943"/>
                    <a:pt x="5373" y="11964"/>
                  </a:cubicBezTo>
                  <a:cubicBezTo>
                    <a:pt x="5343" y="11975"/>
                    <a:pt x="5332" y="11995"/>
                    <a:pt x="5322" y="12026"/>
                  </a:cubicBezTo>
                  <a:cubicBezTo>
                    <a:pt x="5290" y="12047"/>
                    <a:pt x="5259" y="12079"/>
                    <a:pt x="5259" y="12120"/>
                  </a:cubicBezTo>
                  <a:cubicBezTo>
                    <a:pt x="5228" y="12141"/>
                    <a:pt x="5207" y="12172"/>
                    <a:pt x="5197" y="12214"/>
                  </a:cubicBezTo>
                  <a:cubicBezTo>
                    <a:pt x="5072" y="12339"/>
                    <a:pt x="4978" y="12484"/>
                    <a:pt x="4915" y="12641"/>
                  </a:cubicBezTo>
                  <a:cubicBezTo>
                    <a:pt x="4853" y="12683"/>
                    <a:pt x="4822" y="12734"/>
                    <a:pt x="4801" y="12797"/>
                  </a:cubicBezTo>
                  <a:cubicBezTo>
                    <a:pt x="4780" y="12797"/>
                    <a:pt x="4759" y="12818"/>
                    <a:pt x="4759" y="12849"/>
                  </a:cubicBezTo>
                  <a:cubicBezTo>
                    <a:pt x="4728" y="12849"/>
                    <a:pt x="4718" y="12859"/>
                    <a:pt x="4718" y="12891"/>
                  </a:cubicBezTo>
                  <a:cubicBezTo>
                    <a:pt x="4697" y="12891"/>
                    <a:pt x="4686" y="12901"/>
                    <a:pt x="4686" y="12922"/>
                  </a:cubicBezTo>
                  <a:cubicBezTo>
                    <a:pt x="4665" y="12932"/>
                    <a:pt x="4645" y="12953"/>
                    <a:pt x="4645" y="12984"/>
                  </a:cubicBezTo>
                  <a:cubicBezTo>
                    <a:pt x="4603" y="13005"/>
                    <a:pt x="4582" y="13037"/>
                    <a:pt x="4582" y="13078"/>
                  </a:cubicBezTo>
                  <a:cubicBezTo>
                    <a:pt x="4551" y="13088"/>
                    <a:pt x="4540" y="13109"/>
                    <a:pt x="4530" y="13130"/>
                  </a:cubicBezTo>
                  <a:cubicBezTo>
                    <a:pt x="4510" y="13141"/>
                    <a:pt x="4489" y="13162"/>
                    <a:pt x="4468" y="13172"/>
                  </a:cubicBezTo>
                  <a:cubicBezTo>
                    <a:pt x="4395" y="13151"/>
                    <a:pt x="4374" y="13088"/>
                    <a:pt x="4374" y="13016"/>
                  </a:cubicBezTo>
                  <a:cubicBezTo>
                    <a:pt x="4374" y="12963"/>
                    <a:pt x="4385" y="12912"/>
                    <a:pt x="4353" y="12859"/>
                  </a:cubicBezTo>
                  <a:cubicBezTo>
                    <a:pt x="4364" y="12558"/>
                    <a:pt x="4364" y="12255"/>
                    <a:pt x="4364" y="11954"/>
                  </a:cubicBezTo>
                  <a:cubicBezTo>
                    <a:pt x="4364" y="11933"/>
                    <a:pt x="4374" y="11922"/>
                    <a:pt x="4374" y="11901"/>
                  </a:cubicBezTo>
                  <a:cubicBezTo>
                    <a:pt x="4374" y="11891"/>
                    <a:pt x="4374" y="11870"/>
                    <a:pt x="4385" y="11850"/>
                  </a:cubicBezTo>
                  <a:cubicBezTo>
                    <a:pt x="4457" y="11725"/>
                    <a:pt x="4415" y="11589"/>
                    <a:pt x="4457" y="11454"/>
                  </a:cubicBezTo>
                  <a:cubicBezTo>
                    <a:pt x="4468" y="11443"/>
                    <a:pt x="4478" y="11433"/>
                    <a:pt x="4468" y="11422"/>
                  </a:cubicBezTo>
                  <a:cubicBezTo>
                    <a:pt x="4520" y="11381"/>
                    <a:pt x="4520" y="11318"/>
                    <a:pt x="4520" y="11256"/>
                  </a:cubicBezTo>
                  <a:cubicBezTo>
                    <a:pt x="4551" y="11142"/>
                    <a:pt x="4582" y="11027"/>
                    <a:pt x="4624" y="10923"/>
                  </a:cubicBezTo>
                  <a:cubicBezTo>
                    <a:pt x="4707" y="10746"/>
                    <a:pt x="4728" y="10559"/>
                    <a:pt x="4686" y="10360"/>
                  </a:cubicBezTo>
                  <a:cubicBezTo>
                    <a:pt x="4707" y="10184"/>
                    <a:pt x="4665" y="10017"/>
                    <a:pt x="4655" y="9840"/>
                  </a:cubicBezTo>
                  <a:cubicBezTo>
                    <a:pt x="4645" y="9590"/>
                    <a:pt x="4614" y="9340"/>
                    <a:pt x="4635" y="9090"/>
                  </a:cubicBezTo>
                  <a:cubicBezTo>
                    <a:pt x="4645" y="9059"/>
                    <a:pt x="4655" y="9038"/>
                    <a:pt x="4655" y="9007"/>
                  </a:cubicBezTo>
                  <a:cubicBezTo>
                    <a:pt x="4697" y="8965"/>
                    <a:pt x="4707" y="8923"/>
                    <a:pt x="4707" y="8872"/>
                  </a:cubicBezTo>
                  <a:cubicBezTo>
                    <a:pt x="4728" y="8694"/>
                    <a:pt x="4739" y="8518"/>
                    <a:pt x="4749" y="8340"/>
                  </a:cubicBezTo>
                  <a:lnTo>
                    <a:pt x="4749" y="8289"/>
                  </a:lnTo>
                  <a:cubicBezTo>
                    <a:pt x="4759" y="8236"/>
                    <a:pt x="4759" y="8195"/>
                    <a:pt x="4769" y="8143"/>
                  </a:cubicBezTo>
                  <a:cubicBezTo>
                    <a:pt x="4822" y="8122"/>
                    <a:pt x="4853" y="8080"/>
                    <a:pt x="4884" y="8039"/>
                  </a:cubicBezTo>
                  <a:cubicBezTo>
                    <a:pt x="4936" y="8018"/>
                    <a:pt x="4957" y="7966"/>
                    <a:pt x="4989" y="7914"/>
                  </a:cubicBezTo>
                  <a:cubicBezTo>
                    <a:pt x="5030" y="7851"/>
                    <a:pt x="5072" y="7778"/>
                    <a:pt x="5113" y="7716"/>
                  </a:cubicBezTo>
                  <a:cubicBezTo>
                    <a:pt x="5123" y="7706"/>
                    <a:pt x="5134" y="7695"/>
                    <a:pt x="5144" y="7674"/>
                  </a:cubicBezTo>
                  <a:cubicBezTo>
                    <a:pt x="5218" y="7466"/>
                    <a:pt x="5269" y="7258"/>
                    <a:pt x="5384" y="7060"/>
                  </a:cubicBezTo>
                  <a:cubicBezTo>
                    <a:pt x="5426" y="6998"/>
                    <a:pt x="5405" y="6935"/>
                    <a:pt x="5384" y="6873"/>
                  </a:cubicBezTo>
                  <a:lnTo>
                    <a:pt x="5373" y="6873"/>
                  </a:lnTo>
                  <a:cubicBezTo>
                    <a:pt x="5394" y="6862"/>
                    <a:pt x="5405" y="6841"/>
                    <a:pt x="5426" y="6820"/>
                  </a:cubicBezTo>
                  <a:cubicBezTo>
                    <a:pt x="5436" y="6674"/>
                    <a:pt x="5477" y="6550"/>
                    <a:pt x="5561" y="6425"/>
                  </a:cubicBezTo>
                  <a:cubicBezTo>
                    <a:pt x="5582" y="6394"/>
                    <a:pt x="5613" y="6341"/>
                    <a:pt x="5613" y="6290"/>
                  </a:cubicBezTo>
                  <a:cubicBezTo>
                    <a:pt x="5623" y="6133"/>
                    <a:pt x="5697" y="5987"/>
                    <a:pt x="5707" y="5831"/>
                  </a:cubicBezTo>
                  <a:cubicBezTo>
                    <a:pt x="5811" y="5487"/>
                    <a:pt x="5926" y="5144"/>
                    <a:pt x="5988" y="4779"/>
                  </a:cubicBezTo>
                  <a:cubicBezTo>
                    <a:pt x="6009" y="4686"/>
                    <a:pt x="6019" y="4592"/>
                    <a:pt x="6071" y="4499"/>
                  </a:cubicBezTo>
                  <a:cubicBezTo>
                    <a:pt x="6081" y="4467"/>
                    <a:pt x="6113" y="4446"/>
                    <a:pt x="6113" y="4415"/>
                  </a:cubicBezTo>
                  <a:cubicBezTo>
                    <a:pt x="6144" y="4092"/>
                    <a:pt x="6196" y="3770"/>
                    <a:pt x="6196" y="3447"/>
                  </a:cubicBezTo>
                  <a:cubicBezTo>
                    <a:pt x="6217" y="3218"/>
                    <a:pt x="6227" y="2989"/>
                    <a:pt x="6248" y="2750"/>
                  </a:cubicBezTo>
                  <a:cubicBezTo>
                    <a:pt x="6259" y="2583"/>
                    <a:pt x="6269" y="2406"/>
                    <a:pt x="6238" y="2239"/>
                  </a:cubicBezTo>
                  <a:cubicBezTo>
                    <a:pt x="6248" y="2135"/>
                    <a:pt x="6259" y="2042"/>
                    <a:pt x="6269" y="1937"/>
                  </a:cubicBezTo>
                  <a:cubicBezTo>
                    <a:pt x="6280" y="1864"/>
                    <a:pt x="6269" y="1792"/>
                    <a:pt x="6227" y="1729"/>
                  </a:cubicBezTo>
                  <a:cubicBezTo>
                    <a:pt x="6217" y="1656"/>
                    <a:pt x="6176" y="1593"/>
                    <a:pt x="6102" y="1593"/>
                  </a:cubicBezTo>
                  <a:cubicBezTo>
                    <a:pt x="6080" y="1593"/>
                    <a:pt x="6056" y="1593"/>
                    <a:pt x="6033" y="1593"/>
                  </a:cubicBezTo>
                  <a:cubicBezTo>
                    <a:pt x="5960" y="1593"/>
                    <a:pt x="5885" y="1599"/>
                    <a:pt x="5821" y="1646"/>
                  </a:cubicBezTo>
                  <a:cubicBezTo>
                    <a:pt x="5738" y="1697"/>
                    <a:pt x="5665" y="1760"/>
                    <a:pt x="5655" y="1875"/>
                  </a:cubicBezTo>
                  <a:cubicBezTo>
                    <a:pt x="5644" y="1896"/>
                    <a:pt x="5634" y="1917"/>
                    <a:pt x="5613" y="1927"/>
                  </a:cubicBezTo>
                  <a:cubicBezTo>
                    <a:pt x="5613" y="1947"/>
                    <a:pt x="5602" y="1958"/>
                    <a:pt x="5592" y="1979"/>
                  </a:cubicBezTo>
                  <a:cubicBezTo>
                    <a:pt x="5477" y="2093"/>
                    <a:pt x="5353" y="2208"/>
                    <a:pt x="5269" y="2354"/>
                  </a:cubicBezTo>
                  <a:cubicBezTo>
                    <a:pt x="5213" y="2382"/>
                    <a:pt x="5190" y="2461"/>
                    <a:pt x="5110" y="2461"/>
                  </a:cubicBezTo>
                  <a:cubicBezTo>
                    <a:pt x="5101" y="2461"/>
                    <a:pt x="5092" y="2460"/>
                    <a:pt x="5082" y="2458"/>
                  </a:cubicBezTo>
                  <a:cubicBezTo>
                    <a:pt x="5051" y="2396"/>
                    <a:pt x="5093" y="2301"/>
                    <a:pt x="5040" y="2239"/>
                  </a:cubicBezTo>
                  <a:cubicBezTo>
                    <a:pt x="5019" y="2156"/>
                    <a:pt x="5009" y="2072"/>
                    <a:pt x="4989" y="1989"/>
                  </a:cubicBezTo>
                  <a:cubicBezTo>
                    <a:pt x="4989" y="1896"/>
                    <a:pt x="4989" y="1802"/>
                    <a:pt x="4978" y="1718"/>
                  </a:cubicBezTo>
                  <a:cubicBezTo>
                    <a:pt x="4947" y="1510"/>
                    <a:pt x="4884" y="1323"/>
                    <a:pt x="4769" y="1146"/>
                  </a:cubicBezTo>
                  <a:cubicBezTo>
                    <a:pt x="4697" y="1000"/>
                    <a:pt x="4635" y="855"/>
                    <a:pt x="4614" y="688"/>
                  </a:cubicBezTo>
                  <a:cubicBezTo>
                    <a:pt x="4614" y="635"/>
                    <a:pt x="4603" y="573"/>
                    <a:pt x="4561" y="531"/>
                  </a:cubicBezTo>
                  <a:cubicBezTo>
                    <a:pt x="4520" y="323"/>
                    <a:pt x="4447" y="126"/>
                    <a:pt x="4239" y="11"/>
                  </a:cubicBezTo>
                  <a:cubicBezTo>
                    <a:pt x="4197" y="11"/>
                    <a:pt x="4156" y="1"/>
                    <a:pt x="4114"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0" name="Google Shape;110;p36"/>
            <p:cNvPicPr preferRelativeResize="0"/>
            <p:nvPr/>
          </p:nvPicPr>
          <p:blipFill rotWithShape="1">
            <a:blip r:embed="rId2">
              <a:alphaModFix/>
            </a:blip>
            <a:srcRect/>
            <a:stretch/>
          </p:blipFill>
          <p:spPr>
            <a:xfrm>
              <a:off x="4889541" y="2401753"/>
              <a:ext cx="651937" cy="1730387"/>
            </a:xfrm>
            <a:prstGeom prst="rect">
              <a:avLst/>
            </a:prstGeom>
            <a:noFill/>
            <a:ln>
              <a:noFill/>
            </a:ln>
          </p:spPr>
        </p:pic>
      </p:grpSp>
      <p:grpSp>
        <p:nvGrpSpPr>
          <p:cNvPr id="111" name="Google Shape;111;p36"/>
          <p:cNvGrpSpPr/>
          <p:nvPr/>
        </p:nvGrpSpPr>
        <p:grpSpPr>
          <a:xfrm rot="2107725">
            <a:off x="330385" y="4327594"/>
            <a:ext cx="376986" cy="691881"/>
            <a:chOff x="3982879" y="1275530"/>
            <a:chExt cx="695046" cy="1275614"/>
          </a:xfrm>
        </p:grpSpPr>
        <p:sp>
          <p:nvSpPr>
            <p:cNvPr id="112" name="Google Shape;112;p36"/>
            <p:cNvSpPr/>
            <p:nvPr/>
          </p:nvSpPr>
          <p:spPr>
            <a:xfrm>
              <a:off x="3982879" y="1276148"/>
              <a:ext cx="695046" cy="1274369"/>
            </a:xfrm>
            <a:custGeom>
              <a:avLst/>
              <a:gdLst/>
              <a:ahLst/>
              <a:cxnLst/>
              <a:rect l="l" t="t" r="r" b="b"/>
              <a:pathLst>
                <a:path w="6841" h="12543" extrusionOk="0">
                  <a:moveTo>
                    <a:pt x="5081" y="3158"/>
                  </a:moveTo>
                  <a:cubicBezTo>
                    <a:pt x="5081" y="3168"/>
                    <a:pt x="5071" y="3179"/>
                    <a:pt x="5061" y="3189"/>
                  </a:cubicBezTo>
                  <a:cubicBezTo>
                    <a:pt x="5071" y="3179"/>
                    <a:pt x="5071" y="3168"/>
                    <a:pt x="5081" y="3158"/>
                  </a:cubicBezTo>
                  <a:close/>
                  <a:moveTo>
                    <a:pt x="1625" y="4064"/>
                  </a:moveTo>
                  <a:cubicBezTo>
                    <a:pt x="1614" y="4064"/>
                    <a:pt x="1604" y="4075"/>
                    <a:pt x="1593" y="4075"/>
                  </a:cubicBezTo>
                  <a:lnTo>
                    <a:pt x="1614" y="4064"/>
                  </a:lnTo>
                  <a:close/>
                  <a:moveTo>
                    <a:pt x="5331" y="4095"/>
                  </a:moveTo>
                  <a:cubicBezTo>
                    <a:pt x="5345" y="4095"/>
                    <a:pt x="5345" y="4100"/>
                    <a:pt x="5340" y="4100"/>
                  </a:cubicBezTo>
                  <a:cubicBezTo>
                    <a:pt x="5338" y="4100"/>
                    <a:pt x="5335" y="4099"/>
                    <a:pt x="5331" y="4095"/>
                  </a:cubicBezTo>
                  <a:close/>
                  <a:moveTo>
                    <a:pt x="4852" y="6282"/>
                  </a:moveTo>
                  <a:cubicBezTo>
                    <a:pt x="4852" y="6282"/>
                    <a:pt x="4841" y="6282"/>
                    <a:pt x="4841" y="6292"/>
                  </a:cubicBezTo>
                  <a:lnTo>
                    <a:pt x="4841" y="6282"/>
                  </a:lnTo>
                  <a:close/>
                  <a:moveTo>
                    <a:pt x="3561" y="6833"/>
                  </a:moveTo>
                  <a:lnTo>
                    <a:pt x="3571" y="6844"/>
                  </a:lnTo>
                  <a:lnTo>
                    <a:pt x="3561" y="6844"/>
                  </a:lnTo>
                  <a:lnTo>
                    <a:pt x="3561" y="6833"/>
                  </a:lnTo>
                  <a:close/>
                  <a:moveTo>
                    <a:pt x="3499" y="7875"/>
                  </a:moveTo>
                  <a:lnTo>
                    <a:pt x="3509" y="7885"/>
                  </a:lnTo>
                  <a:lnTo>
                    <a:pt x="3499" y="7885"/>
                  </a:lnTo>
                  <a:lnTo>
                    <a:pt x="3499" y="7875"/>
                  </a:lnTo>
                  <a:close/>
                  <a:moveTo>
                    <a:pt x="2812" y="8728"/>
                  </a:moveTo>
                  <a:lnTo>
                    <a:pt x="2812" y="8739"/>
                  </a:lnTo>
                  <a:lnTo>
                    <a:pt x="2801" y="8739"/>
                  </a:lnTo>
                  <a:cubicBezTo>
                    <a:pt x="2812" y="8739"/>
                    <a:pt x="2812" y="8739"/>
                    <a:pt x="2812" y="8728"/>
                  </a:cubicBezTo>
                  <a:close/>
                  <a:moveTo>
                    <a:pt x="5831" y="8989"/>
                  </a:moveTo>
                  <a:lnTo>
                    <a:pt x="5820" y="8999"/>
                  </a:lnTo>
                  <a:lnTo>
                    <a:pt x="5820" y="8989"/>
                  </a:lnTo>
                  <a:close/>
                  <a:moveTo>
                    <a:pt x="3561" y="9343"/>
                  </a:moveTo>
                  <a:cubicBezTo>
                    <a:pt x="3561" y="9353"/>
                    <a:pt x="3571" y="9353"/>
                    <a:pt x="3571" y="9353"/>
                  </a:cubicBezTo>
                  <a:lnTo>
                    <a:pt x="3561" y="9353"/>
                  </a:lnTo>
                  <a:lnTo>
                    <a:pt x="3561" y="9343"/>
                  </a:lnTo>
                  <a:close/>
                  <a:moveTo>
                    <a:pt x="3738" y="10436"/>
                  </a:moveTo>
                  <a:lnTo>
                    <a:pt x="3738" y="10447"/>
                  </a:lnTo>
                  <a:lnTo>
                    <a:pt x="3738" y="10457"/>
                  </a:lnTo>
                  <a:lnTo>
                    <a:pt x="3728" y="10457"/>
                  </a:lnTo>
                  <a:cubicBezTo>
                    <a:pt x="3728" y="10457"/>
                    <a:pt x="3738" y="10447"/>
                    <a:pt x="3738" y="10436"/>
                  </a:cubicBezTo>
                  <a:close/>
                  <a:moveTo>
                    <a:pt x="3041" y="1"/>
                  </a:moveTo>
                  <a:cubicBezTo>
                    <a:pt x="3020" y="1"/>
                    <a:pt x="2993" y="14"/>
                    <a:pt x="2946" y="35"/>
                  </a:cubicBezTo>
                  <a:cubicBezTo>
                    <a:pt x="2937" y="33"/>
                    <a:pt x="2929" y="32"/>
                    <a:pt x="2920" y="32"/>
                  </a:cubicBezTo>
                  <a:cubicBezTo>
                    <a:pt x="2880" y="32"/>
                    <a:pt x="2846" y="52"/>
                    <a:pt x="2812" y="86"/>
                  </a:cubicBezTo>
                  <a:cubicBezTo>
                    <a:pt x="2738" y="190"/>
                    <a:pt x="2655" y="295"/>
                    <a:pt x="2572" y="399"/>
                  </a:cubicBezTo>
                  <a:lnTo>
                    <a:pt x="2572" y="514"/>
                  </a:lnTo>
                  <a:cubicBezTo>
                    <a:pt x="2499" y="524"/>
                    <a:pt x="2426" y="524"/>
                    <a:pt x="2353" y="534"/>
                  </a:cubicBezTo>
                  <a:cubicBezTo>
                    <a:pt x="2291" y="534"/>
                    <a:pt x="2270" y="576"/>
                    <a:pt x="2259" y="628"/>
                  </a:cubicBezTo>
                  <a:cubicBezTo>
                    <a:pt x="2072" y="753"/>
                    <a:pt x="2020" y="951"/>
                    <a:pt x="1989" y="1148"/>
                  </a:cubicBezTo>
                  <a:cubicBezTo>
                    <a:pt x="1989" y="1159"/>
                    <a:pt x="2009" y="1180"/>
                    <a:pt x="2020" y="1201"/>
                  </a:cubicBezTo>
                  <a:cubicBezTo>
                    <a:pt x="2030" y="1284"/>
                    <a:pt x="1999" y="1367"/>
                    <a:pt x="1968" y="1451"/>
                  </a:cubicBezTo>
                  <a:cubicBezTo>
                    <a:pt x="1968" y="1502"/>
                    <a:pt x="1958" y="1565"/>
                    <a:pt x="1958" y="1627"/>
                  </a:cubicBezTo>
                  <a:cubicBezTo>
                    <a:pt x="1947" y="1690"/>
                    <a:pt x="1916" y="1731"/>
                    <a:pt x="1864" y="1763"/>
                  </a:cubicBezTo>
                  <a:cubicBezTo>
                    <a:pt x="1572" y="1971"/>
                    <a:pt x="1572" y="1981"/>
                    <a:pt x="1749" y="2284"/>
                  </a:cubicBezTo>
                  <a:cubicBezTo>
                    <a:pt x="1749" y="2294"/>
                    <a:pt x="1759" y="2304"/>
                    <a:pt x="1770" y="2304"/>
                  </a:cubicBezTo>
                  <a:lnTo>
                    <a:pt x="1770" y="2544"/>
                  </a:lnTo>
                  <a:cubicBezTo>
                    <a:pt x="1697" y="2575"/>
                    <a:pt x="1645" y="2648"/>
                    <a:pt x="1562" y="2668"/>
                  </a:cubicBezTo>
                  <a:cubicBezTo>
                    <a:pt x="1354" y="2731"/>
                    <a:pt x="1291" y="2898"/>
                    <a:pt x="1291" y="3096"/>
                  </a:cubicBezTo>
                  <a:cubicBezTo>
                    <a:pt x="1291" y="3147"/>
                    <a:pt x="1333" y="3200"/>
                    <a:pt x="1291" y="3242"/>
                  </a:cubicBezTo>
                  <a:cubicBezTo>
                    <a:pt x="1229" y="3304"/>
                    <a:pt x="1229" y="3387"/>
                    <a:pt x="1229" y="3471"/>
                  </a:cubicBezTo>
                  <a:cubicBezTo>
                    <a:pt x="1218" y="3647"/>
                    <a:pt x="1146" y="3804"/>
                    <a:pt x="1041" y="3950"/>
                  </a:cubicBezTo>
                  <a:cubicBezTo>
                    <a:pt x="1021" y="3970"/>
                    <a:pt x="1010" y="3991"/>
                    <a:pt x="989" y="4012"/>
                  </a:cubicBezTo>
                  <a:cubicBezTo>
                    <a:pt x="979" y="4033"/>
                    <a:pt x="979" y="4043"/>
                    <a:pt x="979" y="4064"/>
                  </a:cubicBezTo>
                  <a:cubicBezTo>
                    <a:pt x="958" y="4085"/>
                    <a:pt x="937" y="4116"/>
                    <a:pt x="917" y="4137"/>
                  </a:cubicBezTo>
                  <a:cubicBezTo>
                    <a:pt x="771" y="4220"/>
                    <a:pt x="677" y="4355"/>
                    <a:pt x="687" y="4533"/>
                  </a:cubicBezTo>
                  <a:cubicBezTo>
                    <a:pt x="687" y="4751"/>
                    <a:pt x="656" y="4959"/>
                    <a:pt x="625" y="5178"/>
                  </a:cubicBezTo>
                  <a:cubicBezTo>
                    <a:pt x="614" y="5199"/>
                    <a:pt x="604" y="5220"/>
                    <a:pt x="604" y="5230"/>
                  </a:cubicBezTo>
                  <a:cubicBezTo>
                    <a:pt x="583" y="5262"/>
                    <a:pt x="573" y="5282"/>
                    <a:pt x="552" y="5303"/>
                  </a:cubicBezTo>
                  <a:cubicBezTo>
                    <a:pt x="510" y="5334"/>
                    <a:pt x="500" y="5376"/>
                    <a:pt x="489" y="5428"/>
                  </a:cubicBezTo>
                  <a:lnTo>
                    <a:pt x="489" y="5720"/>
                  </a:lnTo>
                  <a:cubicBezTo>
                    <a:pt x="343" y="5917"/>
                    <a:pt x="250" y="6115"/>
                    <a:pt x="364" y="6365"/>
                  </a:cubicBezTo>
                  <a:cubicBezTo>
                    <a:pt x="406" y="6458"/>
                    <a:pt x="375" y="6573"/>
                    <a:pt x="323" y="6688"/>
                  </a:cubicBezTo>
                  <a:cubicBezTo>
                    <a:pt x="271" y="6792"/>
                    <a:pt x="198" y="6896"/>
                    <a:pt x="188" y="7011"/>
                  </a:cubicBezTo>
                  <a:cubicBezTo>
                    <a:pt x="94" y="7104"/>
                    <a:pt x="135" y="7219"/>
                    <a:pt x="135" y="7333"/>
                  </a:cubicBezTo>
                  <a:cubicBezTo>
                    <a:pt x="125" y="7344"/>
                    <a:pt x="125" y="7365"/>
                    <a:pt x="125" y="7386"/>
                  </a:cubicBezTo>
                  <a:cubicBezTo>
                    <a:pt x="31" y="7604"/>
                    <a:pt x="0" y="7812"/>
                    <a:pt x="156" y="8020"/>
                  </a:cubicBezTo>
                  <a:cubicBezTo>
                    <a:pt x="229" y="8114"/>
                    <a:pt x="302" y="8219"/>
                    <a:pt x="364" y="8312"/>
                  </a:cubicBezTo>
                  <a:cubicBezTo>
                    <a:pt x="364" y="8374"/>
                    <a:pt x="375" y="8458"/>
                    <a:pt x="343" y="8520"/>
                  </a:cubicBezTo>
                  <a:cubicBezTo>
                    <a:pt x="281" y="8687"/>
                    <a:pt x="354" y="8822"/>
                    <a:pt x="438" y="8957"/>
                  </a:cubicBezTo>
                  <a:cubicBezTo>
                    <a:pt x="489" y="9031"/>
                    <a:pt x="552" y="9093"/>
                    <a:pt x="614" y="9166"/>
                  </a:cubicBezTo>
                  <a:cubicBezTo>
                    <a:pt x="625" y="9197"/>
                    <a:pt x="635" y="9218"/>
                    <a:pt x="677" y="9228"/>
                  </a:cubicBezTo>
                  <a:cubicBezTo>
                    <a:pt x="697" y="9239"/>
                    <a:pt x="718" y="9270"/>
                    <a:pt x="739" y="9291"/>
                  </a:cubicBezTo>
                  <a:cubicBezTo>
                    <a:pt x="822" y="9374"/>
                    <a:pt x="937" y="9447"/>
                    <a:pt x="1010" y="9561"/>
                  </a:cubicBezTo>
                  <a:cubicBezTo>
                    <a:pt x="1041" y="9603"/>
                    <a:pt x="1104" y="9624"/>
                    <a:pt x="1156" y="9665"/>
                  </a:cubicBezTo>
                  <a:cubicBezTo>
                    <a:pt x="1176" y="9635"/>
                    <a:pt x="1197" y="9624"/>
                    <a:pt x="1218" y="9624"/>
                  </a:cubicBezTo>
                  <a:cubicBezTo>
                    <a:pt x="1197" y="9635"/>
                    <a:pt x="1176" y="9655"/>
                    <a:pt x="1156" y="9665"/>
                  </a:cubicBezTo>
                  <a:cubicBezTo>
                    <a:pt x="1250" y="9822"/>
                    <a:pt x="1458" y="9832"/>
                    <a:pt x="1551" y="9989"/>
                  </a:cubicBezTo>
                  <a:cubicBezTo>
                    <a:pt x="1562" y="9999"/>
                    <a:pt x="1583" y="10009"/>
                    <a:pt x="1604" y="10009"/>
                  </a:cubicBezTo>
                  <a:cubicBezTo>
                    <a:pt x="1613" y="10009"/>
                    <a:pt x="1622" y="10009"/>
                    <a:pt x="1632" y="10009"/>
                  </a:cubicBezTo>
                  <a:cubicBezTo>
                    <a:pt x="1784" y="10009"/>
                    <a:pt x="1923" y="10078"/>
                    <a:pt x="2073" y="10078"/>
                  </a:cubicBezTo>
                  <a:cubicBezTo>
                    <a:pt x="2097" y="10078"/>
                    <a:pt x="2121" y="10076"/>
                    <a:pt x="2145" y="10072"/>
                  </a:cubicBezTo>
                  <a:cubicBezTo>
                    <a:pt x="2228" y="10082"/>
                    <a:pt x="2312" y="10082"/>
                    <a:pt x="2395" y="10082"/>
                  </a:cubicBezTo>
                  <a:cubicBezTo>
                    <a:pt x="2426" y="10128"/>
                    <a:pt x="2472" y="10157"/>
                    <a:pt x="2520" y="10157"/>
                  </a:cubicBezTo>
                  <a:cubicBezTo>
                    <a:pt x="2537" y="10157"/>
                    <a:pt x="2555" y="10153"/>
                    <a:pt x="2572" y="10144"/>
                  </a:cubicBezTo>
                  <a:cubicBezTo>
                    <a:pt x="2687" y="10082"/>
                    <a:pt x="2822" y="10093"/>
                    <a:pt x="2946" y="10072"/>
                  </a:cubicBezTo>
                  <a:cubicBezTo>
                    <a:pt x="3030" y="10082"/>
                    <a:pt x="3103" y="10103"/>
                    <a:pt x="3176" y="10144"/>
                  </a:cubicBezTo>
                  <a:cubicBezTo>
                    <a:pt x="3186" y="10280"/>
                    <a:pt x="3238" y="10405"/>
                    <a:pt x="3290" y="10519"/>
                  </a:cubicBezTo>
                  <a:cubicBezTo>
                    <a:pt x="3384" y="10686"/>
                    <a:pt x="3425" y="10852"/>
                    <a:pt x="3395" y="11040"/>
                  </a:cubicBezTo>
                  <a:cubicBezTo>
                    <a:pt x="3374" y="11113"/>
                    <a:pt x="3384" y="11186"/>
                    <a:pt x="3395" y="11259"/>
                  </a:cubicBezTo>
                  <a:cubicBezTo>
                    <a:pt x="3405" y="11477"/>
                    <a:pt x="3425" y="11696"/>
                    <a:pt x="3436" y="11925"/>
                  </a:cubicBezTo>
                  <a:cubicBezTo>
                    <a:pt x="3415" y="11977"/>
                    <a:pt x="3425" y="12039"/>
                    <a:pt x="3446" y="12102"/>
                  </a:cubicBezTo>
                  <a:cubicBezTo>
                    <a:pt x="3405" y="12227"/>
                    <a:pt x="3457" y="12342"/>
                    <a:pt x="3499" y="12456"/>
                  </a:cubicBezTo>
                  <a:cubicBezTo>
                    <a:pt x="3509" y="12477"/>
                    <a:pt x="3530" y="12508"/>
                    <a:pt x="3550" y="12518"/>
                  </a:cubicBezTo>
                  <a:cubicBezTo>
                    <a:pt x="3605" y="12530"/>
                    <a:pt x="3659" y="12542"/>
                    <a:pt x="3711" y="12542"/>
                  </a:cubicBezTo>
                  <a:cubicBezTo>
                    <a:pt x="3749" y="12542"/>
                    <a:pt x="3786" y="12536"/>
                    <a:pt x="3821" y="12518"/>
                  </a:cubicBezTo>
                  <a:cubicBezTo>
                    <a:pt x="3894" y="12487"/>
                    <a:pt x="3925" y="12425"/>
                    <a:pt x="3925" y="12352"/>
                  </a:cubicBezTo>
                  <a:cubicBezTo>
                    <a:pt x="4019" y="12019"/>
                    <a:pt x="3978" y="11685"/>
                    <a:pt x="3967" y="11352"/>
                  </a:cubicBezTo>
                  <a:cubicBezTo>
                    <a:pt x="3957" y="11331"/>
                    <a:pt x="3936" y="11321"/>
                    <a:pt x="3925" y="11300"/>
                  </a:cubicBezTo>
                  <a:cubicBezTo>
                    <a:pt x="3925" y="11123"/>
                    <a:pt x="3925" y="10936"/>
                    <a:pt x="3915" y="10759"/>
                  </a:cubicBezTo>
                  <a:cubicBezTo>
                    <a:pt x="3925" y="10592"/>
                    <a:pt x="3925" y="10436"/>
                    <a:pt x="3925" y="10269"/>
                  </a:cubicBezTo>
                  <a:cubicBezTo>
                    <a:pt x="3988" y="10248"/>
                    <a:pt x="4019" y="10197"/>
                    <a:pt x="4050" y="10144"/>
                  </a:cubicBezTo>
                  <a:cubicBezTo>
                    <a:pt x="4066" y="10147"/>
                    <a:pt x="4081" y="10148"/>
                    <a:pt x="4096" y="10148"/>
                  </a:cubicBezTo>
                  <a:cubicBezTo>
                    <a:pt x="4150" y="10148"/>
                    <a:pt x="4197" y="10131"/>
                    <a:pt x="4238" y="10082"/>
                  </a:cubicBezTo>
                  <a:cubicBezTo>
                    <a:pt x="4290" y="10082"/>
                    <a:pt x="4352" y="10093"/>
                    <a:pt x="4404" y="10093"/>
                  </a:cubicBezTo>
                  <a:cubicBezTo>
                    <a:pt x="4447" y="10128"/>
                    <a:pt x="4495" y="10144"/>
                    <a:pt x="4541" y="10144"/>
                  </a:cubicBezTo>
                  <a:cubicBezTo>
                    <a:pt x="4562" y="10144"/>
                    <a:pt x="4583" y="10141"/>
                    <a:pt x="4602" y="10134"/>
                  </a:cubicBezTo>
                  <a:cubicBezTo>
                    <a:pt x="4737" y="10093"/>
                    <a:pt x="4883" y="10040"/>
                    <a:pt x="5008" y="9989"/>
                  </a:cubicBezTo>
                  <a:cubicBezTo>
                    <a:pt x="5195" y="9905"/>
                    <a:pt x="5383" y="9801"/>
                    <a:pt x="5581" y="9707"/>
                  </a:cubicBezTo>
                  <a:cubicBezTo>
                    <a:pt x="5873" y="9551"/>
                    <a:pt x="6060" y="9311"/>
                    <a:pt x="6133" y="8989"/>
                  </a:cubicBezTo>
                  <a:cubicBezTo>
                    <a:pt x="6257" y="8853"/>
                    <a:pt x="6382" y="8728"/>
                    <a:pt x="6445" y="8552"/>
                  </a:cubicBezTo>
                  <a:cubicBezTo>
                    <a:pt x="6487" y="8531"/>
                    <a:pt x="6497" y="8478"/>
                    <a:pt x="6497" y="8427"/>
                  </a:cubicBezTo>
                  <a:cubicBezTo>
                    <a:pt x="6706" y="8270"/>
                    <a:pt x="6841" y="8094"/>
                    <a:pt x="6736" y="7812"/>
                  </a:cubicBezTo>
                  <a:cubicBezTo>
                    <a:pt x="6747" y="7719"/>
                    <a:pt x="6726" y="7635"/>
                    <a:pt x="6643" y="7583"/>
                  </a:cubicBezTo>
                  <a:cubicBezTo>
                    <a:pt x="6549" y="7521"/>
                    <a:pt x="6456" y="7448"/>
                    <a:pt x="6372" y="7386"/>
                  </a:cubicBezTo>
                  <a:cubicBezTo>
                    <a:pt x="6382" y="7354"/>
                    <a:pt x="6414" y="7291"/>
                    <a:pt x="6393" y="7281"/>
                  </a:cubicBezTo>
                  <a:cubicBezTo>
                    <a:pt x="6299" y="7166"/>
                    <a:pt x="6382" y="7104"/>
                    <a:pt x="6435" y="7021"/>
                  </a:cubicBezTo>
                  <a:cubicBezTo>
                    <a:pt x="6497" y="6979"/>
                    <a:pt x="6507" y="6917"/>
                    <a:pt x="6487" y="6854"/>
                  </a:cubicBezTo>
                  <a:cubicBezTo>
                    <a:pt x="6456" y="6740"/>
                    <a:pt x="6466" y="6615"/>
                    <a:pt x="6424" y="6500"/>
                  </a:cubicBezTo>
                  <a:cubicBezTo>
                    <a:pt x="6372" y="6344"/>
                    <a:pt x="6424" y="6178"/>
                    <a:pt x="6320" y="6032"/>
                  </a:cubicBezTo>
                  <a:cubicBezTo>
                    <a:pt x="6299" y="5865"/>
                    <a:pt x="6185" y="5792"/>
                    <a:pt x="6049" y="5761"/>
                  </a:cubicBezTo>
                  <a:cubicBezTo>
                    <a:pt x="5893" y="5709"/>
                    <a:pt x="5873" y="5626"/>
                    <a:pt x="5893" y="5491"/>
                  </a:cubicBezTo>
                  <a:cubicBezTo>
                    <a:pt x="5966" y="5417"/>
                    <a:pt x="5935" y="5324"/>
                    <a:pt x="5956" y="5241"/>
                  </a:cubicBezTo>
                  <a:cubicBezTo>
                    <a:pt x="6049" y="5095"/>
                    <a:pt x="6018" y="4959"/>
                    <a:pt x="5945" y="4813"/>
                  </a:cubicBezTo>
                  <a:cubicBezTo>
                    <a:pt x="5924" y="4688"/>
                    <a:pt x="5873" y="4574"/>
                    <a:pt x="5769" y="4501"/>
                  </a:cubicBezTo>
                  <a:cubicBezTo>
                    <a:pt x="5779" y="4334"/>
                    <a:pt x="5695" y="4230"/>
                    <a:pt x="5581" y="4137"/>
                  </a:cubicBezTo>
                  <a:cubicBezTo>
                    <a:pt x="5519" y="4043"/>
                    <a:pt x="5519" y="3950"/>
                    <a:pt x="5519" y="3845"/>
                  </a:cubicBezTo>
                  <a:cubicBezTo>
                    <a:pt x="5519" y="3751"/>
                    <a:pt x="5539" y="3658"/>
                    <a:pt x="5456" y="3585"/>
                  </a:cubicBezTo>
                  <a:cubicBezTo>
                    <a:pt x="5415" y="3491"/>
                    <a:pt x="5362" y="3387"/>
                    <a:pt x="5248" y="3356"/>
                  </a:cubicBezTo>
                  <a:cubicBezTo>
                    <a:pt x="5154" y="3325"/>
                    <a:pt x="5091" y="3262"/>
                    <a:pt x="5081" y="3158"/>
                  </a:cubicBezTo>
                  <a:cubicBezTo>
                    <a:pt x="5050" y="2950"/>
                    <a:pt x="4987" y="2752"/>
                    <a:pt x="4894" y="2564"/>
                  </a:cubicBezTo>
                  <a:cubicBezTo>
                    <a:pt x="4836" y="2458"/>
                    <a:pt x="4766" y="2422"/>
                    <a:pt x="4672" y="2422"/>
                  </a:cubicBezTo>
                  <a:cubicBezTo>
                    <a:pt x="4647" y="2422"/>
                    <a:pt x="4620" y="2425"/>
                    <a:pt x="4592" y="2429"/>
                  </a:cubicBezTo>
                  <a:cubicBezTo>
                    <a:pt x="4561" y="2429"/>
                    <a:pt x="4519" y="2419"/>
                    <a:pt x="4477" y="2419"/>
                  </a:cubicBezTo>
                  <a:cubicBezTo>
                    <a:pt x="4477" y="2263"/>
                    <a:pt x="4477" y="2106"/>
                    <a:pt x="4467" y="1960"/>
                  </a:cubicBezTo>
                  <a:cubicBezTo>
                    <a:pt x="4467" y="1856"/>
                    <a:pt x="4446" y="1752"/>
                    <a:pt x="4362" y="1680"/>
                  </a:cubicBezTo>
                  <a:cubicBezTo>
                    <a:pt x="4332" y="1669"/>
                    <a:pt x="4311" y="1648"/>
                    <a:pt x="4290" y="1627"/>
                  </a:cubicBezTo>
                  <a:lnTo>
                    <a:pt x="4228" y="1565"/>
                  </a:lnTo>
                  <a:lnTo>
                    <a:pt x="4175" y="1513"/>
                  </a:lnTo>
                  <a:cubicBezTo>
                    <a:pt x="4154" y="1513"/>
                    <a:pt x="4133" y="1502"/>
                    <a:pt x="4113" y="1502"/>
                  </a:cubicBezTo>
                  <a:cubicBezTo>
                    <a:pt x="4092" y="1482"/>
                    <a:pt x="4071" y="1472"/>
                    <a:pt x="4050" y="1451"/>
                  </a:cubicBezTo>
                  <a:lnTo>
                    <a:pt x="3978" y="1377"/>
                  </a:lnTo>
                  <a:cubicBezTo>
                    <a:pt x="3967" y="1180"/>
                    <a:pt x="3832" y="1055"/>
                    <a:pt x="3696" y="940"/>
                  </a:cubicBezTo>
                  <a:cubicBezTo>
                    <a:pt x="3571" y="826"/>
                    <a:pt x="3467" y="711"/>
                    <a:pt x="3488" y="534"/>
                  </a:cubicBezTo>
                  <a:cubicBezTo>
                    <a:pt x="3488" y="503"/>
                    <a:pt x="3457" y="482"/>
                    <a:pt x="3436" y="451"/>
                  </a:cubicBezTo>
                  <a:cubicBezTo>
                    <a:pt x="3436" y="440"/>
                    <a:pt x="3425" y="419"/>
                    <a:pt x="3425" y="399"/>
                  </a:cubicBezTo>
                  <a:cubicBezTo>
                    <a:pt x="3415" y="368"/>
                    <a:pt x="3405" y="357"/>
                    <a:pt x="3374" y="347"/>
                  </a:cubicBezTo>
                  <a:cubicBezTo>
                    <a:pt x="3353" y="305"/>
                    <a:pt x="3332" y="253"/>
                    <a:pt x="3311" y="211"/>
                  </a:cubicBezTo>
                  <a:cubicBezTo>
                    <a:pt x="3270" y="139"/>
                    <a:pt x="3217" y="97"/>
                    <a:pt x="3124" y="97"/>
                  </a:cubicBezTo>
                  <a:cubicBezTo>
                    <a:pt x="3087" y="29"/>
                    <a:pt x="3072" y="1"/>
                    <a:pt x="3041"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3" name="Google Shape;113;p36"/>
            <p:cNvPicPr preferRelativeResize="0"/>
            <p:nvPr/>
          </p:nvPicPr>
          <p:blipFill rotWithShape="1">
            <a:blip r:embed="rId3">
              <a:alphaModFix/>
            </a:blip>
            <a:srcRect/>
            <a:stretch/>
          </p:blipFill>
          <p:spPr>
            <a:xfrm>
              <a:off x="3988215" y="1275530"/>
              <a:ext cx="684374" cy="1275614"/>
            </a:xfrm>
            <a:prstGeom prst="rect">
              <a:avLst/>
            </a:prstGeom>
            <a:noFill/>
            <a:ln>
              <a:noFill/>
            </a:ln>
          </p:spPr>
        </p:pic>
      </p:grpSp>
      <p:grpSp>
        <p:nvGrpSpPr>
          <p:cNvPr id="114" name="Google Shape;114;p36"/>
          <p:cNvGrpSpPr/>
          <p:nvPr/>
        </p:nvGrpSpPr>
        <p:grpSpPr>
          <a:xfrm>
            <a:off x="165648" y="316004"/>
            <a:ext cx="330090" cy="447000"/>
            <a:chOff x="196250" y="2705850"/>
            <a:chExt cx="587454" cy="795515"/>
          </a:xfrm>
        </p:grpSpPr>
        <p:sp>
          <p:nvSpPr>
            <p:cNvPr id="115" name="Google Shape;115;p36"/>
            <p:cNvSpPr/>
            <p:nvPr/>
          </p:nvSpPr>
          <p:spPr>
            <a:xfrm>
              <a:off x="196250" y="2705850"/>
              <a:ext cx="583522" cy="789532"/>
            </a:xfrm>
            <a:custGeom>
              <a:avLst/>
              <a:gdLst/>
              <a:ahLst/>
              <a:cxnLst/>
              <a:rect l="l" t="t" r="r" b="b"/>
              <a:pathLst>
                <a:path w="9081" h="12287" extrusionOk="0">
                  <a:moveTo>
                    <a:pt x="5181" y="761"/>
                  </a:moveTo>
                  <a:cubicBezTo>
                    <a:pt x="5194" y="761"/>
                    <a:pt x="5207" y="766"/>
                    <a:pt x="5218" y="776"/>
                  </a:cubicBezTo>
                  <a:cubicBezTo>
                    <a:pt x="5186" y="787"/>
                    <a:pt x="5165" y="787"/>
                    <a:pt x="5134" y="787"/>
                  </a:cubicBezTo>
                  <a:lnTo>
                    <a:pt x="5144" y="776"/>
                  </a:lnTo>
                  <a:cubicBezTo>
                    <a:pt x="5155" y="766"/>
                    <a:pt x="5168" y="761"/>
                    <a:pt x="5181" y="761"/>
                  </a:cubicBezTo>
                  <a:close/>
                  <a:moveTo>
                    <a:pt x="6780" y="860"/>
                  </a:moveTo>
                  <a:lnTo>
                    <a:pt x="6769" y="871"/>
                  </a:lnTo>
                  <a:lnTo>
                    <a:pt x="6769" y="860"/>
                  </a:lnTo>
                  <a:close/>
                  <a:moveTo>
                    <a:pt x="4135" y="1172"/>
                  </a:moveTo>
                  <a:cubicBezTo>
                    <a:pt x="4135" y="1172"/>
                    <a:pt x="4124" y="1172"/>
                    <a:pt x="4124" y="1183"/>
                  </a:cubicBezTo>
                  <a:lnTo>
                    <a:pt x="4124" y="1172"/>
                  </a:lnTo>
                  <a:close/>
                  <a:moveTo>
                    <a:pt x="5790" y="1537"/>
                  </a:moveTo>
                  <a:cubicBezTo>
                    <a:pt x="5790" y="1537"/>
                    <a:pt x="5790" y="1537"/>
                    <a:pt x="5790" y="1537"/>
                  </a:cubicBezTo>
                  <a:lnTo>
                    <a:pt x="5790" y="1537"/>
                  </a:lnTo>
                  <a:cubicBezTo>
                    <a:pt x="5801" y="1537"/>
                    <a:pt x="5801" y="1547"/>
                    <a:pt x="5811" y="1547"/>
                  </a:cubicBezTo>
                  <a:lnTo>
                    <a:pt x="5801" y="1558"/>
                  </a:lnTo>
                  <a:cubicBezTo>
                    <a:pt x="5801" y="1547"/>
                    <a:pt x="5790" y="1547"/>
                    <a:pt x="5790" y="1537"/>
                  </a:cubicBezTo>
                  <a:cubicBezTo>
                    <a:pt x="5790" y="1537"/>
                    <a:pt x="5790" y="1547"/>
                    <a:pt x="5780" y="1547"/>
                  </a:cubicBezTo>
                  <a:lnTo>
                    <a:pt x="5780" y="1537"/>
                  </a:lnTo>
                  <a:close/>
                  <a:moveTo>
                    <a:pt x="5665" y="2588"/>
                  </a:moveTo>
                  <a:cubicBezTo>
                    <a:pt x="5681" y="2604"/>
                    <a:pt x="5696" y="2612"/>
                    <a:pt x="5719" y="2612"/>
                  </a:cubicBezTo>
                  <a:cubicBezTo>
                    <a:pt x="5741" y="2612"/>
                    <a:pt x="5769" y="2604"/>
                    <a:pt x="5811" y="2588"/>
                  </a:cubicBezTo>
                  <a:lnTo>
                    <a:pt x="5811" y="2588"/>
                  </a:lnTo>
                  <a:cubicBezTo>
                    <a:pt x="5790" y="2599"/>
                    <a:pt x="5769" y="2620"/>
                    <a:pt x="5748" y="2630"/>
                  </a:cubicBezTo>
                  <a:cubicBezTo>
                    <a:pt x="5734" y="2630"/>
                    <a:pt x="5721" y="2635"/>
                    <a:pt x="5707" y="2635"/>
                  </a:cubicBezTo>
                  <a:cubicBezTo>
                    <a:pt x="5700" y="2635"/>
                    <a:pt x="5693" y="2633"/>
                    <a:pt x="5686" y="2630"/>
                  </a:cubicBezTo>
                  <a:cubicBezTo>
                    <a:pt x="5665" y="2620"/>
                    <a:pt x="5655" y="2609"/>
                    <a:pt x="5665" y="2588"/>
                  </a:cubicBezTo>
                  <a:close/>
                  <a:moveTo>
                    <a:pt x="2948" y="2859"/>
                  </a:moveTo>
                  <a:cubicBezTo>
                    <a:pt x="2937" y="2880"/>
                    <a:pt x="2927" y="2901"/>
                    <a:pt x="2895" y="2901"/>
                  </a:cubicBezTo>
                  <a:cubicBezTo>
                    <a:pt x="2916" y="2891"/>
                    <a:pt x="2927" y="2880"/>
                    <a:pt x="2948" y="2859"/>
                  </a:cubicBezTo>
                  <a:close/>
                  <a:moveTo>
                    <a:pt x="4020" y="3921"/>
                  </a:moveTo>
                  <a:lnTo>
                    <a:pt x="4020" y="3932"/>
                  </a:lnTo>
                  <a:lnTo>
                    <a:pt x="4010" y="3932"/>
                  </a:lnTo>
                  <a:lnTo>
                    <a:pt x="4020" y="3921"/>
                  </a:lnTo>
                  <a:close/>
                  <a:moveTo>
                    <a:pt x="5561" y="3828"/>
                  </a:moveTo>
                  <a:cubicBezTo>
                    <a:pt x="5561" y="3869"/>
                    <a:pt x="5572" y="3911"/>
                    <a:pt x="5582" y="3953"/>
                  </a:cubicBezTo>
                  <a:cubicBezTo>
                    <a:pt x="5551" y="3911"/>
                    <a:pt x="5519" y="3879"/>
                    <a:pt x="5488" y="3838"/>
                  </a:cubicBezTo>
                  <a:cubicBezTo>
                    <a:pt x="5509" y="3838"/>
                    <a:pt x="5530" y="3828"/>
                    <a:pt x="5561" y="3828"/>
                  </a:cubicBezTo>
                  <a:close/>
                  <a:moveTo>
                    <a:pt x="7393" y="4192"/>
                  </a:moveTo>
                  <a:lnTo>
                    <a:pt x="7363" y="4223"/>
                  </a:lnTo>
                  <a:cubicBezTo>
                    <a:pt x="7363" y="4202"/>
                    <a:pt x="7383" y="4192"/>
                    <a:pt x="7393" y="4192"/>
                  </a:cubicBezTo>
                  <a:close/>
                  <a:moveTo>
                    <a:pt x="4864" y="4723"/>
                  </a:moveTo>
                  <a:cubicBezTo>
                    <a:pt x="4874" y="4723"/>
                    <a:pt x="4885" y="4733"/>
                    <a:pt x="4895" y="4733"/>
                  </a:cubicBezTo>
                  <a:lnTo>
                    <a:pt x="4864" y="4733"/>
                  </a:lnTo>
                  <a:lnTo>
                    <a:pt x="4864" y="4723"/>
                  </a:lnTo>
                  <a:close/>
                  <a:moveTo>
                    <a:pt x="4926" y="4723"/>
                  </a:moveTo>
                  <a:lnTo>
                    <a:pt x="4926" y="4733"/>
                  </a:lnTo>
                  <a:lnTo>
                    <a:pt x="4926" y="4744"/>
                  </a:lnTo>
                  <a:cubicBezTo>
                    <a:pt x="4915" y="4744"/>
                    <a:pt x="4915" y="4744"/>
                    <a:pt x="4915" y="4733"/>
                  </a:cubicBezTo>
                  <a:lnTo>
                    <a:pt x="4926" y="4723"/>
                  </a:lnTo>
                  <a:close/>
                  <a:moveTo>
                    <a:pt x="3166" y="5514"/>
                  </a:moveTo>
                  <a:lnTo>
                    <a:pt x="3156" y="5524"/>
                  </a:lnTo>
                  <a:cubicBezTo>
                    <a:pt x="3156" y="5514"/>
                    <a:pt x="3166" y="5514"/>
                    <a:pt x="3166" y="5514"/>
                  </a:cubicBezTo>
                  <a:close/>
                  <a:moveTo>
                    <a:pt x="3031" y="5702"/>
                  </a:moveTo>
                  <a:lnTo>
                    <a:pt x="3031" y="5702"/>
                  </a:lnTo>
                  <a:cubicBezTo>
                    <a:pt x="3041" y="5702"/>
                    <a:pt x="3062" y="5712"/>
                    <a:pt x="3073" y="5723"/>
                  </a:cubicBezTo>
                  <a:cubicBezTo>
                    <a:pt x="3062" y="5712"/>
                    <a:pt x="3041" y="5712"/>
                    <a:pt x="3031" y="5702"/>
                  </a:cubicBezTo>
                  <a:close/>
                  <a:moveTo>
                    <a:pt x="3937" y="5806"/>
                  </a:moveTo>
                  <a:cubicBezTo>
                    <a:pt x="3924" y="5819"/>
                    <a:pt x="3911" y="5827"/>
                    <a:pt x="3896" y="5827"/>
                  </a:cubicBezTo>
                  <a:cubicBezTo>
                    <a:pt x="3887" y="5827"/>
                    <a:pt x="3876" y="5824"/>
                    <a:pt x="3864" y="5816"/>
                  </a:cubicBezTo>
                  <a:cubicBezTo>
                    <a:pt x="3885" y="5816"/>
                    <a:pt x="3916" y="5806"/>
                    <a:pt x="3937" y="5806"/>
                  </a:cubicBezTo>
                  <a:close/>
                  <a:moveTo>
                    <a:pt x="3354" y="5993"/>
                  </a:moveTo>
                  <a:lnTo>
                    <a:pt x="3354" y="5993"/>
                  </a:lnTo>
                  <a:cubicBezTo>
                    <a:pt x="3374" y="5993"/>
                    <a:pt x="3385" y="6003"/>
                    <a:pt x="3385" y="6024"/>
                  </a:cubicBezTo>
                  <a:lnTo>
                    <a:pt x="3354" y="5993"/>
                  </a:lnTo>
                  <a:close/>
                  <a:moveTo>
                    <a:pt x="7213" y="0"/>
                  </a:moveTo>
                  <a:cubicBezTo>
                    <a:pt x="7145" y="0"/>
                    <a:pt x="7078" y="34"/>
                    <a:pt x="7019" y="68"/>
                  </a:cubicBezTo>
                  <a:cubicBezTo>
                    <a:pt x="6925" y="214"/>
                    <a:pt x="6810" y="350"/>
                    <a:pt x="6623" y="392"/>
                  </a:cubicBezTo>
                  <a:cubicBezTo>
                    <a:pt x="6581" y="402"/>
                    <a:pt x="6550" y="443"/>
                    <a:pt x="6530" y="496"/>
                  </a:cubicBezTo>
                  <a:cubicBezTo>
                    <a:pt x="6436" y="610"/>
                    <a:pt x="6331" y="725"/>
                    <a:pt x="6290" y="871"/>
                  </a:cubicBezTo>
                  <a:cubicBezTo>
                    <a:pt x="6248" y="871"/>
                    <a:pt x="6227" y="891"/>
                    <a:pt x="6217" y="922"/>
                  </a:cubicBezTo>
                  <a:lnTo>
                    <a:pt x="6155" y="922"/>
                  </a:lnTo>
                  <a:cubicBezTo>
                    <a:pt x="6123" y="871"/>
                    <a:pt x="6061" y="860"/>
                    <a:pt x="6009" y="860"/>
                  </a:cubicBezTo>
                  <a:lnTo>
                    <a:pt x="5863" y="860"/>
                  </a:lnTo>
                  <a:cubicBezTo>
                    <a:pt x="5811" y="797"/>
                    <a:pt x="5738" y="797"/>
                    <a:pt x="5676" y="797"/>
                  </a:cubicBezTo>
                  <a:lnTo>
                    <a:pt x="5665" y="797"/>
                  </a:lnTo>
                  <a:cubicBezTo>
                    <a:pt x="5634" y="735"/>
                    <a:pt x="5593" y="704"/>
                    <a:pt x="5530" y="683"/>
                  </a:cubicBezTo>
                  <a:cubicBezTo>
                    <a:pt x="5344" y="639"/>
                    <a:pt x="5164" y="599"/>
                    <a:pt x="4978" y="599"/>
                  </a:cubicBezTo>
                  <a:cubicBezTo>
                    <a:pt x="4903" y="599"/>
                    <a:pt x="4827" y="606"/>
                    <a:pt x="4749" y="621"/>
                  </a:cubicBezTo>
                  <a:cubicBezTo>
                    <a:pt x="4739" y="620"/>
                    <a:pt x="4729" y="620"/>
                    <a:pt x="4720" y="620"/>
                  </a:cubicBezTo>
                  <a:cubicBezTo>
                    <a:pt x="4546" y="620"/>
                    <a:pt x="4410" y="712"/>
                    <a:pt x="4311" y="860"/>
                  </a:cubicBezTo>
                  <a:cubicBezTo>
                    <a:pt x="4156" y="943"/>
                    <a:pt x="4010" y="1058"/>
                    <a:pt x="3833" y="1110"/>
                  </a:cubicBezTo>
                  <a:lnTo>
                    <a:pt x="3645" y="1235"/>
                  </a:lnTo>
                  <a:cubicBezTo>
                    <a:pt x="3510" y="1287"/>
                    <a:pt x="3437" y="1401"/>
                    <a:pt x="3395" y="1537"/>
                  </a:cubicBezTo>
                  <a:cubicBezTo>
                    <a:pt x="3354" y="1568"/>
                    <a:pt x="3291" y="1589"/>
                    <a:pt x="3281" y="1662"/>
                  </a:cubicBezTo>
                  <a:cubicBezTo>
                    <a:pt x="3239" y="1724"/>
                    <a:pt x="3198" y="1787"/>
                    <a:pt x="3156" y="1839"/>
                  </a:cubicBezTo>
                  <a:cubicBezTo>
                    <a:pt x="3137" y="1839"/>
                    <a:pt x="3119" y="1839"/>
                    <a:pt x="3102" y="1839"/>
                  </a:cubicBezTo>
                  <a:cubicBezTo>
                    <a:pt x="3051" y="1839"/>
                    <a:pt x="3007" y="1833"/>
                    <a:pt x="2969" y="1787"/>
                  </a:cubicBezTo>
                  <a:cubicBezTo>
                    <a:pt x="2958" y="1755"/>
                    <a:pt x="2937" y="1734"/>
                    <a:pt x="2906" y="1724"/>
                  </a:cubicBezTo>
                  <a:cubicBezTo>
                    <a:pt x="2886" y="1689"/>
                    <a:pt x="2869" y="1673"/>
                    <a:pt x="2851" y="1673"/>
                  </a:cubicBezTo>
                  <a:cubicBezTo>
                    <a:pt x="2832" y="1673"/>
                    <a:pt x="2813" y="1692"/>
                    <a:pt x="2791" y="1724"/>
                  </a:cubicBezTo>
                  <a:cubicBezTo>
                    <a:pt x="2666" y="1724"/>
                    <a:pt x="2541" y="1724"/>
                    <a:pt x="2407" y="1734"/>
                  </a:cubicBezTo>
                  <a:lnTo>
                    <a:pt x="2302" y="1734"/>
                  </a:lnTo>
                  <a:cubicBezTo>
                    <a:pt x="2287" y="1711"/>
                    <a:pt x="2265" y="1699"/>
                    <a:pt x="2242" y="1699"/>
                  </a:cubicBezTo>
                  <a:cubicBezTo>
                    <a:pt x="2235" y="1699"/>
                    <a:pt x="2227" y="1701"/>
                    <a:pt x="2219" y="1704"/>
                  </a:cubicBezTo>
                  <a:cubicBezTo>
                    <a:pt x="2146" y="1704"/>
                    <a:pt x="2062" y="1714"/>
                    <a:pt x="1990" y="1724"/>
                  </a:cubicBezTo>
                  <a:lnTo>
                    <a:pt x="1750" y="1724"/>
                  </a:lnTo>
                  <a:cubicBezTo>
                    <a:pt x="1726" y="1721"/>
                    <a:pt x="1703" y="1719"/>
                    <a:pt x="1681" y="1719"/>
                  </a:cubicBezTo>
                  <a:cubicBezTo>
                    <a:pt x="1520" y="1719"/>
                    <a:pt x="1406" y="1815"/>
                    <a:pt x="1324" y="1943"/>
                  </a:cubicBezTo>
                  <a:cubicBezTo>
                    <a:pt x="1282" y="2016"/>
                    <a:pt x="1240" y="2078"/>
                    <a:pt x="1188" y="2141"/>
                  </a:cubicBezTo>
                  <a:cubicBezTo>
                    <a:pt x="896" y="2245"/>
                    <a:pt x="709" y="2463"/>
                    <a:pt x="522" y="2703"/>
                  </a:cubicBezTo>
                  <a:cubicBezTo>
                    <a:pt x="470" y="2724"/>
                    <a:pt x="459" y="2776"/>
                    <a:pt x="459" y="2828"/>
                  </a:cubicBezTo>
                  <a:cubicBezTo>
                    <a:pt x="438" y="2838"/>
                    <a:pt x="417" y="2859"/>
                    <a:pt x="397" y="2880"/>
                  </a:cubicBezTo>
                  <a:lnTo>
                    <a:pt x="334" y="2942"/>
                  </a:lnTo>
                  <a:cubicBezTo>
                    <a:pt x="282" y="3078"/>
                    <a:pt x="199" y="3203"/>
                    <a:pt x="105" y="3307"/>
                  </a:cubicBezTo>
                  <a:cubicBezTo>
                    <a:pt x="33" y="3400"/>
                    <a:pt x="1" y="3494"/>
                    <a:pt x="33" y="3619"/>
                  </a:cubicBezTo>
                  <a:cubicBezTo>
                    <a:pt x="33" y="3724"/>
                    <a:pt x="95" y="3828"/>
                    <a:pt x="95" y="3942"/>
                  </a:cubicBezTo>
                  <a:cubicBezTo>
                    <a:pt x="105" y="4057"/>
                    <a:pt x="158" y="4171"/>
                    <a:pt x="272" y="4233"/>
                  </a:cubicBezTo>
                  <a:cubicBezTo>
                    <a:pt x="355" y="4400"/>
                    <a:pt x="438" y="4556"/>
                    <a:pt x="522" y="4723"/>
                  </a:cubicBezTo>
                  <a:cubicBezTo>
                    <a:pt x="678" y="5066"/>
                    <a:pt x="959" y="5327"/>
                    <a:pt x="1209" y="5608"/>
                  </a:cubicBezTo>
                  <a:cubicBezTo>
                    <a:pt x="1220" y="5628"/>
                    <a:pt x="1240" y="5628"/>
                    <a:pt x="1261" y="5639"/>
                  </a:cubicBezTo>
                  <a:cubicBezTo>
                    <a:pt x="1271" y="5670"/>
                    <a:pt x="1282" y="5691"/>
                    <a:pt x="1313" y="5702"/>
                  </a:cubicBezTo>
                  <a:cubicBezTo>
                    <a:pt x="1500" y="5858"/>
                    <a:pt x="1698" y="5993"/>
                    <a:pt x="1928" y="6077"/>
                  </a:cubicBezTo>
                  <a:cubicBezTo>
                    <a:pt x="1990" y="6149"/>
                    <a:pt x="2073" y="6181"/>
                    <a:pt x="2167" y="6202"/>
                  </a:cubicBezTo>
                  <a:cubicBezTo>
                    <a:pt x="2198" y="6253"/>
                    <a:pt x="2250" y="6253"/>
                    <a:pt x="2292" y="6264"/>
                  </a:cubicBezTo>
                  <a:cubicBezTo>
                    <a:pt x="2386" y="6368"/>
                    <a:pt x="2521" y="6410"/>
                    <a:pt x="2646" y="6420"/>
                  </a:cubicBezTo>
                  <a:cubicBezTo>
                    <a:pt x="2791" y="6431"/>
                    <a:pt x="2885" y="6556"/>
                    <a:pt x="3031" y="6556"/>
                  </a:cubicBezTo>
                  <a:cubicBezTo>
                    <a:pt x="3052" y="6556"/>
                    <a:pt x="3073" y="6556"/>
                    <a:pt x="3094" y="6566"/>
                  </a:cubicBezTo>
                  <a:cubicBezTo>
                    <a:pt x="3125" y="6607"/>
                    <a:pt x="3166" y="6628"/>
                    <a:pt x="3208" y="6628"/>
                  </a:cubicBezTo>
                  <a:cubicBezTo>
                    <a:pt x="3219" y="6660"/>
                    <a:pt x="3239" y="6681"/>
                    <a:pt x="3281" y="6681"/>
                  </a:cubicBezTo>
                  <a:cubicBezTo>
                    <a:pt x="3291" y="6691"/>
                    <a:pt x="3312" y="6691"/>
                    <a:pt x="3323" y="6691"/>
                  </a:cubicBezTo>
                  <a:cubicBezTo>
                    <a:pt x="3458" y="6753"/>
                    <a:pt x="3583" y="6836"/>
                    <a:pt x="3708" y="6857"/>
                  </a:cubicBezTo>
                  <a:cubicBezTo>
                    <a:pt x="4017" y="6903"/>
                    <a:pt x="4326" y="6932"/>
                    <a:pt x="4636" y="6932"/>
                  </a:cubicBezTo>
                  <a:cubicBezTo>
                    <a:pt x="4680" y="6932"/>
                    <a:pt x="4725" y="6932"/>
                    <a:pt x="4770" y="6930"/>
                  </a:cubicBezTo>
                  <a:cubicBezTo>
                    <a:pt x="4816" y="6927"/>
                    <a:pt x="4862" y="6926"/>
                    <a:pt x="4908" y="6926"/>
                  </a:cubicBezTo>
                  <a:cubicBezTo>
                    <a:pt x="5017" y="6926"/>
                    <a:pt x="5125" y="6933"/>
                    <a:pt x="5228" y="6940"/>
                  </a:cubicBezTo>
                  <a:cubicBezTo>
                    <a:pt x="5353" y="7003"/>
                    <a:pt x="5478" y="7065"/>
                    <a:pt x="5593" y="7128"/>
                  </a:cubicBezTo>
                  <a:cubicBezTo>
                    <a:pt x="5718" y="7243"/>
                    <a:pt x="5790" y="7378"/>
                    <a:pt x="5832" y="7534"/>
                  </a:cubicBezTo>
                  <a:cubicBezTo>
                    <a:pt x="5852" y="7597"/>
                    <a:pt x="5884" y="7659"/>
                    <a:pt x="5915" y="7732"/>
                  </a:cubicBezTo>
                  <a:cubicBezTo>
                    <a:pt x="5926" y="8076"/>
                    <a:pt x="5926" y="8419"/>
                    <a:pt x="5842" y="8752"/>
                  </a:cubicBezTo>
                  <a:cubicBezTo>
                    <a:pt x="5759" y="9085"/>
                    <a:pt x="5790" y="9418"/>
                    <a:pt x="5738" y="9752"/>
                  </a:cubicBezTo>
                  <a:cubicBezTo>
                    <a:pt x="5718" y="9793"/>
                    <a:pt x="5697" y="9825"/>
                    <a:pt x="5686" y="9867"/>
                  </a:cubicBezTo>
                  <a:cubicBezTo>
                    <a:pt x="5634" y="10126"/>
                    <a:pt x="5561" y="10387"/>
                    <a:pt x="5426" y="10626"/>
                  </a:cubicBezTo>
                  <a:cubicBezTo>
                    <a:pt x="5332" y="10804"/>
                    <a:pt x="5259" y="10980"/>
                    <a:pt x="5176" y="11147"/>
                  </a:cubicBezTo>
                  <a:cubicBezTo>
                    <a:pt x="5124" y="11272"/>
                    <a:pt x="5061" y="11387"/>
                    <a:pt x="5051" y="11522"/>
                  </a:cubicBezTo>
                  <a:cubicBezTo>
                    <a:pt x="4915" y="11616"/>
                    <a:pt x="4885" y="11772"/>
                    <a:pt x="4801" y="11887"/>
                  </a:cubicBezTo>
                  <a:cubicBezTo>
                    <a:pt x="4770" y="11928"/>
                    <a:pt x="4749" y="11970"/>
                    <a:pt x="4749" y="12021"/>
                  </a:cubicBezTo>
                  <a:cubicBezTo>
                    <a:pt x="4731" y="12197"/>
                    <a:pt x="4766" y="12269"/>
                    <a:pt x="4889" y="12269"/>
                  </a:cubicBezTo>
                  <a:cubicBezTo>
                    <a:pt x="4912" y="12269"/>
                    <a:pt x="4938" y="12266"/>
                    <a:pt x="4968" y="12261"/>
                  </a:cubicBezTo>
                  <a:cubicBezTo>
                    <a:pt x="4980" y="12258"/>
                    <a:pt x="4993" y="12257"/>
                    <a:pt x="5007" y="12257"/>
                  </a:cubicBezTo>
                  <a:cubicBezTo>
                    <a:pt x="5040" y="12257"/>
                    <a:pt x="5077" y="12264"/>
                    <a:pt x="5114" y="12271"/>
                  </a:cubicBezTo>
                  <a:cubicBezTo>
                    <a:pt x="5129" y="12282"/>
                    <a:pt x="5142" y="12287"/>
                    <a:pt x="5155" y="12287"/>
                  </a:cubicBezTo>
                  <a:cubicBezTo>
                    <a:pt x="5168" y="12287"/>
                    <a:pt x="5181" y="12282"/>
                    <a:pt x="5197" y="12271"/>
                  </a:cubicBezTo>
                  <a:cubicBezTo>
                    <a:pt x="5301" y="12188"/>
                    <a:pt x="5384" y="12095"/>
                    <a:pt x="5415" y="11949"/>
                  </a:cubicBezTo>
                  <a:cubicBezTo>
                    <a:pt x="5498" y="11866"/>
                    <a:pt x="5561" y="11762"/>
                    <a:pt x="5613" y="11657"/>
                  </a:cubicBezTo>
                  <a:cubicBezTo>
                    <a:pt x="5790" y="11563"/>
                    <a:pt x="5801" y="11387"/>
                    <a:pt x="5852" y="11220"/>
                  </a:cubicBezTo>
                  <a:cubicBezTo>
                    <a:pt x="5863" y="11209"/>
                    <a:pt x="5863" y="11189"/>
                    <a:pt x="5863" y="11179"/>
                  </a:cubicBezTo>
                  <a:lnTo>
                    <a:pt x="5863" y="11168"/>
                  </a:lnTo>
                  <a:cubicBezTo>
                    <a:pt x="5884" y="11147"/>
                    <a:pt x="5905" y="11126"/>
                    <a:pt x="5915" y="11105"/>
                  </a:cubicBezTo>
                  <a:cubicBezTo>
                    <a:pt x="6072" y="11001"/>
                    <a:pt x="6102" y="10845"/>
                    <a:pt x="6102" y="10679"/>
                  </a:cubicBezTo>
                  <a:cubicBezTo>
                    <a:pt x="6321" y="10283"/>
                    <a:pt x="6415" y="9846"/>
                    <a:pt x="6530" y="9418"/>
                  </a:cubicBezTo>
                  <a:cubicBezTo>
                    <a:pt x="6592" y="9189"/>
                    <a:pt x="6602" y="8950"/>
                    <a:pt x="6581" y="8721"/>
                  </a:cubicBezTo>
                  <a:cubicBezTo>
                    <a:pt x="6540" y="8346"/>
                    <a:pt x="6509" y="7982"/>
                    <a:pt x="6530" y="7607"/>
                  </a:cubicBezTo>
                  <a:cubicBezTo>
                    <a:pt x="6540" y="7586"/>
                    <a:pt x="6540" y="7565"/>
                    <a:pt x="6530" y="7544"/>
                  </a:cubicBezTo>
                  <a:cubicBezTo>
                    <a:pt x="6592" y="7430"/>
                    <a:pt x="6602" y="7305"/>
                    <a:pt x="6592" y="7190"/>
                  </a:cubicBezTo>
                  <a:cubicBezTo>
                    <a:pt x="6581" y="6889"/>
                    <a:pt x="6665" y="6607"/>
                    <a:pt x="6706" y="6327"/>
                  </a:cubicBezTo>
                  <a:cubicBezTo>
                    <a:pt x="6727" y="6306"/>
                    <a:pt x="6727" y="6285"/>
                    <a:pt x="6727" y="6274"/>
                  </a:cubicBezTo>
                  <a:cubicBezTo>
                    <a:pt x="6738" y="6243"/>
                    <a:pt x="6759" y="6222"/>
                    <a:pt x="6780" y="6191"/>
                  </a:cubicBezTo>
                  <a:cubicBezTo>
                    <a:pt x="6790" y="6170"/>
                    <a:pt x="6810" y="6149"/>
                    <a:pt x="6821" y="6128"/>
                  </a:cubicBezTo>
                  <a:cubicBezTo>
                    <a:pt x="6842" y="6097"/>
                    <a:pt x="6873" y="6056"/>
                    <a:pt x="6904" y="6024"/>
                  </a:cubicBezTo>
                  <a:cubicBezTo>
                    <a:pt x="6925" y="6014"/>
                    <a:pt x="6935" y="6014"/>
                    <a:pt x="6956" y="6003"/>
                  </a:cubicBezTo>
                  <a:cubicBezTo>
                    <a:pt x="6988" y="5993"/>
                    <a:pt x="7009" y="5983"/>
                    <a:pt x="7009" y="5952"/>
                  </a:cubicBezTo>
                  <a:lnTo>
                    <a:pt x="7019" y="5952"/>
                  </a:lnTo>
                  <a:cubicBezTo>
                    <a:pt x="7071" y="5920"/>
                    <a:pt x="7081" y="5878"/>
                    <a:pt x="7081" y="5827"/>
                  </a:cubicBezTo>
                  <a:cubicBezTo>
                    <a:pt x="7227" y="5670"/>
                    <a:pt x="7363" y="5504"/>
                    <a:pt x="7508" y="5337"/>
                  </a:cubicBezTo>
                  <a:cubicBezTo>
                    <a:pt x="7602" y="5274"/>
                    <a:pt x="7717" y="5223"/>
                    <a:pt x="7758" y="5129"/>
                  </a:cubicBezTo>
                  <a:cubicBezTo>
                    <a:pt x="7821" y="4973"/>
                    <a:pt x="7946" y="4890"/>
                    <a:pt x="8060" y="4786"/>
                  </a:cubicBezTo>
                  <a:cubicBezTo>
                    <a:pt x="8133" y="4671"/>
                    <a:pt x="8216" y="4556"/>
                    <a:pt x="8279" y="4442"/>
                  </a:cubicBezTo>
                  <a:cubicBezTo>
                    <a:pt x="8310" y="4400"/>
                    <a:pt x="8300" y="4348"/>
                    <a:pt x="8310" y="4296"/>
                  </a:cubicBezTo>
                  <a:cubicBezTo>
                    <a:pt x="8351" y="4275"/>
                    <a:pt x="8362" y="4223"/>
                    <a:pt x="8362" y="4171"/>
                  </a:cubicBezTo>
                  <a:cubicBezTo>
                    <a:pt x="8435" y="4025"/>
                    <a:pt x="8529" y="3879"/>
                    <a:pt x="8487" y="3703"/>
                  </a:cubicBezTo>
                  <a:cubicBezTo>
                    <a:pt x="8476" y="3640"/>
                    <a:pt x="8508" y="3588"/>
                    <a:pt x="8570" y="3567"/>
                  </a:cubicBezTo>
                  <a:cubicBezTo>
                    <a:pt x="8643" y="3536"/>
                    <a:pt x="8664" y="3484"/>
                    <a:pt x="8685" y="3432"/>
                  </a:cubicBezTo>
                  <a:cubicBezTo>
                    <a:pt x="8726" y="3338"/>
                    <a:pt x="8737" y="3234"/>
                    <a:pt x="8737" y="3140"/>
                  </a:cubicBezTo>
                  <a:cubicBezTo>
                    <a:pt x="8851" y="2953"/>
                    <a:pt x="8904" y="2745"/>
                    <a:pt x="8914" y="2537"/>
                  </a:cubicBezTo>
                  <a:cubicBezTo>
                    <a:pt x="8924" y="2307"/>
                    <a:pt x="9008" y="2088"/>
                    <a:pt x="8987" y="1849"/>
                  </a:cubicBezTo>
                  <a:cubicBezTo>
                    <a:pt x="9059" y="1704"/>
                    <a:pt x="9029" y="1558"/>
                    <a:pt x="8976" y="1412"/>
                  </a:cubicBezTo>
                  <a:cubicBezTo>
                    <a:pt x="8976" y="1255"/>
                    <a:pt x="9080" y="1100"/>
                    <a:pt x="9029" y="933"/>
                  </a:cubicBezTo>
                  <a:cubicBezTo>
                    <a:pt x="9029" y="839"/>
                    <a:pt x="9059" y="746"/>
                    <a:pt x="8976" y="683"/>
                  </a:cubicBezTo>
                  <a:lnTo>
                    <a:pt x="8976" y="621"/>
                  </a:lnTo>
                  <a:cubicBezTo>
                    <a:pt x="8976" y="568"/>
                    <a:pt x="8966" y="527"/>
                    <a:pt x="8914" y="496"/>
                  </a:cubicBezTo>
                  <a:lnTo>
                    <a:pt x="8851" y="433"/>
                  </a:lnTo>
                  <a:cubicBezTo>
                    <a:pt x="8841" y="318"/>
                    <a:pt x="8779" y="256"/>
                    <a:pt x="8664" y="256"/>
                  </a:cubicBezTo>
                  <a:cubicBezTo>
                    <a:pt x="8622" y="253"/>
                    <a:pt x="8582" y="251"/>
                    <a:pt x="8542" y="251"/>
                  </a:cubicBezTo>
                  <a:cubicBezTo>
                    <a:pt x="8461" y="251"/>
                    <a:pt x="8383" y="256"/>
                    <a:pt x="8300" y="256"/>
                  </a:cubicBezTo>
                  <a:cubicBezTo>
                    <a:pt x="8258" y="246"/>
                    <a:pt x="8216" y="246"/>
                    <a:pt x="8175" y="235"/>
                  </a:cubicBezTo>
                  <a:cubicBezTo>
                    <a:pt x="8081" y="183"/>
                    <a:pt x="7977" y="142"/>
                    <a:pt x="7893" y="79"/>
                  </a:cubicBezTo>
                  <a:cubicBezTo>
                    <a:pt x="7831" y="38"/>
                    <a:pt x="7768" y="6"/>
                    <a:pt x="7696" y="6"/>
                  </a:cubicBezTo>
                  <a:lnTo>
                    <a:pt x="7259" y="6"/>
                  </a:lnTo>
                  <a:cubicBezTo>
                    <a:pt x="7243" y="2"/>
                    <a:pt x="7228" y="0"/>
                    <a:pt x="7213"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6" name="Google Shape;116;p36"/>
            <p:cNvPicPr preferRelativeResize="0"/>
            <p:nvPr/>
          </p:nvPicPr>
          <p:blipFill rotWithShape="1">
            <a:blip r:embed="rId4">
              <a:alphaModFix/>
            </a:blip>
            <a:srcRect/>
            <a:stretch/>
          </p:blipFill>
          <p:spPr>
            <a:xfrm>
              <a:off x="200170" y="2707186"/>
              <a:ext cx="583534" cy="794179"/>
            </a:xfrm>
            <a:prstGeom prst="rect">
              <a:avLst/>
            </a:prstGeom>
            <a:noFill/>
            <a:ln>
              <a:noFill/>
            </a:ln>
          </p:spPr>
        </p:pic>
      </p:grpSp>
      <p:grpSp>
        <p:nvGrpSpPr>
          <p:cNvPr id="117" name="Google Shape;117;p36"/>
          <p:cNvGrpSpPr/>
          <p:nvPr/>
        </p:nvGrpSpPr>
        <p:grpSpPr>
          <a:xfrm>
            <a:off x="8153673" y="336928"/>
            <a:ext cx="792884" cy="1282333"/>
            <a:chOff x="8153673" y="336928"/>
            <a:chExt cx="792884" cy="1282333"/>
          </a:xfrm>
        </p:grpSpPr>
        <p:grpSp>
          <p:nvGrpSpPr>
            <p:cNvPr id="118" name="Google Shape;118;p36"/>
            <p:cNvGrpSpPr/>
            <p:nvPr/>
          </p:nvGrpSpPr>
          <p:grpSpPr>
            <a:xfrm>
              <a:off x="8153673" y="336928"/>
              <a:ext cx="554222" cy="547665"/>
              <a:chOff x="3213500" y="175511"/>
              <a:chExt cx="803686" cy="794179"/>
            </a:xfrm>
          </p:grpSpPr>
          <p:sp>
            <p:nvSpPr>
              <p:cNvPr id="119" name="Google Shape;119;p36"/>
              <p:cNvSpPr/>
              <p:nvPr/>
            </p:nvSpPr>
            <p:spPr>
              <a:xfrm>
                <a:off x="3213500" y="176831"/>
                <a:ext cx="803663" cy="791555"/>
              </a:xfrm>
              <a:custGeom>
                <a:avLst/>
                <a:gdLst/>
                <a:ahLst/>
                <a:cxnLst/>
                <a:rect l="l" t="t" r="r" b="b"/>
                <a:pathLst>
                  <a:path w="12943" h="12748" extrusionOk="0">
                    <a:moveTo>
                      <a:pt x="6268" y="188"/>
                    </a:moveTo>
                    <a:lnTo>
                      <a:pt x="6279" y="199"/>
                    </a:lnTo>
                    <a:lnTo>
                      <a:pt x="6268" y="199"/>
                    </a:lnTo>
                    <a:lnTo>
                      <a:pt x="6268" y="188"/>
                    </a:lnTo>
                    <a:close/>
                    <a:moveTo>
                      <a:pt x="2749" y="1687"/>
                    </a:moveTo>
                    <a:lnTo>
                      <a:pt x="2781" y="1719"/>
                    </a:lnTo>
                    <a:cubicBezTo>
                      <a:pt x="2770" y="1719"/>
                      <a:pt x="2760" y="1708"/>
                      <a:pt x="2749" y="1698"/>
                    </a:cubicBezTo>
                    <a:lnTo>
                      <a:pt x="2749" y="1687"/>
                    </a:lnTo>
                    <a:close/>
                    <a:moveTo>
                      <a:pt x="6393" y="2239"/>
                    </a:moveTo>
                    <a:lnTo>
                      <a:pt x="6393" y="2249"/>
                    </a:lnTo>
                    <a:cubicBezTo>
                      <a:pt x="6393" y="2239"/>
                      <a:pt x="6383" y="2239"/>
                      <a:pt x="6372" y="2239"/>
                    </a:cubicBezTo>
                    <a:close/>
                    <a:moveTo>
                      <a:pt x="4342" y="2552"/>
                    </a:moveTo>
                    <a:cubicBezTo>
                      <a:pt x="4342" y="2552"/>
                      <a:pt x="4342" y="2562"/>
                      <a:pt x="4332" y="2562"/>
                    </a:cubicBezTo>
                    <a:cubicBezTo>
                      <a:pt x="4332" y="2562"/>
                      <a:pt x="4332" y="2552"/>
                      <a:pt x="4342" y="2552"/>
                    </a:cubicBezTo>
                    <a:close/>
                    <a:moveTo>
                      <a:pt x="8466" y="2614"/>
                    </a:moveTo>
                    <a:lnTo>
                      <a:pt x="8466" y="2624"/>
                    </a:lnTo>
                    <a:cubicBezTo>
                      <a:pt x="8455" y="2624"/>
                      <a:pt x="8455" y="2614"/>
                      <a:pt x="8455" y="2614"/>
                    </a:cubicBezTo>
                    <a:close/>
                    <a:moveTo>
                      <a:pt x="4061" y="2687"/>
                    </a:moveTo>
                    <a:cubicBezTo>
                      <a:pt x="4051" y="2687"/>
                      <a:pt x="4051" y="2687"/>
                      <a:pt x="4051" y="2698"/>
                    </a:cubicBezTo>
                    <a:lnTo>
                      <a:pt x="4051" y="2687"/>
                    </a:lnTo>
                    <a:close/>
                    <a:moveTo>
                      <a:pt x="1937" y="2874"/>
                    </a:moveTo>
                    <a:lnTo>
                      <a:pt x="1937" y="2885"/>
                    </a:lnTo>
                    <a:lnTo>
                      <a:pt x="1916" y="2885"/>
                    </a:lnTo>
                    <a:cubicBezTo>
                      <a:pt x="1927" y="2874"/>
                      <a:pt x="1927" y="2874"/>
                      <a:pt x="1937" y="2874"/>
                    </a:cubicBezTo>
                    <a:close/>
                    <a:moveTo>
                      <a:pt x="1854" y="2916"/>
                    </a:moveTo>
                    <a:cubicBezTo>
                      <a:pt x="1854" y="2927"/>
                      <a:pt x="1854" y="2927"/>
                      <a:pt x="1844" y="2937"/>
                    </a:cubicBezTo>
                    <a:lnTo>
                      <a:pt x="1844" y="2927"/>
                    </a:lnTo>
                    <a:cubicBezTo>
                      <a:pt x="1844" y="2927"/>
                      <a:pt x="1844" y="2916"/>
                      <a:pt x="1854" y="2916"/>
                    </a:cubicBezTo>
                    <a:close/>
                    <a:moveTo>
                      <a:pt x="2770" y="3031"/>
                    </a:moveTo>
                    <a:lnTo>
                      <a:pt x="2760" y="3041"/>
                    </a:lnTo>
                    <a:lnTo>
                      <a:pt x="2760" y="3031"/>
                    </a:lnTo>
                    <a:close/>
                    <a:moveTo>
                      <a:pt x="10756" y="3385"/>
                    </a:moveTo>
                    <a:lnTo>
                      <a:pt x="10766" y="3395"/>
                    </a:lnTo>
                    <a:lnTo>
                      <a:pt x="10756" y="3395"/>
                    </a:lnTo>
                    <a:lnTo>
                      <a:pt x="10756" y="3385"/>
                    </a:lnTo>
                    <a:close/>
                    <a:moveTo>
                      <a:pt x="8955" y="3770"/>
                    </a:moveTo>
                    <a:lnTo>
                      <a:pt x="8986" y="3832"/>
                    </a:lnTo>
                    <a:cubicBezTo>
                      <a:pt x="8986" y="3843"/>
                      <a:pt x="8975" y="3864"/>
                      <a:pt x="8965" y="3864"/>
                    </a:cubicBezTo>
                    <a:cubicBezTo>
                      <a:pt x="8960" y="3869"/>
                      <a:pt x="8952" y="3871"/>
                      <a:pt x="8944" y="3871"/>
                    </a:cubicBezTo>
                    <a:cubicBezTo>
                      <a:pt x="8936" y="3871"/>
                      <a:pt x="8929" y="3869"/>
                      <a:pt x="8924" y="3864"/>
                    </a:cubicBezTo>
                    <a:cubicBezTo>
                      <a:pt x="8903" y="3843"/>
                      <a:pt x="8882" y="3811"/>
                      <a:pt x="8882" y="3790"/>
                    </a:cubicBezTo>
                    <a:lnTo>
                      <a:pt x="8882" y="3780"/>
                    </a:lnTo>
                    <a:cubicBezTo>
                      <a:pt x="8903" y="3780"/>
                      <a:pt x="8934" y="3780"/>
                      <a:pt x="8955" y="3770"/>
                    </a:cubicBezTo>
                    <a:close/>
                    <a:moveTo>
                      <a:pt x="8466" y="3947"/>
                    </a:moveTo>
                    <a:lnTo>
                      <a:pt x="8476" y="3957"/>
                    </a:lnTo>
                    <a:lnTo>
                      <a:pt x="8466" y="3957"/>
                    </a:lnTo>
                    <a:lnTo>
                      <a:pt x="8466" y="3947"/>
                    </a:lnTo>
                    <a:close/>
                    <a:moveTo>
                      <a:pt x="1666" y="3978"/>
                    </a:moveTo>
                    <a:lnTo>
                      <a:pt x="1666" y="3989"/>
                    </a:lnTo>
                    <a:cubicBezTo>
                      <a:pt x="1666" y="3989"/>
                      <a:pt x="1656" y="3989"/>
                      <a:pt x="1656" y="3978"/>
                    </a:cubicBezTo>
                    <a:close/>
                    <a:moveTo>
                      <a:pt x="11932" y="3915"/>
                    </a:moveTo>
                    <a:lnTo>
                      <a:pt x="11953" y="3968"/>
                    </a:lnTo>
                    <a:cubicBezTo>
                      <a:pt x="11953" y="3978"/>
                      <a:pt x="11943" y="3989"/>
                      <a:pt x="11943" y="3989"/>
                    </a:cubicBezTo>
                    <a:cubicBezTo>
                      <a:pt x="11938" y="3990"/>
                      <a:pt x="11933" y="3991"/>
                      <a:pt x="11928" y="3991"/>
                    </a:cubicBezTo>
                    <a:cubicBezTo>
                      <a:pt x="11899" y="3991"/>
                      <a:pt x="11891" y="3964"/>
                      <a:pt x="11891" y="3936"/>
                    </a:cubicBezTo>
                    <a:lnTo>
                      <a:pt x="11891" y="3915"/>
                    </a:lnTo>
                    <a:close/>
                    <a:moveTo>
                      <a:pt x="2645" y="4280"/>
                    </a:moveTo>
                    <a:lnTo>
                      <a:pt x="2656" y="4290"/>
                    </a:lnTo>
                    <a:lnTo>
                      <a:pt x="2635" y="4290"/>
                    </a:lnTo>
                    <a:lnTo>
                      <a:pt x="2645" y="4280"/>
                    </a:lnTo>
                    <a:close/>
                    <a:moveTo>
                      <a:pt x="2138" y="4327"/>
                    </a:moveTo>
                    <a:cubicBezTo>
                      <a:pt x="2142" y="4327"/>
                      <a:pt x="2149" y="4332"/>
                      <a:pt x="2156" y="4332"/>
                    </a:cubicBezTo>
                    <a:lnTo>
                      <a:pt x="2166" y="4343"/>
                    </a:lnTo>
                    <a:cubicBezTo>
                      <a:pt x="2156" y="4353"/>
                      <a:pt x="2135" y="4364"/>
                      <a:pt x="2114" y="4384"/>
                    </a:cubicBezTo>
                    <a:lnTo>
                      <a:pt x="2114" y="4364"/>
                    </a:lnTo>
                    <a:cubicBezTo>
                      <a:pt x="2114" y="4353"/>
                      <a:pt x="2124" y="4343"/>
                      <a:pt x="2135" y="4332"/>
                    </a:cubicBezTo>
                    <a:cubicBezTo>
                      <a:pt x="2135" y="4329"/>
                      <a:pt x="2136" y="4327"/>
                      <a:pt x="2138" y="4327"/>
                    </a:cubicBezTo>
                    <a:close/>
                    <a:moveTo>
                      <a:pt x="6987" y="4530"/>
                    </a:moveTo>
                    <a:lnTo>
                      <a:pt x="6997" y="4540"/>
                    </a:lnTo>
                    <a:lnTo>
                      <a:pt x="6987" y="4540"/>
                    </a:lnTo>
                    <a:lnTo>
                      <a:pt x="6987" y="4530"/>
                    </a:lnTo>
                    <a:close/>
                    <a:moveTo>
                      <a:pt x="6685" y="4676"/>
                    </a:moveTo>
                    <a:cubicBezTo>
                      <a:pt x="6685" y="4686"/>
                      <a:pt x="6685" y="4686"/>
                      <a:pt x="6675" y="4697"/>
                    </a:cubicBezTo>
                    <a:lnTo>
                      <a:pt x="6675" y="4686"/>
                    </a:lnTo>
                    <a:lnTo>
                      <a:pt x="6675" y="4676"/>
                    </a:lnTo>
                    <a:close/>
                    <a:moveTo>
                      <a:pt x="5623" y="4915"/>
                    </a:moveTo>
                    <a:cubicBezTo>
                      <a:pt x="5623" y="4915"/>
                      <a:pt x="5623" y="4926"/>
                      <a:pt x="5613" y="4926"/>
                    </a:cubicBezTo>
                    <a:lnTo>
                      <a:pt x="5613" y="4915"/>
                    </a:lnTo>
                    <a:close/>
                    <a:moveTo>
                      <a:pt x="1812" y="5436"/>
                    </a:moveTo>
                    <a:lnTo>
                      <a:pt x="1812" y="5446"/>
                    </a:lnTo>
                    <a:lnTo>
                      <a:pt x="1802" y="5446"/>
                    </a:lnTo>
                    <a:cubicBezTo>
                      <a:pt x="1812" y="5446"/>
                      <a:pt x="1812" y="5446"/>
                      <a:pt x="1812" y="5436"/>
                    </a:cubicBezTo>
                    <a:close/>
                    <a:moveTo>
                      <a:pt x="2468" y="5415"/>
                    </a:moveTo>
                    <a:lnTo>
                      <a:pt x="2468" y="5415"/>
                    </a:lnTo>
                    <a:cubicBezTo>
                      <a:pt x="2475" y="5422"/>
                      <a:pt x="2498" y="5430"/>
                      <a:pt x="2534" y="5430"/>
                    </a:cubicBezTo>
                    <a:cubicBezTo>
                      <a:pt x="2548" y="5430"/>
                      <a:pt x="2564" y="5428"/>
                      <a:pt x="2582" y="5426"/>
                    </a:cubicBezTo>
                    <a:lnTo>
                      <a:pt x="2582" y="5426"/>
                    </a:lnTo>
                    <a:cubicBezTo>
                      <a:pt x="2572" y="5436"/>
                      <a:pt x="2562" y="5446"/>
                      <a:pt x="2552" y="5446"/>
                    </a:cubicBezTo>
                    <a:cubicBezTo>
                      <a:pt x="2541" y="5451"/>
                      <a:pt x="2531" y="5454"/>
                      <a:pt x="2520" y="5454"/>
                    </a:cubicBezTo>
                    <a:cubicBezTo>
                      <a:pt x="2510" y="5454"/>
                      <a:pt x="2500" y="5451"/>
                      <a:pt x="2489" y="5446"/>
                    </a:cubicBezTo>
                    <a:cubicBezTo>
                      <a:pt x="2468" y="5436"/>
                      <a:pt x="2468" y="5426"/>
                      <a:pt x="2468" y="5415"/>
                    </a:cubicBezTo>
                    <a:close/>
                    <a:moveTo>
                      <a:pt x="11756" y="5509"/>
                    </a:moveTo>
                    <a:cubicBezTo>
                      <a:pt x="11756" y="5509"/>
                      <a:pt x="11756" y="5519"/>
                      <a:pt x="11766" y="5530"/>
                    </a:cubicBezTo>
                    <a:cubicBezTo>
                      <a:pt x="11756" y="5530"/>
                      <a:pt x="11745" y="5530"/>
                      <a:pt x="11735" y="5519"/>
                    </a:cubicBezTo>
                    <a:cubicBezTo>
                      <a:pt x="11735" y="5519"/>
                      <a:pt x="11745" y="5509"/>
                      <a:pt x="11756" y="5509"/>
                    </a:cubicBezTo>
                    <a:close/>
                    <a:moveTo>
                      <a:pt x="3644" y="5873"/>
                    </a:moveTo>
                    <a:lnTo>
                      <a:pt x="3644" y="5884"/>
                    </a:lnTo>
                    <a:lnTo>
                      <a:pt x="3634" y="5873"/>
                    </a:lnTo>
                    <a:close/>
                    <a:moveTo>
                      <a:pt x="6987" y="6352"/>
                    </a:moveTo>
                    <a:cubicBezTo>
                      <a:pt x="6976" y="6363"/>
                      <a:pt x="6955" y="6373"/>
                      <a:pt x="6945" y="6373"/>
                    </a:cubicBezTo>
                    <a:cubicBezTo>
                      <a:pt x="6955" y="6363"/>
                      <a:pt x="6966" y="6363"/>
                      <a:pt x="6987" y="6352"/>
                    </a:cubicBezTo>
                    <a:close/>
                    <a:moveTo>
                      <a:pt x="6945" y="6914"/>
                    </a:moveTo>
                    <a:cubicBezTo>
                      <a:pt x="6935" y="6925"/>
                      <a:pt x="6914" y="6925"/>
                      <a:pt x="6904" y="6925"/>
                    </a:cubicBezTo>
                    <a:cubicBezTo>
                      <a:pt x="6914" y="6925"/>
                      <a:pt x="6925" y="6914"/>
                      <a:pt x="6945" y="6914"/>
                    </a:cubicBezTo>
                    <a:close/>
                    <a:moveTo>
                      <a:pt x="6851" y="7101"/>
                    </a:moveTo>
                    <a:cubicBezTo>
                      <a:pt x="6883" y="7101"/>
                      <a:pt x="6841" y="7133"/>
                      <a:pt x="6841" y="7154"/>
                    </a:cubicBezTo>
                    <a:lnTo>
                      <a:pt x="6841" y="7133"/>
                    </a:lnTo>
                    <a:cubicBezTo>
                      <a:pt x="6841" y="7122"/>
                      <a:pt x="6841" y="7112"/>
                      <a:pt x="6851" y="7112"/>
                    </a:cubicBezTo>
                    <a:lnTo>
                      <a:pt x="6851" y="7101"/>
                    </a:lnTo>
                    <a:close/>
                    <a:moveTo>
                      <a:pt x="4967" y="7539"/>
                    </a:moveTo>
                    <a:cubicBezTo>
                      <a:pt x="4988" y="7539"/>
                      <a:pt x="5009" y="7550"/>
                      <a:pt x="5030" y="7560"/>
                    </a:cubicBezTo>
                    <a:cubicBezTo>
                      <a:pt x="5009" y="7560"/>
                      <a:pt x="4988" y="7550"/>
                      <a:pt x="4967" y="7539"/>
                    </a:cubicBezTo>
                    <a:close/>
                    <a:moveTo>
                      <a:pt x="11318" y="7934"/>
                    </a:moveTo>
                    <a:cubicBezTo>
                      <a:pt x="11339" y="7934"/>
                      <a:pt x="11339" y="7945"/>
                      <a:pt x="11318" y="7945"/>
                    </a:cubicBezTo>
                    <a:cubicBezTo>
                      <a:pt x="11318" y="7945"/>
                      <a:pt x="11308" y="7945"/>
                      <a:pt x="11308" y="7934"/>
                    </a:cubicBezTo>
                    <a:close/>
                    <a:moveTo>
                      <a:pt x="1675" y="8014"/>
                    </a:moveTo>
                    <a:cubicBezTo>
                      <a:pt x="1683" y="8014"/>
                      <a:pt x="1690" y="8021"/>
                      <a:pt x="1698" y="8029"/>
                    </a:cubicBezTo>
                    <a:cubicBezTo>
                      <a:pt x="1687" y="8029"/>
                      <a:pt x="1677" y="8018"/>
                      <a:pt x="1666" y="8018"/>
                    </a:cubicBezTo>
                    <a:cubicBezTo>
                      <a:pt x="1669" y="8015"/>
                      <a:pt x="1672" y="8014"/>
                      <a:pt x="1675" y="8014"/>
                    </a:cubicBezTo>
                    <a:close/>
                    <a:moveTo>
                      <a:pt x="10808" y="8258"/>
                    </a:moveTo>
                    <a:lnTo>
                      <a:pt x="10808" y="8268"/>
                    </a:lnTo>
                    <a:lnTo>
                      <a:pt x="10808" y="8278"/>
                    </a:lnTo>
                    <a:cubicBezTo>
                      <a:pt x="10808" y="8268"/>
                      <a:pt x="10798" y="8268"/>
                      <a:pt x="10798" y="8268"/>
                    </a:cubicBezTo>
                    <a:cubicBezTo>
                      <a:pt x="10798" y="8268"/>
                      <a:pt x="10798" y="8258"/>
                      <a:pt x="10808" y="8258"/>
                    </a:cubicBezTo>
                    <a:close/>
                    <a:moveTo>
                      <a:pt x="4009" y="8622"/>
                    </a:moveTo>
                    <a:lnTo>
                      <a:pt x="4009" y="8632"/>
                    </a:lnTo>
                    <a:cubicBezTo>
                      <a:pt x="3998" y="8622"/>
                      <a:pt x="3998" y="8622"/>
                      <a:pt x="3988" y="8622"/>
                    </a:cubicBezTo>
                    <a:close/>
                    <a:moveTo>
                      <a:pt x="11402" y="8674"/>
                    </a:moveTo>
                    <a:lnTo>
                      <a:pt x="11402" y="8684"/>
                    </a:lnTo>
                    <a:cubicBezTo>
                      <a:pt x="11402" y="8674"/>
                      <a:pt x="11391" y="8674"/>
                      <a:pt x="11391" y="8674"/>
                    </a:cubicBezTo>
                    <a:close/>
                    <a:moveTo>
                      <a:pt x="2635" y="9267"/>
                    </a:moveTo>
                    <a:lnTo>
                      <a:pt x="2635" y="9278"/>
                    </a:lnTo>
                    <a:lnTo>
                      <a:pt x="2624" y="9267"/>
                    </a:lnTo>
                    <a:close/>
                    <a:moveTo>
                      <a:pt x="2624" y="9528"/>
                    </a:moveTo>
                    <a:cubicBezTo>
                      <a:pt x="2624" y="9528"/>
                      <a:pt x="2624" y="9538"/>
                      <a:pt x="2614" y="9538"/>
                    </a:cubicBezTo>
                    <a:lnTo>
                      <a:pt x="2624" y="9528"/>
                    </a:lnTo>
                    <a:close/>
                    <a:moveTo>
                      <a:pt x="6675" y="9455"/>
                    </a:moveTo>
                    <a:cubicBezTo>
                      <a:pt x="6664" y="9475"/>
                      <a:pt x="6664" y="9507"/>
                      <a:pt x="6654" y="9538"/>
                    </a:cubicBezTo>
                    <a:lnTo>
                      <a:pt x="6654" y="9486"/>
                    </a:lnTo>
                    <a:cubicBezTo>
                      <a:pt x="6664" y="9475"/>
                      <a:pt x="6664" y="9465"/>
                      <a:pt x="6675" y="9455"/>
                    </a:cubicBezTo>
                    <a:close/>
                    <a:moveTo>
                      <a:pt x="5529" y="9538"/>
                    </a:moveTo>
                    <a:lnTo>
                      <a:pt x="5529" y="9549"/>
                    </a:lnTo>
                    <a:lnTo>
                      <a:pt x="5519" y="9549"/>
                    </a:lnTo>
                    <a:cubicBezTo>
                      <a:pt x="5519" y="9538"/>
                      <a:pt x="5529" y="9538"/>
                      <a:pt x="5529" y="9538"/>
                    </a:cubicBezTo>
                    <a:close/>
                    <a:moveTo>
                      <a:pt x="4061" y="9632"/>
                    </a:moveTo>
                    <a:cubicBezTo>
                      <a:pt x="4061" y="9632"/>
                      <a:pt x="4061" y="9642"/>
                      <a:pt x="4051" y="9642"/>
                    </a:cubicBezTo>
                    <a:lnTo>
                      <a:pt x="4051" y="9632"/>
                    </a:lnTo>
                    <a:close/>
                    <a:moveTo>
                      <a:pt x="9912" y="10694"/>
                    </a:moveTo>
                    <a:cubicBezTo>
                      <a:pt x="9923" y="10694"/>
                      <a:pt x="9923" y="10704"/>
                      <a:pt x="9923" y="10704"/>
                    </a:cubicBezTo>
                    <a:lnTo>
                      <a:pt x="9923" y="10715"/>
                    </a:lnTo>
                    <a:cubicBezTo>
                      <a:pt x="9923" y="10715"/>
                      <a:pt x="9912" y="10704"/>
                      <a:pt x="9912" y="10694"/>
                    </a:cubicBezTo>
                    <a:close/>
                    <a:moveTo>
                      <a:pt x="3822" y="10933"/>
                    </a:moveTo>
                    <a:cubicBezTo>
                      <a:pt x="3822" y="10933"/>
                      <a:pt x="3822" y="10944"/>
                      <a:pt x="3811" y="10944"/>
                    </a:cubicBezTo>
                    <a:lnTo>
                      <a:pt x="3822" y="10933"/>
                    </a:lnTo>
                    <a:close/>
                    <a:moveTo>
                      <a:pt x="3093" y="11111"/>
                    </a:moveTo>
                    <a:lnTo>
                      <a:pt x="3103" y="11121"/>
                    </a:lnTo>
                    <a:cubicBezTo>
                      <a:pt x="3093" y="11121"/>
                      <a:pt x="3093" y="11111"/>
                      <a:pt x="3093" y="11111"/>
                    </a:cubicBezTo>
                    <a:close/>
                    <a:moveTo>
                      <a:pt x="3622" y="11182"/>
                    </a:moveTo>
                    <a:cubicBezTo>
                      <a:pt x="3634" y="11182"/>
                      <a:pt x="3649" y="11191"/>
                      <a:pt x="3655" y="11204"/>
                    </a:cubicBezTo>
                    <a:lnTo>
                      <a:pt x="3676" y="11225"/>
                    </a:lnTo>
                    <a:cubicBezTo>
                      <a:pt x="3644" y="11204"/>
                      <a:pt x="3624" y="11194"/>
                      <a:pt x="3603" y="11194"/>
                    </a:cubicBezTo>
                    <a:cubicBezTo>
                      <a:pt x="3607" y="11186"/>
                      <a:pt x="3614" y="11182"/>
                      <a:pt x="3622" y="11182"/>
                    </a:cubicBezTo>
                    <a:close/>
                    <a:moveTo>
                      <a:pt x="6352" y="11704"/>
                    </a:moveTo>
                    <a:lnTo>
                      <a:pt x="6352" y="11714"/>
                    </a:lnTo>
                    <a:lnTo>
                      <a:pt x="6342" y="11704"/>
                    </a:lnTo>
                    <a:close/>
                    <a:moveTo>
                      <a:pt x="7788" y="12110"/>
                    </a:moveTo>
                    <a:lnTo>
                      <a:pt x="7788" y="12120"/>
                    </a:lnTo>
                    <a:lnTo>
                      <a:pt x="7778" y="12120"/>
                    </a:lnTo>
                    <a:cubicBezTo>
                      <a:pt x="7778" y="12120"/>
                      <a:pt x="7778" y="12110"/>
                      <a:pt x="7788" y="12110"/>
                    </a:cubicBezTo>
                    <a:close/>
                    <a:moveTo>
                      <a:pt x="9194" y="0"/>
                    </a:moveTo>
                    <a:cubicBezTo>
                      <a:pt x="9184" y="11"/>
                      <a:pt x="9163" y="21"/>
                      <a:pt x="9153" y="42"/>
                    </a:cubicBezTo>
                    <a:cubicBezTo>
                      <a:pt x="9132" y="53"/>
                      <a:pt x="9121" y="63"/>
                      <a:pt x="9100" y="84"/>
                    </a:cubicBezTo>
                    <a:cubicBezTo>
                      <a:pt x="9089" y="86"/>
                      <a:pt x="9078" y="86"/>
                      <a:pt x="9066" y="86"/>
                    </a:cubicBezTo>
                    <a:cubicBezTo>
                      <a:pt x="9049" y="86"/>
                      <a:pt x="9032" y="85"/>
                      <a:pt x="9015" y="85"/>
                    </a:cubicBezTo>
                    <a:cubicBezTo>
                      <a:pt x="8980" y="85"/>
                      <a:pt x="8947" y="91"/>
                      <a:pt x="8924" y="125"/>
                    </a:cubicBezTo>
                    <a:lnTo>
                      <a:pt x="8882" y="125"/>
                    </a:lnTo>
                    <a:cubicBezTo>
                      <a:pt x="8866" y="105"/>
                      <a:pt x="8848" y="94"/>
                      <a:pt x="8830" y="94"/>
                    </a:cubicBezTo>
                    <a:cubicBezTo>
                      <a:pt x="8811" y="94"/>
                      <a:pt x="8793" y="105"/>
                      <a:pt x="8778" y="125"/>
                    </a:cubicBezTo>
                    <a:cubicBezTo>
                      <a:pt x="8767" y="125"/>
                      <a:pt x="8757" y="125"/>
                      <a:pt x="8746" y="136"/>
                    </a:cubicBezTo>
                    <a:cubicBezTo>
                      <a:pt x="8611" y="178"/>
                      <a:pt x="8507" y="261"/>
                      <a:pt x="8403" y="354"/>
                    </a:cubicBezTo>
                    <a:cubicBezTo>
                      <a:pt x="8351" y="396"/>
                      <a:pt x="8299" y="438"/>
                      <a:pt x="8267" y="500"/>
                    </a:cubicBezTo>
                    <a:lnTo>
                      <a:pt x="8237" y="532"/>
                    </a:lnTo>
                    <a:cubicBezTo>
                      <a:pt x="8216" y="542"/>
                      <a:pt x="8205" y="542"/>
                      <a:pt x="8184" y="553"/>
                    </a:cubicBezTo>
                    <a:cubicBezTo>
                      <a:pt x="8142" y="542"/>
                      <a:pt x="8112" y="511"/>
                      <a:pt x="8080" y="479"/>
                    </a:cubicBezTo>
                    <a:cubicBezTo>
                      <a:pt x="7997" y="407"/>
                      <a:pt x="7903" y="365"/>
                      <a:pt x="7788" y="365"/>
                    </a:cubicBezTo>
                    <a:cubicBezTo>
                      <a:pt x="7758" y="365"/>
                      <a:pt x="7726" y="365"/>
                      <a:pt x="7705" y="396"/>
                    </a:cubicBezTo>
                    <a:cubicBezTo>
                      <a:pt x="7695" y="438"/>
                      <a:pt x="7726" y="449"/>
                      <a:pt x="7758" y="459"/>
                    </a:cubicBezTo>
                    <a:cubicBezTo>
                      <a:pt x="7809" y="469"/>
                      <a:pt x="7862" y="490"/>
                      <a:pt x="7903" y="511"/>
                    </a:cubicBezTo>
                    <a:cubicBezTo>
                      <a:pt x="7924" y="521"/>
                      <a:pt x="7945" y="532"/>
                      <a:pt x="7955" y="542"/>
                    </a:cubicBezTo>
                    <a:cubicBezTo>
                      <a:pt x="7945" y="553"/>
                      <a:pt x="7934" y="574"/>
                      <a:pt x="7924" y="574"/>
                    </a:cubicBezTo>
                    <a:cubicBezTo>
                      <a:pt x="7788" y="574"/>
                      <a:pt x="7653" y="563"/>
                      <a:pt x="7549" y="459"/>
                    </a:cubicBezTo>
                    <a:lnTo>
                      <a:pt x="7497" y="407"/>
                    </a:lnTo>
                    <a:cubicBezTo>
                      <a:pt x="7414" y="375"/>
                      <a:pt x="7320" y="365"/>
                      <a:pt x="7226" y="365"/>
                    </a:cubicBezTo>
                    <a:lnTo>
                      <a:pt x="7080" y="365"/>
                    </a:lnTo>
                    <a:cubicBezTo>
                      <a:pt x="7070" y="344"/>
                      <a:pt x="7050" y="334"/>
                      <a:pt x="7039" y="313"/>
                    </a:cubicBezTo>
                    <a:lnTo>
                      <a:pt x="6904" y="313"/>
                    </a:lnTo>
                    <a:cubicBezTo>
                      <a:pt x="6883" y="282"/>
                      <a:pt x="6851" y="271"/>
                      <a:pt x="6810" y="271"/>
                    </a:cubicBezTo>
                    <a:lnTo>
                      <a:pt x="6716" y="271"/>
                    </a:lnTo>
                    <a:cubicBezTo>
                      <a:pt x="6706" y="250"/>
                      <a:pt x="6685" y="240"/>
                      <a:pt x="6675" y="220"/>
                    </a:cubicBezTo>
                    <a:cubicBezTo>
                      <a:pt x="6654" y="209"/>
                      <a:pt x="6643" y="199"/>
                      <a:pt x="6622" y="178"/>
                    </a:cubicBezTo>
                    <a:cubicBezTo>
                      <a:pt x="6571" y="178"/>
                      <a:pt x="6508" y="178"/>
                      <a:pt x="6466" y="136"/>
                    </a:cubicBezTo>
                    <a:cubicBezTo>
                      <a:pt x="6435" y="105"/>
                      <a:pt x="6393" y="84"/>
                      <a:pt x="6352" y="84"/>
                    </a:cubicBezTo>
                    <a:cubicBezTo>
                      <a:pt x="6331" y="53"/>
                      <a:pt x="6300" y="42"/>
                      <a:pt x="6258" y="42"/>
                    </a:cubicBezTo>
                    <a:cubicBezTo>
                      <a:pt x="6234" y="42"/>
                      <a:pt x="6208" y="40"/>
                      <a:pt x="6183" y="40"/>
                    </a:cubicBezTo>
                    <a:cubicBezTo>
                      <a:pt x="6133" y="40"/>
                      <a:pt x="6084" y="49"/>
                      <a:pt x="6050" y="105"/>
                    </a:cubicBezTo>
                    <a:cubicBezTo>
                      <a:pt x="5893" y="324"/>
                      <a:pt x="5675" y="500"/>
                      <a:pt x="5477" y="688"/>
                    </a:cubicBezTo>
                    <a:cubicBezTo>
                      <a:pt x="5373" y="719"/>
                      <a:pt x="5280" y="792"/>
                      <a:pt x="5196" y="865"/>
                    </a:cubicBezTo>
                    <a:cubicBezTo>
                      <a:pt x="5160" y="883"/>
                      <a:pt x="5124" y="909"/>
                      <a:pt x="5088" y="909"/>
                    </a:cubicBezTo>
                    <a:cubicBezTo>
                      <a:pt x="5082" y="909"/>
                      <a:pt x="5077" y="908"/>
                      <a:pt x="5071" y="907"/>
                    </a:cubicBezTo>
                    <a:cubicBezTo>
                      <a:pt x="5060" y="844"/>
                      <a:pt x="5081" y="771"/>
                      <a:pt x="5019" y="729"/>
                    </a:cubicBezTo>
                    <a:cubicBezTo>
                      <a:pt x="5009" y="708"/>
                      <a:pt x="4988" y="698"/>
                      <a:pt x="4977" y="678"/>
                    </a:cubicBezTo>
                    <a:cubicBezTo>
                      <a:pt x="4956" y="657"/>
                      <a:pt x="4936" y="625"/>
                      <a:pt x="4915" y="604"/>
                    </a:cubicBezTo>
                    <a:cubicBezTo>
                      <a:pt x="4852" y="553"/>
                      <a:pt x="4842" y="449"/>
                      <a:pt x="4759" y="428"/>
                    </a:cubicBezTo>
                    <a:cubicBezTo>
                      <a:pt x="4676" y="396"/>
                      <a:pt x="4582" y="375"/>
                      <a:pt x="4498" y="365"/>
                    </a:cubicBezTo>
                    <a:cubicBezTo>
                      <a:pt x="4436" y="365"/>
                      <a:pt x="4373" y="355"/>
                      <a:pt x="4313" y="355"/>
                    </a:cubicBezTo>
                    <a:cubicBezTo>
                      <a:pt x="4254" y="355"/>
                      <a:pt x="4196" y="365"/>
                      <a:pt x="4144" y="407"/>
                    </a:cubicBezTo>
                    <a:cubicBezTo>
                      <a:pt x="4104" y="407"/>
                      <a:pt x="4064" y="406"/>
                      <a:pt x="4024" y="406"/>
                    </a:cubicBezTo>
                    <a:cubicBezTo>
                      <a:pt x="3909" y="406"/>
                      <a:pt x="3794" y="412"/>
                      <a:pt x="3686" y="459"/>
                    </a:cubicBezTo>
                    <a:lnTo>
                      <a:pt x="3644" y="459"/>
                    </a:lnTo>
                    <a:cubicBezTo>
                      <a:pt x="3563" y="486"/>
                      <a:pt x="3488" y="546"/>
                      <a:pt x="3401" y="546"/>
                    </a:cubicBezTo>
                    <a:cubicBezTo>
                      <a:pt x="3389" y="546"/>
                      <a:pt x="3376" y="544"/>
                      <a:pt x="3364" y="542"/>
                    </a:cubicBezTo>
                    <a:cubicBezTo>
                      <a:pt x="3320" y="524"/>
                      <a:pt x="3277" y="502"/>
                      <a:pt x="3232" y="502"/>
                    </a:cubicBezTo>
                    <a:cubicBezTo>
                      <a:pt x="3201" y="502"/>
                      <a:pt x="3169" y="512"/>
                      <a:pt x="3135" y="542"/>
                    </a:cubicBezTo>
                    <a:lnTo>
                      <a:pt x="2906" y="542"/>
                    </a:lnTo>
                    <a:cubicBezTo>
                      <a:pt x="2874" y="563"/>
                      <a:pt x="2843" y="584"/>
                      <a:pt x="2822" y="604"/>
                    </a:cubicBezTo>
                    <a:cubicBezTo>
                      <a:pt x="2718" y="688"/>
                      <a:pt x="2718" y="688"/>
                      <a:pt x="2770" y="823"/>
                    </a:cubicBezTo>
                    <a:cubicBezTo>
                      <a:pt x="2728" y="813"/>
                      <a:pt x="2697" y="803"/>
                      <a:pt x="2677" y="771"/>
                    </a:cubicBezTo>
                    <a:cubicBezTo>
                      <a:pt x="2656" y="740"/>
                      <a:pt x="2645" y="708"/>
                      <a:pt x="2624" y="678"/>
                    </a:cubicBezTo>
                    <a:cubicBezTo>
                      <a:pt x="2610" y="658"/>
                      <a:pt x="2595" y="650"/>
                      <a:pt x="2582" y="650"/>
                    </a:cubicBezTo>
                    <a:cubicBezTo>
                      <a:pt x="2566" y="650"/>
                      <a:pt x="2552" y="661"/>
                      <a:pt x="2541" y="678"/>
                    </a:cubicBezTo>
                    <a:cubicBezTo>
                      <a:pt x="2385" y="761"/>
                      <a:pt x="2239" y="833"/>
                      <a:pt x="2166" y="1000"/>
                    </a:cubicBezTo>
                    <a:cubicBezTo>
                      <a:pt x="2156" y="1021"/>
                      <a:pt x="2145" y="1032"/>
                      <a:pt x="2124" y="1052"/>
                    </a:cubicBezTo>
                    <a:lnTo>
                      <a:pt x="2124" y="1094"/>
                    </a:lnTo>
                    <a:cubicBezTo>
                      <a:pt x="2052" y="1146"/>
                      <a:pt x="2031" y="1229"/>
                      <a:pt x="1999" y="1312"/>
                    </a:cubicBezTo>
                    <a:cubicBezTo>
                      <a:pt x="1969" y="1365"/>
                      <a:pt x="1958" y="1437"/>
                      <a:pt x="1927" y="1500"/>
                    </a:cubicBezTo>
                    <a:cubicBezTo>
                      <a:pt x="1823" y="1666"/>
                      <a:pt x="1802" y="1865"/>
                      <a:pt x="1760" y="2062"/>
                    </a:cubicBezTo>
                    <a:cubicBezTo>
                      <a:pt x="1749" y="2104"/>
                      <a:pt x="1749" y="2166"/>
                      <a:pt x="1802" y="2198"/>
                    </a:cubicBezTo>
                    <a:lnTo>
                      <a:pt x="1802" y="2291"/>
                    </a:lnTo>
                    <a:cubicBezTo>
                      <a:pt x="1770" y="2354"/>
                      <a:pt x="1749" y="2416"/>
                      <a:pt x="1760" y="2489"/>
                    </a:cubicBezTo>
                    <a:lnTo>
                      <a:pt x="1760" y="2749"/>
                    </a:lnTo>
                    <a:cubicBezTo>
                      <a:pt x="1698" y="2833"/>
                      <a:pt x="1698" y="2843"/>
                      <a:pt x="1749" y="2937"/>
                    </a:cubicBezTo>
                    <a:cubicBezTo>
                      <a:pt x="1823" y="3052"/>
                      <a:pt x="1802" y="3177"/>
                      <a:pt x="1812" y="3301"/>
                    </a:cubicBezTo>
                    <a:cubicBezTo>
                      <a:pt x="1807" y="3301"/>
                      <a:pt x="1803" y="3301"/>
                      <a:pt x="1799" y="3301"/>
                    </a:cubicBezTo>
                    <a:cubicBezTo>
                      <a:pt x="1725" y="3301"/>
                      <a:pt x="1694" y="3385"/>
                      <a:pt x="1635" y="3395"/>
                    </a:cubicBezTo>
                    <a:cubicBezTo>
                      <a:pt x="1583" y="3406"/>
                      <a:pt x="1573" y="3447"/>
                      <a:pt x="1573" y="3489"/>
                    </a:cubicBezTo>
                    <a:lnTo>
                      <a:pt x="1479" y="3489"/>
                    </a:lnTo>
                    <a:lnTo>
                      <a:pt x="1437" y="3531"/>
                    </a:lnTo>
                    <a:cubicBezTo>
                      <a:pt x="1437" y="3655"/>
                      <a:pt x="1437" y="3780"/>
                      <a:pt x="1427" y="3895"/>
                    </a:cubicBezTo>
                    <a:lnTo>
                      <a:pt x="1427" y="3905"/>
                    </a:lnTo>
                    <a:cubicBezTo>
                      <a:pt x="1416" y="3915"/>
                      <a:pt x="1406" y="3936"/>
                      <a:pt x="1395" y="3947"/>
                    </a:cubicBezTo>
                    <a:lnTo>
                      <a:pt x="1385" y="3947"/>
                    </a:lnTo>
                    <a:cubicBezTo>
                      <a:pt x="1354" y="3968"/>
                      <a:pt x="1344" y="3999"/>
                      <a:pt x="1344" y="4040"/>
                    </a:cubicBezTo>
                    <a:lnTo>
                      <a:pt x="1344" y="4176"/>
                    </a:lnTo>
                    <a:lnTo>
                      <a:pt x="1344" y="4218"/>
                    </a:lnTo>
                    <a:cubicBezTo>
                      <a:pt x="1302" y="4239"/>
                      <a:pt x="1270" y="4269"/>
                      <a:pt x="1250" y="4311"/>
                    </a:cubicBezTo>
                    <a:cubicBezTo>
                      <a:pt x="1229" y="4353"/>
                      <a:pt x="1198" y="4384"/>
                      <a:pt x="1156" y="4405"/>
                    </a:cubicBezTo>
                    <a:cubicBezTo>
                      <a:pt x="1136" y="4405"/>
                      <a:pt x="1115" y="4405"/>
                      <a:pt x="1094" y="4426"/>
                    </a:cubicBezTo>
                    <a:cubicBezTo>
                      <a:pt x="990" y="4540"/>
                      <a:pt x="896" y="4655"/>
                      <a:pt x="792" y="4769"/>
                    </a:cubicBezTo>
                    <a:cubicBezTo>
                      <a:pt x="729" y="4801"/>
                      <a:pt x="687" y="4842"/>
                      <a:pt x="657" y="4905"/>
                    </a:cubicBezTo>
                    <a:cubicBezTo>
                      <a:pt x="521" y="4926"/>
                      <a:pt x="458" y="5019"/>
                      <a:pt x="428" y="5134"/>
                    </a:cubicBezTo>
                    <a:cubicBezTo>
                      <a:pt x="323" y="5206"/>
                      <a:pt x="271" y="5321"/>
                      <a:pt x="198" y="5415"/>
                    </a:cubicBezTo>
                    <a:cubicBezTo>
                      <a:pt x="188" y="5436"/>
                      <a:pt x="167" y="5446"/>
                      <a:pt x="146" y="5456"/>
                    </a:cubicBezTo>
                    <a:cubicBezTo>
                      <a:pt x="115" y="5477"/>
                      <a:pt x="104" y="5509"/>
                      <a:pt x="104" y="5550"/>
                    </a:cubicBezTo>
                    <a:cubicBezTo>
                      <a:pt x="74" y="5634"/>
                      <a:pt x="42" y="5706"/>
                      <a:pt x="21" y="5790"/>
                    </a:cubicBezTo>
                    <a:cubicBezTo>
                      <a:pt x="0" y="5894"/>
                      <a:pt x="32" y="5967"/>
                      <a:pt x="136" y="6019"/>
                    </a:cubicBezTo>
                    <a:cubicBezTo>
                      <a:pt x="282" y="6092"/>
                      <a:pt x="438" y="6175"/>
                      <a:pt x="490" y="6352"/>
                    </a:cubicBezTo>
                    <a:cubicBezTo>
                      <a:pt x="500" y="6383"/>
                      <a:pt x="532" y="6414"/>
                      <a:pt x="562" y="6446"/>
                    </a:cubicBezTo>
                    <a:cubicBezTo>
                      <a:pt x="677" y="6539"/>
                      <a:pt x="750" y="6664"/>
                      <a:pt x="844" y="6789"/>
                    </a:cubicBezTo>
                    <a:cubicBezTo>
                      <a:pt x="886" y="6872"/>
                      <a:pt x="886" y="6956"/>
                      <a:pt x="886" y="7050"/>
                    </a:cubicBezTo>
                    <a:cubicBezTo>
                      <a:pt x="886" y="7122"/>
                      <a:pt x="865" y="7196"/>
                      <a:pt x="927" y="7258"/>
                    </a:cubicBezTo>
                    <a:lnTo>
                      <a:pt x="927" y="7300"/>
                    </a:lnTo>
                    <a:cubicBezTo>
                      <a:pt x="927" y="7341"/>
                      <a:pt x="937" y="7372"/>
                      <a:pt x="978" y="7393"/>
                    </a:cubicBezTo>
                    <a:lnTo>
                      <a:pt x="978" y="7393"/>
                    </a:lnTo>
                    <a:cubicBezTo>
                      <a:pt x="976" y="7407"/>
                      <a:pt x="969" y="7417"/>
                      <a:pt x="969" y="7435"/>
                    </a:cubicBezTo>
                    <a:cubicBezTo>
                      <a:pt x="958" y="7445"/>
                      <a:pt x="948" y="7466"/>
                      <a:pt x="937" y="7476"/>
                    </a:cubicBezTo>
                    <a:lnTo>
                      <a:pt x="937" y="7612"/>
                    </a:lnTo>
                    <a:cubicBezTo>
                      <a:pt x="937" y="7685"/>
                      <a:pt x="906" y="7758"/>
                      <a:pt x="979" y="7799"/>
                    </a:cubicBezTo>
                    <a:cubicBezTo>
                      <a:pt x="990" y="7799"/>
                      <a:pt x="1000" y="7809"/>
                      <a:pt x="1021" y="7809"/>
                    </a:cubicBezTo>
                    <a:lnTo>
                      <a:pt x="1021" y="8258"/>
                    </a:lnTo>
                    <a:cubicBezTo>
                      <a:pt x="990" y="8288"/>
                      <a:pt x="990" y="8320"/>
                      <a:pt x="1000" y="8351"/>
                    </a:cubicBezTo>
                    <a:cubicBezTo>
                      <a:pt x="1011" y="8403"/>
                      <a:pt x="1011" y="8455"/>
                      <a:pt x="979" y="8497"/>
                    </a:cubicBezTo>
                    <a:cubicBezTo>
                      <a:pt x="937" y="8559"/>
                      <a:pt x="886" y="8612"/>
                      <a:pt x="844" y="8674"/>
                    </a:cubicBezTo>
                    <a:cubicBezTo>
                      <a:pt x="823" y="8705"/>
                      <a:pt x="833" y="8747"/>
                      <a:pt x="854" y="8778"/>
                    </a:cubicBezTo>
                    <a:cubicBezTo>
                      <a:pt x="865" y="8809"/>
                      <a:pt x="896" y="8809"/>
                      <a:pt x="927" y="8820"/>
                    </a:cubicBezTo>
                    <a:lnTo>
                      <a:pt x="927" y="8862"/>
                    </a:lnTo>
                    <a:cubicBezTo>
                      <a:pt x="958" y="8899"/>
                      <a:pt x="997" y="8906"/>
                      <a:pt x="1037" y="8906"/>
                    </a:cubicBezTo>
                    <a:cubicBezTo>
                      <a:pt x="1063" y="8906"/>
                      <a:pt x="1090" y="8903"/>
                      <a:pt x="1115" y="8903"/>
                    </a:cubicBezTo>
                    <a:cubicBezTo>
                      <a:pt x="1219" y="8966"/>
                      <a:pt x="1344" y="9007"/>
                      <a:pt x="1437" y="9091"/>
                    </a:cubicBezTo>
                    <a:cubicBezTo>
                      <a:pt x="1562" y="9184"/>
                      <a:pt x="1677" y="9267"/>
                      <a:pt x="1802" y="9361"/>
                    </a:cubicBezTo>
                    <a:cubicBezTo>
                      <a:pt x="1906" y="9465"/>
                      <a:pt x="2114" y="9590"/>
                      <a:pt x="2260" y="9642"/>
                    </a:cubicBezTo>
                    <a:cubicBezTo>
                      <a:pt x="2385" y="9674"/>
                      <a:pt x="2510" y="9704"/>
                      <a:pt x="2624" y="9736"/>
                    </a:cubicBezTo>
                    <a:lnTo>
                      <a:pt x="2718" y="9736"/>
                    </a:lnTo>
                    <a:cubicBezTo>
                      <a:pt x="2739" y="9736"/>
                      <a:pt x="2749" y="9736"/>
                      <a:pt x="2760" y="9746"/>
                    </a:cubicBezTo>
                    <a:lnTo>
                      <a:pt x="2770" y="9725"/>
                    </a:lnTo>
                    <a:lnTo>
                      <a:pt x="2770" y="9725"/>
                    </a:lnTo>
                    <a:cubicBezTo>
                      <a:pt x="2770" y="9736"/>
                      <a:pt x="2770" y="9736"/>
                      <a:pt x="2760" y="9746"/>
                    </a:cubicBezTo>
                    <a:cubicBezTo>
                      <a:pt x="2760" y="9924"/>
                      <a:pt x="2728" y="10100"/>
                      <a:pt x="2770" y="10278"/>
                    </a:cubicBezTo>
                    <a:cubicBezTo>
                      <a:pt x="2791" y="10402"/>
                      <a:pt x="2801" y="10537"/>
                      <a:pt x="2864" y="10652"/>
                    </a:cubicBezTo>
                    <a:cubicBezTo>
                      <a:pt x="2885" y="10787"/>
                      <a:pt x="2957" y="10912"/>
                      <a:pt x="3010" y="11037"/>
                    </a:cubicBezTo>
                    <a:cubicBezTo>
                      <a:pt x="3020" y="11069"/>
                      <a:pt x="3061" y="11090"/>
                      <a:pt x="3093" y="11111"/>
                    </a:cubicBezTo>
                    <a:lnTo>
                      <a:pt x="3093" y="11152"/>
                    </a:lnTo>
                    <a:lnTo>
                      <a:pt x="3093" y="11204"/>
                    </a:lnTo>
                    <a:lnTo>
                      <a:pt x="3093" y="11204"/>
                    </a:lnTo>
                    <a:lnTo>
                      <a:pt x="3093" y="11204"/>
                    </a:lnTo>
                    <a:cubicBezTo>
                      <a:pt x="3093" y="11225"/>
                      <a:pt x="3103" y="11245"/>
                      <a:pt x="3135" y="11245"/>
                    </a:cubicBezTo>
                    <a:cubicBezTo>
                      <a:pt x="3145" y="11266"/>
                      <a:pt x="3165" y="11287"/>
                      <a:pt x="3176" y="11298"/>
                    </a:cubicBezTo>
                    <a:cubicBezTo>
                      <a:pt x="3176" y="11350"/>
                      <a:pt x="3165" y="11402"/>
                      <a:pt x="3218" y="11433"/>
                    </a:cubicBezTo>
                    <a:cubicBezTo>
                      <a:pt x="3290" y="11475"/>
                      <a:pt x="3311" y="11558"/>
                      <a:pt x="3364" y="11610"/>
                    </a:cubicBezTo>
                    <a:cubicBezTo>
                      <a:pt x="3374" y="11662"/>
                      <a:pt x="3415" y="11683"/>
                      <a:pt x="3457" y="11704"/>
                    </a:cubicBezTo>
                    <a:cubicBezTo>
                      <a:pt x="3468" y="11724"/>
                      <a:pt x="3478" y="11745"/>
                      <a:pt x="3499" y="11745"/>
                    </a:cubicBezTo>
                    <a:cubicBezTo>
                      <a:pt x="3519" y="11745"/>
                      <a:pt x="3530" y="11756"/>
                      <a:pt x="3551" y="11756"/>
                    </a:cubicBezTo>
                    <a:cubicBezTo>
                      <a:pt x="3551" y="11870"/>
                      <a:pt x="3582" y="11964"/>
                      <a:pt x="3676" y="12037"/>
                    </a:cubicBezTo>
                    <a:lnTo>
                      <a:pt x="3676" y="12120"/>
                    </a:lnTo>
                    <a:cubicBezTo>
                      <a:pt x="3603" y="12162"/>
                      <a:pt x="3603" y="12183"/>
                      <a:pt x="3644" y="12203"/>
                    </a:cubicBezTo>
                    <a:cubicBezTo>
                      <a:pt x="3728" y="12256"/>
                      <a:pt x="3822" y="12297"/>
                      <a:pt x="3915" y="12349"/>
                    </a:cubicBezTo>
                    <a:cubicBezTo>
                      <a:pt x="3947" y="12412"/>
                      <a:pt x="3978" y="12464"/>
                      <a:pt x="4051" y="12495"/>
                    </a:cubicBezTo>
                    <a:cubicBezTo>
                      <a:pt x="4072" y="12527"/>
                      <a:pt x="4103" y="12537"/>
                      <a:pt x="4134" y="12537"/>
                    </a:cubicBezTo>
                    <a:cubicBezTo>
                      <a:pt x="4162" y="12564"/>
                      <a:pt x="4195" y="12574"/>
                      <a:pt x="4229" y="12574"/>
                    </a:cubicBezTo>
                    <a:cubicBezTo>
                      <a:pt x="4246" y="12574"/>
                      <a:pt x="4263" y="12571"/>
                      <a:pt x="4280" y="12568"/>
                    </a:cubicBezTo>
                    <a:cubicBezTo>
                      <a:pt x="4311" y="12573"/>
                      <a:pt x="4342" y="12578"/>
                      <a:pt x="4372" y="12578"/>
                    </a:cubicBezTo>
                    <a:cubicBezTo>
                      <a:pt x="4402" y="12578"/>
                      <a:pt x="4431" y="12573"/>
                      <a:pt x="4457" y="12557"/>
                    </a:cubicBezTo>
                    <a:cubicBezTo>
                      <a:pt x="4644" y="12495"/>
                      <a:pt x="4831" y="12422"/>
                      <a:pt x="5019" y="12349"/>
                    </a:cubicBezTo>
                    <a:cubicBezTo>
                      <a:pt x="5040" y="12349"/>
                      <a:pt x="5050" y="12328"/>
                      <a:pt x="5071" y="12307"/>
                    </a:cubicBezTo>
                    <a:cubicBezTo>
                      <a:pt x="5269" y="12266"/>
                      <a:pt x="5435" y="12141"/>
                      <a:pt x="5634" y="12078"/>
                    </a:cubicBezTo>
                    <a:cubicBezTo>
                      <a:pt x="5748" y="12037"/>
                      <a:pt x="5873" y="12016"/>
                      <a:pt x="5988" y="11943"/>
                    </a:cubicBezTo>
                    <a:cubicBezTo>
                      <a:pt x="6050" y="11933"/>
                      <a:pt x="6102" y="11923"/>
                      <a:pt x="6154" y="11881"/>
                    </a:cubicBezTo>
                    <a:cubicBezTo>
                      <a:pt x="6185" y="11860"/>
                      <a:pt x="6227" y="11860"/>
                      <a:pt x="6258" y="11839"/>
                    </a:cubicBezTo>
                    <a:lnTo>
                      <a:pt x="6279" y="11849"/>
                    </a:lnTo>
                    <a:lnTo>
                      <a:pt x="6300" y="11839"/>
                    </a:lnTo>
                    <a:cubicBezTo>
                      <a:pt x="6319" y="11839"/>
                      <a:pt x="6338" y="11839"/>
                      <a:pt x="6357" y="11839"/>
                    </a:cubicBezTo>
                    <a:cubicBezTo>
                      <a:pt x="6420" y="11839"/>
                      <a:pt x="6481" y="11845"/>
                      <a:pt x="6529" y="11902"/>
                    </a:cubicBezTo>
                    <a:cubicBezTo>
                      <a:pt x="6550" y="11933"/>
                      <a:pt x="6591" y="11933"/>
                      <a:pt x="6622" y="11933"/>
                    </a:cubicBezTo>
                    <a:lnTo>
                      <a:pt x="6622" y="11985"/>
                    </a:lnTo>
                    <a:cubicBezTo>
                      <a:pt x="6716" y="12048"/>
                      <a:pt x="6747" y="12162"/>
                      <a:pt x="6851" y="12214"/>
                    </a:cubicBezTo>
                    <a:cubicBezTo>
                      <a:pt x="6872" y="12224"/>
                      <a:pt x="6883" y="12245"/>
                      <a:pt x="6904" y="12256"/>
                    </a:cubicBezTo>
                    <a:cubicBezTo>
                      <a:pt x="6904" y="12297"/>
                      <a:pt x="6914" y="12328"/>
                      <a:pt x="6955" y="12349"/>
                    </a:cubicBezTo>
                    <a:cubicBezTo>
                      <a:pt x="7122" y="12412"/>
                      <a:pt x="7289" y="12474"/>
                      <a:pt x="7445" y="12537"/>
                    </a:cubicBezTo>
                    <a:cubicBezTo>
                      <a:pt x="7497" y="12578"/>
                      <a:pt x="7539" y="12599"/>
                      <a:pt x="7612" y="12599"/>
                    </a:cubicBezTo>
                    <a:cubicBezTo>
                      <a:pt x="7618" y="12598"/>
                      <a:pt x="7627" y="12598"/>
                      <a:pt x="7637" y="12598"/>
                    </a:cubicBezTo>
                    <a:cubicBezTo>
                      <a:pt x="7724" y="12598"/>
                      <a:pt x="7927" y="12634"/>
                      <a:pt x="7955" y="12661"/>
                    </a:cubicBezTo>
                    <a:cubicBezTo>
                      <a:pt x="8039" y="12713"/>
                      <a:pt x="8124" y="12733"/>
                      <a:pt x="8210" y="12733"/>
                    </a:cubicBezTo>
                    <a:cubicBezTo>
                      <a:pt x="8263" y="12733"/>
                      <a:pt x="8316" y="12726"/>
                      <a:pt x="8371" y="12714"/>
                    </a:cubicBezTo>
                    <a:cubicBezTo>
                      <a:pt x="8389" y="12716"/>
                      <a:pt x="8407" y="12717"/>
                      <a:pt x="8426" y="12717"/>
                    </a:cubicBezTo>
                    <a:cubicBezTo>
                      <a:pt x="8445" y="12717"/>
                      <a:pt x="8465" y="12716"/>
                      <a:pt x="8485" y="12716"/>
                    </a:cubicBezTo>
                    <a:cubicBezTo>
                      <a:pt x="8523" y="12716"/>
                      <a:pt x="8559" y="12719"/>
                      <a:pt x="8591" y="12735"/>
                    </a:cubicBezTo>
                    <a:cubicBezTo>
                      <a:pt x="8622" y="12744"/>
                      <a:pt x="8653" y="12748"/>
                      <a:pt x="8682" y="12748"/>
                    </a:cubicBezTo>
                    <a:cubicBezTo>
                      <a:pt x="8750" y="12748"/>
                      <a:pt x="8813" y="12728"/>
                      <a:pt x="8871" y="12714"/>
                    </a:cubicBezTo>
                    <a:lnTo>
                      <a:pt x="8924" y="12714"/>
                    </a:lnTo>
                    <a:cubicBezTo>
                      <a:pt x="8948" y="12716"/>
                      <a:pt x="8972" y="12717"/>
                      <a:pt x="8995" y="12717"/>
                    </a:cubicBezTo>
                    <a:cubicBezTo>
                      <a:pt x="9095" y="12717"/>
                      <a:pt x="9191" y="12696"/>
                      <a:pt x="9267" y="12620"/>
                    </a:cubicBezTo>
                    <a:cubicBezTo>
                      <a:pt x="9340" y="12547"/>
                      <a:pt x="9434" y="12506"/>
                      <a:pt x="9538" y="12474"/>
                    </a:cubicBezTo>
                    <a:cubicBezTo>
                      <a:pt x="9600" y="12453"/>
                      <a:pt x="9653" y="12422"/>
                      <a:pt x="9663" y="12349"/>
                    </a:cubicBezTo>
                    <a:cubicBezTo>
                      <a:pt x="9704" y="12277"/>
                      <a:pt x="9778" y="12214"/>
                      <a:pt x="9840" y="12173"/>
                    </a:cubicBezTo>
                    <a:cubicBezTo>
                      <a:pt x="9912" y="12068"/>
                      <a:pt x="10027" y="11985"/>
                      <a:pt x="10037" y="11849"/>
                    </a:cubicBezTo>
                    <a:lnTo>
                      <a:pt x="10017" y="11839"/>
                    </a:lnTo>
                    <a:lnTo>
                      <a:pt x="10017" y="11839"/>
                    </a:lnTo>
                    <a:cubicBezTo>
                      <a:pt x="10017" y="11839"/>
                      <a:pt x="10027" y="11839"/>
                      <a:pt x="10037" y="11849"/>
                    </a:cubicBezTo>
                    <a:cubicBezTo>
                      <a:pt x="10079" y="11694"/>
                      <a:pt x="10132" y="11548"/>
                      <a:pt x="10111" y="11391"/>
                    </a:cubicBezTo>
                    <a:cubicBezTo>
                      <a:pt x="10111" y="11277"/>
                      <a:pt x="10132" y="11162"/>
                      <a:pt x="10100" y="11058"/>
                    </a:cubicBezTo>
                    <a:cubicBezTo>
                      <a:pt x="10090" y="11027"/>
                      <a:pt x="10111" y="10996"/>
                      <a:pt x="10111" y="10975"/>
                    </a:cubicBezTo>
                    <a:cubicBezTo>
                      <a:pt x="10194" y="10850"/>
                      <a:pt x="10266" y="10725"/>
                      <a:pt x="10350" y="10600"/>
                    </a:cubicBezTo>
                    <a:lnTo>
                      <a:pt x="10381" y="10600"/>
                    </a:lnTo>
                    <a:cubicBezTo>
                      <a:pt x="10397" y="10600"/>
                      <a:pt x="10413" y="10601"/>
                      <a:pt x="10428" y="10601"/>
                    </a:cubicBezTo>
                    <a:cubicBezTo>
                      <a:pt x="10467" y="10601"/>
                      <a:pt x="10505" y="10595"/>
                      <a:pt x="10527" y="10558"/>
                    </a:cubicBezTo>
                    <a:cubicBezTo>
                      <a:pt x="10620" y="10527"/>
                      <a:pt x="10715" y="10507"/>
                      <a:pt x="10808" y="10475"/>
                    </a:cubicBezTo>
                    <a:cubicBezTo>
                      <a:pt x="11069" y="10433"/>
                      <a:pt x="11318" y="10371"/>
                      <a:pt x="11548" y="10246"/>
                    </a:cubicBezTo>
                    <a:cubicBezTo>
                      <a:pt x="11589" y="10236"/>
                      <a:pt x="11652" y="10246"/>
                      <a:pt x="11682" y="10194"/>
                    </a:cubicBezTo>
                    <a:cubicBezTo>
                      <a:pt x="11735" y="10194"/>
                      <a:pt x="11787" y="10194"/>
                      <a:pt x="11818" y="10142"/>
                    </a:cubicBezTo>
                    <a:cubicBezTo>
                      <a:pt x="11860" y="10132"/>
                      <a:pt x="11912" y="10111"/>
                      <a:pt x="11953" y="10100"/>
                    </a:cubicBezTo>
                    <a:cubicBezTo>
                      <a:pt x="11974" y="10100"/>
                      <a:pt x="11995" y="10079"/>
                      <a:pt x="12006" y="10058"/>
                    </a:cubicBezTo>
                    <a:cubicBezTo>
                      <a:pt x="12057" y="10058"/>
                      <a:pt x="12110" y="10058"/>
                      <a:pt x="12141" y="10017"/>
                    </a:cubicBezTo>
                    <a:cubicBezTo>
                      <a:pt x="12193" y="10007"/>
                      <a:pt x="12235" y="9996"/>
                      <a:pt x="12276" y="9965"/>
                    </a:cubicBezTo>
                    <a:cubicBezTo>
                      <a:pt x="12370" y="9965"/>
                      <a:pt x="12464" y="9934"/>
                      <a:pt x="12547" y="9913"/>
                    </a:cubicBezTo>
                    <a:cubicBezTo>
                      <a:pt x="12599" y="9892"/>
                      <a:pt x="12651" y="9871"/>
                      <a:pt x="12682" y="9819"/>
                    </a:cubicBezTo>
                    <a:cubicBezTo>
                      <a:pt x="12735" y="9778"/>
                      <a:pt x="12745" y="9715"/>
                      <a:pt x="12735" y="9653"/>
                    </a:cubicBezTo>
                    <a:cubicBezTo>
                      <a:pt x="12724" y="9549"/>
                      <a:pt x="12703" y="9445"/>
                      <a:pt x="12672" y="9350"/>
                    </a:cubicBezTo>
                    <a:cubicBezTo>
                      <a:pt x="12672" y="9323"/>
                      <a:pt x="12654" y="9318"/>
                      <a:pt x="12633" y="9318"/>
                    </a:cubicBezTo>
                    <a:cubicBezTo>
                      <a:pt x="12622" y="9318"/>
                      <a:pt x="12610" y="9320"/>
                      <a:pt x="12599" y="9320"/>
                    </a:cubicBezTo>
                    <a:cubicBezTo>
                      <a:pt x="12557" y="9288"/>
                      <a:pt x="12547" y="9246"/>
                      <a:pt x="12547" y="9205"/>
                    </a:cubicBezTo>
                    <a:lnTo>
                      <a:pt x="12547" y="9038"/>
                    </a:lnTo>
                    <a:cubicBezTo>
                      <a:pt x="12547" y="8924"/>
                      <a:pt x="12547" y="8799"/>
                      <a:pt x="12578" y="8684"/>
                    </a:cubicBezTo>
                    <a:cubicBezTo>
                      <a:pt x="12610" y="8601"/>
                      <a:pt x="12610" y="8518"/>
                      <a:pt x="12557" y="8445"/>
                    </a:cubicBezTo>
                    <a:cubicBezTo>
                      <a:pt x="12547" y="8413"/>
                      <a:pt x="12526" y="8403"/>
                      <a:pt x="12505" y="8393"/>
                    </a:cubicBezTo>
                    <a:lnTo>
                      <a:pt x="12505" y="8393"/>
                    </a:lnTo>
                    <a:cubicBezTo>
                      <a:pt x="12505" y="8393"/>
                      <a:pt x="12505" y="8393"/>
                      <a:pt x="12505" y="8393"/>
                    </a:cubicBezTo>
                    <a:lnTo>
                      <a:pt x="12464" y="8393"/>
                    </a:lnTo>
                    <a:cubicBezTo>
                      <a:pt x="12474" y="8351"/>
                      <a:pt x="12485" y="8320"/>
                      <a:pt x="12495" y="8288"/>
                    </a:cubicBezTo>
                    <a:cubicBezTo>
                      <a:pt x="12495" y="8195"/>
                      <a:pt x="12536" y="8101"/>
                      <a:pt x="12464" y="8029"/>
                    </a:cubicBezTo>
                    <a:cubicBezTo>
                      <a:pt x="12453" y="8008"/>
                      <a:pt x="12453" y="7997"/>
                      <a:pt x="12443" y="7987"/>
                    </a:cubicBezTo>
                    <a:cubicBezTo>
                      <a:pt x="12453" y="7934"/>
                      <a:pt x="12464" y="7883"/>
                      <a:pt x="12411" y="7851"/>
                    </a:cubicBezTo>
                    <a:cubicBezTo>
                      <a:pt x="12401" y="7820"/>
                      <a:pt x="12381" y="7789"/>
                      <a:pt x="12381" y="7758"/>
                    </a:cubicBezTo>
                    <a:cubicBezTo>
                      <a:pt x="12381" y="7654"/>
                      <a:pt x="12318" y="7580"/>
                      <a:pt x="12235" y="7518"/>
                    </a:cubicBezTo>
                    <a:cubicBezTo>
                      <a:pt x="12172" y="7425"/>
                      <a:pt x="12182" y="7300"/>
                      <a:pt x="12078" y="7216"/>
                    </a:cubicBezTo>
                    <a:cubicBezTo>
                      <a:pt x="11974" y="7133"/>
                      <a:pt x="12006" y="7039"/>
                      <a:pt x="12047" y="6935"/>
                    </a:cubicBezTo>
                    <a:cubicBezTo>
                      <a:pt x="12078" y="6935"/>
                      <a:pt x="12099" y="6914"/>
                      <a:pt x="12110" y="6893"/>
                    </a:cubicBezTo>
                    <a:cubicBezTo>
                      <a:pt x="12141" y="6872"/>
                      <a:pt x="12161" y="6831"/>
                      <a:pt x="12172" y="6789"/>
                    </a:cubicBezTo>
                    <a:cubicBezTo>
                      <a:pt x="12172" y="6768"/>
                      <a:pt x="12182" y="6737"/>
                      <a:pt x="12193" y="6706"/>
                    </a:cubicBezTo>
                    <a:cubicBezTo>
                      <a:pt x="12245" y="6654"/>
                      <a:pt x="12256" y="6581"/>
                      <a:pt x="12276" y="6508"/>
                    </a:cubicBezTo>
                    <a:cubicBezTo>
                      <a:pt x="12297" y="6352"/>
                      <a:pt x="12318" y="6206"/>
                      <a:pt x="12307" y="6050"/>
                    </a:cubicBezTo>
                    <a:cubicBezTo>
                      <a:pt x="12318" y="6029"/>
                      <a:pt x="12318" y="5998"/>
                      <a:pt x="12328" y="5977"/>
                    </a:cubicBezTo>
                    <a:cubicBezTo>
                      <a:pt x="12391" y="5884"/>
                      <a:pt x="12370" y="5790"/>
                      <a:pt x="12370" y="5696"/>
                    </a:cubicBezTo>
                    <a:lnTo>
                      <a:pt x="12370" y="5644"/>
                    </a:lnTo>
                    <a:cubicBezTo>
                      <a:pt x="12411" y="5488"/>
                      <a:pt x="12453" y="5321"/>
                      <a:pt x="12515" y="5165"/>
                    </a:cubicBezTo>
                    <a:cubicBezTo>
                      <a:pt x="12547" y="5082"/>
                      <a:pt x="12536" y="4988"/>
                      <a:pt x="12578" y="4905"/>
                    </a:cubicBezTo>
                    <a:lnTo>
                      <a:pt x="12765" y="4468"/>
                    </a:lnTo>
                    <a:cubicBezTo>
                      <a:pt x="12807" y="4384"/>
                      <a:pt x="12869" y="4311"/>
                      <a:pt x="12869" y="4218"/>
                    </a:cubicBezTo>
                    <a:cubicBezTo>
                      <a:pt x="12943" y="4144"/>
                      <a:pt x="12922" y="4072"/>
                      <a:pt x="12901" y="3989"/>
                    </a:cubicBezTo>
                    <a:cubicBezTo>
                      <a:pt x="12890" y="3947"/>
                      <a:pt x="12859" y="3947"/>
                      <a:pt x="12828" y="3947"/>
                    </a:cubicBezTo>
                    <a:cubicBezTo>
                      <a:pt x="12807" y="3895"/>
                      <a:pt x="12776" y="3874"/>
                      <a:pt x="12735" y="3853"/>
                    </a:cubicBezTo>
                    <a:cubicBezTo>
                      <a:pt x="12589" y="3780"/>
                      <a:pt x="12464" y="3686"/>
                      <a:pt x="12370" y="3561"/>
                    </a:cubicBezTo>
                    <a:cubicBezTo>
                      <a:pt x="12318" y="3489"/>
                      <a:pt x="12256" y="3436"/>
                      <a:pt x="12182" y="3395"/>
                    </a:cubicBezTo>
                    <a:cubicBezTo>
                      <a:pt x="12068" y="3322"/>
                      <a:pt x="11985" y="3228"/>
                      <a:pt x="11912" y="3124"/>
                    </a:cubicBezTo>
                    <a:cubicBezTo>
                      <a:pt x="11807" y="2968"/>
                      <a:pt x="11682" y="2864"/>
                      <a:pt x="11495" y="2843"/>
                    </a:cubicBezTo>
                    <a:cubicBezTo>
                      <a:pt x="11474" y="2823"/>
                      <a:pt x="11464" y="2812"/>
                      <a:pt x="11443" y="2802"/>
                    </a:cubicBezTo>
                    <a:cubicBezTo>
                      <a:pt x="11391" y="2791"/>
                      <a:pt x="11349" y="2770"/>
                      <a:pt x="11318" y="2718"/>
                    </a:cubicBezTo>
                    <a:cubicBezTo>
                      <a:pt x="11308" y="2698"/>
                      <a:pt x="11277" y="2677"/>
                      <a:pt x="11256" y="2656"/>
                    </a:cubicBezTo>
                    <a:cubicBezTo>
                      <a:pt x="11235" y="2645"/>
                      <a:pt x="11204" y="2624"/>
                      <a:pt x="11173" y="2614"/>
                    </a:cubicBezTo>
                    <a:cubicBezTo>
                      <a:pt x="11162" y="2562"/>
                      <a:pt x="11204" y="2520"/>
                      <a:pt x="11214" y="2469"/>
                    </a:cubicBezTo>
                    <a:cubicBezTo>
                      <a:pt x="11214" y="2458"/>
                      <a:pt x="11224" y="2448"/>
                      <a:pt x="11224" y="2437"/>
                    </a:cubicBezTo>
                    <a:cubicBezTo>
                      <a:pt x="11318" y="2416"/>
                      <a:pt x="11349" y="2354"/>
                      <a:pt x="11339" y="2260"/>
                    </a:cubicBezTo>
                    <a:cubicBezTo>
                      <a:pt x="11328" y="2094"/>
                      <a:pt x="11298" y="1937"/>
                      <a:pt x="11214" y="1781"/>
                    </a:cubicBezTo>
                    <a:cubicBezTo>
                      <a:pt x="11162" y="1687"/>
                      <a:pt x="11131" y="1594"/>
                      <a:pt x="11110" y="1490"/>
                    </a:cubicBezTo>
                    <a:cubicBezTo>
                      <a:pt x="11069" y="1312"/>
                      <a:pt x="11016" y="1146"/>
                      <a:pt x="10954" y="990"/>
                    </a:cubicBezTo>
                    <a:cubicBezTo>
                      <a:pt x="10923" y="907"/>
                      <a:pt x="10891" y="833"/>
                      <a:pt x="10891" y="750"/>
                    </a:cubicBezTo>
                    <a:cubicBezTo>
                      <a:pt x="10891" y="667"/>
                      <a:pt x="10870" y="594"/>
                      <a:pt x="10808" y="542"/>
                    </a:cubicBezTo>
                    <a:cubicBezTo>
                      <a:pt x="10725" y="469"/>
                      <a:pt x="10652" y="407"/>
                      <a:pt x="10537" y="407"/>
                    </a:cubicBezTo>
                    <a:cubicBezTo>
                      <a:pt x="10516" y="386"/>
                      <a:pt x="10496" y="375"/>
                      <a:pt x="10486" y="365"/>
                    </a:cubicBezTo>
                    <a:cubicBezTo>
                      <a:pt x="10433" y="354"/>
                      <a:pt x="10391" y="334"/>
                      <a:pt x="10350" y="324"/>
                    </a:cubicBezTo>
                    <a:cubicBezTo>
                      <a:pt x="10215" y="271"/>
                      <a:pt x="10079" y="188"/>
                      <a:pt x="9933" y="178"/>
                    </a:cubicBezTo>
                    <a:cubicBezTo>
                      <a:pt x="9923" y="157"/>
                      <a:pt x="9902" y="146"/>
                      <a:pt x="9882" y="136"/>
                    </a:cubicBezTo>
                    <a:cubicBezTo>
                      <a:pt x="9840" y="74"/>
                      <a:pt x="9778" y="42"/>
                      <a:pt x="9704" y="42"/>
                    </a:cubicBezTo>
                    <a:cubicBezTo>
                      <a:pt x="9673" y="11"/>
                      <a:pt x="9642" y="0"/>
                      <a:pt x="9600"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0" name="Google Shape;120;p36"/>
              <p:cNvPicPr preferRelativeResize="0"/>
              <p:nvPr/>
            </p:nvPicPr>
            <p:blipFill rotWithShape="1">
              <a:blip r:embed="rId5">
                <a:alphaModFix/>
              </a:blip>
              <a:srcRect/>
              <a:stretch/>
            </p:blipFill>
            <p:spPr>
              <a:xfrm>
                <a:off x="3213512" y="175511"/>
                <a:ext cx="803674" cy="794179"/>
              </a:xfrm>
              <a:prstGeom prst="rect">
                <a:avLst/>
              </a:prstGeom>
              <a:noFill/>
              <a:ln>
                <a:noFill/>
              </a:ln>
            </p:spPr>
          </p:pic>
        </p:grpSp>
        <p:grpSp>
          <p:nvGrpSpPr>
            <p:cNvPr id="121" name="Google Shape;121;p36"/>
            <p:cNvGrpSpPr/>
            <p:nvPr/>
          </p:nvGrpSpPr>
          <p:grpSpPr>
            <a:xfrm>
              <a:off x="8564755" y="1173012"/>
              <a:ext cx="381802" cy="446249"/>
              <a:chOff x="2438120" y="1626936"/>
              <a:chExt cx="679484" cy="794179"/>
            </a:xfrm>
          </p:grpSpPr>
          <p:sp>
            <p:nvSpPr>
              <p:cNvPr id="122" name="Google Shape;122;p36"/>
              <p:cNvSpPr/>
              <p:nvPr/>
            </p:nvSpPr>
            <p:spPr>
              <a:xfrm>
                <a:off x="2440358" y="1630755"/>
                <a:ext cx="675008" cy="786526"/>
              </a:xfrm>
              <a:custGeom>
                <a:avLst/>
                <a:gdLst/>
                <a:ahLst/>
                <a:cxnLst/>
                <a:rect l="l" t="t" r="r" b="b"/>
                <a:pathLst>
                  <a:path w="10871" h="12667" extrusionOk="0">
                    <a:moveTo>
                      <a:pt x="5217" y="5137"/>
                    </a:moveTo>
                    <a:cubicBezTo>
                      <a:pt x="5217" y="5147"/>
                      <a:pt x="5217" y="5147"/>
                      <a:pt x="5207" y="5147"/>
                    </a:cubicBezTo>
                    <a:cubicBezTo>
                      <a:pt x="5217" y="5147"/>
                      <a:pt x="5217" y="5137"/>
                      <a:pt x="5217" y="5137"/>
                    </a:cubicBezTo>
                    <a:close/>
                    <a:moveTo>
                      <a:pt x="6571" y="5126"/>
                    </a:moveTo>
                    <a:cubicBezTo>
                      <a:pt x="6592" y="5137"/>
                      <a:pt x="6592" y="5167"/>
                      <a:pt x="6592" y="5199"/>
                    </a:cubicBezTo>
                    <a:cubicBezTo>
                      <a:pt x="6581" y="5178"/>
                      <a:pt x="6581" y="5157"/>
                      <a:pt x="6571" y="5126"/>
                    </a:cubicBezTo>
                    <a:close/>
                    <a:moveTo>
                      <a:pt x="10423" y="5626"/>
                    </a:moveTo>
                    <a:lnTo>
                      <a:pt x="10423" y="5626"/>
                    </a:lnTo>
                    <a:cubicBezTo>
                      <a:pt x="10444" y="5646"/>
                      <a:pt x="10454" y="5667"/>
                      <a:pt x="10475" y="5688"/>
                    </a:cubicBezTo>
                    <a:cubicBezTo>
                      <a:pt x="10454" y="5667"/>
                      <a:pt x="10433" y="5646"/>
                      <a:pt x="10423" y="5626"/>
                    </a:cubicBezTo>
                    <a:close/>
                    <a:moveTo>
                      <a:pt x="9559" y="6729"/>
                    </a:moveTo>
                    <a:lnTo>
                      <a:pt x="9559" y="6729"/>
                    </a:lnTo>
                    <a:cubicBezTo>
                      <a:pt x="9557" y="6731"/>
                      <a:pt x="9555" y="6732"/>
                      <a:pt x="9553" y="6734"/>
                    </a:cubicBezTo>
                    <a:lnTo>
                      <a:pt x="9553" y="6734"/>
                    </a:lnTo>
                    <a:cubicBezTo>
                      <a:pt x="9555" y="6732"/>
                      <a:pt x="9557" y="6731"/>
                      <a:pt x="9559" y="6729"/>
                    </a:cubicBezTo>
                    <a:close/>
                    <a:moveTo>
                      <a:pt x="8767" y="6937"/>
                    </a:moveTo>
                    <a:lnTo>
                      <a:pt x="8767" y="6948"/>
                    </a:lnTo>
                    <a:cubicBezTo>
                      <a:pt x="8767" y="6948"/>
                      <a:pt x="8757" y="6948"/>
                      <a:pt x="8757" y="6958"/>
                    </a:cubicBezTo>
                    <a:lnTo>
                      <a:pt x="8757" y="6948"/>
                    </a:lnTo>
                    <a:cubicBezTo>
                      <a:pt x="8767" y="6948"/>
                      <a:pt x="8767" y="6937"/>
                      <a:pt x="8767" y="6937"/>
                    </a:cubicBezTo>
                    <a:close/>
                    <a:moveTo>
                      <a:pt x="6446" y="7291"/>
                    </a:moveTo>
                    <a:lnTo>
                      <a:pt x="6446" y="7291"/>
                    </a:lnTo>
                    <a:cubicBezTo>
                      <a:pt x="6467" y="7312"/>
                      <a:pt x="6488" y="7344"/>
                      <a:pt x="6518" y="7386"/>
                    </a:cubicBezTo>
                    <a:cubicBezTo>
                      <a:pt x="6512" y="7387"/>
                      <a:pt x="6506" y="7387"/>
                      <a:pt x="6500" y="7387"/>
                    </a:cubicBezTo>
                    <a:cubicBezTo>
                      <a:pt x="6460" y="7387"/>
                      <a:pt x="6436" y="7356"/>
                      <a:pt x="6446" y="7291"/>
                    </a:cubicBezTo>
                    <a:close/>
                    <a:moveTo>
                      <a:pt x="8299" y="9874"/>
                    </a:moveTo>
                    <a:lnTo>
                      <a:pt x="8330" y="9968"/>
                    </a:lnTo>
                    <a:cubicBezTo>
                      <a:pt x="8288" y="9957"/>
                      <a:pt x="8268" y="9915"/>
                      <a:pt x="8299" y="9874"/>
                    </a:cubicBezTo>
                    <a:close/>
                    <a:moveTo>
                      <a:pt x="2534" y="10020"/>
                    </a:moveTo>
                    <a:cubicBezTo>
                      <a:pt x="2519" y="10030"/>
                      <a:pt x="2504" y="10043"/>
                      <a:pt x="2489" y="10051"/>
                    </a:cubicBezTo>
                    <a:cubicBezTo>
                      <a:pt x="2498" y="10041"/>
                      <a:pt x="2516" y="10024"/>
                      <a:pt x="2534" y="10020"/>
                    </a:cubicBezTo>
                    <a:close/>
                    <a:moveTo>
                      <a:pt x="3853" y="10488"/>
                    </a:moveTo>
                    <a:cubicBezTo>
                      <a:pt x="3853" y="10498"/>
                      <a:pt x="3843" y="10498"/>
                      <a:pt x="3843" y="10498"/>
                    </a:cubicBezTo>
                    <a:lnTo>
                      <a:pt x="3843" y="10488"/>
                    </a:lnTo>
                    <a:close/>
                    <a:moveTo>
                      <a:pt x="4124" y="11280"/>
                    </a:moveTo>
                    <a:lnTo>
                      <a:pt x="4134" y="11290"/>
                    </a:lnTo>
                    <a:lnTo>
                      <a:pt x="4134" y="11300"/>
                    </a:lnTo>
                    <a:cubicBezTo>
                      <a:pt x="4114" y="11290"/>
                      <a:pt x="4114" y="11280"/>
                      <a:pt x="4124" y="11280"/>
                    </a:cubicBezTo>
                    <a:close/>
                    <a:moveTo>
                      <a:pt x="5264" y="1"/>
                    </a:moveTo>
                    <a:cubicBezTo>
                      <a:pt x="5249" y="1"/>
                      <a:pt x="5233" y="1"/>
                      <a:pt x="5217" y="3"/>
                    </a:cubicBezTo>
                    <a:cubicBezTo>
                      <a:pt x="5199" y="2"/>
                      <a:pt x="5180" y="2"/>
                      <a:pt x="5162" y="2"/>
                    </a:cubicBezTo>
                    <a:cubicBezTo>
                      <a:pt x="4969" y="2"/>
                      <a:pt x="4818" y="57"/>
                      <a:pt x="4780" y="295"/>
                    </a:cubicBezTo>
                    <a:cubicBezTo>
                      <a:pt x="4707" y="440"/>
                      <a:pt x="4644" y="586"/>
                      <a:pt x="4572" y="732"/>
                    </a:cubicBezTo>
                    <a:cubicBezTo>
                      <a:pt x="4540" y="773"/>
                      <a:pt x="4519" y="826"/>
                      <a:pt x="4498" y="868"/>
                    </a:cubicBezTo>
                    <a:cubicBezTo>
                      <a:pt x="4374" y="1097"/>
                      <a:pt x="4259" y="1336"/>
                      <a:pt x="4207" y="1596"/>
                    </a:cubicBezTo>
                    <a:cubicBezTo>
                      <a:pt x="4144" y="1627"/>
                      <a:pt x="4134" y="1680"/>
                      <a:pt x="4134" y="1742"/>
                    </a:cubicBezTo>
                    <a:cubicBezTo>
                      <a:pt x="4124" y="1867"/>
                      <a:pt x="4040" y="1971"/>
                      <a:pt x="4061" y="2096"/>
                    </a:cubicBezTo>
                    <a:cubicBezTo>
                      <a:pt x="3968" y="2439"/>
                      <a:pt x="3947" y="2773"/>
                      <a:pt x="4061" y="3117"/>
                    </a:cubicBezTo>
                    <a:cubicBezTo>
                      <a:pt x="4093" y="3325"/>
                      <a:pt x="4114" y="3543"/>
                      <a:pt x="4144" y="3762"/>
                    </a:cubicBezTo>
                    <a:cubicBezTo>
                      <a:pt x="4155" y="3793"/>
                      <a:pt x="4176" y="3814"/>
                      <a:pt x="4197" y="3845"/>
                    </a:cubicBezTo>
                    <a:cubicBezTo>
                      <a:pt x="4197" y="3887"/>
                      <a:pt x="4207" y="3939"/>
                      <a:pt x="4207" y="3980"/>
                    </a:cubicBezTo>
                    <a:cubicBezTo>
                      <a:pt x="4228" y="4001"/>
                      <a:pt x="4249" y="4033"/>
                      <a:pt x="4269" y="4054"/>
                    </a:cubicBezTo>
                    <a:cubicBezTo>
                      <a:pt x="4269" y="4075"/>
                      <a:pt x="4280" y="4105"/>
                      <a:pt x="4280" y="4126"/>
                    </a:cubicBezTo>
                    <a:lnTo>
                      <a:pt x="4280" y="4272"/>
                    </a:lnTo>
                    <a:cubicBezTo>
                      <a:pt x="4301" y="4293"/>
                      <a:pt x="4322" y="4324"/>
                      <a:pt x="4343" y="4345"/>
                    </a:cubicBezTo>
                    <a:cubicBezTo>
                      <a:pt x="4426" y="4449"/>
                      <a:pt x="4394" y="4605"/>
                      <a:pt x="4488" y="4709"/>
                    </a:cubicBezTo>
                    <a:lnTo>
                      <a:pt x="4488" y="4720"/>
                    </a:lnTo>
                    <a:cubicBezTo>
                      <a:pt x="4530" y="4824"/>
                      <a:pt x="4582" y="4938"/>
                      <a:pt x="4572" y="5063"/>
                    </a:cubicBezTo>
                    <a:cubicBezTo>
                      <a:pt x="4552" y="5087"/>
                      <a:pt x="4532" y="5096"/>
                      <a:pt x="4512" y="5096"/>
                    </a:cubicBezTo>
                    <a:cubicBezTo>
                      <a:pt x="4480" y="5096"/>
                      <a:pt x="4448" y="5072"/>
                      <a:pt x="4415" y="5053"/>
                    </a:cubicBezTo>
                    <a:cubicBezTo>
                      <a:pt x="4343" y="5022"/>
                      <a:pt x="4269" y="4959"/>
                      <a:pt x="4197" y="4928"/>
                    </a:cubicBezTo>
                    <a:cubicBezTo>
                      <a:pt x="3846" y="4824"/>
                      <a:pt x="3490" y="4762"/>
                      <a:pt x="3133" y="4762"/>
                    </a:cubicBezTo>
                    <a:cubicBezTo>
                      <a:pt x="2991" y="4762"/>
                      <a:pt x="2850" y="4772"/>
                      <a:pt x="2708" y="4793"/>
                    </a:cubicBezTo>
                    <a:cubicBezTo>
                      <a:pt x="2666" y="4793"/>
                      <a:pt x="2645" y="4824"/>
                      <a:pt x="2604" y="4834"/>
                    </a:cubicBezTo>
                    <a:cubicBezTo>
                      <a:pt x="2562" y="4845"/>
                      <a:pt x="2520" y="4845"/>
                      <a:pt x="2469" y="4855"/>
                    </a:cubicBezTo>
                    <a:cubicBezTo>
                      <a:pt x="2395" y="4928"/>
                      <a:pt x="2323" y="4991"/>
                      <a:pt x="2249" y="5063"/>
                    </a:cubicBezTo>
                    <a:cubicBezTo>
                      <a:pt x="2020" y="5095"/>
                      <a:pt x="1781" y="5126"/>
                      <a:pt x="1594" y="5271"/>
                    </a:cubicBezTo>
                    <a:cubicBezTo>
                      <a:pt x="1552" y="5282"/>
                      <a:pt x="1500" y="5282"/>
                      <a:pt x="1458" y="5282"/>
                    </a:cubicBezTo>
                    <a:cubicBezTo>
                      <a:pt x="1434" y="5246"/>
                      <a:pt x="1406" y="5230"/>
                      <a:pt x="1374" y="5230"/>
                    </a:cubicBezTo>
                    <a:cubicBezTo>
                      <a:pt x="1352" y="5230"/>
                      <a:pt x="1328" y="5238"/>
                      <a:pt x="1302" y="5251"/>
                    </a:cubicBezTo>
                    <a:cubicBezTo>
                      <a:pt x="1229" y="5303"/>
                      <a:pt x="1146" y="5407"/>
                      <a:pt x="1073" y="5407"/>
                    </a:cubicBezTo>
                    <a:cubicBezTo>
                      <a:pt x="813" y="5417"/>
                      <a:pt x="636" y="5584"/>
                      <a:pt x="428" y="5688"/>
                    </a:cubicBezTo>
                    <a:cubicBezTo>
                      <a:pt x="178" y="5803"/>
                      <a:pt x="95" y="6021"/>
                      <a:pt x="21" y="6250"/>
                    </a:cubicBezTo>
                    <a:cubicBezTo>
                      <a:pt x="1" y="6292"/>
                      <a:pt x="42" y="6344"/>
                      <a:pt x="74" y="6375"/>
                    </a:cubicBezTo>
                    <a:cubicBezTo>
                      <a:pt x="84" y="6573"/>
                      <a:pt x="220" y="6708"/>
                      <a:pt x="292" y="6875"/>
                    </a:cubicBezTo>
                    <a:cubicBezTo>
                      <a:pt x="313" y="7032"/>
                      <a:pt x="417" y="7104"/>
                      <a:pt x="532" y="7177"/>
                    </a:cubicBezTo>
                    <a:cubicBezTo>
                      <a:pt x="750" y="7291"/>
                      <a:pt x="990" y="7396"/>
                      <a:pt x="1187" y="7552"/>
                    </a:cubicBezTo>
                    <a:cubicBezTo>
                      <a:pt x="1386" y="7698"/>
                      <a:pt x="1594" y="7802"/>
                      <a:pt x="1823" y="7885"/>
                    </a:cubicBezTo>
                    <a:cubicBezTo>
                      <a:pt x="1865" y="7906"/>
                      <a:pt x="1916" y="7927"/>
                      <a:pt x="1969" y="7958"/>
                    </a:cubicBezTo>
                    <a:cubicBezTo>
                      <a:pt x="2270" y="8114"/>
                      <a:pt x="2583" y="8229"/>
                      <a:pt x="2916" y="8323"/>
                    </a:cubicBezTo>
                    <a:cubicBezTo>
                      <a:pt x="3062" y="8364"/>
                      <a:pt x="3082" y="8395"/>
                      <a:pt x="3052" y="8614"/>
                    </a:cubicBezTo>
                    <a:cubicBezTo>
                      <a:pt x="2802" y="8718"/>
                      <a:pt x="2624" y="8895"/>
                      <a:pt x="2469" y="9114"/>
                    </a:cubicBezTo>
                    <a:cubicBezTo>
                      <a:pt x="2344" y="9270"/>
                      <a:pt x="2240" y="9447"/>
                      <a:pt x="2187" y="9645"/>
                    </a:cubicBezTo>
                    <a:cubicBezTo>
                      <a:pt x="2135" y="9864"/>
                      <a:pt x="2041" y="10061"/>
                      <a:pt x="1958" y="10269"/>
                    </a:cubicBezTo>
                    <a:cubicBezTo>
                      <a:pt x="1937" y="10301"/>
                      <a:pt x="1906" y="10332"/>
                      <a:pt x="1906" y="10363"/>
                    </a:cubicBezTo>
                    <a:cubicBezTo>
                      <a:pt x="1895" y="10717"/>
                      <a:pt x="1895" y="11061"/>
                      <a:pt x="1906" y="11405"/>
                    </a:cubicBezTo>
                    <a:cubicBezTo>
                      <a:pt x="1906" y="11467"/>
                      <a:pt x="1937" y="11519"/>
                      <a:pt x="1969" y="11571"/>
                    </a:cubicBezTo>
                    <a:lnTo>
                      <a:pt x="1969" y="11789"/>
                    </a:lnTo>
                    <a:cubicBezTo>
                      <a:pt x="1990" y="11863"/>
                      <a:pt x="2041" y="11904"/>
                      <a:pt x="2104" y="11935"/>
                    </a:cubicBezTo>
                    <a:cubicBezTo>
                      <a:pt x="2166" y="12039"/>
                      <a:pt x="2240" y="12133"/>
                      <a:pt x="2291" y="12238"/>
                    </a:cubicBezTo>
                    <a:cubicBezTo>
                      <a:pt x="2454" y="12520"/>
                      <a:pt x="2706" y="12667"/>
                      <a:pt x="2968" y="12667"/>
                    </a:cubicBezTo>
                    <a:cubicBezTo>
                      <a:pt x="3161" y="12667"/>
                      <a:pt x="3359" y="12588"/>
                      <a:pt x="3531" y="12425"/>
                    </a:cubicBezTo>
                    <a:cubicBezTo>
                      <a:pt x="3603" y="12352"/>
                      <a:pt x="3686" y="12279"/>
                      <a:pt x="3760" y="12206"/>
                    </a:cubicBezTo>
                    <a:cubicBezTo>
                      <a:pt x="3827" y="12139"/>
                      <a:pt x="3895" y="12080"/>
                      <a:pt x="3988" y="12080"/>
                    </a:cubicBezTo>
                    <a:cubicBezTo>
                      <a:pt x="3995" y="12080"/>
                      <a:pt x="4002" y="12080"/>
                      <a:pt x="4010" y="12081"/>
                    </a:cubicBezTo>
                    <a:cubicBezTo>
                      <a:pt x="4018" y="12082"/>
                      <a:pt x="4027" y="12082"/>
                      <a:pt x="4035" y="12082"/>
                    </a:cubicBezTo>
                    <a:cubicBezTo>
                      <a:pt x="4187" y="12082"/>
                      <a:pt x="4284" y="11991"/>
                      <a:pt x="4353" y="11863"/>
                    </a:cubicBezTo>
                    <a:cubicBezTo>
                      <a:pt x="4374" y="11842"/>
                      <a:pt x="4394" y="11821"/>
                      <a:pt x="4415" y="11789"/>
                    </a:cubicBezTo>
                    <a:cubicBezTo>
                      <a:pt x="4540" y="11623"/>
                      <a:pt x="4686" y="11488"/>
                      <a:pt x="4843" y="11363"/>
                    </a:cubicBezTo>
                    <a:cubicBezTo>
                      <a:pt x="4988" y="11248"/>
                      <a:pt x="5134" y="11040"/>
                      <a:pt x="5217" y="10852"/>
                    </a:cubicBezTo>
                    <a:cubicBezTo>
                      <a:pt x="5331" y="10727"/>
                      <a:pt x="5456" y="10613"/>
                      <a:pt x="5436" y="10415"/>
                    </a:cubicBezTo>
                    <a:cubicBezTo>
                      <a:pt x="5571" y="10248"/>
                      <a:pt x="5592" y="10040"/>
                      <a:pt x="5655" y="9843"/>
                    </a:cubicBezTo>
                    <a:cubicBezTo>
                      <a:pt x="5790" y="9728"/>
                      <a:pt x="5810" y="9551"/>
                      <a:pt x="5905" y="9415"/>
                    </a:cubicBezTo>
                    <a:cubicBezTo>
                      <a:pt x="5927" y="9379"/>
                      <a:pt x="5952" y="9367"/>
                      <a:pt x="5977" y="9367"/>
                    </a:cubicBezTo>
                    <a:cubicBezTo>
                      <a:pt x="6011" y="9367"/>
                      <a:pt x="6046" y="9388"/>
                      <a:pt x="6081" y="9405"/>
                    </a:cubicBezTo>
                    <a:cubicBezTo>
                      <a:pt x="6092" y="9468"/>
                      <a:pt x="6113" y="9520"/>
                      <a:pt x="6154" y="9551"/>
                    </a:cubicBezTo>
                    <a:cubicBezTo>
                      <a:pt x="6164" y="9593"/>
                      <a:pt x="6185" y="9614"/>
                      <a:pt x="6227" y="9635"/>
                    </a:cubicBezTo>
                    <a:lnTo>
                      <a:pt x="6217" y="9635"/>
                    </a:lnTo>
                    <a:cubicBezTo>
                      <a:pt x="6206" y="9801"/>
                      <a:pt x="6310" y="9926"/>
                      <a:pt x="6383" y="10051"/>
                    </a:cubicBezTo>
                    <a:cubicBezTo>
                      <a:pt x="6404" y="10082"/>
                      <a:pt x="6425" y="10103"/>
                      <a:pt x="6446" y="10134"/>
                    </a:cubicBezTo>
                    <a:cubicBezTo>
                      <a:pt x="6435" y="10259"/>
                      <a:pt x="6550" y="10322"/>
                      <a:pt x="6592" y="10415"/>
                    </a:cubicBezTo>
                    <a:cubicBezTo>
                      <a:pt x="6633" y="10488"/>
                      <a:pt x="6654" y="10582"/>
                      <a:pt x="6717" y="10634"/>
                    </a:cubicBezTo>
                    <a:cubicBezTo>
                      <a:pt x="6987" y="10884"/>
                      <a:pt x="7154" y="11217"/>
                      <a:pt x="7393" y="11498"/>
                    </a:cubicBezTo>
                    <a:cubicBezTo>
                      <a:pt x="7435" y="11581"/>
                      <a:pt x="7529" y="11602"/>
                      <a:pt x="7601" y="11644"/>
                    </a:cubicBezTo>
                    <a:cubicBezTo>
                      <a:pt x="7633" y="11644"/>
                      <a:pt x="7654" y="11644"/>
                      <a:pt x="7675" y="11654"/>
                    </a:cubicBezTo>
                    <a:cubicBezTo>
                      <a:pt x="7839" y="11801"/>
                      <a:pt x="8027" y="11867"/>
                      <a:pt x="8239" y="11867"/>
                    </a:cubicBezTo>
                    <a:cubicBezTo>
                      <a:pt x="8269" y="11867"/>
                      <a:pt x="8299" y="11865"/>
                      <a:pt x="8330" y="11863"/>
                    </a:cubicBezTo>
                    <a:cubicBezTo>
                      <a:pt x="8445" y="11922"/>
                      <a:pt x="8559" y="11949"/>
                      <a:pt x="8673" y="11949"/>
                    </a:cubicBezTo>
                    <a:cubicBezTo>
                      <a:pt x="8798" y="11949"/>
                      <a:pt x="8924" y="11917"/>
                      <a:pt x="9049" y="11863"/>
                    </a:cubicBezTo>
                    <a:cubicBezTo>
                      <a:pt x="9111" y="11842"/>
                      <a:pt x="9174" y="11810"/>
                      <a:pt x="9236" y="11789"/>
                    </a:cubicBezTo>
                    <a:cubicBezTo>
                      <a:pt x="9320" y="11769"/>
                      <a:pt x="9382" y="11727"/>
                      <a:pt x="9413" y="11644"/>
                    </a:cubicBezTo>
                    <a:cubicBezTo>
                      <a:pt x="9445" y="11634"/>
                      <a:pt x="9475" y="11613"/>
                      <a:pt x="9507" y="11602"/>
                    </a:cubicBezTo>
                    <a:cubicBezTo>
                      <a:pt x="9715" y="11509"/>
                      <a:pt x="9767" y="11415"/>
                      <a:pt x="9736" y="11206"/>
                    </a:cubicBezTo>
                    <a:cubicBezTo>
                      <a:pt x="9725" y="11134"/>
                      <a:pt x="9715" y="11061"/>
                      <a:pt x="9704" y="10998"/>
                    </a:cubicBezTo>
                    <a:cubicBezTo>
                      <a:pt x="9694" y="10894"/>
                      <a:pt x="9736" y="10780"/>
                      <a:pt x="9632" y="10707"/>
                    </a:cubicBezTo>
                    <a:lnTo>
                      <a:pt x="9632" y="10634"/>
                    </a:lnTo>
                    <a:cubicBezTo>
                      <a:pt x="9590" y="10405"/>
                      <a:pt x="9434" y="10238"/>
                      <a:pt x="9371" y="10019"/>
                    </a:cubicBezTo>
                    <a:cubicBezTo>
                      <a:pt x="9309" y="9843"/>
                      <a:pt x="9205" y="9718"/>
                      <a:pt x="9049" y="9624"/>
                    </a:cubicBezTo>
                    <a:cubicBezTo>
                      <a:pt x="9007" y="9540"/>
                      <a:pt x="8986" y="9457"/>
                      <a:pt x="8903" y="9405"/>
                    </a:cubicBezTo>
                    <a:cubicBezTo>
                      <a:pt x="8882" y="9374"/>
                      <a:pt x="8862" y="9353"/>
                      <a:pt x="8841" y="9332"/>
                    </a:cubicBezTo>
                    <a:cubicBezTo>
                      <a:pt x="8716" y="9135"/>
                      <a:pt x="8601" y="8937"/>
                      <a:pt x="8487" y="8739"/>
                    </a:cubicBezTo>
                    <a:cubicBezTo>
                      <a:pt x="8351" y="8520"/>
                      <a:pt x="8164" y="8333"/>
                      <a:pt x="7976" y="8156"/>
                    </a:cubicBezTo>
                    <a:cubicBezTo>
                      <a:pt x="7945" y="8031"/>
                      <a:pt x="7851" y="7958"/>
                      <a:pt x="7747" y="7885"/>
                    </a:cubicBezTo>
                    <a:cubicBezTo>
                      <a:pt x="7726" y="7833"/>
                      <a:pt x="7705" y="7791"/>
                      <a:pt x="7675" y="7740"/>
                    </a:cubicBezTo>
                    <a:cubicBezTo>
                      <a:pt x="7685" y="7719"/>
                      <a:pt x="7685" y="7687"/>
                      <a:pt x="7675" y="7666"/>
                    </a:cubicBezTo>
                    <a:cubicBezTo>
                      <a:pt x="7732" y="7561"/>
                      <a:pt x="7807" y="7456"/>
                      <a:pt x="7940" y="7456"/>
                    </a:cubicBezTo>
                    <a:cubicBezTo>
                      <a:pt x="7952" y="7456"/>
                      <a:pt x="7964" y="7456"/>
                      <a:pt x="7976" y="7458"/>
                    </a:cubicBezTo>
                    <a:cubicBezTo>
                      <a:pt x="8013" y="7461"/>
                      <a:pt x="8049" y="7463"/>
                      <a:pt x="8084" y="7463"/>
                    </a:cubicBezTo>
                    <a:cubicBezTo>
                      <a:pt x="8392" y="7463"/>
                      <a:pt x="8661" y="7343"/>
                      <a:pt x="8903" y="7156"/>
                    </a:cubicBezTo>
                    <a:lnTo>
                      <a:pt x="8882" y="7146"/>
                    </a:lnTo>
                    <a:lnTo>
                      <a:pt x="8892" y="7136"/>
                    </a:lnTo>
                    <a:cubicBezTo>
                      <a:pt x="8892" y="7146"/>
                      <a:pt x="8903" y="7156"/>
                      <a:pt x="8903" y="7156"/>
                    </a:cubicBezTo>
                    <a:cubicBezTo>
                      <a:pt x="9049" y="7136"/>
                      <a:pt x="9184" y="7083"/>
                      <a:pt x="9278" y="6958"/>
                    </a:cubicBezTo>
                    <a:cubicBezTo>
                      <a:pt x="9369" y="6887"/>
                      <a:pt x="9462" y="6806"/>
                      <a:pt x="9553" y="6734"/>
                    </a:cubicBezTo>
                    <a:lnTo>
                      <a:pt x="9553" y="6734"/>
                    </a:lnTo>
                    <a:cubicBezTo>
                      <a:pt x="9549" y="6736"/>
                      <a:pt x="9544" y="6737"/>
                      <a:pt x="9538" y="6737"/>
                    </a:cubicBezTo>
                    <a:cubicBezTo>
                      <a:pt x="9530" y="6737"/>
                      <a:pt x="9522" y="6735"/>
                      <a:pt x="9517" y="6729"/>
                    </a:cubicBezTo>
                    <a:lnTo>
                      <a:pt x="9559" y="6729"/>
                    </a:lnTo>
                    <a:cubicBezTo>
                      <a:pt x="9611" y="6708"/>
                      <a:pt x="9653" y="6678"/>
                      <a:pt x="9704" y="6657"/>
                    </a:cubicBezTo>
                    <a:cubicBezTo>
                      <a:pt x="9882" y="6553"/>
                      <a:pt x="10059" y="6458"/>
                      <a:pt x="10100" y="6229"/>
                    </a:cubicBezTo>
                    <a:cubicBezTo>
                      <a:pt x="10111" y="6209"/>
                      <a:pt x="10132" y="6188"/>
                      <a:pt x="10153" y="6178"/>
                    </a:cubicBezTo>
                    <a:cubicBezTo>
                      <a:pt x="10298" y="6042"/>
                      <a:pt x="10392" y="5875"/>
                      <a:pt x="10496" y="5720"/>
                    </a:cubicBezTo>
                    <a:cubicBezTo>
                      <a:pt x="10600" y="5626"/>
                      <a:pt x="10642" y="5501"/>
                      <a:pt x="10694" y="5386"/>
                    </a:cubicBezTo>
                    <a:cubicBezTo>
                      <a:pt x="10725" y="5303"/>
                      <a:pt x="10725" y="5199"/>
                      <a:pt x="10767" y="5116"/>
                    </a:cubicBezTo>
                    <a:cubicBezTo>
                      <a:pt x="10861" y="4949"/>
                      <a:pt x="10850" y="4783"/>
                      <a:pt x="10861" y="4605"/>
                    </a:cubicBezTo>
                    <a:cubicBezTo>
                      <a:pt x="10871" y="4418"/>
                      <a:pt x="10808" y="4283"/>
                      <a:pt x="10642" y="4199"/>
                    </a:cubicBezTo>
                    <a:cubicBezTo>
                      <a:pt x="10577" y="4070"/>
                      <a:pt x="10463" y="3998"/>
                      <a:pt x="10336" y="3998"/>
                    </a:cubicBezTo>
                    <a:cubicBezTo>
                      <a:pt x="10320" y="3998"/>
                      <a:pt x="10304" y="3999"/>
                      <a:pt x="10288" y="4001"/>
                    </a:cubicBezTo>
                    <a:cubicBezTo>
                      <a:pt x="10028" y="4022"/>
                      <a:pt x="9767" y="4075"/>
                      <a:pt x="9517" y="4137"/>
                    </a:cubicBezTo>
                    <a:cubicBezTo>
                      <a:pt x="9267" y="4189"/>
                      <a:pt x="9028" y="4272"/>
                      <a:pt x="8778" y="4283"/>
                    </a:cubicBezTo>
                    <a:cubicBezTo>
                      <a:pt x="8747" y="4283"/>
                      <a:pt x="8716" y="4314"/>
                      <a:pt x="8684" y="4334"/>
                    </a:cubicBezTo>
                    <a:cubicBezTo>
                      <a:pt x="8434" y="4366"/>
                      <a:pt x="8226" y="4491"/>
                      <a:pt x="8018" y="4626"/>
                    </a:cubicBezTo>
                    <a:cubicBezTo>
                      <a:pt x="7883" y="4668"/>
                      <a:pt x="7747" y="4709"/>
                      <a:pt x="7675" y="4845"/>
                    </a:cubicBezTo>
                    <a:cubicBezTo>
                      <a:pt x="7601" y="4887"/>
                      <a:pt x="7508" y="4917"/>
                      <a:pt x="7456" y="4991"/>
                    </a:cubicBezTo>
                    <a:cubicBezTo>
                      <a:pt x="7331" y="5063"/>
                      <a:pt x="7175" y="5074"/>
                      <a:pt x="7071" y="5178"/>
                    </a:cubicBezTo>
                    <a:cubicBezTo>
                      <a:pt x="6987" y="5262"/>
                      <a:pt x="6891" y="5293"/>
                      <a:pt x="6791" y="5293"/>
                    </a:cubicBezTo>
                    <a:cubicBezTo>
                      <a:pt x="6729" y="5293"/>
                      <a:pt x="6665" y="5281"/>
                      <a:pt x="6602" y="5262"/>
                    </a:cubicBezTo>
                    <a:cubicBezTo>
                      <a:pt x="6602" y="5251"/>
                      <a:pt x="6602" y="5230"/>
                      <a:pt x="6592" y="5220"/>
                    </a:cubicBezTo>
                    <a:cubicBezTo>
                      <a:pt x="6654" y="5157"/>
                      <a:pt x="6675" y="5084"/>
                      <a:pt x="6664" y="5001"/>
                    </a:cubicBezTo>
                    <a:cubicBezTo>
                      <a:pt x="6664" y="4897"/>
                      <a:pt x="6685" y="4793"/>
                      <a:pt x="6727" y="4699"/>
                    </a:cubicBezTo>
                    <a:cubicBezTo>
                      <a:pt x="6779" y="4512"/>
                      <a:pt x="6800" y="4314"/>
                      <a:pt x="6737" y="4126"/>
                    </a:cubicBezTo>
                    <a:cubicBezTo>
                      <a:pt x="6727" y="4105"/>
                      <a:pt x="6737" y="4075"/>
                      <a:pt x="6737" y="4054"/>
                    </a:cubicBezTo>
                    <a:cubicBezTo>
                      <a:pt x="6758" y="4012"/>
                      <a:pt x="6789" y="3960"/>
                      <a:pt x="6789" y="3918"/>
                    </a:cubicBezTo>
                    <a:lnTo>
                      <a:pt x="6789" y="2668"/>
                    </a:lnTo>
                    <a:cubicBezTo>
                      <a:pt x="6789" y="2627"/>
                      <a:pt x="6758" y="2575"/>
                      <a:pt x="6737" y="2534"/>
                    </a:cubicBezTo>
                    <a:cubicBezTo>
                      <a:pt x="6737" y="2263"/>
                      <a:pt x="6696" y="1992"/>
                      <a:pt x="6592" y="1742"/>
                    </a:cubicBezTo>
                    <a:cubicBezTo>
                      <a:pt x="6571" y="1711"/>
                      <a:pt x="6539" y="1690"/>
                      <a:pt x="6518" y="1669"/>
                    </a:cubicBezTo>
                    <a:cubicBezTo>
                      <a:pt x="6467" y="1606"/>
                      <a:pt x="6414" y="1544"/>
                      <a:pt x="6363" y="1472"/>
                    </a:cubicBezTo>
                    <a:cubicBezTo>
                      <a:pt x="6227" y="1284"/>
                      <a:pt x="6050" y="1128"/>
                      <a:pt x="5967" y="898"/>
                    </a:cubicBezTo>
                    <a:cubicBezTo>
                      <a:pt x="5905" y="732"/>
                      <a:pt x="5810" y="586"/>
                      <a:pt x="5727" y="440"/>
                    </a:cubicBezTo>
                    <a:cubicBezTo>
                      <a:pt x="5665" y="305"/>
                      <a:pt x="5592" y="180"/>
                      <a:pt x="5477" y="86"/>
                    </a:cubicBezTo>
                    <a:cubicBezTo>
                      <a:pt x="5416" y="25"/>
                      <a:pt x="5347" y="1"/>
                      <a:pt x="5264"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3" name="Google Shape;123;p36"/>
              <p:cNvPicPr preferRelativeResize="0"/>
              <p:nvPr/>
            </p:nvPicPr>
            <p:blipFill rotWithShape="1">
              <a:blip r:embed="rId6">
                <a:alphaModFix/>
              </a:blip>
              <a:srcRect/>
              <a:stretch/>
            </p:blipFill>
            <p:spPr>
              <a:xfrm>
                <a:off x="2438120" y="1626936"/>
                <a:ext cx="679484" cy="794179"/>
              </a:xfrm>
              <a:prstGeom prst="rect">
                <a:avLst/>
              </a:prstGeom>
              <a:noFill/>
              <a:ln>
                <a:noFill/>
              </a:ln>
            </p:spPr>
          </p:pic>
        </p:grpSp>
      </p:gr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24"/>
        <p:cNvGrpSpPr/>
        <p:nvPr/>
      </p:nvGrpSpPr>
      <p:grpSpPr>
        <a:xfrm>
          <a:off x="0" y="0"/>
          <a:ext cx="0" cy="0"/>
          <a:chOff x="0" y="0"/>
          <a:chExt cx="0" cy="0"/>
        </a:xfrm>
      </p:grpSpPr>
      <p:sp>
        <p:nvSpPr>
          <p:cNvPr id="125" name="Google Shape;125;p37"/>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SzPts val="3200"/>
              <a:buNone/>
              <a:defRPr/>
            </a:lvl2pPr>
            <a:lvl3pPr lvl="2" algn="ctr">
              <a:lnSpc>
                <a:spcPct val="100000"/>
              </a:lnSpc>
              <a:spcBef>
                <a:spcPts val="0"/>
              </a:spcBef>
              <a:spcAft>
                <a:spcPts val="0"/>
              </a:spcAft>
              <a:buSzPts val="3200"/>
              <a:buNone/>
              <a:defRPr/>
            </a:lvl3pPr>
            <a:lvl4pPr lvl="3" algn="ctr">
              <a:lnSpc>
                <a:spcPct val="100000"/>
              </a:lnSpc>
              <a:spcBef>
                <a:spcPts val="0"/>
              </a:spcBef>
              <a:spcAft>
                <a:spcPts val="0"/>
              </a:spcAft>
              <a:buSzPts val="3200"/>
              <a:buNone/>
              <a:defRPr/>
            </a:lvl4pPr>
            <a:lvl5pPr lvl="4" algn="ctr">
              <a:lnSpc>
                <a:spcPct val="100000"/>
              </a:lnSpc>
              <a:spcBef>
                <a:spcPts val="0"/>
              </a:spcBef>
              <a:spcAft>
                <a:spcPts val="0"/>
              </a:spcAft>
              <a:buSzPts val="3200"/>
              <a:buNone/>
              <a:defRPr/>
            </a:lvl5pPr>
            <a:lvl6pPr lvl="5" algn="ctr">
              <a:lnSpc>
                <a:spcPct val="100000"/>
              </a:lnSpc>
              <a:spcBef>
                <a:spcPts val="0"/>
              </a:spcBef>
              <a:spcAft>
                <a:spcPts val="0"/>
              </a:spcAft>
              <a:buSzPts val="3200"/>
              <a:buNone/>
              <a:defRPr/>
            </a:lvl6pPr>
            <a:lvl7pPr lvl="6" algn="ctr">
              <a:lnSpc>
                <a:spcPct val="100000"/>
              </a:lnSpc>
              <a:spcBef>
                <a:spcPts val="0"/>
              </a:spcBef>
              <a:spcAft>
                <a:spcPts val="0"/>
              </a:spcAft>
              <a:buSzPts val="3200"/>
              <a:buNone/>
              <a:defRPr/>
            </a:lvl7pPr>
            <a:lvl8pPr lvl="7" algn="ctr">
              <a:lnSpc>
                <a:spcPct val="100000"/>
              </a:lnSpc>
              <a:spcBef>
                <a:spcPts val="0"/>
              </a:spcBef>
              <a:spcAft>
                <a:spcPts val="0"/>
              </a:spcAft>
              <a:buSzPts val="3200"/>
              <a:buNone/>
              <a:defRPr/>
            </a:lvl8pPr>
            <a:lvl9pPr lvl="8" algn="ctr">
              <a:lnSpc>
                <a:spcPct val="100000"/>
              </a:lnSpc>
              <a:spcBef>
                <a:spcPts val="0"/>
              </a:spcBef>
              <a:spcAft>
                <a:spcPts val="0"/>
              </a:spcAft>
              <a:buSzPts val="3200"/>
              <a:buNone/>
              <a:defRPr/>
            </a:lvl9pPr>
          </a:lstStyle>
          <a:p>
            <a:endParaRPr/>
          </a:p>
        </p:txBody>
      </p:sp>
      <p:sp>
        <p:nvSpPr>
          <p:cNvPr id="126" name="Google Shape;126;p37"/>
          <p:cNvSpPr txBox="1">
            <a:spLocks noGrp="1"/>
          </p:cNvSpPr>
          <p:nvPr>
            <p:ph type="subTitle" idx="1"/>
          </p:nvPr>
        </p:nvSpPr>
        <p:spPr>
          <a:xfrm>
            <a:off x="937625" y="3195025"/>
            <a:ext cx="2175300" cy="9099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127" name="Google Shape;127;p37"/>
          <p:cNvSpPr txBox="1">
            <a:spLocks noGrp="1"/>
          </p:cNvSpPr>
          <p:nvPr>
            <p:ph type="subTitle" idx="2"/>
          </p:nvPr>
        </p:nvSpPr>
        <p:spPr>
          <a:xfrm>
            <a:off x="3484347" y="3195025"/>
            <a:ext cx="2175300" cy="9099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128" name="Google Shape;128;p37"/>
          <p:cNvSpPr txBox="1">
            <a:spLocks noGrp="1"/>
          </p:cNvSpPr>
          <p:nvPr>
            <p:ph type="subTitle" idx="3"/>
          </p:nvPr>
        </p:nvSpPr>
        <p:spPr>
          <a:xfrm>
            <a:off x="6031075" y="3195025"/>
            <a:ext cx="2175300" cy="9099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129" name="Google Shape;129;p37"/>
          <p:cNvSpPr txBox="1">
            <a:spLocks noGrp="1"/>
          </p:cNvSpPr>
          <p:nvPr>
            <p:ph type="subTitle" idx="4"/>
          </p:nvPr>
        </p:nvSpPr>
        <p:spPr>
          <a:xfrm>
            <a:off x="937625" y="2707400"/>
            <a:ext cx="2175300" cy="558900"/>
          </a:xfrm>
          <a:prstGeom prst="rect">
            <a:avLst/>
          </a:prstGeom>
          <a:noFill/>
          <a:ln>
            <a:noFill/>
          </a:ln>
        </p:spPr>
        <p:txBody>
          <a:bodyPr spcFirstLastPara="1" wrap="square" lIns="91425" tIns="91425" rIns="91425" bIns="91425" anchor="b" anchorCtr="0">
            <a:noAutofit/>
          </a:bodyPr>
          <a:lstStyle>
            <a:lvl1pPr lvl="0" algn="ctr">
              <a:lnSpc>
                <a:spcPct val="115000"/>
              </a:lnSpc>
              <a:spcBef>
                <a:spcPts val="0"/>
              </a:spcBef>
              <a:spcAft>
                <a:spcPts val="0"/>
              </a:spcAft>
              <a:buSzPts val="2400"/>
              <a:buFont typeface="Bebas Neue"/>
              <a:buNone/>
              <a:defRPr sz="2200">
                <a:solidFill>
                  <a:schemeClr val="dk1"/>
                </a:solidFill>
                <a:latin typeface="Tenor Sans"/>
                <a:ea typeface="Tenor Sans"/>
                <a:cs typeface="Tenor Sans"/>
                <a:sym typeface="Tenor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0" name="Google Shape;130;p37"/>
          <p:cNvSpPr txBox="1">
            <a:spLocks noGrp="1"/>
          </p:cNvSpPr>
          <p:nvPr>
            <p:ph type="subTitle" idx="5"/>
          </p:nvPr>
        </p:nvSpPr>
        <p:spPr>
          <a:xfrm>
            <a:off x="3484350" y="2707400"/>
            <a:ext cx="2175300" cy="558900"/>
          </a:xfrm>
          <a:prstGeom prst="rect">
            <a:avLst/>
          </a:prstGeom>
          <a:noFill/>
          <a:ln>
            <a:noFill/>
          </a:ln>
        </p:spPr>
        <p:txBody>
          <a:bodyPr spcFirstLastPara="1" wrap="square" lIns="91425" tIns="91425" rIns="91425" bIns="91425" anchor="b" anchorCtr="0">
            <a:noAutofit/>
          </a:bodyPr>
          <a:lstStyle>
            <a:lvl1pPr lvl="0" algn="ctr">
              <a:lnSpc>
                <a:spcPct val="115000"/>
              </a:lnSpc>
              <a:spcBef>
                <a:spcPts val="0"/>
              </a:spcBef>
              <a:spcAft>
                <a:spcPts val="0"/>
              </a:spcAft>
              <a:buSzPts val="2400"/>
              <a:buFont typeface="Bebas Neue"/>
              <a:buNone/>
              <a:defRPr sz="2200">
                <a:solidFill>
                  <a:schemeClr val="dk1"/>
                </a:solidFill>
                <a:latin typeface="Tenor Sans"/>
                <a:ea typeface="Tenor Sans"/>
                <a:cs typeface="Tenor Sans"/>
                <a:sym typeface="Tenor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1" name="Google Shape;131;p37"/>
          <p:cNvSpPr txBox="1">
            <a:spLocks noGrp="1"/>
          </p:cNvSpPr>
          <p:nvPr>
            <p:ph type="subTitle" idx="6"/>
          </p:nvPr>
        </p:nvSpPr>
        <p:spPr>
          <a:xfrm>
            <a:off x="6031075" y="2707400"/>
            <a:ext cx="2175300" cy="558900"/>
          </a:xfrm>
          <a:prstGeom prst="rect">
            <a:avLst/>
          </a:prstGeom>
          <a:noFill/>
          <a:ln>
            <a:noFill/>
          </a:ln>
        </p:spPr>
        <p:txBody>
          <a:bodyPr spcFirstLastPara="1" wrap="square" lIns="91425" tIns="91425" rIns="91425" bIns="91425" anchor="b" anchorCtr="0">
            <a:noAutofit/>
          </a:bodyPr>
          <a:lstStyle>
            <a:lvl1pPr lvl="0" algn="ctr">
              <a:lnSpc>
                <a:spcPct val="115000"/>
              </a:lnSpc>
              <a:spcBef>
                <a:spcPts val="0"/>
              </a:spcBef>
              <a:spcAft>
                <a:spcPts val="0"/>
              </a:spcAft>
              <a:buSzPts val="2400"/>
              <a:buFont typeface="Bebas Neue"/>
              <a:buNone/>
              <a:defRPr sz="2200">
                <a:solidFill>
                  <a:schemeClr val="dk1"/>
                </a:solidFill>
                <a:latin typeface="Tenor Sans"/>
                <a:ea typeface="Tenor Sans"/>
                <a:cs typeface="Tenor Sans"/>
                <a:sym typeface="Tenor Sans"/>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32" name="Google Shape;132;p37"/>
          <p:cNvGrpSpPr/>
          <p:nvPr/>
        </p:nvGrpSpPr>
        <p:grpSpPr>
          <a:xfrm>
            <a:off x="-2304625" y="-302575"/>
            <a:ext cx="12863967" cy="7233149"/>
            <a:chOff x="-2304625" y="-302575"/>
            <a:chExt cx="12863967" cy="7233149"/>
          </a:xfrm>
        </p:grpSpPr>
        <p:sp>
          <p:nvSpPr>
            <p:cNvPr id="133" name="Google Shape;133;p37"/>
            <p:cNvSpPr/>
            <p:nvPr/>
          </p:nvSpPr>
          <p:spPr>
            <a:xfrm rot="7827949">
              <a:off x="6622672" y="3484795"/>
              <a:ext cx="3616207" cy="2510847"/>
            </a:xfrm>
            <a:custGeom>
              <a:avLst/>
              <a:gdLst/>
              <a:ahLst/>
              <a:cxnLst/>
              <a:rect l="l" t="t" r="r" b="b"/>
              <a:pathLst>
                <a:path w="144647" h="100433" extrusionOk="0">
                  <a:moveTo>
                    <a:pt x="0" y="0"/>
                  </a:moveTo>
                  <a:cubicBezTo>
                    <a:pt x="1766" y="19440"/>
                    <a:pt x="11257" y="43072"/>
                    <a:pt x="29199" y="50762"/>
                  </a:cubicBezTo>
                  <a:cubicBezTo>
                    <a:pt x="45989" y="57959"/>
                    <a:pt x="66985" y="52048"/>
                    <a:pt x="83104" y="60644"/>
                  </a:cubicBezTo>
                  <a:cubicBezTo>
                    <a:pt x="94071" y="66493"/>
                    <a:pt x="92477" y="85081"/>
                    <a:pt x="102421" y="92538"/>
                  </a:cubicBezTo>
                  <a:cubicBezTo>
                    <a:pt x="113806" y="101075"/>
                    <a:pt x="130694" y="101623"/>
                    <a:pt x="144647" y="98827"/>
                  </a:cubicBezTo>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7"/>
            <p:cNvSpPr/>
            <p:nvPr/>
          </p:nvSpPr>
          <p:spPr>
            <a:xfrm flipH="1">
              <a:off x="-2304625" y="-302575"/>
              <a:ext cx="3448050" cy="2381250"/>
            </a:xfrm>
            <a:custGeom>
              <a:avLst/>
              <a:gdLst/>
              <a:ahLst/>
              <a:cxnLst/>
              <a:rect l="l" t="t" r="r" b="b"/>
              <a:pathLst>
                <a:path w="137922" h="95250" extrusionOk="0">
                  <a:moveTo>
                    <a:pt x="0" y="0"/>
                  </a:moveTo>
                  <a:cubicBezTo>
                    <a:pt x="6166" y="8221"/>
                    <a:pt x="10620" y="19026"/>
                    <a:pt x="19812" y="23622"/>
                  </a:cubicBezTo>
                  <a:cubicBezTo>
                    <a:pt x="33399" y="30416"/>
                    <a:pt x="49844" y="31197"/>
                    <a:pt x="62484" y="39624"/>
                  </a:cubicBezTo>
                  <a:cubicBezTo>
                    <a:pt x="68175" y="43418"/>
                    <a:pt x="69633" y="51285"/>
                    <a:pt x="73152" y="57150"/>
                  </a:cubicBezTo>
                  <a:cubicBezTo>
                    <a:pt x="76582" y="62867"/>
                    <a:pt x="82429" y="67122"/>
                    <a:pt x="88392" y="70104"/>
                  </a:cubicBezTo>
                  <a:cubicBezTo>
                    <a:pt x="97882" y="74849"/>
                    <a:pt x="109882" y="72020"/>
                    <a:pt x="119634" y="76200"/>
                  </a:cubicBezTo>
                  <a:cubicBezTo>
                    <a:pt x="127725" y="79667"/>
                    <a:pt x="135787" y="86710"/>
                    <a:pt x="137922" y="95250"/>
                  </a:cubicBezTo>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 name="Google Shape;135;p37"/>
          <p:cNvGrpSpPr/>
          <p:nvPr/>
        </p:nvGrpSpPr>
        <p:grpSpPr>
          <a:xfrm rot="-554848" flipH="1">
            <a:off x="8322355" y="4409176"/>
            <a:ext cx="586355" cy="372587"/>
            <a:chOff x="2434039" y="2947450"/>
            <a:chExt cx="1005620" cy="639000"/>
          </a:xfrm>
        </p:grpSpPr>
        <p:sp>
          <p:nvSpPr>
            <p:cNvPr id="136" name="Google Shape;136;p37"/>
            <p:cNvSpPr/>
            <p:nvPr/>
          </p:nvSpPr>
          <p:spPr>
            <a:xfrm>
              <a:off x="2434040" y="2948130"/>
              <a:ext cx="1005611" cy="637635"/>
            </a:xfrm>
            <a:custGeom>
              <a:avLst/>
              <a:gdLst/>
              <a:ahLst/>
              <a:cxnLst/>
              <a:rect l="l" t="t" r="r" b="b"/>
              <a:pathLst>
                <a:path w="9486" h="6015" extrusionOk="0">
                  <a:moveTo>
                    <a:pt x="3249" y="370"/>
                  </a:moveTo>
                  <a:cubicBezTo>
                    <a:pt x="3249" y="370"/>
                    <a:pt x="3239" y="370"/>
                    <a:pt x="3239" y="380"/>
                  </a:cubicBezTo>
                  <a:lnTo>
                    <a:pt x="3239" y="370"/>
                  </a:lnTo>
                  <a:close/>
                  <a:moveTo>
                    <a:pt x="3384" y="1057"/>
                  </a:moveTo>
                  <a:lnTo>
                    <a:pt x="3384" y="1120"/>
                  </a:lnTo>
                  <a:cubicBezTo>
                    <a:pt x="3374" y="1130"/>
                    <a:pt x="3374" y="1130"/>
                    <a:pt x="3363" y="1130"/>
                  </a:cubicBezTo>
                  <a:cubicBezTo>
                    <a:pt x="3374" y="1109"/>
                    <a:pt x="3374" y="1078"/>
                    <a:pt x="3384" y="1057"/>
                  </a:cubicBezTo>
                  <a:close/>
                  <a:moveTo>
                    <a:pt x="4030" y="1203"/>
                  </a:moveTo>
                  <a:lnTo>
                    <a:pt x="4030" y="1213"/>
                  </a:lnTo>
                  <a:lnTo>
                    <a:pt x="4009" y="1213"/>
                  </a:lnTo>
                  <a:cubicBezTo>
                    <a:pt x="4020" y="1203"/>
                    <a:pt x="4020" y="1203"/>
                    <a:pt x="4030" y="1203"/>
                  </a:cubicBezTo>
                  <a:close/>
                  <a:moveTo>
                    <a:pt x="3114" y="1307"/>
                  </a:moveTo>
                  <a:lnTo>
                    <a:pt x="3114" y="1317"/>
                  </a:lnTo>
                  <a:cubicBezTo>
                    <a:pt x="3104" y="1317"/>
                    <a:pt x="3104" y="1317"/>
                    <a:pt x="3104" y="1307"/>
                  </a:cubicBezTo>
                  <a:close/>
                  <a:moveTo>
                    <a:pt x="5592" y="1879"/>
                  </a:moveTo>
                  <a:lnTo>
                    <a:pt x="5592" y="1911"/>
                  </a:lnTo>
                  <a:cubicBezTo>
                    <a:pt x="5582" y="1900"/>
                    <a:pt x="5582" y="1890"/>
                    <a:pt x="5582" y="1879"/>
                  </a:cubicBezTo>
                  <a:close/>
                  <a:moveTo>
                    <a:pt x="4925" y="2328"/>
                  </a:moveTo>
                  <a:cubicBezTo>
                    <a:pt x="4957" y="2328"/>
                    <a:pt x="4988" y="2338"/>
                    <a:pt x="5019" y="2338"/>
                  </a:cubicBezTo>
                  <a:cubicBezTo>
                    <a:pt x="5007" y="2346"/>
                    <a:pt x="4993" y="2349"/>
                    <a:pt x="4980" y="2349"/>
                  </a:cubicBezTo>
                  <a:cubicBezTo>
                    <a:pt x="4959" y="2349"/>
                    <a:pt x="4938" y="2340"/>
                    <a:pt x="4925" y="2328"/>
                  </a:cubicBezTo>
                  <a:close/>
                  <a:moveTo>
                    <a:pt x="7174" y="2962"/>
                  </a:moveTo>
                  <a:cubicBezTo>
                    <a:pt x="7174" y="2983"/>
                    <a:pt x="7164" y="3004"/>
                    <a:pt x="7153" y="3025"/>
                  </a:cubicBezTo>
                  <a:cubicBezTo>
                    <a:pt x="7153" y="3004"/>
                    <a:pt x="7153" y="2973"/>
                    <a:pt x="7164" y="2962"/>
                  </a:cubicBezTo>
                  <a:close/>
                  <a:moveTo>
                    <a:pt x="4384" y="4982"/>
                  </a:moveTo>
                  <a:lnTo>
                    <a:pt x="4384" y="5003"/>
                  </a:lnTo>
                  <a:cubicBezTo>
                    <a:pt x="4374" y="5003"/>
                    <a:pt x="4363" y="4993"/>
                    <a:pt x="4353" y="4993"/>
                  </a:cubicBezTo>
                  <a:cubicBezTo>
                    <a:pt x="4363" y="4993"/>
                    <a:pt x="4374" y="4993"/>
                    <a:pt x="4384" y="4982"/>
                  </a:cubicBezTo>
                  <a:close/>
                  <a:moveTo>
                    <a:pt x="3723" y="4969"/>
                  </a:moveTo>
                  <a:cubicBezTo>
                    <a:pt x="3737" y="4969"/>
                    <a:pt x="3770" y="4982"/>
                    <a:pt x="3770" y="4982"/>
                  </a:cubicBezTo>
                  <a:cubicBezTo>
                    <a:pt x="3759" y="5003"/>
                    <a:pt x="3759" y="5024"/>
                    <a:pt x="3759" y="5045"/>
                  </a:cubicBezTo>
                  <a:cubicBezTo>
                    <a:pt x="3749" y="5024"/>
                    <a:pt x="3728" y="5003"/>
                    <a:pt x="3707" y="4982"/>
                  </a:cubicBezTo>
                  <a:cubicBezTo>
                    <a:pt x="3717" y="4982"/>
                    <a:pt x="3717" y="4972"/>
                    <a:pt x="3717" y="4972"/>
                  </a:cubicBezTo>
                  <a:cubicBezTo>
                    <a:pt x="3717" y="4970"/>
                    <a:pt x="3720" y="4969"/>
                    <a:pt x="3723" y="4969"/>
                  </a:cubicBezTo>
                  <a:close/>
                  <a:moveTo>
                    <a:pt x="2526" y="0"/>
                  </a:moveTo>
                  <a:cubicBezTo>
                    <a:pt x="2431" y="0"/>
                    <a:pt x="2337" y="35"/>
                    <a:pt x="2250" y="99"/>
                  </a:cubicBezTo>
                  <a:cubicBezTo>
                    <a:pt x="2218" y="120"/>
                    <a:pt x="2167" y="141"/>
                    <a:pt x="2125" y="141"/>
                  </a:cubicBezTo>
                  <a:cubicBezTo>
                    <a:pt x="2010" y="141"/>
                    <a:pt x="2042" y="234"/>
                    <a:pt x="2031" y="297"/>
                  </a:cubicBezTo>
                  <a:cubicBezTo>
                    <a:pt x="2010" y="297"/>
                    <a:pt x="1989" y="297"/>
                    <a:pt x="1968" y="308"/>
                  </a:cubicBezTo>
                  <a:lnTo>
                    <a:pt x="1718" y="214"/>
                  </a:lnTo>
                  <a:cubicBezTo>
                    <a:pt x="1698" y="203"/>
                    <a:pt x="1677" y="196"/>
                    <a:pt x="1658" y="196"/>
                  </a:cubicBezTo>
                  <a:cubicBezTo>
                    <a:pt x="1638" y="196"/>
                    <a:pt x="1620" y="203"/>
                    <a:pt x="1604" y="224"/>
                  </a:cubicBezTo>
                  <a:cubicBezTo>
                    <a:pt x="1552" y="297"/>
                    <a:pt x="1479" y="297"/>
                    <a:pt x="1406" y="297"/>
                  </a:cubicBezTo>
                  <a:cubicBezTo>
                    <a:pt x="1354" y="308"/>
                    <a:pt x="1302" y="318"/>
                    <a:pt x="1271" y="370"/>
                  </a:cubicBezTo>
                  <a:cubicBezTo>
                    <a:pt x="1227" y="354"/>
                    <a:pt x="1199" y="344"/>
                    <a:pt x="1178" y="344"/>
                  </a:cubicBezTo>
                  <a:cubicBezTo>
                    <a:pt x="1145" y="344"/>
                    <a:pt x="1128" y="369"/>
                    <a:pt x="1084" y="433"/>
                  </a:cubicBezTo>
                  <a:cubicBezTo>
                    <a:pt x="1010" y="422"/>
                    <a:pt x="938" y="433"/>
                    <a:pt x="865" y="412"/>
                  </a:cubicBezTo>
                  <a:cubicBezTo>
                    <a:pt x="811" y="394"/>
                    <a:pt x="762" y="385"/>
                    <a:pt x="715" y="385"/>
                  </a:cubicBezTo>
                  <a:cubicBezTo>
                    <a:pt x="625" y="385"/>
                    <a:pt x="545" y="419"/>
                    <a:pt x="469" y="495"/>
                  </a:cubicBezTo>
                  <a:cubicBezTo>
                    <a:pt x="427" y="547"/>
                    <a:pt x="365" y="568"/>
                    <a:pt x="313" y="609"/>
                  </a:cubicBezTo>
                  <a:cubicBezTo>
                    <a:pt x="272" y="641"/>
                    <a:pt x="261" y="693"/>
                    <a:pt x="251" y="745"/>
                  </a:cubicBezTo>
                  <a:cubicBezTo>
                    <a:pt x="251" y="912"/>
                    <a:pt x="251" y="1078"/>
                    <a:pt x="219" y="1245"/>
                  </a:cubicBezTo>
                  <a:cubicBezTo>
                    <a:pt x="167" y="1484"/>
                    <a:pt x="126" y="1734"/>
                    <a:pt x="73" y="1974"/>
                  </a:cubicBezTo>
                  <a:cubicBezTo>
                    <a:pt x="63" y="2025"/>
                    <a:pt x="94" y="2057"/>
                    <a:pt x="126" y="2078"/>
                  </a:cubicBezTo>
                  <a:cubicBezTo>
                    <a:pt x="126" y="2140"/>
                    <a:pt x="136" y="2203"/>
                    <a:pt x="94" y="2265"/>
                  </a:cubicBezTo>
                  <a:cubicBezTo>
                    <a:pt x="11" y="2390"/>
                    <a:pt x="11" y="2536"/>
                    <a:pt x="1" y="2682"/>
                  </a:cubicBezTo>
                  <a:cubicBezTo>
                    <a:pt x="1" y="2786"/>
                    <a:pt x="32" y="2890"/>
                    <a:pt x="126" y="2921"/>
                  </a:cubicBezTo>
                  <a:cubicBezTo>
                    <a:pt x="240" y="2962"/>
                    <a:pt x="313" y="3077"/>
                    <a:pt x="448" y="3098"/>
                  </a:cubicBezTo>
                  <a:cubicBezTo>
                    <a:pt x="563" y="3161"/>
                    <a:pt x="688" y="3212"/>
                    <a:pt x="760" y="3337"/>
                  </a:cubicBezTo>
                  <a:cubicBezTo>
                    <a:pt x="823" y="3431"/>
                    <a:pt x="906" y="3473"/>
                    <a:pt x="1021" y="3473"/>
                  </a:cubicBezTo>
                  <a:lnTo>
                    <a:pt x="1084" y="3535"/>
                  </a:lnTo>
                  <a:cubicBezTo>
                    <a:pt x="1094" y="3691"/>
                    <a:pt x="1188" y="3774"/>
                    <a:pt x="1334" y="3795"/>
                  </a:cubicBezTo>
                  <a:cubicBezTo>
                    <a:pt x="1334" y="3848"/>
                    <a:pt x="1344" y="3889"/>
                    <a:pt x="1396" y="3931"/>
                  </a:cubicBezTo>
                  <a:cubicBezTo>
                    <a:pt x="1396" y="4087"/>
                    <a:pt x="1489" y="4191"/>
                    <a:pt x="1593" y="4306"/>
                  </a:cubicBezTo>
                  <a:cubicBezTo>
                    <a:pt x="1734" y="4426"/>
                    <a:pt x="1875" y="4556"/>
                    <a:pt x="2071" y="4556"/>
                  </a:cubicBezTo>
                  <a:cubicBezTo>
                    <a:pt x="2079" y="4556"/>
                    <a:pt x="2086" y="4556"/>
                    <a:pt x="2093" y="4556"/>
                  </a:cubicBezTo>
                  <a:cubicBezTo>
                    <a:pt x="2114" y="4587"/>
                    <a:pt x="2138" y="4603"/>
                    <a:pt x="2161" y="4603"/>
                  </a:cubicBezTo>
                  <a:cubicBezTo>
                    <a:pt x="2185" y="4603"/>
                    <a:pt x="2208" y="4587"/>
                    <a:pt x="2229" y="4556"/>
                  </a:cubicBezTo>
                  <a:cubicBezTo>
                    <a:pt x="2280" y="4585"/>
                    <a:pt x="2332" y="4615"/>
                    <a:pt x="2387" y="4615"/>
                  </a:cubicBezTo>
                  <a:cubicBezTo>
                    <a:pt x="2410" y="4615"/>
                    <a:pt x="2434" y="4610"/>
                    <a:pt x="2458" y="4597"/>
                  </a:cubicBezTo>
                  <a:cubicBezTo>
                    <a:pt x="2572" y="4545"/>
                    <a:pt x="2687" y="4566"/>
                    <a:pt x="2791" y="4556"/>
                  </a:cubicBezTo>
                  <a:lnTo>
                    <a:pt x="2801" y="4556"/>
                  </a:lnTo>
                  <a:cubicBezTo>
                    <a:pt x="2812" y="4577"/>
                    <a:pt x="2833" y="4597"/>
                    <a:pt x="2854" y="4618"/>
                  </a:cubicBezTo>
                  <a:lnTo>
                    <a:pt x="2854" y="4806"/>
                  </a:lnTo>
                  <a:lnTo>
                    <a:pt x="2854" y="4816"/>
                  </a:lnTo>
                  <a:cubicBezTo>
                    <a:pt x="2843" y="4816"/>
                    <a:pt x="2833" y="4827"/>
                    <a:pt x="2833" y="4827"/>
                  </a:cubicBezTo>
                  <a:cubicBezTo>
                    <a:pt x="2833" y="4837"/>
                    <a:pt x="2843" y="4847"/>
                    <a:pt x="2843" y="4847"/>
                  </a:cubicBezTo>
                  <a:cubicBezTo>
                    <a:pt x="2843" y="4857"/>
                    <a:pt x="2854" y="4868"/>
                    <a:pt x="2854" y="4868"/>
                  </a:cubicBezTo>
                  <a:lnTo>
                    <a:pt x="2864" y="4878"/>
                  </a:lnTo>
                  <a:cubicBezTo>
                    <a:pt x="2854" y="4972"/>
                    <a:pt x="2905" y="5024"/>
                    <a:pt x="2979" y="5066"/>
                  </a:cubicBezTo>
                  <a:cubicBezTo>
                    <a:pt x="2989" y="5086"/>
                    <a:pt x="2989" y="5107"/>
                    <a:pt x="2989" y="5128"/>
                  </a:cubicBezTo>
                  <a:lnTo>
                    <a:pt x="3051" y="5191"/>
                  </a:lnTo>
                  <a:cubicBezTo>
                    <a:pt x="3020" y="5410"/>
                    <a:pt x="3134" y="5535"/>
                    <a:pt x="3301" y="5639"/>
                  </a:cubicBezTo>
                  <a:cubicBezTo>
                    <a:pt x="3426" y="5639"/>
                    <a:pt x="3488" y="5732"/>
                    <a:pt x="3562" y="5805"/>
                  </a:cubicBezTo>
                  <a:cubicBezTo>
                    <a:pt x="3634" y="5868"/>
                    <a:pt x="3707" y="5899"/>
                    <a:pt x="3801" y="5930"/>
                  </a:cubicBezTo>
                  <a:cubicBezTo>
                    <a:pt x="4041" y="6003"/>
                    <a:pt x="4280" y="5951"/>
                    <a:pt x="4509" y="6013"/>
                  </a:cubicBezTo>
                  <a:cubicBezTo>
                    <a:pt x="4523" y="6014"/>
                    <a:pt x="4537" y="6015"/>
                    <a:pt x="4551" y="6015"/>
                  </a:cubicBezTo>
                  <a:cubicBezTo>
                    <a:pt x="4679" y="6015"/>
                    <a:pt x="4791" y="5973"/>
                    <a:pt x="4894" y="5889"/>
                  </a:cubicBezTo>
                  <a:lnTo>
                    <a:pt x="4957" y="5889"/>
                  </a:lnTo>
                  <a:lnTo>
                    <a:pt x="4957" y="5878"/>
                  </a:lnTo>
                  <a:cubicBezTo>
                    <a:pt x="4978" y="5868"/>
                    <a:pt x="4999" y="5847"/>
                    <a:pt x="5019" y="5826"/>
                  </a:cubicBezTo>
                  <a:lnTo>
                    <a:pt x="5082" y="5764"/>
                  </a:lnTo>
                  <a:cubicBezTo>
                    <a:pt x="5082" y="5764"/>
                    <a:pt x="5092" y="5764"/>
                    <a:pt x="5092" y="5753"/>
                  </a:cubicBezTo>
                  <a:lnTo>
                    <a:pt x="5144" y="5701"/>
                  </a:lnTo>
                  <a:cubicBezTo>
                    <a:pt x="5165" y="5669"/>
                    <a:pt x="5175" y="5639"/>
                    <a:pt x="5196" y="5618"/>
                  </a:cubicBezTo>
                  <a:cubicBezTo>
                    <a:pt x="5332" y="5472"/>
                    <a:pt x="5467" y="5336"/>
                    <a:pt x="5529" y="5139"/>
                  </a:cubicBezTo>
                  <a:cubicBezTo>
                    <a:pt x="5572" y="4993"/>
                    <a:pt x="5685" y="4932"/>
                    <a:pt x="5816" y="4932"/>
                  </a:cubicBezTo>
                  <a:cubicBezTo>
                    <a:pt x="5845" y="4932"/>
                    <a:pt x="5874" y="4935"/>
                    <a:pt x="5904" y="4941"/>
                  </a:cubicBezTo>
                  <a:cubicBezTo>
                    <a:pt x="5936" y="4993"/>
                    <a:pt x="5966" y="5035"/>
                    <a:pt x="6019" y="5076"/>
                  </a:cubicBezTo>
                  <a:cubicBezTo>
                    <a:pt x="6091" y="5243"/>
                    <a:pt x="6258" y="5253"/>
                    <a:pt x="6404" y="5315"/>
                  </a:cubicBezTo>
                  <a:cubicBezTo>
                    <a:pt x="6452" y="5340"/>
                    <a:pt x="6504" y="5357"/>
                    <a:pt x="6558" y="5357"/>
                  </a:cubicBezTo>
                  <a:cubicBezTo>
                    <a:pt x="6596" y="5357"/>
                    <a:pt x="6635" y="5348"/>
                    <a:pt x="6675" y="5326"/>
                  </a:cubicBezTo>
                  <a:cubicBezTo>
                    <a:pt x="6798" y="5261"/>
                    <a:pt x="6925" y="5251"/>
                    <a:pt x="7058" y="5251"/>
                  </a:cubicBezTo>
                  <a:cubicBezTo>
                    <a:pt x="7117" y="5251"/>
                    <a:pt x="7176" y="5253"/>
                    <a:pt x="7237" y="5253"/>
                  </a:cubicBezTo>
                  <a:cubicBezTo>
                    <a:pt x="7255" y="5255"/>
                    <a:pt x="7272" y="5257"/>
                    <a:pt x="7288" y="5257"/>
                  </a:cubicBezTo>
                  <a:cubicBezTo>
                    <a:pt x="7414" y="5257"/>
                    <a:pt x="7495" y="5186"/>
                    <a:pt x="7560" y="5066"/>
                  </a:cubicBezTo>
                  <a:lnTo>
                    <a:pt x="7622" y="5066"/>
                  </a:lnTo>
                  <a:lnTo>
                    <a:pt x="7685" y="5003"/>
                  </a:lnTo>
                  <a:cubicBezTo>
                    <a:pt x="7737" y="4889"/>
                    <a:pt x="7831" y="4868"/>
                    <a:pt x="7935" y="4868"/>
                  </a:cubicBezTo>
                  <a:cubicBezTo>
                    <a:pt x="8060" y="4868"/>
                    <a:pt x="8174" y="4868"/>
                    <a:pt x="8289" y="4878"/>
                  </a:cubicBezTo>
                  <a:cubicBezTo>
                    <a:pt x="8309" y="4880"/>
                    <a:pt x="8328" y="4881"/>
                    <a:pt x="8347" y="4881"/>
                  </a:cubicBezTo>
                  <a:cubicBezTo>
                    <a:pt x="8548" y="4881"/>
                    <a:pt x="8710" y="4784"/>
                    <a:pt x="8872" y="4670"/>
                  </a:cubicBezTo>
                  <a:cubicBezTo>
                    <a:pt x="8914" y="4639"/>
                    <a:pt x="8944" y="4597"/>
                    <a:pt x="8997" y="4577"/>
                  </a:cubicBezTo>
                  <a:cubicBezTo>
                    <a:pt x="9184" y="4462"/>
                    <a:pt x="9257" y="4274"/>
                    <a:pt x="9268" y="4066"/>
                  </a:cubicBezTo>
                  <a:cubicBezTo>
                    <a:pt x="9278" y="3931"/>
                    <a:pt x="9319" y="3806"/>
                    <a:pt x="9340" y="3670"/>
                  </a:cubicBezTo>
                  <a:cubicBezTo>
                    <a:pt x="9340" y="3650"/>
                    <a:pt x="9330" y="3629"/>
                    <a:pt x="9330" y="3608"/>
                  </a:cubicBezTo>
                  <a:cubicBezTo>
                    <a:pt x="9319" y="3473"/>
                    <a:pt x="9319" y="3337"/>
                    <a:pt x="9444" y="3244"/>
                  </a:cubicBezTo>
                  <a:cubicBezTo>
                    <a:pt x="9465" y="3233"/>
                    <a:pt x="9455" y="3191"/>
                    <a:pt x="9465" y="3161"/>
                  </a:cubicBezTo>
                  <a:lnTo>
                    <a:pt x="9465" y="3036"/>
                  </a:lnTo>
                  <a:cubicBezTo>
                    <a:pt x="9486" y="2827"/>
                    <a:pt x="9423" y="2661"/>
                    <a:pt x="9205" y="2588"/>
                  </a:cubicBezTo>
                  <a:cubicBezTo>
                    <a:pt x="9101" y="2546"/>
                    <a:pt x="9018" y="2473"/>
                    <a:pt x="8893" y="2463"/>
                  </a:cubicBezTo>
                  <a:cubicBezTo>
                    <a:pt x="8643" y="2307"/>
                    <a:pt x="8361" y="2203"/>
                    <a:pt x="8091" y="2088"/>
                  </a:cubicBezTo>
                  <a:cubicBezTo>
                    <a:pt x="8070" y="2078"/>
                    <a:pt x="8028" y="2078"/>
                    <a:pt x="7997" y="2078"/>
                  </a:cubicBezTo>
                  <a:cubicBezTo>
                    <a:pt x="7882" y="2057"/>
                    <a:pt x="7757" y="2004"/>
                    <a:pt x="7632" y="2004"/>
                  </a:cubicBezTo>
                  <a:cubicBezTo>
                    <a:pt x="7602" y="1994"/>
                    <a:pt x="7581" y="1963"/>
                    <a:pt x="7549" y="1963"/>
                  </a:cubicBezTo>
                  <a:cubicBezTo>
                    <a:pt x="7352" y="1932"/>
                    <a:pt x="7164" y="1859"/>
                    <a:pt x="6987" y="1765"/>
                  </a:cubicBezTo>
                  <a:cubicBezTo>
                    <a:pt x="6956" y="1703"/>
                    <a:pt x="6924" y="1671"/>
                    <a:pt x="6841" y="1671"/>
                  </a:cubicBezTo>
                  <a:cubicBezTo>
                    <a:pt x="6654" y="1692"/>
                    <a:pt x="6477" y="1745"/>
                    <a:pt x="6320" y="1838"/>
                  </a:cubicBezTo>
                  <a:cubicBezTo>
                    <a:pt x="6308" y="1845"/>
                    <a:pt x="6296" y="1849"/>
                    <a:pt x="6284" y="1849"/>
                  </a:cubicBezTo>
                  <a:cubicBezTo>
                    <a:pt x="6246" y="1849"/>
                    <a:pt x="6214" y="1815"/>
                    <a:pt x="6206" y="1775"/>
                  </a:cubicBezTo>
                  <a:cubicBezTo>
                    <a:pt x="6186" y="1692"/>
                    <a:pt x="6216" y="1630"/>
                    <a:pt x="6290" y="1588"/>
                  </a:cubicBezTo>
                  <a:cubicBezTo>
                    <a:pt x="6331" y="1567"/>
                    <a:pt x="6383" y="1567"/>
                    <a:pt x="6415" y="1515"/>
                  </a:cubicBezTo>
                  <a:lnTo>
                    <a:pt x="6415" y="1505"/>
                  </a:lnTo>
                  <a:cubicBezTo>
                    <a:pt x="6445" y="1495"/>
                    <a:pt x="6466" y="1474"/>
                    <a:pt x="6466" y="1432"/>
                  </a:cubicBezTo>
                  <a:cubicBezTo>
                    <a:pt x="6477" y="1421"/>
                    <a:pt x="6477" y="1401"/>
                    <a:pt x="6477" y="1380"/>
                  </a:cubicBezTo>
                  <a:cubicBezTo>
                    <a:pt x="6508" y="1380"/>
                    <a:pt x="6529" y="1359"/>
                    <a:pt x="6540" y="1317"/>
                  </a:cubicBezTo>
                  <a:cubicBezTo>
                    <a:pt x="6623" y="1286"/>
                    <a:pt x="6612" y="1234"/>
                    <a:pt x="6560" y="1182"/>
                  </a:cubicBezTo>
                  <a:cubicBezTo>
                    <a:pt x="6540" y="1037"/>
                    <a:pt x="6540" y="870"/>
                    <a:pt x="6352" y="807"/>
                  </a:cubicBezTo>
                  <a:cubicBezTo>
                    <a:pt x="6341" y="776"/>
                    <a:pt x="6320" y="755"/>
                    <a:pt x="6290" y="745"/>
                  </a:cubicBezTo>
                  <a:lnTo>
                    <a:pt x="6279" y="745"/>
                  </a:lnTo>
                  <a:cubicBezTo>
                    <a:pt x="6279" y="713"/>
                    <a:pt x="6258" y="693"/>
                    <a:pt x="6227" y="683"/>
                  </a:cubicBezTo>
                  <a:cubicBezTo>
                    <a:pt x="6144" y="547"/>
                    <a:pt x="6008" y="516"/>
                    <a:pt x="5873" y="484"/>
                  </a:cubicBezTo>
                  <a:cubicBezTo>
                    <a:pt x="5842" y="484"/>
                    <a:pt x="5811" y="463"/>
                    <a:pt x="5790" y="453"/>
                  </a:cubicBezTo>
                  <a:cubicBezTo>
                    <a:pt x="5726" y="422"/>
                    <a:pt x="5669" y="408"/>
                    <a:pt x="5608" y="408"/>
                  </a:cubicBezTo>
                  <a:cubicBezTo>
                    <a:pt x="5589" y="408"/>
                    <a:pt x="5570" y="409"/>
                    <a:pt x="5550" y="412"/>
                  </a:cubicBezTo>
                  <a:cubicBezTo>
                    <a:pt x="5461" y="316"/>
                    <a:pt x="5367" y="251"/>
                    <a:pt x="5260" y="251"/>
                  </a:cubicBezTo>
                  <a:cubicBezTo>
                    <a:pt x="5205" y="251"/>
                    <a:pt x="5146" y="268"/>
                    <a:pt x="5082" y="308"/>
                  </a:cubicBezTo>
                  <a:cubicBezTo>
                    <a:pt x="5071" y="313"/>
                    <a:pt x="5061" y="313"/>
                    <a:pt x="5051" y="313"/>
                  </a:cubicBezTo>
                  <a:cubicBezTo>
                    <a:pt x="5040" y="313"/>
                    <a:pt x="5030" y="313"/>
                    <a:pt x="5019" y="318"/>
                  </a:cubicBezTo>
                  <a:cubicBezTo>
                    <a:pt x="4936" y="308"/>
                    <a:pt x="4853" y="308"/>
                    <a:pt x="4770" y="297"/>
                  </a:cubicBezTo>
                  <a:cubicBezTo>
                    <a:pt x="4717" y="261"/>
                    <a:pt x="4691" y="243"/>
                    <a:pt x="4667" y="243"/>
                  </a:cubicBezTo>
                  <a:cubicBezTo>
                    <a:pt x="4642" y="243"/>
                    <a:pt x="4618" y="261"/>
                    <a:pt x="4571" y="297"/>
                  </a:cubicBezTo>
                  <a:cubicBezTo>
                    <a:pt x="4384" y="308"/>
                    <a:pt x="4259" y="433"/>
                    <a:pt x="4113" y="537"/>
                  </a:cubicBezTo>
                  <a:cubicBezTo>
                    <a:pt x="4082" y="542"/>
                    <a:pt x="4053" y="547"/>
                    <a:pt x="4025" y="547"/>
                  </a:cubicBezTo>
                  <a:cubicBezTo>
                    <a:pt x="3996" y="547"/>
                    <a:pt x="3968" y="542"/>
                    <a:pt x="3937" y="526"/>
                  </a:cubicBezTo>
                  <a:cubicBezTo>
                    <a:pt x="3900" y="502"/>
                    <a:pt x="3863" y="491"/>
                    <a:pt x="3827" y="491"/>
                  </a:cubicBezTo>
                  <a:cubicBezTo>
                    <a:pt x="3801" y="491"/>
                    <a:pt x="3775" y="496"/>
                    <a:pt x="3749" y="505"/>
                  </a:cubicBezTo>
                  <a:cubicBezTo>
                    <a:pt x="3655" y="505"/>
                    <a:pt x="3572" y="484"/>
                    <a:pt x="3499" y="433"/>
                  </a:cubicBezTo>
                  <a:cubicBezTo>
                    <a:pt x="3478" y="266"/>
                    <a:pt x="3384" y="172"/>
                    <a:pt x="3229" y="141"/>
                  </a:cubicBezTo>
                  <a:cubicBezTo>
                    <a:pt x="3145" y="120"/>
                    <a:pt x="3072" y="109"/>
                    <a:pt x="2989" y="109"/>
                  </a:cubicBezTo>
                  <a:cubicBezTo>
                    <a:pt x="2959" y="88"/>
                    <a:pt x="2927" y="84"/>
                    <a:pt x="2895" y="84"/>
                  </a:cubicBezTo>
                  <a:cubicBezTo>
                    <a:pt x="2876" y="84"/>
                    <a:pt x="2858" y="86"/>
                    <a:pt x="2839" y="86"/>
                  </a:cubicBezTo>
                  <a:cubicBezTo>
                    <a:pt x="2809" y="86"/>
                    <a:pt x="2779" y="83"/>
                    <a:pt x="2750" y="68"/>
                  </a:cubicBezTo>
                  <a:cubicBezTo>
                    <a:pt x="2676" y="22"/>
                    <a:pt x="2601" y="0"/>
                    <a:pt x="2526"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7" name="Google Shape;137;p37"/>
            <p:cNvPicPr preferRelativeResize="0"/>
            <p:nvPr/>
          </p:nvPicPr>
          <p:blipFill rotWithShape="1">
            <a:blip r:embed="rId2">
              <a:alphaModFix/>
            </a:blip>
            <a:srcRect/>
            <a:stretch/>
          </p:blipFill>
          <p:spPr>
            <a:xfrm>
              <a:off x="2434039" y="2947450"/>
              <a:ext cx="1005620" cy="639000"/>
            </a:xfrm>
            <a:prstGeom prst="rect">
              <a:avLst/>
            </a:prstGeom>
            <a:noFill/>
            <a:ln>
              <a:noFill/>
            </a:ln>
          </p:spPr>
        </p:pic>
      </p:grpSp>
      <p:grpSp>
        <p:nvGrpSpPr>
          <p:cNvPr id="138" name="Google Shape;138;p37"/>
          <p:cNvGrpSpPr/>
          <p:nvPr/>
        </p:nvGrpSpPr>
        <p:grpSpPr>
          <a:xfrm rot="2097753" flipH="1">
            <a:off x="-2759" y="468449"/>
            <a:ext cx="498319" cy="1322610"/>
            <a:chOff x="4889530" y="2401753"/>
            <a:chExt cx="651957" cy="1730387"/>
          </a:xfrm>
        </p:grpSpPr>
        <p:sp>
          <p:nvSpPr>
            <p:cNvPr id="139" name="Google Shape;139;p37"/>
            <p:cNvSpPr/>
            <p:nvPr/>
          </p:nvSpPr>
          <p:spPr>
            <a:xfrm>
              <a:off x="4889530" y="2404851"/>
              <a:ext cx="651957" cy="1724192"/>
            </a:xfrm>
            <a:custGeom>
              <a:avLst/>
              <a:gdLst/>
              <a:ahLst/>
              <a:cxnLst/>
              <a:rect l="l" t="t" r="r" b="b"/>
              <a:pathLst>
                <a:path w="8217" h="21731" extrusionOk="0">
                  <a:moveTo>
                    <a:pt x="5280" y="2364"/>
                  </a:moveTo>
                  <a:cubicBezTo>
                    <a:pt x="5311" y="2364"/>
                    <a:pt x="5332" y="2375"/>
                    <a:pt x="5343" y="2385"/>
                  </a:cubicBezTo>
                  <a:cubicBezTo>
                    <a:pt x="5322" y="2375"/>
                    <a:pt x="5301" y="2364"/>
                    <a:pt x="5280" y="2364"/>
                  </a:cubicBezTo>
                  <a:close/>
                  <a:moveTo>
                    <a:pt x="5248" y="3530"/>
                  </a:moveTo>
                  <a:cubicBezTo>
                    <a:pt x="5259" y="3541"/>
                    <a:pt x="5248" y="3551"/>
                    <a:pt x="5238" y="3562"/>
                  </a:cubicBezTo>
                  <a:cubicBezTo>
                    <a:pt x="5238" y="3551"/>
                    <a:pt x="5248" y="3541"/>
                    <a:pt x="5248" y="3530"/>
                  </a:cubicBezTo>
                  <a:close/>
                  <a:moveTo>
                    <a:pt x="4489" y="3905"/>
                  </a:moveTo>
                  <a:lnTo>
                    <a:pt x="4489" y="3916"/>
                  </a:lnTo>
                  <a:cubicBezTo>
                    <a:pt x="4489" y="3916"/>
                    <a:pt x="4489" y="3905"/>
                    <a:pt x="4478" y="3905"/>
                  </a:cubicBezTo>
                  <a:close/>
                  <a:moveTo>
                    <a:pt x="3458" y="4291"/>
                  </a:moveTo>
                  <a:lnTo>
                    <a:pt x="3458" y="4301"/>
                  </a:lnTo>
                  <a:lnTo>
                    <a:pt x="3448" y="4301"/>
                  </a:lnTo>
                  <a:cubicBezTo>
                    <a:pt x="3448" y="4301"/>
                    <a:pt x="3448" y="4291"/>
                    <a:pt x="3458" y="4291"/>
                  </a:cubicBezTo>
                  <a:close/>
                  <a:moveTo>
                    <a:pt x="907" y="4530"/>
                  </a:moveTo>
                  <a:lnTo>
                    <a:pt x="917" y="4540"/>
                  </a:lnTo>
                  <a:cubicBezTo>
                    <a:pt x="917" y="4540"/>
                    <a:pt x="907" y="4540"/>
                    <a:pt x="907" y="4550"/>
                  </a:cubicBezTo>
                  <a:lnTo>
                    <a:pt x="907" y="4530"/>
                  </a:lnTo>
                  <a:close/>
                  <a:moveTo>
                    <a:pt x="4332" y="4904"/>
                  </a:moveTo>
                  <a:cubicBezTo>
                    <a:pt x="4343" y="4904"/>
                    <a:pt x="4364" y="4925"/>
                    <a:pt x="4353" y="4946"/>
                  </a:cubicBezTo>
                  <a:lnTo>
                    <a:pt x="4353" y="4999"/>
                  </a:lnTo>
                  <a:cubicBezTo>
                    <a:pt x="4332" y="4967"/>
                    <a:pt x="4322" y="4936"/>
                    <a:pt x="4322" y="4904"/>
                  </a:cubicBezTo>
                  <a:close/>
                  <a:moveTo>
                    <a:pt x="4207" y="6061"/>
                  </a:moveTo>
                  <a:lnTo>
                    <a:pt x="4207" y="6061"/>
                  </a:lnTo>
                  <a:cubicBezTo>
                    <a:pt x="4197" y="6102"/>
                    <a:pt x="4186" y="6133"/>
                    <a:pt x="4176" y="6175"/>
                  </a:cubicBezTo>
                  <a:cubicBezTo>
                    <a:pt x="4166" y="6165"/>
                    <a:pt x="4166" y="6144"/>
                    <a:pt x="4166" y="6112"/>
                  </a:cubicBezTo>
                  <a:cubicBezTo>
                    <a:pt x="4176" y="6081"/>
                    <a:pt x="4186" y="6071"/>
                    <a:pt x="4207" y="6061"/>
                  </a:cubicBezTo>
                  <a:close/>
                  <a:moveTo>
                    <a:pt x="2125" y="6415"/>
                  </a:moveTo>
                  <a:cubicBezTo>
                    <a:pt x="2125" y="6425"/>
                    <a:pt x="2125" y="6425"/>
                    <a:pt x="2115" y="6425"/>
                  </a:cubicBezTo>
                  <a:cubicBezTo>
                    <a:pt x="2115" y="6425"/>
                    <a:pt x="2125" y="6425"/>
                    <a:pt x="2125" y="6415"/>
                  </a:cubicBezTo>
                  <a:close/>
                  <a:moveTo>
                    <a:pt x="6852" y="6685"/>
                  </a:moveTo>
                  <a:cubicBezTo>
                    <a:pt x="6873" y="6685"/>
                    <a:pt x="6884" y="6685"/>
                    <a:pt x="6894" y="6695"/>
                  </a:cubicBezTo>
                  <a:lnTo>
                    <a:pt x="6852" y="6695"/>
                  </a:lnTo>
                  <a:lnTo>
                    <a:pt x="6852" y="6685"/>
                  </a:lnTo>
                  <a:close/>
                  <a:moveTo>
                    <a:pt x="7393" y="7539"/>
                  </a:moveTo>
                  <a:lnTo>
                    <a:pt x="7393" y="7549"/>
                  </a:lnTo>
                  <a:cubicBezTo>
                    <a:pt x="7393" y="7539"/>
                    <a:pt x="7393" y="7539"/>
                    <a:pt x="7383" y="7539"/>
                  </a:cubicBezTo>
                  <a:close/>
                  <a:moveTo>
                    <a:pt x="4530" y="7924"/>
                  </a:moveTo>
                  <a:lnTo>
                    <a:pt x="4530" y="7935"/>
                  </a:lnTo>
                  <a:lnTo>
                    <a:pt x="4520" y="7935"/>
                  </a:lnTo>
                  <a:cubicBezTo>
                    <a:pt x="4520" y="7924"/>
                    <a:pt x="4530" y="7924"/>
                    <a:pt x="4530" y="7924"/>
                  </a:cubicBezTo>
                  <a:close/>
                  <a:moveTo>
                    <a:pt x="6269" y="8434"/>
                  </a:moveTo>
                  <a:lnTo>
                    <a:pt x="6269" y="8528"/>
                  </a:lnTo>
                  <a:cubicBezTo>
                    <a:pt x="6259" y="8497"/>
                    <a:pt x="6259" y="8465"/>
                    <a:pt x="6269" y="8434"/>
                  </a:cubicBezTo>
                  <a:close/>
                  <a:moveTo>
                    <a:pt x="4322" y="8601"/>
                  </a:moveTo>
                  <a:lnTo>
                    <a:pt x="4322" y="8611"/>
                  </a:lnTo>
                  <a:lnTo>
                    <a:pt x="4311" y="8611"/>
                  </a:lnTo>
                  <a:lnTo>
                    <a:pt x="4322" y="8601"/>
                  </a:lnTo>
                  <a:close/>
                  <a:moveTo>
                    <a:pt x="4260" y="8684"/>
                  </a:moveTo>
                  <a:cubicBezTo>
                    <a:pt x="4270" y="8694"/>
                    <a:pt x="4270" y="8694"/>
                    <a:pt x="4270" y="8705"/>
                  </a:cubicBezTo>
                  <a:lnTo>
                    <a:pt x="4301" y="8705"/>
                  </a:lnTo>
                  <a:cubicBezTo>
                    <a:pt x="4291" y="8705"/>
                    <a:pt x="4281" y="8715"/>
                    <a:pt x="4270" y="8715"/>
                  </a:cubicBezTo>
                  <a:lnTo>
                    <a:pt x="4270" y="8705"/>
                  </a:lnTo>
                  <a:cubicBezTo>
                    <a:pt x="4270" y="8705"/>
                    <a:pt x="4260" y="8705"/>
                    <a:pt x="4260" y="8715"/>
                  </a:cubicBezTo>
                  <a:lnTo>
                    <a:pt x="4260" y="8684"/>
                  </a:lnTo>
                  <a:close/>
                  <a:moveTo>
                    <a:pt x="2989" y="8715"/>
                  </a:moveTo>
                  <a:lnTo>
                    <a:pt x="2989" y="8715"/>
                  </a:lnTo>
                  <a:cubicBezTo>
                    <a:pt x="3010" y="8726"/>
                    <a:pt x="3031" y="8736"/>
                    <a:pt x="3041" y="8757"/>
                  </a:cubicBezTo>
                  <a:cubicBezTo>
                    <a:pt x="3010" y="8747"/>
                    <a:pt x="2999" y="8726"/>
                    <a:pt x="2989" y="8715"/>
                  </a:cubicBezTo>
                  <a:close/>
                  <a:moveTo>
                    <a:pt x="7196" y="8872"/>
                  </a:moveTo>
                  <a:lnTo>
                    <a:pt x="7196" y="8882"/>
                  </a:lnTo>
                  <a:cubicBezTo>
                    <a:pt x="7185" y="8882"/>
                    <a:pt x="7185" y="8882"/>
                    <a:pt x="7185" y="8872"/>
                  </a:cubicBezTo>
                  <a:close/>
                  <a:moveTo>
                    <a:pt x="3916" y="9340"/>
                  </a:moveTo>
                  <a:cubicBezTo>
                    <a:pt x="3916" y="9361"/>
                    <a:pt x="3937" y="9382"/>
                    <a:pt x="3957" y="9392"/>
                  </a:cubicBezTo>
                  <a:cubicBezTo>
                    <a:pt x="3947" y="9372"/>
                    <a:pt x="3937" y="9361"/>
                    <a:pt x="3916" y="9340"/>
                  </a:cubicBezTo>
                  <a:close/>
                  <a:moveTo>
                    <a:pt x="4114" y="9402"/>
                  </a:moveTo>
                  <a:lnTo>
                    <a:pt x="4114" y="9413"/>
                  </a:lnTo>
                  <a:lnTo>
                    <a:pt x="4103" y="9413"/>
                  </a:lnTo>
                  <a:cubicBezTo>
                    <a:pt x="4103" y="9402"/>
                    <a:pt x="4103" y="9402"/>
                    <a:pt x="4114" y="9402"/>
                  </a:cubicBezTo>
                  <a:close/>
                  <a:moveTo>
                    <a:pt x="6894" y="9517"/>
                  </a:moveTo>
                  <a:cubicBezTo>
                    <a:pt x="6894" y="9527"/>
                    <a:pt x="6894" y="9527"/>
                    <a:pt x="6904" y="9527"/>
                  </a:cubicBezTo>
                  <a:cubicBezTo>
                    <a:pt x="6894" y="9527"/>
                    <a:pt x="6894" y="9527"/>
                    <a:pt x="6894" y="9538"/>
                  </a:cubicBezTo>
                  <a:lnTo>
                    <a:pt x="6894" y="9517"/>
                  </a:lnTo>
                  <a:close/>
                  <a:moveTo>
                    <a:pt x="2125" y="10100"/>
                  </a:moveTo>
                  <a:cubicBezTo>
                    <a:pt x="2125" y="10100"/>
                    <a:pt x="2136" y="10100"/>
                    <a:pt x="2136" y="10110"/>
                  </a:cubicBezTo>
                  <a:lnTo>
                    <a:pt x="2125" y="10100"/>
                  </a:lnTo>
                  <a:close/>
                  <a:moveTo>
                    <a:pt x="657" y="10902"/>
                  </a:moveTo>
                  <a:lnTo>
                    <a:pt x="657" y="10913"/>
                  </a:lnTo>
                  <a:lnTo>
                    <a:pt x="646" y="10913"/>
                  </a:lnTo>
                  <a:cubicBezTo>
                    <a:pt x="646" y="10902"/>
                    <a:pt x="657" y="10902"/>
                    <a:pt x="657" y="10902"/>
                  </a:cubicBezTo>
                  <a:close/>
                  <a:moveTo>
                    <a:pt x="2927" y="11017"/>
                  </a:moveTo>
                  <a:lnTo>
                    <a:pt x="2927" y="11027"/>
                  </a:lnTo>
                  <a:lnTo>
                    <a:pt x="2916" y="11027"/>
                  </a:lnTo>
                  <a:lnTo>
                    <a:pt x="2927" y="11017"/>
                  </a:lnTo>
                  <a:close/>
                  <a:moveTo>
                    <a:pt x="6623" y="14858"/>
                  </a:moveTo>
                  <a:lnTo>
                    <a:pt x="6623" y="14869"/>
                  </a:lnTo>
                  <a:lnTo>
                    <a:pt x="6613" y="14858"/>
                  </a:lnTo>
                  <a:close/>
                  <a:moveTo>
                    <a:pt x="5842" y="15858"/>
                  </a:moveTo>
                  <a:cubicBezTo>
                    <a:pt x="5842" y="15858"/>
                    <a:pt x="5842" y="15869"/>
                    <a:pt x="5831" y="15869"/>
                  </a:cubicBezTo>
                  <a:lnTo>
                    <a:pt x="5831" y="15858"/>
                  </a:lnTo>
                  <a:close/>
                  <a:moveTo>
                    <a:pt x="2645" y="15962"/>
                  </a:moveTo>
                  <a:cubicBezTo>
                    <a:pt x="2645" y="15962"/>
                    <a:pt x="2645" y="15973"/>
                    <a:pt x="2635" y="15973"/>
                  </a:cubicBezTo>
                  <a:lnTo>
                    <a:pt x="2635" y="15962"/>
                  </a:lnTo>
                  <a:close/>
                  <a:moveTo>
                    <a:pt x="4010" y="17565"/>
                  </a:moveTo>
                  <a:cubicBezTo>
                    <a:pt x="3999" y="17576"/>
                    <a:pt x="3999" y="17576"/>
                    <a:pt x="3989" y="17576"/>
                  </a:cubicBezTo>
                  <a:cubicBezTo>
                    <a:pt x="3999" y="17576"/>
                    <a:pt x="3999" y="17565"/>
                    <a:pt x="4010" y="17565"/>
                  </a:cubicBezTo>
                  <a:close/>
                  <a:moveTo>
                    <a:pt x="3728" y="20950"/>
                  </a:moveTo>
                  <a:lnTo>
                    <a:pt x="3718" y="20960"/>
                  </a:lnTo>
                  <a:lnTo>
                    <a:pt x="3718" y="20950"/>
                  </a:lnTo>
                  <a:close/>
                  <a:moveTo>
                    <a:pt x="4114" y="1"/>
                  </a:moveTo>
                  <a:cubicBezTo>
                    <a:pt x="4051" y="1"/>
                    <a:pt x="4010" y="32"/>
                    <a:pt x="3989" y="94"/>
                  </a:cubicBezTo>
                  <a:cubicBezTo>
                    <a:pt x="3916" y="261"/>
                    <a:pt x="3843" y="427"/>
                    <a:pt x="3781" y="605"/>
                  </a:cubicBezTo>
                  <a:cubicBezTo>
                    <a:pt x="3739" y="698"/>
                    <a:pt x="3728" y="802"/>
                    <a:pt x="3677" y="885"/>
                  </a:cubicBezTo>
                  <a:cubicBezTo>
                    <a:pt x="3624" y="989"/>
                    <a:pt x="3593" y="1104"/>
                    <a:pt x="3593" y="1219"/>
                  </a:cubicBezTo>
                  <a:cubicBezTo>
                    <a:pt x="3593" y="1229"/>
                    <a:pt x="3582" y="1250"/>
                    <a:pt x="3582" y="1260"/>
                  </a:cubicBezTo>
                  <a:cubicBezTo>
                    <a:pt x="3573" y="1281"/>
                    <a:pt x="3552" y="1302"/>
                    <a:pt x="3541" y="1313"/>
                  </a:cubicBezTo>
                  <a:cubicBezTo>
                    <a:pt x="3499" y="1708"/>
                    <a:pt x="3458" y="2114"/>
                    <a:pt x="3448" y="2510"/>
                  </a:cubicBezTo>
                  <a:cubicBezTo>
                    <a:pt x="3437" y="2635"/>
                    <a:pt x="3374" y="2750"/>
                    <a:pt x="3416" y="2874"/>
                  </a:cubicBezTo>
                  <a:cubicBezTo>
                    <a:pt x="3395" y="2999"/>
                    <a:pt x="3385" y="3124"/>
                    <a:pt x="3312" y="3228"/>
                  </a:cubicBezTo>
                  <a:cubicBezTo>
                    <a:pt x="3281" y="3259"/>
                    <a:pt x="3281" y="3322"/>
                    <a:pt x="3270" y="3374"/>
                  </a:cubicBezTo>
                  <a:cubicBezTo>
                    <a:pt x="3249" y="3530"/>
                    <a:pt x="3218" y="3697"/>
                    <a:pt x="3187" y="3863"/>
                  </a:cubicBezTo>
                  <a:cubicBezTo>
                    <a:pt x="3187" y="3895"/>
                    <a:pt x="3187" y="3937"/>
                    <a:pt x="3177" y="3967"/>
                  </a:cubicBezTo>
                  <a:cubicBezTo>
                    <a:pt x="3177" y="3988"/>
                    <a:pt x="3166" y="3999"/>
                    <a:pt x="3177" y="4020"/>
                  </a:cubicBezTo>
                  <a:cubicBezTo>
                    <a:pt x="3135" y="4176"/>
                    <a:pt x="3166" y="4332"/>
                    <a:pt x="3228" y="4488"/>
                  </a:cubicBezTo>
                  <a:cubicBezTo>
                    <a:pt x="3239" y="4550"/>
                    <a:pt x="3260" y="4613"/>
                    <a:pt x="3270" y="4686"/>
                  </a:cubicBezTo>
                  <a:cubicBezTo>
                    <a:pt x="3270" y="4728"/>
                    <a:pt x="3270" y="4759"/>
                    <a:pt x="3312" y="4790"/>
                  </a:cubicBezTo>
                  <a:cubicBezTo>
                    <a:pt x="3302" y="4800"/>
                    <a:pt x="3312" y="4821"/>
                    <a:pt x="3312" y="4842"/>
                  </a:cubicBezTo>
                  <a:lnTo>
                    <a:pt x="3312" y="4894"/>
                  </a:lnTo>
                  <a:cubicBezTo>
                    <a:pt x="3281" y="5019"/>
                    <a:pt x="3312" y="5133"/>
                    <a:pt x="3364" y="5248"/>
                  </a:cubicBezTo>
                  <a:cubicBezTo>
                    <a:pt x="3385" y="5290"/>
                    <a:pt x="3416" y="5332"/>
                    <a:pt x="3406" y="5383"/>
                  </a:cubicBezTo>
                  <a:cubicBezTo>
                    <a:pt x="3406" y="5571"/>
                    <a:pt x="3478" y="5737"/>
                    <a:pt x="3520" y="5915"/>
                  </a:cubicBezTo>
                  <a:cubicBezTo>
                    <a:pt x="3541" y="6154"/>
                    <a:pt x="3573" y="6394"/>
                    <a:pt x="3478" y="6633"/>
                  </a:cubicBezTo>
                  <a:cubicBezTo>
                    <a:pt x="3437" y="6748"/>
                    <a:pt x="3448" y="6883"/>
                    <a:pt x="3541" y="6977"/>
                  </a:cubicBezTo>
                  <a:cubicBezTo>
                    <a:pt x="3489" y="7477"/>
                    <a:pt x="3541" y="7966"/>
                    <a:pt x="3635" y="8455"/>
                  </a:cubicBezTo>
                  <a:cubicBezTo>
                    <a:pt x="3603" y="8569"/>
                    <a:pt x="3687" y="8664"/>
                    <a:pt x="3718" y="8757"/>
                  </a:cubicBezTo>
                  <a:cubicBezTo>
                    <a:pt x="3781" y="8934"/>
                    <a:pt x="3802" y="9132"/>
                    <a:pt x="3916" y="9298"/>
                  </a:cubicBezTo>
                  <a:cubicBezTo>
                    <a:pt x="3916" y="9288"/>
                    <a:pt x="3927" y="9277"/>
                    <a:pt x="3937" y="9277"/>
                  </a:cubicBezTo>
                  <a:lnTo>
                    <a:pt x="3937" y="9277"/>
                  </a:lnTo>
                  <a:lnTo>
                    <a:pt x="3916" y="9298"/>
                  </a:lnTo>
                  <a:lnTo>
                    <a:pt x="3916" y="9340"/>
                  </a:lnTo>
                  <a:cubicBezTo>
                    <a:pt x="3937" y="9351"/>
                    <a:pt x="3947" y="9372"/>
                    <a:pt x="3957" y="9392"/>
                  </a:cubicBezTo>
                  <a:cubicBezTo>
                    <a:pt x="3978" y="9413"/>
                    <a:pt x="3989" y="9434"/>
                    <a:pt x="4010" y="9455"/>
                  </a:cubicBezTo>
                  <a:cubicBezTo>
                    <a:pt x="3999" y="9465"/>
                    <a:pt x="3999" y="9486"/>
                    <a:pt x="4010" y="9497"/>
                  </a:cubicBezTo>
                  <a:cubicBezTo>
                    <a:pt x="4010" y="9580"/>
                    <a:pt x="3968" y="9663"/>
                    <a:pt x="4031" y="9746"/>
                  </a:cubicBezTo>
                  <a:cubicBezTo>
                    <a:pt x="4031" y="9809"/>
                    <a:pt x="4020" y="9871"/>
                    <a:pt x="4020" y="9944"/>
                  </a:cubicBezTo>
                  <a:cubicBezTo>
                    <a:pt x="4020" y="10027"/>
                    <a:pt x="3999" y="10121"/>
                    <a:pt x="4041" y="10205"/>
                  </a:cubicBezTo>
                  <a:cubicBezTo>
                    <a:pt x="4051" y="10205"/>
                    <a:pt x="4061" y="10194"/>
                    <a:pt x="4061" y="10194"/>
                  </a:cubicBezTo>
                  <a:lnTo>
                    <a:pt x="4061" y="10215"/>
                  </a:lnTo>
                  <a:cubicBezTo>
                    <a:pt x="4051" y="10215"/>
                    <a:pt x="4051" y="10215"/>
                    <a:pt x="4041" y="10205"/>
                  </a:cubicBezTo>
                  <a:cubicBezTo>
                    <a:pt x="4010" y="10642"/>
                    <a:pt x="4041" y="11079"/>
                    <a:pt x="3957" y="11506"/>
                  </a:cubicBezTo>
                  <a:cubicBezTo>
                    <a:pt x="3947" y="11558"/>
                    <a:pt x="3937" y="11610"/>
                    <a:pt x="3927" y="11651"/>
                  </a:cubicBezTo>
                  <a:cubicBezTo>
                    <a:pt x="3914" y="11694"/>
                    <a:pt x="3881" y="11715"/>
                    <a:pt x="3847" y="11715"/>
                  </a:cubicBezTo>
                  <a:cubicBezTo>
                    <a:pt x="3823" y="11715"/>
                    <a:pt x="3798" y="11705"/>
                    <a:pt x="3781" y="11683"/>
                  </a:cubicBezTo>
                  <a:cubicBezTo>
                    <a:pt x="3749" y="11651"/>
                    <a:pt x="3728" y="11610"/>
                    <a:pt x="3687" y="11600"/>
                  </a:cubicBezTo>
                  <a:cubicBezTo>
                    <a:pt x="3624" y="11516"/>
                    <a:pt x="3573" y="11443"/>
                    <a:pt x="3510" y="11360"/>
                  </a:cubicBezTo>
                  <a:lnTo>
                    <a:pt x="3416" y="11172"/>
                  </a:lnTo>
                  <a:cubicBezTo>
                    <a:pt x="3448" y="11068"/>
                    <a:pt x="3395" y="10964"/>
                    <a:pt x="3385" y="10871"/>
                  </a:cubicBezTo>
                  <a:cubicBezTo>
                    <a:pt x="3406" y="10693"/>
                    <a:pt x="3343" y="10538"/>
                    <a:pt x="3323" y="10381"/>
                  </a:cubicBezTo>
                  <a:cubicBezTo>
                    <a:pt x="3291" y="9996"/>
                    <a:pt x="3239" y="9611"/>
                    <a:pt x="3166" y="9226"/>
                  </a:cubicBezTo>
                  <a:cubicBezTo>
                    <a:pt x="3166" y="9153"/>
                    <a:pt x="3198" y="9080"/>
                    <a:pt x="3135" y="9018"/>
                  </a:cubicBezTo>
                  <a:lnTo>
                    <a:pt x="3135" y="8923"/>
                  </a:lnTo>
                  <a:cubicBezTo>
                    <a:pt x="3145" y="8882"/>
                    <a:pt x="3135" y="8840"/>
                    <a:pt x="3104" y="8819"/>
                  </a:cubicBezTo>
                  <a:lnTo>
                    <a:pt x="3104" y="8768"/>
                  </a:lnTo>
                  <a:cubicBezTo>
                    <a:pt x="3073" y="8653"/>
                    <a:pt x="3052" y="8528"/>
                    <a:pt x="3020" y="8414"/>
                  </a:cubicBezTo>
                  <a:cubicBezTo>
                    <a:pt x="2999" y="8351"/>
                    <a:pt x="2989" y="8289"/>
                    <a:pt x="2937" y="8247"/>
                  </a:cubicBezTo>
                  <a:cubicBezTo>
                    <a:pt x="2948" y="8215"/>
                    <a:pt x="2948" y="8185"/>
                    <a:pt x="2948" y="8153"/>
                  </a:cubicBezTo>
                  <a:cubicBezTo>
                    <a:pt x="2948" y="8111"/>
                    <a:pt x="2948" y="8070"/>
                    <a:pt x="2906" y="8049"/>
                  </a:cubicBezTo>
                  <a:cubicBezTo>
                    <a:pt x="2906" y="8007"/>
                    <a:pt x="2895" y="7966"/>
                    <a:pt x="2864" y="7935"/>
                  </a:cubicBezTo>
                  <a:cubicBezTo>
                    <a:pt x="2864" y="7893"/>
                    <a:pt x="2854" y="7861"/>
                    <a:pt x="2823" y="7831"/>
                  </a:cubicBezTo>
                  <a:cubicBezTo>
                    <a:pt x="2823" y="7768"/>
                    <a:pt x="2833" y="7695"/>
                    <a:pt x="2833" y="7632"/>
                  </a:cubicBezTo>
                  <a:cubicBezTo>
                    <a:pt x="2823" y="7612"/>
                    <a:pt x="2802" y="7602"/>
                    <a:pt x="2791" y="7581"/>
                  </a:cubicBezTo>
                  <a:cubicBezTo>
                    <a:pt x="2770" y="7289"/>
                    <a:pt x="2604" y="7060"/>
                    <a:pt x="2448" y="6841"/>
                  </a:cubicBezTo>
                  <a:cubicBezTo>
                    <a:pt x="2437" y="6820"/>
                    <a:pt x="2448" y="6789"/>
                    <a:pt x="2427" y="6769"/>
                  </a:cubicBezTo>
                  <a:cubicBezTo>
                    <a:pt x="2312" y="6633"/>
                    <a:pt x="2261" y="6477"/>
                    <a:pt x="2229" y="6300"/>
                  </a:cubicBezTo>
                  <a:cubicBezTo>
                    <a:pt x="2229" y="6258"/>
                    <a:pt x="2198" y="6227"/>
                    <a:pt x="2187" y="6185"/>
                  </a:cubicBezTo>
                  <a:cubicBezTo>
                    <a:pt x="2166" y="6154"/>
                    <a:pt x="2146" y="6123"/>
                    <a:pt x="2156" y="6091"/>
                  </a:cubicBezTo>
                  <a:cubicBezTo>
                    <a:pt x="2187" y="5946"/>
                    <a:pt x="2104" y="5831"/>
                    <a:pt x="2073" y="5707"/>
                  </a:cubicBezTo>
                  <a:cubicBezTo>
                    <a:pt x="2052" y="5623"/>
                    <a:pt x="2042" y="5529"/>
                    <a:pt x="2011" y="5446"/>
                  </a:cubicBezTo>
                  <a:lnTo>
                    <a:pt x="1823" y="5009"/>
                  </a:lnTo>
                  <a:cubicBezTo>
                    <a:pt x="1688" y="4675"/>
                    <a:pt x="1500" y="4374"/>
                    <a:pt x="1313" y="4071"/>
                  </a:cubicBezTo>
                  <a:cubicBezTo>
                    <a:pt x="1282" y="4030"/>
                    <a:pt x="1250" y="3988"/>
                    <a:pt x="1199" y="3967"/>
                  </a:cubicBezTo>
                  <a:cubicBezTo>
                    <a:pt x="1115" y="3978"/>
                    <a:pt x="1021" y="3988"/>
                    <a:pt x="928" y="3999"/>
                  </a:cubicBezTo>
                  <a:cubicBezTo>
                    <a:pt x="886" y="3999"/>
                    <a:pt x="855" y="4020"/>
                    <a:pt x="845" y="4071"/>
                  </a:cubicBezTo>
                  <a:cubicBezTo>
                    <a:pt x="824" y="4301"/>
                    <a:pt x="782" y="4530"/>
                    <a:pt x="803" y="4759"/>
                  </a:cubicBezTo>
                  <a:cubicBezTo>
                    <a:pt x="803" y="4769"/>
                    <a:pt x="813" y="4790"/>
                    <a:pt x="824" y="4800"/>
                  </a:cubicBezTo>
                  <a:cubicBezTo>
                    <a:pt x="845" y="4863"/>
                    <a:pt x="855" y="4936"/>
                    <a:pt x="865" y="4999"/>
                  </a:cubicBezTo>
                  <a:cubicBezTo>
                    <a:pt x="865" y="5061"/>
                    <a:pt x="855" y="5113"/>
                    <a:pt x="896" y="5154"/>
                  </a:cubicBezTo>
                  <a:cubicBezTo>
                    <a:pt x="896" y="5175"/>
                    <a:pt x="907" y="5186"/>
                    <a:pt x="907" y="5196"/>
                  </a:cubicBezTo>
                  <a:cubicBezTo>
                    <a:pt x="907" y="5404"/>
                    <a:pt x="907" y="5602"/>
                    <a:pt x="917" y="5811"/>
                  </a:cubicBezTo>
                  <a:cubicBezTo>
                    <a:pt x="917" y="5831"/>
                    <a:pt x="938" y="5852"/>
                    <a:pt x="949" y="5873"/>
                  </a:cubicBezTo>
                  <a:cubicBezTo>
                    <a:pt x="949" y="6071"/>
                    <a:pt x="938" y="6269"/>
                    <a:pt x="970" y="6466"/>
                  </a:cubicBezTo>
                  <a:cubicBezTo>
                    <a:pt x="990" y="6602"/>
                    <a:pt x="949" y="6758"/>
                    <a:pt x="1021" y="6883"/>
                  </a:cubicBezTo>
                  <a:cubicBezTo>
                    <a:pt x="1021" y="6924"/>
                    <a:pt x="1021" y="6966"/>
                    <a:pt x="1032" y="7008"/>
                  </a:cubicBezTo>
                  <a:cubicBezTo>
                    <a:pt x="1074" y="7248"/>
                    <a:pt x="1125" y="7487"/>
                    <a:pt x="1146" y="7726"/>
                  </a:cubicBezTo>
                  <a:cubicBezTo>
                    <a:pt x="1167" y="7872"/>
                    <a:pt x="1209" y="7997"/>
                    <a:pt x="1282" y="8122"/>
                  </a:cubicBezTo>
                  <a:cubicBezTo>
                    <a:pt x="1250" y="8236"/>
                    <a:pt x="1313" y="8361"/>
                    <a:pt x="1313" y="8476"/>
                  </a:cubicBezTo>
                  <a:cubicBezTo>
                    <a:pt x="1303" y="8507"/>
                    <a:pt x="1292" y="8539"/>
                    <a:pt x="1303" y="8569"/>
                  </a:cubicBezTo>
                  <a:cubicBezTo>
                    <a:pt x="1354" y="8872"/>
                    <a:pt x="1396" y="9173"/>
                    <a:pt x="1542" y="9455"/>
                  </a:cubicBezTo>
                  <a:cubicBezTo>
                    <a:pt x="1615" y="9590"/>
                    <a:pt x="1678" y="9726"/>
                    <a:pt x="1708" y="9871"/>
                  </a:cubicBezTo>
                  <a:cubicBezTo>
                    <a:pt x="1750" y="9965"/>
                    <a:pt x="1792" y="10048"/>
                    <a:pt x="1833" y="10131"/>
                  </a:cubicBezTo>
                  <a:cubicBezTo>
                    <a:pt x="1823" y="10152"/>
                    <a:pt x="1833" y="10173"/>
                    <a:pt x="1833" y="10184"/>
                  </a:cubicBezTo>
                  <a:cubicBezTo>
                    <a:pt x="1844" y="10205"/>
                    <a:pt x="1854" y="10225"/>
                    <a:pt x="1875" y="10235"/>
                  </a:cubicBezTo>
                  <a:cubicBezTo>
                    <a:pt x="1875" y="10267"/>
                    <a:pt x="1896" y="10288"/>
                    <a:pt x="1917" y="10288"/>
                  </a:cubicBezTo>
                  <a:cubicBezTo>
                    <a:pt x="1969" y="10329"/>
                    <a:pt x="1990" y="10402"/>
                    <a:pt x="2062" y="10413"/>
                  </a:cubicBezTo>
                  <a:cubicBezTo>
                    <a:pt x="2146" y="10559"/>
                    <a:pt x="2281" y="10673"/>
                    <a:pt x="2386" y="10808"/>
                  </a:cubicBezTo>
                  <a:cubicBezTo>
                    <a:pt x="2437" y="10871"/>
                    <a:pt x="2500" y="10923"/>
                    <a:pt x="2573" y="10954"/>
                  </a:cubicBezTo>
                  <a:cubicBezTo>
                    <a:pt x="2594" y="10964"/>
                    <a:pt x="2615" y="10985"/>
                    <a:pt x="2625" y="10996"/>
                  </a:cubicBezTo>
                  <a:cubicBezTo>
                    <a:pt x="2687" y="11058"/>
                    <a:pt x="2740" y="11131"/>
                    <a:pt x="2812" y="11172"/>
                  </a:cubicBezTo>
                  <a:cubicBezTo>
                    <a:pt x="2868" y="11248"/>
                    <a:pt x="2942" y="11289"/>
                    <a:pt x="3032" y="11289"/>
                  </a:cubicBezTo>
                  <a:cubicBezTo>
                    <a:pt x="3042" y="11289"/>
                    <a:pt x="3052" y="11288"/>
                    <a:pt x="3062" y="11287"/>
                  </a:cubicBezTo>
                  <a:cubicBezTo>
                    <a:pt x="3135" y="11297"/>
                    <a:pt x="3208" y="11329"/>
                    <a:pt x="3249" y="11392"/>
                  </a:cubicBezTo>
                  <a:cubicBezTo>
                    <a:pt x="3281" y="11422"/>
                    <a:pt x="3312" y="11443"/>
                    <a:pt x="3343" y="11464"/>
                  </a:cubicBezTo>
                  <a:cubicBezTo>
                    <a:pt x="3343" y="11496"/>
                    <a:pt x="3364" y="11516"/>
                    <a:pt x="3385" y="11537"/>
                  </a:cubicBezTo>
                  <a:cubicBezTo>
                    <a:pt x="3406" y="11579"/>
                    <a:pt x="3448" y="11610"/>
                    <a:pt x="3489" y="11631"/>
                  </a:cubicBezTo>
                  <a:cubicBezTo>
                    <a:pt x="3489" y="11672"/>
                    <a:pt x="3499" y="11704"/>
                    <a:pt x="3531" y="11725"/>
                  </a:cubicBezTo>
                  <a:lnTo>
                    <a:pt x="3531" y="11735"/>
                  </a:lnTo>
                  <a:cubicBezTo>
                    <a:pt x="3531" y="11766"/>
                    <a:pt x="3541" y="11776"/>
                    <a:pt x="3573" y="11797"/>
                  </a:cubicBezTo>
                  <a:cubicBezTo>
                    <a:pt x="3573" y="11818"/>
                    <a:pt x="3582" y="11839"/>
                    <a:pt x="3614" y="11850"/>
                  </a:cubicBezTo>
                  <a:lnTo>
                    <a:pt x="3614" y="11860"/>
                  </a:lnTo>
                  <a:cubicBezTo>
                    <a:pt x="3666" y="11975"/>
                    <a:pt x="3645" y="12110"/>
                    <a:pt x="3739" y="12214"/>
                  </a:cubicBezTo>
                  <a:cubicBezTo>
                    <a:pt x="3728" y="12266"/>
                    <a:pt x="3739" y="12329"/>
                    <a:pt x="3770" y="12370"/>
                  </a:cubicBezTo>
                  <a:cubicBezTo>
                    <a:pt x="3770" y="12443"/>
                    <a:pt x="3781" y="12516"/>
                    <a:pt x="3812" y="12578"/>
                  </a:cubicBezTo>
                  <a:cubicBezTo>
                    <a:pt x="3802" y="12662"/>
                    <a:pt x="3791" y="12745"/>
                    <a:pt x="3843" y="12828"/>
                  </a:cubicBezTo>
                  <a:cubicBezTo>
                    <a:pt x="3822" y="12912"/>
                    <a:pt x="3822" y="12995"/>
                    <a:pt x="3832" y="13078"/>
                  </a:cubicBezTo>
                  <a:cubicBezTo>
                    <a:pt x="3822" y="13141"/>
                    <a:pt x="3822" y="13203"/>
                    <a:pt x="3812" y="13276"/>
                  </a:cubicBezTo>
                  <a:cubicBezTo>
                    <a:pt x="3791" y="13442"/>
                    <a:pt x="3843" y="13599"/>
                    <a:pt x="3832" y="13765"/>
                  </a:cubicBezTo>
                  <a:cubicBezTo>
                    <a:pt x="3832" y="13932"/>
                    <a:pt x="3802" y="14088"/>
                    <a:pt x="3791" y="14254"/>
                  </a:cubicBezTo>
                  <a:cubicBezTo>
                    <a:pt x="3781" y="14286"/>
                    <a:pt x="3812" y="14317"/>
                    <a:pt x="3822" y="14349"/>
                  </a:cubicBezTo>
                  <a:cubicBezTo>
                    <a:pt x="3812" y="14473"/>
                    <a:pt x="3802" y="14608"/>
                    <a:pt x="3791" y="14744"/>
                  </a:cubicBezTo>
                  <a:cubicBezTo>
                    <a:pt x="3791" y="14827"/>
                    <a:pt x="3781" y="14911"/>
                    <a:pt x="3770" y="14994"/>
                  </a:cubicBezTo>
                  <a:cubicBezTo>
                    <a:pt x="3739" y="15233"/>
                    <a:pt x="3760" y="15473"/>
                    <a:pt x="3687" y="15712"/>
                  </a:cubicBezTo>
                  <a:cubicBezTo>
                    <a:pt x="3656" y="15795"/>
                    <a:pt x="3635" y="15910"/>
                    <a:pt x="3687" y="16004"/>
                  </a:cubicBezTo>
                  <a:cubicBezTo>
                    <a:pt x="3677" y="16160"/>
                    <a:pt x="3677" y="16306"/>
                    <a:pt x="3656" y="16452"/>
                  </a:cubicBezTo>
                  <a:cubicBezTo>
                    <a:pt x="3635" y="16618"/>
                    <a:pt x="3677" y="16774"/>
                    <a:pt x="3656" y="16931"/>
                  </a:cubicBezTo>
                  <a:cubicBezTo>
                    <a:pt x="3645" y="17024"/>
                    <a:pt x="3645" y="17128"/>
                    <a:pt x="3697" y="17222"/>
                  </a:cubicBezTo>
                  <a:lnTo>
                    <a:pt x="3697" y="17368"/>
                  </a:lnTo>
                  <a:cubicBezTo>
                    <a:pt x="3656" y="17389"/>
                    <a:pt x="3645" y="17451"/>
                    <a:pt x="3582" y="17451"/>
                  </a:cubicBezTo>
                  <a:lnTo>
                    <a:pt x="3582" y="17461"/>
                  </a:lnTo>
                  <a:cubicBezTo>
                    <a:pt x="3531" y="17399"/>
                    <a:pt x="3489" y="17326"/>
                    <a:pt x="3448" y="17253"/>
                  </a:cubicBezTo>
                  <a:cubicBezTo>
                    <a:pt x="3323" y="16993"/>
                    <a:pt x="3218" y="16722"/>
                    <a:pt x="3041" y="16483"/>
                  </a:cubicBezTo>
                  <a:cubicBezTo>
                    <a:pt x="2969" y="16378"/>
                    <a:pt x="2906" y="16274"/>
                    <a:pt x="2833" y="16181"/>
                  </a:cubicBezTo>
                  <a:cubicBezTo>
                    <a:pt x="2833" y="16139"/>
                    <a:pt x="2823" y="16098"/>
                    <a:pt x="2791" y="16077"/>
                  </a:cubicBezTo>
                  <a:lnTo>
                    <a:pt x="2791" y="15983"/>
                  </a:lnTo>
                  <a:cubicBezTo>
                    <a:pt x="2812" y="15816"/>
                    <a:pt x="2812" y="15650"/>
                    <a:pt x="2781" y="15483"/>
                  </a:cubicBezTo>
                  <a:cubicBezTo>
                    <a:pt x="2750" y="15223"/>
                    <a:pt x="2708" y="14962"/>
                    <a:pt x="2687" y="14692"/>
                  </a:cubicBezTo>
                  <a:cubicBezTo>
                    <a:pt x="2677" y="14400"/>
                    <a:pt x="2625" y="14119"/>
                    <a:pt x="2552" y="13838"/>
                  </a:cubicBezTo>
                  <a:lnTo>
                    <a:pt x="2552" y="13786"/>
                  </a:lnTo>
                  <a:lnTo>
                    <a:pt x="2520" y="13724"/>
                  </a:lnTo>
                  <a:cubicBezTo>
                    <a:pt x="2520" y="13703"/>
                    <a:pt x="2520" y="13692"/>
                    <a:pt x="2510" y="13682"/>
                  </a:cubicBezTo>
                  <a:cubicBezTo>
                    <a:pt x="2500" y="13661"/>
                    <a:pt x="2479" y="13641"/>
                    <a:pt x="2469" y="13630"/>
                  </a:cubicBezTo>
                  <a:lnTo>
                    <a:pt x="2469" y="13620"/>
                  </a:lnTo>
                  <a:cubicBezTo>
                    <a:pt x="2448" y="13609"/>
                    <a:pt x="2437" y="13588"/>
                    <a:pt x="2427" y="13567"/>
                  </a:cubicBezTo>
                  <a:lnTo>
                    <a:pt x="2427" y="13526"/>
                  </a:lnTo>
                  <a:cubicBezTo>
                    <a:pt x="2427" y="13484"/>
                    <a:pt x="2416" y="13442"/>
                    <a:pt x="2386" y="13411"/>
                  </a:cubicBezTo>
                  <a:cubicBezTo>
                    <a:pt x="2416" y="13287"/>
                    <a:pt x="2365" y="13172"/>
                    <a:pt x="2312" y="13057"/>
                  </a:cubicBezTo>
                  <a:cubicBezTo>
                    <a:pt x="2261" y="12963"/>
                    <a:pt x="2208" y="12870"/>
                    <a:pt x="2177" y="12755"/>
                  </a:cubicBezTo>
                  <a:cubicBezTo>
                    <a:pt x="2146" y="12641"/>
                    <a:pt x="2073" y="12526"/>
                    <a:pt x="1958" y="12474"/>
                  </a:cubicBezTo>
                  <a:cubicBezTo>
                    <a:pt x="2000" y="12245"/>
                    <a:pt x="1865" y="12068"/>
                    <a:pt x="1782" y="11880"/>
                  </a:cubicBezTo>
                  <a:cubicBezTo>
                    <a:pt x="1719" y="11735"/>
                    <a:pt x="1636" y="11579"/>
                    <a:pt x="1583" y="11422"/>
                  </a:cubicBezTo>
                  <a:cubicBezTo>
                    <a:pt x="1563" y="11381"/>
                    <a:pt x="1553" y="11329"/>
                    <a:pt x="1532" y="11287"/>
                  </a:cubicBezTo>
                  <a:cubicBezTo>
                    <a:pt x="1458" y="11131"/>
                    <a:pt x="1386" y="10985"/>
                    <a:pt x="1334" y="10829"/>
                  </a:cubicBezTo>
                  <a:cubicBezTo>
                    <a:pt x="1282" y="10663"/>
                    <a:pt x="1146" y="10527"/>
                    <a:pt x="1125" y="10350"/>
                  </a:cubicBezTo>
                  <a:cubicBezTo>
                    <a:pt x="1125" y="10319"/>
                    <a:pt x="1084" y="10298"/>
                    <a:pt x="1063" y="10277"/>
                  </a:cubicBezTo>
                  <a:cubicBezTo>
                    <a:pt x="1094" y="10110"/>
                    <a:pt x="1053" y="9955"/>
                    <a:pt x="949" y="9809"/>
                  </a:cubicBezTo>
                  <a:cubicBezTo>
                    <a:pt x="855" y="9455"/>
                    <a:pt x="720" y="9132"/>
                    <a:pt x="407" y="8913"/>
                  </a:cubicBezTo>
                  <a:lnTo>
                    <a:pt x="251" y="8789"/>
                  </a:lnTo>
                  <a:cubicBezTo>
                    <a:pt x="217" y="8767"/>
                    <a:pt x="190" y="8757"/>
                    <a:pt x="168" y="8757"/>
                  </a:cubicBezTo>
                  <a:cubicBezTo>
                    <a:pt x="136" y="8757"/>
                    <a:pt x="113" y="8780"/>
                    <a:pt x="95" y="8830"/>
                  </a:cubicBezTo>
                  <a:cubicBezTo>
                    <a:pt x="74" y="8861"/>
                    <a:pt x="63" y="8893"/>
                    <a:pt x="53" y="8923"/>
                  </a:cubicBezTo>
                  <a:cubicBezTo>
                    <a:pt x="42" y="9143"/>
                    <a:pt x="1" y="9351"/>
                    <a:pt x="32" y="9569"/>
                  </a:cubicBezTo>
                  <a:cubicBezTo>
                    <a:pt x="53" y="9694"/>
                    <a:pt x="84" y="9819"/>
                    <a:pt x="74" y="9944"/>
                  </a:cubicBezTo>
                  <a:cubicBezTo>
                    <a:pt x="74" y="10131"/>
                    <a:pt x="84" y="10329"/>
                    <a:pt x="95" y="10517"/>
                  </a:cubicBezTo>
                  <a:cubicBezTo>
                    <a:pt x="95" y="10538"/>
                    <a:pt x="116" y="10548"/>
                    <a:pt x="126" y="10559"/>
                  </a:cubicBezTo>
                  <a:lnTo>
                    <a:pt x="126" y="10663"/>
                  </a:lnTo>
                  <a:cubicBezTo>
                    <a:pt x="147" y="10767"/>
                    <a:pt x="137" y="10881"/>
                    <a:pt x="188" y="10975"/>
                  </a:cubicBezTo>
                  <a:cubicBezTo>
                    <a:pt x="188" y="11121"/>
                    <a:pt x="188" y="11256"/>
                    <a:pt x="261" y="11381"/>
                  </a:cubicBezTo>
                  <a:cubicBezTo>
                    <a:pt x="251" y="11475"/>
                    <a:pt x="251" y="11558"/>
                    <a:pt x="241" y="11651"/>
                  </a:cubicBezTo>
                  <a:cubicBezTo>
                    <a:pt x="241" y="11704"/>
                    <a:pt x="241" y="11746"/>
                    <a:pt x="282" y="11787"/>
                  </a:cubicBezTo>
                  <a:cubicBezTo>
                    <a:pt x="282" y="11912"/>
                    <a:pt x="313" y="12026"/>
                    <a:pt x="355" y="12141"/>
                  </a:cubicBezTo>
                  <a:cubicBezTo>
                    <a:pt x="355" y="12183"/>
                    <a:pt x="366" y="12224"/>
                    <a:pt x="396" y="12255"/>
                  </a:cubicBezTo>
                  <a:cubicBezTo>
                    <a:pt x="438" y="12412"/>
                    <a:pt x="470" y="12578"/>
                    <a:pt x="511" y="12734"/>
                  </a:cubicBezTo>
                  <a:cubicBezTo>
                    <a:pt x="542" y="12859"/>
                    <a:pt x="574" y="12984"/>
                    <a:pt x="657" y="13099"/>
                  </a:cubicBezTo>
                  <a:cubicBezTo>
                    <a:pt x="709" y="13141"/>
                    <a:pt x="730" y="13203"/>
                    <a:pt x="730" y="13276"/>
                  </a:cubicBezTo>
                  <a:cubicBezTo>
                    <a:pt x="740" y="13338"/>
                    <a:pt x="761" y="13401"/>
                    <a:pt x="803" y="13453"/>
                  </a:cubicBezTo>
                  <a:cubicBezTo>
                    <a:pt x="813" y="13505"/>
                    <a:pt x="813" y="13557"/>
                    <a:pt x="834" y="13599"/>
                  </a:cubicBezTo>
                  <a:cubicBezTo>
                    <a:pt x="959" y="13900"/>
                    <a:pt x="1094" y="14203"/>
                    <a:pt x="1229" y="14504"/>
                  </a:cubicBezTo>
                  <a:cubicBezTo>
                    <a:pt x="1219" y="14629"/>
                    <a:pt x="1303" y="14713"/>
                    <a:pt x="1365" y="14807"/>
                  </a:cubicBezTo>
                  <a:cubicBezTo>
                    <a:pt x="1490" y="15087"/>
                    <a:pt x="1657" y="15337"/>
                    <a:pt x="1802" y="15608"/>
                  </a:cubicBezTo>
                  <a:cubicBezTo>
                    <a:pt x="1844" y="15754"/>
                    <a:pt x="1958" y="15837"/>
                    <a:pt x="2032" y="15962"/>
                  </a:cubicBezTo>
                  <a:cubicBezTo>
                    <a:pt x="2083" y="16056"/>
                    <a:pt x="2166" y="16119"/>
                    <a:pt x="2250" y="16160"/>
                  </a:cubicBezTo>
                  <a:cubicBezTo>
                    <a:pt x="2333" y="16212"/>
                    <a:pt x="2427" y="16264"/>
                    <a:pt x="2510" y="16316"/>
                  </a:cubicBezTo>
                  <a:cubicBezTo>
                    <a:pt x="2510" y="16306"/>
                    <a:pt x="2520" y="16306"/>
                    <a:pt x="2531" y="16295"/>
                  </a:cubicBezTo>
                  <a:lnTo>
                    <a:pt x="2531" y="16306"/>
                  </a:lnTo>
                  <a:cubicBezTo>
                    <a:pt x="2520" y="16306"/>
                    <a:pt x="2520" y="16306"/>
                    <a:pt x="2510" y="16316"/>
                  </a:cubicBezTo>
                  <a:cubicBezTo>
                    <a:pt x="2541" y="16368"/>
                    <a:pt x="2594" y="16399"/>
                    <a:pt x="2656" y="16420"/>
                  </a:cubicBezTo>
                  <a:cubicBezTo>
                    <a:pt x="2781" y="16566"/>
                    <a:pt x="2833" y="16764"/>
                    <a:pt x="2979" y="16899"/>
                  </a:cubicBezTo>
                  <a:cubicBezTo>
                    <a:pt x="3010" y="16920"/>
                    <a:pt x="3010" y="16972"/>
                    <a:pt x="3020" y="17014"/>
                  </a:cubicBezTo>
                  <a:cubicBezTo>
                    <a:pt x="3031" y="17118"/>
                    <a:pt x="3062" y="17211"/>
                    <a:pt x="3135" y="17285"/>
                  </a:cubicBezTo>
                  <a:cubicBezTo>
                    <a:pt x="3198" y="17472"/>
                    <a:pt x="3302" y="17639"/>
                    <a:pt x="3406" y="17794"/>
                  </a:cubicBezTo>
                  <a:cubicBezTo>
                    <a:pt x="3416" y="17847"/>
                    <a:pt x="3437" y="17889"/>
                    <a:pt x="3489" y="17919"/>
                  </a:cubicBezTo>
                  <a:cubicBezTo>
                    <a:pt x="3489" y="17961"/>
                    <a:pt x="3510" y="17993"/>
                    <a:pt x="3541" y="18014"/>
                  </a:cubicBezTo>
                  <a:cubicBezTo>
                    <a:pt x="3552" y="18086"/>
                    <a:pt x="3520" y="18159"/>
                    <a:pt x="3573" y="18222"/>
                  </a:cubicBezTo>
                  <a:cubicBezTo>
                    <a:pt x="3562" y="18243"/>
                    <a:pt x="3562" y="18253"/>
                    <a:pt x="3573" y="18263"/>
                  </a:cubicBezTo>
                  <a:cubicBezTo>
                    <a:pt x="3573" y="18294"/>
                    <a:pt x="3562" y="18315"/>
                    <a:pt x="3562" y="18336"/>
                  </a:cubicBezTo>
                  <a:cubicBezTo>
                    <a:pt x="3582" y="18607"/>
                    <a:pt x="3645" y="18867"/>
                    <a:pt x="3614" y="19127"/>
                  </a:cubicBezTo>
                  <a:cubicBezTo>
                    <a:pt x="3614" y="19148"/>
                    <a:pt x="3635" y="19169"/>
                    <a:pt x="3645" y="19201"/>
                  </a:cubicBezTo>
                  <a:cubicBezTo>
                    <a:pt x="3645" y="19252"/>
                    <a:pt x="3656" y="19325"/>
                    <a:pt x="3624" y="19367"/>
                  </a:cubicBezTo>
                  <a:cubicBezTo>
                    <a:pt x="3562" y="19492"/>
                    <a:pt x="3582" y="19606"/>
                    <a:pt x="3603" y="19731"/>
                  </a:cubicBezTo>
                  <a:cubicBezTo>
                    <a:pt x="3552" y="19784"/>
                    <a:pt x="3541" y="19825"/>
                    <a:pt x="3603" y="19877"/>
                  </a:cubicBezTo>
                  <a:cubicBezTo>
                    <a:pt x="3582" y="19981"/>
                    <a:pt x="3573" y="20075"/>
                    <a:pt x="3573" y="20168"/>
                  </a:cubicBezTo>
                  <a:cubicBezTo>
                    <a:pt x="3562" y="20252"/>
                    <a:pt x="3552" y="20325"/>
                    <a:pt x="3603" y="20398"/>
                  </a:cubicBezTo>
                  <a:cubicBezTo>
                    <a:pt x="3573" y="20585"/>
                    <a:pt x="3552" y="20762"/>
                    <a:pt x="3520" y="20939"/>
                  </a:cubicBezTo>
                  <a:lnTo>
                    <a:pt x="3520" y="20991"/>
                  </a:lnTo>
                  <a:cubicBezTo>
                    <a:pt x="3499" y="21064"/>
                    <a:pt x="3478" y="21147"/>
                    <a:pt x="3541" y="21210"/>
                  </a:cubicBezTo>
                  <a:cubicBezTo>
                    <a:pt x="3531" y="21283"/>
                    <a:pt x="3520" y="21345"/>
                    <a:pt x="3582" y="21408"/>
                  </a:cubicBezTo>
                  <a:cubicBezTo>
                    <a:pt x="3582" y="21460"/>
                    <a:pt x="3614" y="21491"/>
                    <a:pt x="3656" y="21522"/>
                  </a:cubicBezTo>
                  <a:cubicBezTo>
                    <a:pt x="3895" y="21647"/>
                    <a:pt x="4145" y="21730"/>
                    <a:pt x="4415" y="21730"/>
                  </a:cubicBezTo>
                  <a:cubicBezTo>
                    <a:pt x="4457" y="21730"/>
                    <a:pt x="4478" y="21709"/>
                    <a:pt x="4499" y="21679"/>
                  </a:cubicBezTo>
                  <a:cubicBezTo>
                    <a:pt x="4530" y="21647"/>
                    <a:pt x="4551" y="21616"/>
                    <a:pt x="4582" y="21584"/>
                  </a:cubicBezTo>
                  <a:cubicBezTo>
                    <a:pt x="4593" y="21584"/>
                    <a:pt x="4593" y="21574"/>
                    <a:pt x="4593" y="21574"/>
                  </a:cubicBezTo>
                  <a:lnTo>
                    <a:pt x="4593" y="21554"/>
                  </a:lnTo>
                  <a:cubicBezTo>
                    <a:pt x="4593" y="21554"/>
                    <a:pt x="4593" y="21543"/>
                    <a:pt x="4582" y="21533"/>
                  </a:cubicBezTo>
                  <a:cubicBezTo>
                    <a:pt x="4540" y="21439"/>
                    <a:pt x="4499" y="21355"/>
                    <a:pt x="4510" y="21251"/>
                  </a:cubicBezTo>
                  <a:cubicBezTo>
                    <a:pt x="4530" y="21106"/>
                    <a:pt x="4499" y="20960"/>
                    <a:pt x="4478" y="20814"/>
                  </a:cubicBezTo>
                  <a:cubicBezTo>
                    <a:pt x="4489" y="20731"/>
                    <a:pt x="4510" y="20637"/>
                    <a:pt x="4457" y="20554"/>
                  </a:cubicBezTo>
                  <a:cubicBezTo>
                    <a:pt x="4468" y="20439"/>
                    <a:pt x="4478" y="20314"/>
                    <a:pt x="4426" y="20210"/>
                  </a:cubicBezTo>
                  <a:cubicBezTo>
                    <a:pt x="4436" y="20085"/>
                    <a:pt x="4457" y="19971"/>
                    <a:pt x="4436" y="19856"/>
                  </a:cubicBezTo>
                  <a:cubicBezTo>
                    <a:pt x="4426" y="19700"/>
                    <a:pt x="4426" y="19555"/>
                    <a:pt x="4478" y="19409"/>
                  </a:cubicBezTo>
                  <a:cubicBezTo>
                    <a:pt x="4489" y="19367"/>
                    <a:pt x="4499" y="19315"/>
                    <a:pt x="4499" y="19263"/>
                  </a:cubicBezTo>
                  <a:cubicBezTo>
                    <a:pt x="4489" y="19148"/>
                    <a:pt x="4530" y="19055"/>
                    <a:pt x="4582" y="18961"/>
                  </a:cubicBezTo>
                  <a:cubicBezTo>
                    <a:pt x="4624" y="18877"/>
                    <a:pt x="4676" y="18794"/>
                    <a:pt x="4718" y="18722"/>
                  </a:cubicBezTo>
                  <a:cubicBezTo>
                    <a:pt x="4780" y="18722"/>
                    <a:pt x="4811" y="18680"/>
                    <a:pt x="4832" y="18627"/>
                  </a:cubicBezTo>
                  <a:cubicBezTo>
                    <a:pt x="4926" y="18419"/>
                    <a:pt x="5072" y="18253"/>
                    <a:pt x="5218" y="18076"/>
                  </a:cubicBezTo>
                  <a:cubicBezTo>
                    <a:pt x="5238" y="18055"/>
                    <a:pt x="5248" y="18024"/>
                    <a:pt x="5269" y="17993"/>
                  </a:cubicBezTo>
                  <a:cubicBezTo>
                    <a:pt x="5363" y="17940"/>
                    <a:pt x="5436" y="17878"/>
                    <a:pt x="5447" y="17764"/>
                  </a:cubicBezTo>
                  <a:cubicBezTo>
                    <a:pt x="5457" y="17753"/>
                    <a:pt x="5467" y="17753"/>
                    <a:pt x="5477" y="17753"/>
                  </a:cubicBezTo>
                  <a:cubicBezTo>
                    <a:pt x="5487" y="17755"/>
                    <a:pt x="5496" y="17756"/>
                    <a:pt x="5505" y="17756"/>
                  </a:cubicBezTo>
                  <a:cubicBezTo>
                    <a:pt x="5545" y="17756"/>
                    <a:pt x="5579" y="17737"/>
                    <a:pt x="5613" y="17711"/>
                  </a:cubicBezTo>
                  <a:cubicBezTo>
                    <a:pt x="5738" y="17607"/>
                    <a:pt x="5842" y="17482"/>
                    <a:pt x="5926" y="17336"/>
                  </a:cubicBezTo>
                  <a:cubicBezTo>
                    <a:pt x="5988" y="17253"/>
                    <a:pt x="6051" y="17160"/>
                    <a:pt x="6113" y="17076"/>
                  </a:cubicBezTo>
                  <a:cubicBezTo>
                    <a:pt x="6165" y="17014"/>
                    <a:pt x="6217" y="16952"/>
                    <a:pt x="6217" y="16857"/>
                  </a:cubicBezTo>
                  <a:cubicBezTo>
                    <a:pt x="6300" y="16732"/>
                    <a:pt x="6384" y="16608"/>
                    <a:pt x="6415" y="16462"/>
                  </a:cubicBezTo>
                  <a:cubicBezTo>
                    <a:pt x="6456" y="16316"/>
                    <a:pt x="6530" y="16191"/>
                    <a:pt x="6581" y="16056"/>
                  </a:cubicBezTo>
                  <a:cubicBezTo>
                    <a:pt x="6613" y="15973"/>
                    <a:pt x="6664" y="15890"/>
                    <a:pt x="6696" y="15806"/>
                  </a:cubicBezTo>
                  <a:cubicBezTo>
                    <a:pt x="6779" y="15462"/>
                    <a:pt x="6873" y="15129"/>
                    <a:pt x="6884" y="14786"/>
                  </a:cubicBezTo>
                  <a:cubicBezTo>
                    <a:pt x="6946" y="14640"/>
                    <a:pt x="6988" y="14504"/>
                    <a:pt x="7018" y="14349"/>
                  </a:cubicBezTo>
                  <a:cubicBezTo>
                    <a:pt x="7050" y="14182"/>
                    <a:pt x="7081" y="14005"/>
                    <a:pt x="7133" y="13838"/>
                  </a:cubicBezTo>
                  <a:cubicBezTo>
                    <a:pt x="7206" y="13609"/>
                    <a:pt x="7342" y="13401"/>
                    <a:pt x="7477" y="13203"/>
                  </a:cubicBezTo>
                  <a:cubicBezTo>
                    <a:pt x="7654" y="12953"/>
                    <a:pt x="7800" y="12693"/>
                    <a:pt x="7831" y="12380"/>
                  </a:cubicBezTo>
                  <a:cubicBezTo>
                    <a:pt x="7914" y="12234"/>
                    <a:pt x="7904" y="12079"/>
                    <a:pt x="7914" y="11922"/>
                  </a:cubicBezTo>
                  <a:cubicBezTo>
                    <a:pt x="7914" y="11880"/>
                    <a:pt x="7914" y="11829"/>
                    <a:pt x="7925" y="11776"/>
                  </a:cubicBezTo>
                  <a:cubicBezTo>
                    <a:pt x="7946" y="11506"/>
                    <a:pt x="7883" y="11256"/>
                    <a:pt x="7789" y="11006"/>
                  </a:cubicBezTo>
                  <a:cubicBezTo>
                    <a:pt x="7779" y="10985"/>
                    <a:pt x="7771" y="10975"/>
                    <a:pt x="7763" y="10975"/>
                  </a:cubicBezTo>
                  <a:cubicBezTo>
                    <a:pt x="7755" y="10975"/>
                    <a:pt x="7748" y="10985"/>
                    <a:pt x="7737" y="11006"/>
                  </a:cubicBezTo>
                  <a:cubicBezTo>
                    <a:pt x="7633" y="11131"/>
                    <a:pt x="7571" y="11277"/>
                    <a:pt x="7539" y="11443"/>
                  </a:cubicBezTo>
                  <a:cubicBezTo>
                    <a:pt x="7487" y="11485"/>
                    <a:pt x="7487" y="11537"/>
                    <a:pt x="7477" y="11589"/>
                  </a:cubicBezTo>
                  <a:cubicBezTo>
                    <a:pt x="7467" y="11610"/>
                    <a:pt x="7446" y="11621"/>
                    <a:pt x="7435" y="11651"/>
                  </a:cubicBezTo>
                  <a:cubicBezTo>
                    <a:pt x="7372" y="11797"/>
                    <a:pt x="7279" y="11922"/>
                    <a:pt x="7164" y="12037"/>
                  </a:cubicBezTo>
                  <a:cubicBezTo>
                    <a:pt x="7039" y="12151"/>
                    <a:pt x="6925" y="12287"/>
                    <a:pt x="6831" y="12443"/>
                  </a:cubicBezTo>
                  <a:cubicBezTo>
                    <a:pt x="6738" y="12620"/>
                    <a:pt x="6623" y="12787"/>
                    <a:pt x="6509" y="12942"/>
                  </a:cubicBezTo>
                  <a:cubicBezTo>
                    <a:pt x="6415" y="13057"/>
                    <a:pt x="6342" y="13182"/>
                    <a:pt x="6269" y="13307"/>
                  </a:cubicBezTo>
                  <a:cubicBezTo>
                    <a:pt x="6123" y="13578"/>
                    <a:pt x="5967" y="13859"/>
                    <a:pt x="5821" y="14140"/>
                  </a:cubicBezTo>
                  <a:cubicBezTo>
                    <a:pt x="5717" y="14369"/>
                    <a:pt x="5582" y="14588"/>
                    <a:pt x="5509" y="14827"/>
                  </a:cubicBezTo>
                  <a:cubicBezTo>
                    <a:pt x="5394" y="14952"/>
                    <a:pt x="5373" y="15119"/>
                    <a:pt x="5322" y="15275"/>
                  </a:cubicBezTo>
                  <a:cubicBezTo>
                    <a:pt x="5248" y="15536"/>
                    <a:pt x="5186" y="15795"/>
                    <a:pt x="5113" y="16056"/>
                  </a:cubicBezTo>
                  <a:cubicBezTo>
                    <a:pt x="5072" y="16233"/>
                    <a:pt x="5040" y="16399"/>
                    <a:pt x="4989" y="16566"/>
                  </a:cubicBezTo>
                  <a:cubicBezTo>
                    <a:pt x="4947" y="16712"/>
                    <a:pt x="4926" y="16868"/>
                    <a:pt x="4947" y="17014"/>
                  </a:cubicBezTo>
                  <a:cubicBezTo>
                    <a:pt x="4978" y="17222"/>
                    <a:pt x="4957" y="17430"/>
                    <a:pt x="5030" y="17628"/>
                  </a:cubicBezTo>
                  <a:cubicBezTo>
                    <a:pt x="5040" y="17670"/>
                    <a:pt x="5030" y="17732"/>
                    <a:pt x="5030" y="17774"/>
                  </a:cubicBezTo>
                  <a:lnTo>
                    <a:pt x="5030" y="17826"/>
                  </a:lnTo>
                  <a:cubicBezTo>
                    <a:pt x="5019" y="17836"/>
                    <a:pt x="5019" y="17847"/>
                    <a:pt x="5009" y="17868"/>
                  </a:cubicBezTo>
                  <a:cubicBezTo>
                    <a:pt x="4874" y="18024"/>
                    <a:pt x="4718" y="18159"/>
                    <a:pt x="4614" y="18347"/>
                  </a:cubicBezTo>
                  <a:cubicBezTo>
                    <a:pt x="4593" y="18398"/>
                    <a:pt x="4540" y="18430"/>
                    <a:pt x="4499" y="18472"/>
                  </a:cubicBezTo>
                  <a:cubicBezTo>
                    <a:pt x="4475" y="18488"/>
                    <a:pt x="4445" y="18509"/>
                    <a:pt x="4414" y="18509"/>
                  </a:cubicBezTo>
                  <a:cubicBezTo>
                    <a:pt x="4404" y="18509"/>
                    <a:pt x="4394" y="18507"/>
                    <a:pt x="4385" y="18503"/>
                  </a:cubicBezTo>
                  <a:cubicBezTo>
                    <a:pt x="4353" y="18482"/>
                    <a:pt x="4343" y="18451"/>
                    <a:pt x="4322" y="18419"/>
                  </a:cubicBezTo>
                  <a:cubicBezTo>
                    <a:pt x="4322" y="18378"/>
                    <a:pt x="4332" y="18326"/>
                    <a:pt x="4332" y="18273"/>
                  </a:cubicBezTo>
                  <a:cubicBezTo>
                    <a:pt x="4374" y="18232"/>
                    <a:pt x="4385" y="18169"/>
                    <a:pt x="4343" y="18118"/>
                  </a:cubicBezTo>
                  <a:cubicBezTo>
                    <a:pt x="4385" y="18024"/>
                    <a:pt x="4395" y="17919"/>
                    <a:pt x="4374" y="17815"/>
                  </a:cubicBezTo>
                  <a:cubicBezTo>
                    <a:pt x="4385" y="17805"/>
                    <a:pt x="4385" y="17785"/>
                    <a:pt x="4374" y="17774"/>
                  </a:cubicBezTo>
                  <a:cubicBezTo>
                    <a:pt x="4385" y="17670"/>
                    <a:pt x="4395" y="17555"/>
                    <a:pt x="4415" y="17451"/>
                  </a:cubicBezTo>
                  <a:cubicBezTo>
                    <a:pt x="4468" y="17232"/>
                    <a:pt x="4468" y="17003"/>
                    <a:pt x="4468" y="16785"/>
                  </a:cubicBezTo>
                  <a:cubicBezTo>
                    <a:pt x="4457" y="16420"/>
                    <a:pt x="4395" y="16066"/>
                    <a:pt x="4426" y="15712"/>
                  </a:cubicBezTo>
                  <a:cubicBezTo>
                    <a:pt x="4426" y="15660"/>
                    <a:pt x="4426" y="15598"/>
                    <a:pt x="4395" y="15545"/>
                  </a:cubicBezTo>
                  <a:cubicBezTo>
                    <a:pt x="4395" y="15494"/>
                    <a:pt x="4405" y="15441"/>
                    <a:pt x="4405" y="15390"/>
                  </a:cubicBezTo>
                  <a:cubicBezTo>
                    <a:pt x="4374" y="15191"/>
                    <a:pt x="4395" y="14994"/>
                    <a:pt x="4385" y="14796"/>
                  </a:cubicBezTo>
                  <a:cubicBezTo>
                    <a:pt x="4385" y="14640"/>
                    <a:pt x="4415" y="14483"/>
                    <a:pt x="4426" y="14328"/>
                  </a:cubicBezTo>
                  <a:cubicBezTo>
                    <a:pt x="4447" y="14067"/>
                    <a:pt x="4478" y="13796"/>
                    <a:pt x="4510" y="13536"/>
                  </a:cubicBezTo>
                  <a:cubicBezTo>
                    <a:pt x="4582" y="13432"/>
                    <a:pt x="4635" y="13317"/>
                    <a:pt x="4686" y="13203"/>
                  </a:cubicBezTo>
                  <a:cubicBezTo>
                    <a:pt x="4707" y="13192"/>
                    <a:pt x="4718" y="13172"/>
                    <a:pt x="4718" y="13141"/>
                  </a:cubicBezTo>
                  <a:cubicBezTo>
                    <a:pt x="4739" y="13141"/>
                    <a:pt x="4739" y="13130"/>
                    <a:pt x="4739" y="13109"/>
                  </a:cubicBezTo>
                  <a:cubicBezTo>
                    <a:pt x="4769" y="13099"/>
                    <a:pt x="4790" y="13078"/>
                    <a:pt x="4790" y="13047"/>
                  </a:cubicBezTo>
                  <a:cubicBezTo>
                    <a:pt x="4822" y="13026"/>
                    <a:pt x="4853" y="12995"/>
                    <a:pt x="4853" y="12953"/>
                  </a:cubicBezTo>
                  <a:cubicBezTo>
                    <a:pt x="4884" y="12932"/>
                    <a:pt x="4905" y="12901"/>
                    <a:pt x="4915" y="12859"/>
                  </a:cubicBezTo>
                  <a:cubicBezTo>
                    <a:pt x="4936" y="12859"/>
                    <a:pt x="4957" y="12838"/>
                    <a:pt x="4957" y="12808"/>
                  </a:cubicBezTo>
                  <a:cubicBezTo>
                    <a:pt x="5040" y="12703"/>
                    <a:pt x="5113" y="12599"/>
                    <a:pt x="5197" y="12495"/>
                  </a:cubicBezTo>
                  <a:cubicBezTo>
                    <a:pt x="5238" y="12422"/>
                    <a:pt x="5343" y="12391"/>
                    <a:pt x="5363" y="12297"/>
                  </a:cubicBezTo>
                  <a:cubicBezTo>
                    <a:pt x="5436" y="12266"/>
                    <a:pt x="5477" y="12204"/>
                    <a:pt x="5530" y="12151"/>
                  </a:cubicBezTo>
                  <a:cubicBezTo>
                    <a:pt x="5613" y="12141"/>
                    <a:pt x="5697" y="12130"/>
                    <a:pt x="5780" y="12130"/>
                  </a:cubicBezTo>
                  <a:cubicBezTo>
                    <a:pt x="6009" y="12130"/>
                    <a:pt x="6155" y="11995"/>
                    <a:pt x="6269" y="11808"/>
                  </a:cubicBezTo>
                  <a:cubicBezTo>
                    <a:pt x="6373" y="11746"/>
                    <a:pt x="6425" y="11651"/>
                    <a:pt x="6488" y="11547"/>
                  </a:cubicBezTo>
                  <a:cubicBezTo>
                    <a:pt x="6540" y="11443"/>
                    <a:pt x="6581" y="11329"/>
                    <a:pt x="6644" y="11246"/>
                  </a:cubicBezTo>
                  <a:cubicBezTo>
                    <a:pt x="6759" y="11089"/>
                    <a:pt x="6800" y="10913"/>
                    <a:pt x="6852" y="10746"/>
                  </a:cubicBezTo>
                  <a:cubicBezTo>
                    <a:pt x="6925" y="10642"/>
                    <a:pt x="6946" y="10517"/>
                    <a:pt x="7050" y="10423"/>
                  </a:cubicBezTo>
                  <a:cubicBezTo>
                    <a:pt x="7071" y="10402"/>
                    <a:pt x="7081" y="10350"/>
                    <a:pt x="7102" y="10319"/>
                  </a:cubicBezTo>
                  <a:cubicBezTo>
                    <a:pt x="7175" y="10110"/>
                    <a:pt x="7279" y="9923"/>
                    <a:pt x="7372" y="9726"/>
                  </a:cubicBezTo>
                  <a:cubicBezTo>
                    <a:pt x="7404" y="9673"/>
                    <a:pt x="7435" y="9621"/>
                    <a:pt x="7446" y="9559"/>
                  </a:cubicBezTo>
                  <a:cubicBezTo>
                    <a:pt x="7467" y="9527"/>
                    <a:pt x="7487" y="9507"/>
                    <a:pt x="7508" y="9476"/>
                  </a:cubicBezTo>
                  <a:lnTo>
                    <a:pt x="7497" y="9465"/>
                  </a:lnTo>
                  <a:cubicBezTo>
                    <a:pt x="7550" y="9455"/>
                    <a:pt x="7550" y="9413"/>
                    <a:pt x="7550" y="9372"/>
                  </a:cubicBezTo>
                  <a:cubicBezTo>
                    <a:pt x="7602" y="9319"/>
                    <a:pt x="7622" y="9267"/>
                    <a:pt x="7633" y="9194"/>
                  </a:cubicBezTo>
                  <a:cubicBezTo>
                    <a:pt x="7633" y="9132"/>
                    <a:pt x="7633" y="9069"/>
                    <a:pt x="7664" y="9028"/>
                  </a:cubicBezTo>
                  <a:cubicBezTo>
                    <a:pt x="7768" y="8819"/>
                    <a:pt x="7810" y="8611"/>
                    <a:pt x="7872" y="8393"/>
                  </a:cubicBezTo>
                  <a:cubicBezTo>
                    <a:pt x="7904" y="8299"/>
                    <a:pt x="7904" y="8195"/>
                    <a:pt x="7935" y="8101"/>
                  </a:cubicBezTo>
                  <a:cubicBezTo>
                    <a:pt x="7976" y="7997"/>
                    <a:pt x="7976" y="7893"/>
                    <a:pt x="7987" y="7778"/>
                  </a:cubicBezTo>
                  <a:cubicBezTo>
                    <a:pt x="8008" y="7664"/>
                    <a:pt x="8070" y="7560"/>
                    <a:pt x="8018" y="7435"/>
                  </a:cubicBezTo>
                  <a:cubicBezTo>
                    <a:pt x="8091" y="7310"/>
                    <a:pt x="8080" y="7164"/>
                    <a:pt x="8091" y="7028"/>
                  </a:cubicBezTo>
                  <a:cubicBezTo>
                    <a:pt x="8133" y="7008"/>
                    <a:pt x="8143" y="6966"/>
                    <a:pt x="8143" y="6924"/>
                  </a:cubicBezTo>
                  <a:cubicBezTo>
                    <a:pt x="8154" y="6831"/>
                    <a:pt x="8164" y="6737"/>
                    <a:pt x="8175" y="6633"/>
                  </a:cubicBezTo>
                  <a:cubicBezTo>
                    <a:pt x="8185" y="6508"/>
                    <a:pt x="8195" y="6373"/>
                    <a:pt x="8205" y="6248"/>
                  </a:cubicBezTo>
                  <a:cubicBezTo>
                    <a:pt x="8216" y="6144"/>
                    <a:pt x="8205" y="6050"/>
                    <a:pt x="8143" y="5966"/>
                  </a:cubicBezTo>
                  <a:cubicBezTo>
                    <a:pt x="8133" y="5936"/>
                    <a:pt x="8133" y="5904"/>
                    <a:pt x="8133" y="5873"/>
                  </a:cubicBezTo>
                  <a:lnTo>
                    <a:pt x="8133" y="5779"/>
                  </a:lnTo>
                  <a:cubicBezTo>
                    <a:pt x="8133" y="5561"/>
                    <a:pt x="7997" y="5404"/>
                    <a:pt x="7914" y="5238"/>
                  </a:cubicBezTo>
                  <a:cubicBezTo>
                    <a:pt x="7878" y="5170"/>
                    <a:pt x="7826" y="5139"/>
                    <a:pt x="7770" y="5139"/>
                  </a:cubicBezTo>
                  <a:cubicBezTo>
                    <a:pt x="7714" y="5139"/>
                    <a:pt x="7654" y="5170"/>
                    <a:pt x="7602" y="5228"/>
                  </a:cubicBezTo>
                  <a:cubicBezTo>
                    <a:pt x="7529" y="5321"/>
                    <a:pt x="7467" y="5415"/>
                    <a:pt x="7404" y="5508"/>
                  </a:cubicBezTo>
                  <a:cubicBezTo>
                    <a:pt x="7352" y="5529"/>
                    <a:pt x="7310" y="5561"/>
                    <a:pt x="7300" y="5612"/>
                  </a:cubicBezTo>
                  <a:cubicBezTo>
                    <a:pt x="7289" y="5665"/>
                    <a:pt x="7279" y="5727"/>
                    <a:pt x="7238" y="5779"/>
                  </a:cubicBezTo>
                  <a:cubicBezTo>
                    <a:pt x="7133" y="5915"/>
                    <a:pt x="7071" y="6081"/>
                    <a:pt x="6998" y="6237"/>
                  </a:cubicBezTo>
                  <a:cubicBezTo>
                    <a:pt x="6946" y="6331"/>
                    <a:pt x="6884" y="6415"/>
                    <a:pt x="6842" y="6508"/>
                  </a:cubicBezTo>
                  <a:cubicBezTo>
                    <a:pt x="6821" y="6550"/>
                    <a:pt x="6821" y="6591"/>
                    <a:pt x="6810" y="6633"/>
                  </a:cubicBezTo>
                  <a:lnTo>
                    <a:pt x="6810" y="6685"/>
                  </a:lnTo>
                  <a:cubicBezTo>
                    <a:pt x="6706" y="6799"/>
                    <a:pt x="6644" y="6935"/>
                    <a:pt x="6623" y="7102"/>
                  </a:cubicBezTo>
                  <a:cubicBezTo>
                    <a:pt x="6613" y="7206"/>
                    <a:pt x="6623" y="7320"/>
                    <a:pt x="6540" y="7403"/>
                  </a:cubicBezTo>
                  <a:cubicBezTo>
                    <a:pt x="6530" y="7424"/>
                    <a:pt x="6509" y="7445"/>
                    <a:pt x="6488" y="7466"/>
                  </a:cubicBezTo>
                  <a:cubicBezTo>
                    <a:pt x="6488" y="7477"/>
                    <a:pt x="6477" y="7487"/>
                    <a:pt x="6477" y="7507"/>
                  </a:cubicBezTo>
                  <a:cubicBezTo>
                    <a:pt x="6446" y="7528"/>
                    <a:pt x="6435" y="7570"/>
                    <a:pt x="6435" y="7612"/>
                  </a:cubicBezTo>
                  <a:cubicBezTo>
                    <a:pt x="6425" y="7706"/>
                    <a:pt x="6373" y="7778"/>
                    <a:pt x="6331" y="7851"/>
                  </a:cubicBezTo>
                  <a:cubicBezTo>
                    <a:pt x="6300" y="7893"/>
                    <a:pt x="6248" y="7935"/>
                    <a:pt x="6238" y="7997"/>
                  </a:cubicBezTo>
                  <a:cubicBezTo>
                    <a:pt x="6227" y="8007"/>
                    <a:pt x="6217" y="8028"/>
                    <a:pt x="6206" y="8049"/>
                  </a:cubicBezTo>
                  <a:cubicBezTo>
                    <a:pt x="6196" y="8060"/>
                    <a:pt x="6196" y="8080"/>
                    <a:pt x="6185" y="8101"/>
                  </a:cubicBezTo>
                  <a:cubicBezTo>
                    <a:pt x="6061" y="8289"/>
                    <a:pt x="5967" y="8497"/>
                    <a:pt x="5936" y="8726"/>
                  </a:cubicBezTo>
                  <a:cubicBezTo>
                    <a:pt x="5842" y="8913"/>
                    <a:pt x="5790" y="9122"/>
                    <a:pt x="5790" y="9330"/>
                  </a:cubicBezTo>
                  <a:cubicBezTo>
                    <a:pt x="5769" y="9497"/>
                    <a:pt x="5738" y="9663"/>
                    <a:pt x="5748" y="9840"/>
                  </a:cubicBezTo>
                  <a:cubicBezTo>
                    <a:pt x="5748" y="9923"/>
                    <a:pt x="5738" y="10006"/>
                    <a:pt x="5697" y="10090"/>
                  </a:cubicBezTo>
                  <a:cubicBezTo>
                    <a:pt x="5655" y="10267"/>
                    <a:pt x="5655" y="10454"/>
                    <a:pt x="5644" y="10642"/>
                  </a:cubicBezTo>
                  <a:cubicBezTo>
                    <a:pt x="5634" y="10683"/>
                    <a:pt x="5634" y="10735"/>
                    <a:pt x="5634" y="10788"/>
                  </a:cubicBezTo>
                  <a:cubicBezTo>
                    <a:pt x="5572" y="10964"/>
                    <a:pt x="5488" y="11131"/>
                    <a:pt x="5477" y="11318"/>
                  </a:cubicBezTo>
                  <a:cubicBezTo>
                    <a:pt x="5447" y="11360"/>
                    <a:pt x="5426" y="11412"/>
                    <a:pt x="5426" y="11464"/>
                  </a:cubicBezTo>
                  <a:cubicBezTo>
                    <a:pt x="5415" y="11600"/>
                    <a:pt x="5405" y="11746"/>
                    <a:pt x="5394" y="11880"/>
                  </a:cubicBezTo>
                  <a:cubicBezTo>
                    <a:pt x="5384" y="11912"/>
                    <a:pt x="5384" y="11943"/>
                    <a:pt x="5373" y="11964"/>
                  </a:cubicBezTo>
                  <a:cubicBezTo>
                    <a:pt x="5343" y="11975"/>
                    <a:pt x="5332" y="11995"/>
                    <a:pt x="5322" y="12026"/>
                  </a:cubicBezTo>
                  <a:cubicBezTo>
                    <a:pt x="5290" y="12047"/>
                    <a:pt x="5259" y="12079"/>
                    <a:pt x="5259" y="12120"/>
                  </a:cubicBezTo>
                  <a:cubicBezTo>
                    <a:pt x="5228" y="12141"/>
                    <a:pt x="5207" y="12172"/>
                    <a:pt x="5197" y="12214"/>
                  </a:cubicBezTo>
                  <a:cubicBezTo>
                    <a:pt x="5072" y="12339"/>
                    <a:pt x="4978" y="12484"/>
                    <a:pt x="4915" y="12641"/>
                  </a:cubicBezTo>
                  <a:cubicBezTo>
                    <a:pt x="4853" y="12683"/>
                    <a:pt x="4822" y="12734"/>
                    <a:pt x="4801" y="12797"/>
                  </a:cubicBezTo>
                  <a:cubicBezTo>
                    <a:pt x="4780" y="12797"/>
                    <a:pt x="4759" y="12818"/>
                    <a:pt x="4759" y="12849"/>
                  </a:cubicBezTo>
                  <a:cubicBezTo>
                    <a:pt x="4728" y="12849"/>
                    <a:pt x="4718" y="12859"/>
                    <a:pt x="4718" y="12891"/>
                  </a:cubicBezTo>
                  <a:cubicBezTo>
                    <a:pt x="4697" y="12891"/>
                    <a:pt x="4686" y="12901"/>
                    <a:pt x="4686" y="12922"/>
                  </a:cubicBezTo>
                  <a:cubicBezTo>
                    <a:pt x="4665" y="12932"/>
                    <a:pt x="4645" y="12953"/>
                    <a:pt x="4645" y="12984"/>
                  </a:cubicBezTo>
                  <a:cubicBezTo>
                    <a:pt x="4603" y="13005"/>
                    <a:pt x="4582" y="13037"/>
                    <a:pt x="4582" y="13078"/>
                  </a:cubicBezTo>
                  <a:cubicBezTo>
                    <a:pt x="4551" y="13088"/>
                    <a:pt x="4540" y="13109"/>
                    <a:pt x="4530" y="13130"/>
                  </a:cubicBezTo>
                  <a:cubicBezTo>
                    <a:pt x="4510" y="13141"/>
                    <a:pt x="4489" y="13162"/>
                    <a:pt x="4468" y="13172"/>
                  </a:cubicBezTo>
                  <a:cubicBezTo>
                    <a:pt x="4395" y="13151"/>
                    <a:pt x="4374" y="13088"/>
                    <a:pt x="4374" y="13016"/>
                  </a:cubicBezTo>
                  <a:cubicBezTo>
                    <a:pt x="4374" y="12963"/>
                    <a:pt x="4385" y="12912"/>
                    <a:pt x="4353" y="12859"/>
                  </a:cubicBezTo>
                  <a:cubicBezTo>
                    <a:pt x="4364" y="12558"/>
                    <a:pt x="4364" y="12255"/>
                    <a:pt x="4364" y="11954"/>
                  </a:cubicBezTo>
                  <a:cubicBezTo>
                    <a:pt x="4364" y="11933"/>
                    <a:pt x="4374" y="11922"/>
                    <a:pt x="4374" y="11901"/>
                  </a:cubicBezTo>
                  <a:cubicBezTo>
                    <a:pt x="4374" y="11891"/>
                    <a:pt x="4374" y="11870"/>
                    <a:pt x="4385" y="11850"/>
                  </a:cubicBezTo>
                  <a:cubicBezTo>
                    <a:pt x="4457" y="11725"/>
                    <a:pt x="4415" y="11589"/>
                    <a:pt x="4457" y="11454"/>
                  </a:cubicBezTo>
                  <a:cubicBezTo>
                    <a:pt x="4468" y="11443"/>
                    <a:pt x="4478" y="11433"/>
                    <a:pt x="4468" y="11422"/>
                  </a:cubicBezTo>
                  <a:cubicBezTo>
                    <a:pt x="4520" y="11381"/>
                    <a:pt x="4520" y="11318"/>
                    <a:pt x="4520" y="11256"/>
                  </a:cubicBezTo>
                  <a:cubicBezTo>
                    <a:pt x="4551" y="11142"/>
                    <a:pt x="4582" y="11027"/>
                    <a:pt x="4624" y="10923"/>
                  </a:cubicBezTo>
                  <a:cubicBezTo>
                    <a:pt x="4707" y="10746"/>
                    <a:pt x="4728" y="10559"/>
                    <a:pt x="4686" y="10360"/>
                  </a:cubicBezTo>
                  <a:cubicBezTo>
                    <a:pt x="4707" y="10184"/>
                    <a:pt x="4665" y="10017"/>
                    <a:pt x="4655" y="9840"/>
                  </a:cubicBezTo>
                  <a:cubicBezTo>
                    <a:pt x="4645" y="9590"/>
                    <a:pt x="4614" y="9340"/>
                    <a:pt x="4635" y="9090"/>
                  </a:cubicBezTo>
                  <a:cubicBezTo>
                    <a:pt x="4645" y="9059"/>
                    <a:pt x="4655" y="9038"/>
                    <a:pt x="4655" y="9007"/>
                  </a:cubicBezTo>
                  <a:cubicBezTo>
                    <a:pt x="4697" y="8965"/>
                    <a:pt x="4707" y="8923"/>
                    <a:pt x="4707" y="8872"/>
                  </a:cubicBezTo>
                  <a:cubicBezTo>
                    <a:pt x="4728" y="8694"/>
                    <a:pt x="4739" y="8518"/>
                    <a:pt x="4749" y="8340"/>
                  </a:cubicBezTo>
                  <a:lnTo>
                    <a:pt x="4749" y="8289"/>
                  </a:lnTo>
                  <a:cubicBezTo>
                    <a:pt x="4759" y="8236"/>
                    <a:pt x="4759" y="8195"/>
                    <a:pt x="4769" y="8143"/>
                  </a:cubicBezTo>
                  <a:cubicBezTo>
                    <a:pt x="4822" y="8122"/>
                    <a:pt x="4853" y="8080"/>
                    <a:pt x="4884" y="8039"/>
                  </a:cubicBezTo>
                  <a:cubicBezTo>
                    <a:pt x="4936" y="8018"/>
                    <a:pt x="4957" y="7966"/>
                    <a:pt x="4989" y="7914"/>
                  </a:cubicBezTo>
                  <a:cubicBezTo>
                    <a:pt x="5030" y="7851"/>
                    <a:pt x="5072" y="7778"/>
                    <a:pt x="5113" y="7716"/>
                  </a:cubicBezTo>
                  <a:cubicBezTo>
                    <a:pt x="5123" y="7706"/>
                    <a:pt x="5134" y="7695"/>
                    <a:pt x="5144" y="7674"/>
                  </a:cubicBezTo>
                  <a:cubicBezTo>
                    <a:pt x="5218" y="7466"/>
                    <a:pt x="5269" y="7258"/>
                    <a:pt x="5384" y="7060"/>
                  </a:cubicBezTo>
                  <a:cubicBezTo>
                    <a:pt x="5426" y="6998"/>
                    <a:pt x="5405" y="6935"/>
                    <a:pt x="5384" y="6873"/>
                  </a:cubicBezTo>
                  <a:lnTo>
                    <a:pt x="5373" y="6873"/>
                  </a:lnTo>
                  <a:cubicBezTo>
                    <a:pt x="5394" y="6862"/>
                    <a:pt x="5405" y="6841"/>
                    <a:pt x="5426" y="6820"/>
                  </a:cubicBezTo>
                  <a:cubicBezTo>
                    <a:pt x="5436" y="6674"/>
                    <a:pt x="5477" y="6550"/>
                    <a:pt x="5561" y="6425"/>
                  </a:cubicBezTo>
                  <a:cubicBezTo>
                    <a:pt x="5582" y="6394"/>
                    <a:pt x="5613" y="6341"/>
                    <a:pt x="5613" y="6290"/>
                  </a:cubicBezTo>
                  <a:cubicBezTo>
                    <a:pt x="5623" y="6133"/>
                    <a:pt x="5697" y="5987"/>
                    <a:pt x="5707" y="5831"/>
                  </a:cubicBezTo>
                  <a:cubicBezTo>
                    <a:pt x="5811" y="5487"/>
                    <a:pt x="5926" y="5144"/>
                    <a:pt x="5988" y="4779"/>
                  </a:cubicBezTo>
                  <a:cubicBezTo>
                    <a:pt x="6009" y="4686"/>
                    <a:pt x="6019" y="4592"/>
                    <a:pt x="6071" y="4499"/>
                  </a:cubicBezTo>
                  <a:cubicBezTo>
                    <a:pt x="6081" y="4467"/>
                    <a:pt x="6113" y="4446"/>
                    <a:pt x="6113" y="4415"/>
                  </a:cubicBezTo>
                  <a:cubicBezTo>
                    <a:pt x="6144" y="4092"/>
                    <a:pt x="6196" y="3770"/>
                    <a:pt x="6196" y="3447"/>
                  </a:cubicBezTo>
                  <a:cubicBezTo>
                    <a:pt x="6217" y="3218"/>
                    <a:pt x="6227" y="2989"/>
                    <a:pt x="6248" y="2750"/>
                  </a:cubicBezTo>
                  <a:cubicBezTo>
                    <a:pt x="6259" y="2583"/>
                    <a:pt x="6269" y="2406"/>
                    <a:pt x="6238" y="2239"/>
                  </a:cubicBezTo>
                  <a:cubicBezTo>
                    <a:pt x="6248" y="2135"/>
                    <a:pt x="6259" y="2042"/>
                    <a:pt x="6269" y="1937"/>
                  </a:cubicBezTo>
                  <a:cubicBezTo>
                    <a:pt x="6280" y="1864"/>
                    <a:pt x="6269" y="1792"/>
                    <a:pt x="6227" y="1729"/>
                  </a:cubicBezTo>
                  <a:cubicBezTo>
                    <a:pt x="6217" y="1656"/>
                    <a:pt x="6176" y="1593"/>
                    <a:pt x="6102" y="1593"/>
                  </a:cubicBezTo>
                  <a:cubicBezTo>
                    <a:pt x="6080" y="1593"/>
                    <a:pt x="6056" y="1593"/>
                    <a:pt x="6033" y="1593"/>
                  </a:cubicBezTo>
                  <a:cubicBezTo>
                    <a:pt x="5960" y="1593"/>
                    <a:pt x="5885" y="1599"/>
                    <a:pt x="5821" y="1646"/>
                  </a:cubicBezTo>
                  <a:cubicBezTo>
                    <a:pt x="5738" y="1697"/>
                    <a:pt x="5665" y="1760"/>
                    <a:pt x="5655" y="1875"/>
                  </a:cubicBezTo>
                  <a:cubicBezTo>
                    <a:pt x="5644" y="1896"/>
                    <a:pt x="5634" y="1917"/>
                    <a:pt x="5613" y="1927"/>
                  </a:cubicBezTo>
                  <a:cubicBezTo>
                    <a:pt x="5613" y="1947"/>
                    <a:pt x="5602" y="1958"/>
                    <a:pt x="5592" y="1979"/>
                  </a:cubicBezTo>
                  <a:cubicBezTo>
                    <a:pt x="5477" y="2093"/>
                    <a:pt x="5353" y="2208"/>
                    <a:pt x="5269" y="2354"/>
                  </a:cubicBezTo>
                  <a:cubicBezTo>
                    <a:pt x="5213" y="2382"/>
                    <a:pt x="5190" y="2461"/>
                    <a:pt x="5110" y="2461"/>
                  </a:cubicBezTo>
                  <a:cubicBezTo>
                    <a:pt x="5101" y="2461"/>
                    <a:pt x="5092" y="2460"/>
                    <a:pt x="5082" y="2458"/>
                  </a:cubicBezTo>
                  <a:cubicBezTo>
                    <a:pt x="5051" y="2396"/>
                    <a:pt x="5093" y="2301"/>
                    <a:pt x="5040" y="2239"/>
                  </a:cubicBezTo>
                  <a:cubicBezTo>
                    <a:pt x="5019" y="2156"/>
                    <a:pt x="5009" y="2072"/>
                    <a:pt x="4989" y="1989"/>
                  </a:cubicBezTo>
                  <a:cubicBezTo>
                    <a:pt x="4989" y="1896"/>
                    <a:pt x="4989" y="1802"/>
                    <a:pt x="4978" y="1718"/>
                  </a:cubicBezTo>
                  <a:cubicBezTo>
                    <a:pt x="4947" y="1510"/>
                    <a:pt x="4884" y="1323"/>
                    <a:pt x="4769" y="1146"/>
                  </a:cubicBezTo>
                  <a:cubicBezTo>
                    <a:pt x="4697" y="1000"/>
                    <a:pt x="4635" y="855"/>
                    <a:pt x="4614" y="688"/>
                  </a:cubicBezTo>
                  <a:cubicBezTo>
                    <a:pt x="4614" y="635"/>
                    <a:pt x="4603" y="573"/>
                    <a:pt x="4561" y="531"/>
                  </a:cubicBezTo>
                  <a:cubicBezTo>
                    <a:pt x="4520" y="323"/>
                    <a:pt x="4447" y="126"/>
                    <a:pt x="4239" y="11"/>
                  </a:cubicBezTo>
                  <a:cubicBezTo>
                    <a:pt x="4197" y="11"/>
                    <a:pt x="4156" y="1"/>
                    <a:pt x="4114"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0" name="Google Shape;140;p37"/>
            <p:cNvPicPr preferRelativeResize="0"/>
            <p:nvPr/>
          </p:nvPicPr>
          <p:blipFill rotWithShape="1">
            <a:blip r:embed="rId3">
              <a:alphaModFix/>
            </a:blip>
            <a:srcRect/>
            <a:stretch/>
          </p:blipFill>
          <p:spPr>
            <a:xfrm>
              <a:off x="4889541" y="2401753"/>
              <a:ext cx="651937" cy="1730387"/>
            </a:xfrm>
            <a:prstGeom prst="rect">
              <a:avLst/>
            </a:prstGeom>
            <a:noFill/>
            <a:ln>
              <a:noFill/>
            </a:ln>
          </p:spPr>
        </p:pic>
      </p:grpSp>
      <p:grpSp>
        <p:nvGrpSpPr>
          <p:cNvPr id="141" name="Google Shape;141;p37"/>
          <p:cNvGrpSpPr/>
          <p:nvPr/>
        </p:nvGrpSpPr>
        <p:grpSpPr>
          <a:xfrm rot="-3233906">
            <a:off x="8845736" y="351891"/>
            <a:ext cx="274959" cy="539098"/>
            <a:chOff x="4229113" y="3659368"/>
            <a:chExt cx="424779" cy="832844"/>
          </a:xfrm>
        </p:grpSpPr>
        <p:sp>
          <p:nvSpPr>
            <p:cNvPr id="142" name="Google Shape;142;p37"/>
            <p:cNvSpPr/>
            <p:nvPr/>
          </p:nvSpPr>
          <p:spPr>
            <a:xfrm>
              <a:off x="4229113" y="3659368"/>
              <a:ext cx="424779" cy="832844"/>
            </a:xfrm>
            <a:custGeom>
              <a:avLst/>
              <a:gdLst/>
              <a:ahLst/>
              <a:cxnLst/>
              <a:rect l="l" t="t" r="r" b="b"/>
              <a:pathLst>
                <a:path w="5405" h="10598" extrusionOk="0">
                  <a:moveTo>
                    <a:pt x="2541" y="2137"/>
                  </a:moveTo>
                  <a:cubicBezTo>
                    <a:pt x="2531" y="2137"/>
                    <a:pt x="2531" y="2147"/>
                    <a:pt x="2531" y="2147"/>
                  </a:cubicBezTo>
                  <a:lnTo>
                    <a:pt x="2520" y="2137"/>
                  </a:lnTo>
                  <a:close/>
                  <a:moveTo>
                    <a:pt x="4061" y="2876"/>
                  </a:moveTo>
                  <a:lnTo>
                    <a:pt x="4072" y="2886"/>
                  </a:lnTo>
                  <a:lnTo>
                    <a:pt x="4061" y="2886"/>
                  </a:lnTo>
                  <a:lnTo>
                    <a:pt x="4061" y="2876"/>
                  </a:lnTo>
                  <a:close/>
                  <a:moveTo>
                    <a:pt x="2406" y="3678"/>
                  </a:moveTo>
                  <a:lnTo>
                    <a:pt x="2406" y="3699"/>
                  </a:lnTo>
                  <a:lnTo>
                    <a:pt x="2396" y="3688"/>
                  </a:lnTo>
                  <a:cubicBezTo>
                    <a:pt x="2396" y="3688"/>
                    <a:pt x="2406" y="3688"/>
                    <a:pt x="2406" y="3678"/>
                  </a:cubicBezTo>
                  <a:close/>
                  <a:moveTo>
                    <a:pt x="1323" y="3803"/>
                  </a:moveTo>
                  <a:cubicBezTo>
                    <a:pt x="1313" y="3813"/>
                    <a:pt x="1313" y="3824"/>
                    <a:pt x="1313" y="3834"/>
                  </a:cubicBezTo>
                  <a:lnTo>
                    <a:pt x="1313" y="3803"/>
                  </a:lnTo>
                  <a:close/>
                  <a:moveTo>
                    <a:pt x="1000" y="3918"/>
                  </a:moveTo>
                  <a:lnTo>
                    <a:pt x="1000" y="3918"/>
                  </a:lnTo>
                  <a:cubicBezTo>
                    <a:pt x="1003" y="3919"/>
                    <a:pt x="1006" y="3922"/>
                    <a:pt x="1011" y="3928"/>
                  </a:cubicBezTo>
                  <a:lnTo>
                    <a:pt x="1000" y="3928"/>
                  </a:lnTo>
                  <a:lnTo>
                    <a:pt x="1000" y="3918"/>
                  </a:lnTo>
                  <a:close/>
                  <a:moveTo>
                    <a:pt x="1687" y="5021"/>
                  </a:moveTo>
                  <a:lnTo>
                    <a:pt x="1687" y="5031"/>
                  </a:lnTo>
                  <a:lnTo>
                    <a:pt x="1677" y="5031"/>
                  </a:lnTo>
                  <a:lnTo>
                    <a:pt x="1677" y="5021"/>
                  </a:lnTo>
                  <a:close/>
                  <a:moveTo>
                    <a:pt x="1677" y="5031"/>
                  </a:moveTo>
                  <a:lnTo>
                    <a:pt x="1687" y="5041"/>
                  </a:lnTo>
                  <a:cubicBezTo>
                    <a:pt x="1678" y="5041"/>
                    <a:pt x="1677" y="5031"/>
                    <a:pt x="1677" y="5031"/>
                  </a:cubicBezTo>
                  <a:close/>
                  <a:moveTo>
                    <a:pt x="2783" y="9704"/>
                  </a:moveTo>
                  <a:lnTo>
                    <a:pt x="2783" y="9704"/>
                  </a:lnTo>
                  <a:cubicBezTo>
                    <a:pt x="2782" y="9707"/>
                    <a:pt x="2781" y="9711"/>
                    <a:pt x="2781" y="9717"/>
                  </a:cubicBezTo>
                  <a:lnTo>
                    <a:pt x="2781" y="9706"/>
                  </a:lnTo>
                  <a:cubicBezTo>
                    <a:pt x="2782" y="9705"/>
                    <a:pt x="2782" y="9705"/>
                    <a:pt x="2783" y="9704"/>
                  </a:cubicBezTo>
                  <a:close/>
                  <a:moveTo>
                    <a:pt x="2302" y="10071"/>
                  </a:moveTo>
                  <a:lnTo>
                    <a:pt x="2302" y="10071"/>
                  </a:lnTo>
                  <a:cubicBezTo>
                    <a:pt x="2312" y="10071"/>
                    <a:pt x="2323" y="10081"/>
                    <a:pt x="2333" y="10092"/>
                  </a:cubicBezTo>
                  <a:lnTo>
                    <a:pt x="2333" y="10102"/>
                  </a:lnTo>
                  <a:cubicBezTo>
                    <a:pt x="2323" y="10081"/>
                    <a:pt x="2312" y="10081"/>
                    <a:pt x="2302" y="10071"/>
                  </a:cubicBezTo>
                  <a:close/>
                  <a:moveTo>
                    <a:pt x="2000" y="10185"/>
                  </a:moveTo>
                  <a:cubicBezTo>
                    <a:pt x="2021" y="10185"/>
                    <a:pt x="2052" y="10185"/>
                    <a:pt x="2062" y="10206"/>
                  </a:cubicBezTo>
                  <a:cubicBezTo>
                    <a:pt x="2042" y="10206"/>
                    <a:pt x="2021" y="10196"/>
                    <a:pt x="2000" y="10185"/>
                  </a:cubicBezTo>
                  <a:close/>
                  <a:moveTo>
                    <a:pt x="3381" y="1"/>
                  </a:moveTo>
                  <a:cubicBezTo>
                    <a:pt x="3362" y="1"/>
                    <a:pt x="3343" y="8"/>
                    <a:pt x="3323" y="23"/>
                  </a:cubicBezTo>
                  <a:cubicBezTo>
                    <a:pt x="3198" y="96"/>
                    <a:pt x="3083" y="127"/>
                    <a:pt x="2948" y="138"/>
                  </a:cubicBezTo>
                  <a:cubicBezTo>
                    <a:pt x="2916" y="148"/>
                    <a:pt x="2874" y="169"/>
                    <a:pt x="2844" y="189"/>
                  </a:cubicBezTo>
                  <a:cubicBezTo>
                    <a:pt x="2823" y="189"/>
                    <a:pt x="2802" y="179"/>
                    <a:pt x="2781" y="179"/>
                  </a:cubicBezTo>
                  <a:cubicBezTo>
                    <a:pt x="2644" y="65"/>
                    <a:pt x="2524" y="12"/>
                    <a:pt x="2392" y="12"/>
                  </a:cubicBezTo>
                  <a:cubicBezTo>
                    <a:pt x="2344" y="12"/>
                    <a:pt x="2293" y="19"/>
                    <a:pt x="2240" y="34"/>
                  </a:cubicBezTo>
                  <a:cubicBezTo>
                    <a:pt x="2083" y="64"/>
                    <a:pt x="1917" y="85"/>
                    <a:pt x="1771" y="138"/>
                  </a:cubicBezTo>
                  <a:cubicBezTo>
                    <a:pt x="1542" y="231"/>
                    <a:pt x="1261" y="252"/>
                    <a:pt x="1115" y="492"/>
                  </a:cubicBezTo>
                  <a:cubicBezTo>
                    <a:pt x="1084" y="543"/>
                    <a:pt x="1042" y="543"/>
                    <a:pt x="990" y="564"/>
                  </a:cubicBezTo>
                  <a:cubicBezTo>
                    <a:pt x="896" y="606"/>
                    <a:pt x="792" y="627"/>
                    <a:pt x="761" y="742"/>
                  </a:cubicBezTo>
                  <a:lnTo>
                    <a:pt x="761" y="752"/>
                  </a:lnTo>
                  <a:cubicBezTo>
                    <a:pt x="740" y="762"/>
                    <a:pt x="720" y="783"/>
                    <a:pt x="699" y="804"/>
                  </a:cubicBezTo>
                  <a:cubicBezTo>
                    <a:pt x="657" y="804"/>
                    <a:pt x="636" y="825"/>
                    <a:pt x="625" y="856"/>
                  </a:cubicBezTo>
                  <a:cubicBezTo>
                    <a:pt x="605" y="908"/>
                    <a:pt x="574" y="950"/>
                    <a:pt x="553" y="991"/>
                  </a:cubicBezTo>
                  <a:cubicBezTo>
                    <a:pt x="459" y="1137"/>
                    <a:pt x="355" y="1272"/>
                    <a:pt x="396" y="1460"/>
                  </a:cubicBezTo>
                  <a:cubicBezTo>
                    <a:pt x="407" y="1533"/>
                    <a:pt x="366" y="1595"/>
                    <a:pt x="324" y="1658"/>
                  </a:cubicBezTo>
                  <a:cubicBezTo>
                    <a:pt x="105" y="1772"/>
                    <a:pt x="95" y="2001"/>
                    <a:pt x="22" y="2188"/>
                  </a:cubicBezTo>
                  <a:cubicBezTo>
                    <a:pt x="12" y="2220"/>
                    <a:pt x="1" y="2262"/>
                    <a:pt x="22" y="2283"/>
                  </a:cubicBezTo>
                  <a:cubicBezTo>
                    <a:pt x="84" y="2408"/>
                    <a:pt x="12" y="2522"/>
                    <a:pt x="32" y="2647"/>
                  </a:cubicBezTo>
                  <a:lnTo>
                    <a:pt x="32" y="3313"/>
                  </a:lnTo>
                  <a:cubicBezTo>
                    <a:pt x="1" y="3553"/>
                    <a:pt x="147" y="3688"/>
                    <a:pt x="324" y="3813"/>
                  </a:cubicBezTo>
                  <a:cubicBezTo>
                    <a:pt x="355" y="4053"/>
                    <a:pt x="417" y="4282"/>
                    <a:pt x="574" y="4479"/>
                  </a:cubicBezTo>
                  <a:cubicBezTo>
                    <a:pt x="646" y="4687"/>
                    <a:pt x="792" y="4823"/>
                    <a:pt x="990" y="4916"/>
                  </a:cubicBezTo>
                  <a:cubicBezTo>
                    <a:pt x="1136" y="5083"/>
                    <a:pt x="1313" y="5208"/>
                    <a:pt x="1542" y="5219"/>
                  </a:cubicBezTo>
                  <a:cubicBezTo>
                    <a:pt x="1601" y="5263"/>
                    <a:pt x="1659" y="5276"/>
                    <a:pt x="1718" y="5276"/>
                  </a:cubicBezTo>
                  <a:cubicBezTo>
                    <a:pt x="1743" y="5276"/>
                    <a:pt x="1767" y="5274"/>
                    <a:pt x="1792" y="5270"/>
                  </a:cubicBezTo>
                  <a:cubicBezTo>
                    <a:pt x="1812" y="5270"/>
                    <a:pt x="1844" y="5270"/>
                    <a:pt x="1865" y="5260"/>
                  </a:cubicBezTo>
                  <a:cubicBezTo>
                    <a:pt x="2073" y="5281"/>
                    <a:pt x="2104" y="5437"/>
                    <a:pt x="2125" y="5604"/>
                  </a:cubicBezTo>
                  <a:cubicBezTo>
                    <a:pt x="2136" y="5635"/>
                    <a:pt x="2115" y="5677"/>
                    <a:pt x="2115" y="5719"/>
                  </a:cubicBezTo>
                  <a:cubicBezTo>
                    <a:pt x="2104" y="5895"/>
                    <a:pt x="2073" y="6073"/>
                    <a:pt x="2104" y="6260"/>
                  </a:cubicBezTo>
                  <a:cubicBezTo>
                    <a:pt x="2104" y="6385"/>
                    <a:pt x="2104" y="6499"/>
                    <a:pt x="2115" y="6624"/>
                  </a:cubicBezTo>
                  <a:cubicBezTo>
                    <a:pt x="2104" y="6645"/>
                    <a:pt x="2104" y="6666"/>
                    <a:pt x="2104" y="6686"/>
                  </a:cubicBezTo>
                  <a:cubicBezTo>
                    <a:pt x="2042" y="6864"/>
                    <a:pt x="2042" y="6864"/>
                    <a:pt x="2094" y="7186"/>
                  </a:cubicBezTo>
                  <a:cubicBezTo>
                    <a:pt x="2094" y="7301"/>
                    <a:pt x="2094" y="7426"/>
                    <a:pt x="2104" y="7540"/>
                  </a:cubicBezTo>
                  <a:cubicBezTo>
                    <a:pt x="2032" y="7676"/>
                    <a:pt x="1937" y="7801"/>
                    <a:pt x="1990" y="7968"/>
                  </a:cubicBezTo>
                  <a:cubicBezTo>
                    <a:pt x="1896" y="8123"/>
                    <a:pt x="1917" y="8269"/>
                    <a:pt x="2032" y="8415"/>
                  </a:cubicBezTo>
                  <a:cubicBezTo>
                    <a:pt x="2021" y="8519"/>
                    <a:pt x="1990" y="8623"/>
                    <a:pt x="1917" y="8706"/>
                  </a:cubicBezTo>
                  <a:cubicBezTo>
                    <a:pt x="1823" y="8769"/>
                    <a:pt x="1854" y="8863"/>
                    <a:pt x="1865" y="8956"/>
                  </a:cubicBezTo>
                  <a:cubicBezTo>
                    <a:pt x="1833" y="8967"/>
                    <a:pt x="1823" y="8977"/>
                    <a:pt x="1823" y="9009"/>
                  </a:cubicBezTo>
                  <a:cubicBezTo>
                    <a:pt x="1782" y="9123"/>
                    <a:pt x="1740" y="9248"/>
                    <a:pt x="1750" y="9384"/>
                  </a:cubicBezTo>
                  <a:cubicBezTo>
                    <a:pt x="1740" y="9456"/>
                    <a:pt x="1750" y="9539"/>
                    <a:pt x="1729" y="9613"/>
                  </a:cubicBezTo>
                  <a:cubicBezTo>
                    <a:pt x="1667" y="9800"/>
                    <a:pt x="1657" y="9987"/>
                    <a:pt x="1677" y="10175"/>
                  </a:cubicBezTo>
                  <a:cubicBezTo>
                    <a:pt x="1698" y="10237"/>
                    <a:pt x="1740" y="10289"/>
                    <a:pt x="1740" y="10351"/>
                  </a:cubicBezTo>
                  <a:cubicBezTo>
                    <a:pt x="1740" y="10476"/>
                    <a:pt x="1812" y="10529"/>
                    <a:pt x="1917" y="10571"/>
                  </a:cubicBezTo>
                  <a:cubicBezTo>
                    <a:pt x="1956" y="10590"/>
                    <a:pt x="2001" y="10597"/>
                    <a:pt x="2046" y="10597"/>
                  </a:cubicBezTo>
                  <a:cubicBezTo>
                    <a:pt x="2072" y="10597"/>
                    <a:pt x="2099" y="10595"/>
                    <a:pt x="2125" y="10591"/>
                  </a:cubicBezTo>
                  <a:cubicBezTo>
                    <a:pt x="2261" y="10571"/>
                    <a:pt x="2365" y="10487"/>
                    <a:pt x="2479" y="10414"/>
                  </a:cubicBezTo>
                  <a:cubicBezTo>
                    <a:pt x="2604" y="10414"/>
                    <a:pt x="2666" y="10321"/>
                    <a:pt x="2719" y="10217"/>
                  </a:cubicBezTo>
                  <a:cubicBezTo>
                    <a:pt x="2740" y="10143"/>
                    <a:pt x="2750" y="10071"/>
                    <a:pt x="2770" y="9987"/>
                  </a:cubicBezTo>
                  <a:cubicBezTo>
                    <a:pt x="2791" y="9914"/>
                    <a:pt x="2791" y="9842"/>
                    <a:pt x="2791" y="9758"/>
                  </a:cubicBezTo>
                  <a:cubicBezTo>
                    <a:pt x="2833" y="9696"/>
                    <a:pt x="2823" y="9623"/>
                    <a:pt x="2823" y="9550"/>
                  </a:cubicBezTo>
                  <a:cubicBezTo>
                    <a:pt x="2833" y="9259"/>
                    <a:pt x="2833" y="8967"/>
                    <a:pt x="2864" y="8665"/>
                  </a:cubicBezTo>
                  <a:cubicBezTo>
                    <a:pt x="2906" y="8311"/>
                    <a:pt x="2906" y="7957"/>
                    <a:pt x="2895" y="7603"/>
                  </a:cubicBezTo>
                  <a:cubicBezTo>
                    <a:pt x="2906" y="7561"/>
                    <a:pt x="2906" y="7519"/>
                    <a:pt x="2906" y="7478"/>
                  </a:cubicBezTo>
                  <a:cubicBezTo>
                    <a:pt x="2958" y="7374"/>
                    <a:pt x="2948" y="7280"/>
                    <a:pt x="2906" y="7176"/>
                  </a:cubicBezTo>
                  <a:cubicBezTo>
                    <a:pt x="2969" y="6978"/>
                    <a:pt x="2969" y="6770"/>
                    <a:pt x="2969" y="6572"/>
                  </a:cubicBezTo>
                  <a:cubicBezTo>
                    <a:pt x="2979" y="6520"/>
                    <a:pt x="2999" y="6478"/>
                    <a:pt x="3010" y="6427"/>
                  </a:cubicBezTo>
                  <a:cubicBezTo>
                    <a:pt x="3041" y="6291"/>
                    <a:pt x="3052" y="6145"/>
                    <a:pt x="3114" y="6020"/>
                  </a:cubicBezTo>
                  <a:cubicBezTo>
                    <a:pt x="3208" y="5843"/>
                    <a:pt x="3260" y="5656"/>
                    <a:pt x="3333" y="5479"/>
                  </a:cubicBezTo>
                  <a:cubicBezTo>
                    <a:pt x="3343" y="5479"/>
                    <a:pt x="3343" y="5469"/>
                    <a:pt x="3343" y="5469"/>
                  </a:cubicBezTo>
                  <a:cubicBezTo>
                    <a:pt x="3406" y="5385"/>
                    <a:pt x="3499" y="5302"/>
                    <a:pt x="3458" y="5177"/>
                  </a:cubicBezTo>
                  <a:cubicBezTo>
                    <a:pt x="3582" y="5125"/>
                    <a:pt x="3707" y="5083"/>
                    <a:pt x="3822" y="5041"/>
                  </a:cubicBezTo>
                  <a:lnTo>
                    <a:pt x="3864" y="5041"/>
                  </a:lnTo>
                  <a:cubicBezTo>
                    <a:pt x="3924" y="5071"/>
                    <a:pt x="3955" y="5087"/>
                    <a:pt x="3980" y="5087"/>
                  </a:cubicBezTo>
                  <a:cubicBezTo>
                    <a:pt x="4006" y="5087"/>
                    <a:pt x="4024" y="5069"/>
                    <a:pt x="4061" y="5031"/>
                  </a:cubicBezTo>
                  <a:cubicBezTo>
                    <a:pt x="4135" y="4990"/>
                    <a:pt x="4124" y="4916"/>
                    <a:pt x="4135" y="4854"/>
                  </a:cubicBezTo>
                  <a:cubicBezTo>
                    <a:pt x="4218" y="4812"/>
                    <a:pt x="4281" y="4761"/>
                    <a:pt x="4311" y="4667"/>
                  </a:cubicBezTo>
                  <a:cubicBezTo>
                    <a:pt x="4489" y="4552"/>
                    <a:pt x="4645" y="4417"/>
                    <a:pt x="4739" y="4229"/>
                  </a:cubicBezTo>
                  <a:cubicBezTo>
                    <a:pt x="4822" y="4188"/>
                    <a:pt x="4884" y="4104"/>
                    <a:pt x="4905" y="4021"/>
                  </a:cubicBezTo>
                  <a:cubicBezTo>
                    <a:pt x="4999" y="3771"/>
                    <a:pt x="5123" y="3542"/>
                    <a:pt x="5280" y="3324"/>
                  </a:cubicBezTo>
                  <a:cubicBezTo>
                    <a:pt x="5353" y="3220"/>
                    <a:pt x="5353" y="3116"/>
                    <a:pt x="5290" y="3011"/>
                  </a:cubicBezTo>
                  <a:lnTo>
                    <a:pt x="5353" y="2699"/>
                  </a:lnTo>
                  <a:cubicBezTo>
                    <a:pt x="5405" y="2657"/>
                    <a:pt x="5405" y="2616"/>
                    <a:pt x="5373" y="2574"/>
                  </a:cubicBezTo>
                  <a:cubicBezTo>
                    <a:pt x="5280" y="2480"/>
                    <a:pt x="5176" y="2408"/>
                    <a:pt x="5113" y="2283"/>
                  </a:cubicBezTo>
                  <a:cubicBezTo>
                    <a:pt x="5093" y="2251"/>
                    <a:pt x="5030" y="2230"/>
                    <a:pt x="4989" y="2209"/>
                  </a:cubicBezTo>
                  <a:lnTo>
                    <a:pt x="4989" y="2158"/>
                  </a:lnTo>
                  <a:cubicBezTo>
                    <a:pt x="5030" y="2105"/>
                    <a:pt x="5072" y="2063"/>
                    <a:pt x="5113" y="2022"/>
                  </a:cubicBezTo>
                  <a:cubicBezTo>
                    <a:pt x="5144" y="1991"/>
                    <a:pt x="5165" y="1949"/>
                    <a:pt x="5155" y="1918"/>
                  </a:cubicBezTo>
                  <a:cubicBezTo>
                    <a:pt x="5093" y="1730"/>
                    <a:pt x="5123" y="1512"/>
                    <a:pt x="4989" y="1355"/>
                  </a:cubicBezTo>
                  <a:cubicBezTo>
                    <a:pt x="4989" y="1283"/>
                    <a:pt x="4989" y="1210"/>
                    <a:pt x="4936" y="1158"/>
                  </a:cubicBezTo>
                  <a:cubicBezTo>
                    <a:pt x="4926" y="1096"/>
                    <a:pt x="4936" y="1022"/>
                    <a:pt x="4853" y="981"/>
                  </a:cubicBezTo>
                  <a:cubicBezTo>
                    <a:pt x="4686" y="887"/>
                    <a:pt x="4561" y="731"/>
                    <a:pt x="4457" y="575"/>
                  </a:cubicBezTo>
                  <a:cubicBezTo>
                    <a:pt x="4353" y="429"/>
                    <a:pt x="4228" y="325"/>
                    <a:pt x="4072" y="242"/>
                  </a:cubicBezTo>
                  <a:cubicBezTo>
                    <a:pt x="4048" y="213"/>
                    <a:pt x="4029" y="200"/>
                    <a:pt x="4010" y="200"/>
                  </a:cubicBezTo>
                  <a:cubicBezTo>
                    <a:pt x="3989" y="200"/>
                    <a:pt x="3970" y="218"/>
                    <a:pt x="3947" y="252"/>
                  </a:cubicBezTo>
                  <a:lnTo>
                    <a:pt x="3822" y="252"/>
                  </a:lnTo>
                  <a:cubicBezTo>
                    <a:pt x="3760" y="169"/>
                    <a:pt x="3656" y="200"/>
                    <a:pt x="3582" y="179"/>
                  </a:cubicBezTo>
                  <a:cubicBezTo>
                    <a:pt x="3562" y="169"/>
                    <a:pt x="3541" y="148"/>
                    <a:pt x="3520" y="127"/>
                  </a:cubicBezTo>
                  <a:cubicBezTo>
                    <a:pt x="3468" y="45"/>
                    <a:pt x="3427" y="1"/>
                    <a:pt x="3381"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3" name="Google Shape;143;p37"/>
            <p:cNvPicPr preferRelativeResize="0"/>
            <p:nvPr/>
          </p:nvPicPr>
          <p:blipFill rotWithShape="1">
            <a:blip r:embed="rId4">
              <a:alphaModFix/>
            </a:blip>
            <a:srcRect/>
            <a:stretch/>
          </p:blipFill>
          <p:spPr>
            <a:xfrm>
              <a:off x="4229920" y="3660228"/>
              <a:ext cx="423175" cy="831119"/>
            </a:xfrm>
            <a:prstGeom prst="rect">
              <a:avLst/>
            </a:prstGeom>
            <a:noFill/>
            <a:ln>
              <a:noFill/>
            </a:ln>
          </p:spPr>
        </p:pic>
      </p:gr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44"/>
        <p:cNvGrpSpPr/>
        <p:nvPr/>
      </p:nvGrpSpPr>
      <p:grpSpPr>
        <a:xfrm>
          <a:off x="0" y="0"/>
          <a:ext cx="0" cy="0"/>
          <a:chOff x="0" y="0"/>
          <a:chExt cx="0" cy="0"/>
        </a:xfrm>
      </p:grpSpPr>
      <p:grpSp>
        <p:nvGrpSpPr>
          <p:cNvPr id="145" name="Google Shape;145;p38"/>
          <p:cNvGrpSpPr/>
          <p:nvPr/>
        </p:nvGrpSpPr>
        <p:grpSpPr>
          <a:xfrm>
            <a:off x="-3974325" y="-5351103"/>
            <a:ext cx="19425764" cy="16382383"/>
            <a:chOff x="-3974325" y="-5351103"/>
            <a:chExt cx="19425764" cy="16382383"/>
          </a:xfrm>
        </p:grpSpPr>
        <p:sp>
          <p:nvSpPr>
            <p:cNvPr id="146" name="Google Shape;146;p38"/>
            <p:cNvSpPr/>
            <p:nvPr/>
          </p:nvSpPr>
          <p:spPr>
            <a:xfrm rot="-10211247" flipH="1">
              <a:off x="-3169825" y="-3460894"/>
              <a:ext cx="8068740" cy="5171821"/>
            </a:xfrm>
            <a:custGeom>
              <a:avLst/>
              <a:gdLst/>
              <a:ahLst/>
              <a:cxnLst/>
              <a:rect l="l" t="t" r="r" b="b"/>
              <a:pathLst>
                <a:path w="92882" h="59534" extrusionOk="0">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6B9EA0">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38"/>
            <p:cNvSpPr/>
            <p:nvPr/>
          </p:nvSpPr>
          <p:spPr>
            <a:xfrm rot="-8797528" flipH="1">
              <a:off x="5792579" y="-3558119"/>
              <a:ext cx="8068995" cy="5171767"/>
            </a:xfrm>
            <a:custGeom>
              <a:avLst/>
              <a:gdLst/>
              <a:ahLst/>
              <a:cxnLst/>
              <a:rect l="l" t="t" r="r" b="b"/>
              <a:pathLst>
                <a:path w="92882" h="59534" extrusionOk="0">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C4E8E6">
                <a:alpha val="3019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38"/>
            <p:cNvSpPr/>
            <p:nvPr/>
          </p:nvSpPr>
          <p:spPr>
            <a:xfrm rot="3466380" flipH="1">
              <a:off x="-3669816" y="3653457"/>
              <a:ext cx="8068991" cy="5171772"/>
            </a:xfrm>
            <a:custGeom>
              <a:avLst/>
              <a:gdLst/>
              <a:ahLst/>
              <a:cxnLst/>
              <a:rect l="l" t="t" r="r" b="b"/>
              <a:pathLst>
                <a:path w="92882" h="59534" extrusionOk="0">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C4E8E6">
                <a:alpha val="3019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38"/>
            <p:cNvSpPr/>
            <p:nvPr/>
          </p:nvSpPr>
          <p:spPr>
            <a:xfrm rot="8877307" flipH="1">
              <a:off x="6625336" y="2853840"/>
              <a:ext cx="8068785" cy="5171767"/>
            </a:xfrm>
            <a:custGeom>
              <a:avLst/>
              <a:gdLst/>
              <a:ahLst/>
              <a:cxnLst/>
              <a:rect l="l" t="t" r="r" b="b"/>
              <a:pathLst>
                <a:path w="92882" h="59534" extrusionOk="0">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8FC4C0">
                <a:alpha val="2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0" name="Google Shape;150;p38"/>
          <p:cNvSpPr/>
          <p:nvPr/>
        </p:nvSpPr>
        <p:spPr>
          <a:xfrm>
            <a:off x="-404300" y="-802900"/>
            <a:ext cx="2537700" cy="2605425"/>
          </a:xfrm>
          <a:custGeom>
            <a:avLst/>
            <a:gdLst/>
            <a:ahLst/>
            <a:cxnLst/>
            <a:rect l="l" t="t" r="r" b="b"/>
            <a:pathLst>
              <a:path w="101508" h="104217" extrusionOk="0">
                <a:moveTo>
                  <a:pt x="101073" y="0"/>
                </a:moveTo>
                <a:cubicBezTo>
                  <a:pt x="102218" y="9162"/>
                  <a:pt x="101160" y="19144"/>
                  <a:pt x="97030" y="27402"/>
                </a:cubicBezTo>
                <a:cubicBezTo>
                  <a:pt x="90974" y="39512"/>
                  <a:pt x="77982" y="48277"/>
                  <a:pt x="65136" y="52558"/>
                </a:cubicBezTo>
                <a:cubicBezTo>
                  <a:pt x="57460" y="55116"/>
                  <a:pt x="47816" y="55823"/>
                  <a:pt x="40878" y="51659"/>
                </a:cubicBezTo>
                <a:cubicBezTo>
                  <a:pt x="37353" y="49543"/>
                  <a:pt x="34954" y="41369"/>
                  <a:pt x="38632" y="39531"/>
                </a:cubicBezTo>
                <a:cubicBezTo>
                  <a:pt x="43537" y="37080"/>
                  <a:pt x="48969" y="47598"/>
                  <a:pt x="48066" y="53007"/>
                </a:cubicBezTo>
                <a:cubicBezTo>
                  <a:pt x="47393" y="57038"/>
                  <a:pt x="44436" y="60350"/>
                  <a:pt x="42226" y="63788"/>
                </a:cubicBezTo>
                <a:cubicBezTo>
                  <a:pt x="37343" y="71384"/>
                  <a:pt x="30747" y="77740"/>
                  <a:pt x="24706" y="84452"/>
                </a:cubicBezTo>
                <a:cubicBezTo>
                  <a:pt x="17651" y="92291"/>
                  <a:pt x="10342" y="102150"/>
                  <a:pt x="0" y="104217"/>
                </a:cubicBezTo>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8"/>
          <p:cNvSpPr txBox="1">
            <a:spLocks noGrp="1"/>
          </p:cNvSpPr>
          <p:nvPr>
            <p:ph type="title"/>
          </p:nvPr>
        </p:nvSpPr>
        <p:spPr>
          <a:xfrm>
            <a:off x="1969250" y="1691875"/>
            <a:ext cx="5205300" cy="2152800"/>
          </a:xfrm>
          <a:prstGeom prst="rect">
            <a:avLst/>
          </a:prstGeom>
          <a:noFill/>
          <a:ln>
            <a:noFill/>
          </a:ln>
        </p:spPr>
        <p:txBody>
          <a:bodyPr spcFirstLastPara="1" wrap="square" lIns="91425" tIns="91425" rIns="91425" bIns="91425" anchor="b" anchorCtr="0">
            <a:noAutofit/>
          </a:bodyPr>
          <a:lstStyle>
            <a:lvl1pPr lvl="0" algn="ctr">
              <a:lnSpc>
                <a:spcPct val="115000"/>
              </a:lnSpc>
              <a:spcBef>
                <a:spcPts val="0"/>
              </a:spcBef>
              <a:spcAft>
                <a:spcPts val="0"/>
              </a:spcAft>
              <a:buSzPts val="4800"/>
              <a:buNone/>
              <a:defRPr sz="60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grpSp>
        <p:nvGrpSpPr>
          <p:cNvPr id="152" name="Google Shape;152;p38"/>
          <p:cNvGrpSpPr/>
          <p:nvPr/>
        </p:nvGrpSpPr>
        <p:grpSpPr>
          <a:xfrm>
            <a:off x="-276532" y="748573"/>
            <a:ext cx="1282401" cy="2657968"/>
            <a:chOff x="-276532" y="748573"/>
            <a:chExt cx="1282401" cy="2657968"/>
          </a:xfrm>
        </p:grpSpPr>
        <p:grpSp>
          <p:nvGrpSpPr>
            <p:cNvPr id="153" name="Google Shape;153;p38"/>
            <p:cNvGrpSpPr/>
            <p:nvPr/>
          </p:nvGrpSpPr>
          <p:grpSpPr>
            <a:xfrm rot="2052010">
              <a:off x="177412" y="1720472"/>
              <a:ext cx="374513" cy="1730429"/>
              <a:chOff x="7590201" y="-177406"/>
              <a:chExt cx="374503" cy="1730385"/>
            </a:xfrm>
          </p:grpSpPr>
          <p:sp>
            <p:nvSpPr>
              <p:cNvPr id="154" name="Google Shape;154;p38"/>
              <p:cNvSpPr/>
              <p:nvPr/>
            </p:nvSpPr>
            <p:spPr>
              <a:xfrm>
                <a:off x="7590201" y="-174512"/>
                <a:ext cx="374503" cy="1724590"/>
              </a:xfrm>
              <a:custGeom>
                <a:avLst/>
                <a:gdLst/>
                <a:ahLst/>
                <a:cxnLst/>
                <a:rect l="l" t="t" r="r" b="b"/>
                <a:pathLst>
                  <a:path w="5249" h="24170" extrusionOk="0">
                    <a:moveTo>
                      <a:pt x="2853" y="1127"/>
                    </a:moveTo>
                    <a:cubicBezTo>
                      <a:pt x="2853" y="1138"/>
                      <a:pt x="2874" y="1169"/>
                      <a:pt x="2895" y="1190"/>
                    </a:cubicBezTo>
                    <a:cubicBezTo>
                      <a:pt x="2892" y="1193"/>
                      <a:pt x="2889" y="1194"/>
                      <a:pt x="2886" y="1194"/>
                    </a:cubicBezTo>
                    <a:cubicBezTo>
                      <a:pt x="2879" y="1194"/>
                      <a:pt x="2871" y="1187"/>
                      <a:pt x="2864" y="1180"/>
                    </a:cubicBezTo>
                    <a:cubicBezTo>
                      <a:pt x="2853" y="1169"/>
                      <a:pt x="2853" y="1138"/>
                      <a:pt x="2853" y="1127"/>
                    </a:cubicBezTo>
                    <a:close/>
                    <a:moveTo>
                      <a:pt x="3348" y="1794"/>
                    </a:moveTo>
                    <a:cubicBezTo>
                      <a:pt x="3353" y="1794"/>
                      <a:pt x="3358" y="1799"/>
                      <a:pt x="3353" y="1815"/>
                    </a:cubicBezTo>
                    <a:cubicBezTo>
                      <a:pt x="3353" y="1805"/>
                      <a:pt x="3343" y="1805"/>
                      <a:pt x="3343" y="1805"/>
                    </a:cubicBezTo>
                    <a:cubicBezTo>
                      <a:pt x="3338" y="1799"/>
                      <a:pt x="3343" y="1794"/>
                      <a:pt x="3348" y="1794"/>
                    </a:cubicBezTo>
                    <a:close/>
                    <a:moveTo>
                      <a:pt x="2499" y="4667"/>
                    </a:moveTo>
                    <a:cubicBezTo>
                      <a:pt x="2510" y="4667"/>
                      <a:pt x="2510" y="4678"/>
                      <a:pt x="2510" y="4678"/>
                    </a:cubicBezTo>
                    <a:lnTo>
                      <a:pt x="2499" y="4667"/>
                    </a:lnTo>
                    <a:close/>
                    <a:moveTo>
                      <a:pt x="1218" y="8314"/>
                    </a:moveTo>
                    <a:cubicBezTo>
                      <a:pt x="1219" y="8314"/>
                      <a:pt x="1219" y="8317"/>
                      <a:pt x="1219" y="8322"/>
                    </a:cubicBezTo>
                    <a:lnTo>
                      <a:pt x="1208" y="8322"/>
                    </a:lnTo>
                    <a:cubicBezTo>
                      <a:pt x="1214" y="8317"/>
                      <a:pt x="1216" y="8314"/>
                      <a:pt x="1218" y="8314"/>
                    </a:cubicBezTo>
                    <a:close/>
                    <a:moveTo>
                      <a:pt x="3790" y="9290"/>
                    </a:moveTo>
                    <a:cubicBezTo>
                      <a:pt x="3801" y="9290"/>
                      <a:pt x="3801" y="9301"/>
                      <a:pt x="3801" y="9301"/>
                    </a:cubicBezTo>
                    <a:cubicBezTo>
                      <a:pt x="3801" y="9301"/>
                      <a:pt x="3790" y="9301"/>
                      <a:pt x="3780" y="9311"/>
                    </a:cubicBezTo>
                    <a:cubicBezTo>
                      <a:pt x="3790" y="9301"/>
                      <a:pt x="3790" y="9290"/>
                      <a:pt x="3790" y="9290"/>
                    </a:cubicBezTo>
                    <a:close/>
                    <a:moveTo>
                      <a:pt x="1708" y="9988"/>
                    </a:moveTo>
                    <a:lnTo>
                      <a:pt x="1708" y="9998"/>
                    </a:lnTo>
                    <a:cubicBezTo>
                      <a:pt x="1698" y="9998"/>
                      <a:pt x="1688" y="10009"/>
                      <a:pt x="1687" y="10019"/>
                    </a:cubicBezTo>
                    <a:lnTo>
                      <a:pt x="1687" y="10019"/>
                    </a:lnTo>
                    <a:cubicBezTo>
                      <a:pt x="1688" y="10009"/>
                      <a:pt x="1698" y="9998"/>
                      <a:pt x="1708" y="9988"/>
                    </a:cubicBezTo>
                    <a:close/>
                    <a:moveTo>
                      <a:pt x="254" y="12222"/>
                    </a:moveTo>
                    <a:cubicBezTo>
                      <a:pt x="268" y="12222"/>
                      <a:pt x="249" y="12252"/>
                      <a:pt x="243" y="12252"/>
                    </a:cubicBezTo>
                    <a:cubicBezTo>
                      <a:pt x="241" y="12252"/>
                      <a:pt x="240" y="12250"/>
                      <a:pt x="240" y="12247"/>
                    </a:cubicBezTo>
                    <a:cubicBezTo>
                      <a:pt x="240" y="12237"/>
                      <a:pt x="229" y="12237"/>
                      <a:pt x="229" y="12227"/>
                    </a:cubicBezTo>
                    <a:lnTo>
                      <a:pt x="240" y="12227"/>
                    </a:lnTo>
                    <a:cubicBezTo>
                      <a:pt x="246" y="12224"/>
                      <a:pt x="251" y="12222"/>
                      <a:pt x="254" y="12222"/>
                    </a:cubicBezTo>
                    <a:close/>
                    <a:moveTo>
                      <a:pt x="1760" y="15069"/>
                    </a:moveTo>
                    <a:cubicBezTo>
                      <a:pt x="1750" y="15100"/>
                      <a:pt x="1740" y="15121"/>
                      <a:pt x="1729" y="15142"/>
                    </a:cubicBezTo>
                    <a:cubicBezTo>
                      <a:pt x="1722" y="15165"/>
                      <a:pt x="1709" y="15182"/>
                      <a:pt x="1690" y="15182"/>
                    </a:cubicBezTo>
                    <a:cubicBezTo>
                      <a:pt x="1683" y="15182"/>
                      <a:pt x="1675" y="15179"/>
                      <a:pt x="1666" y="15174"/>
                    </a:cubicBezTo>
                    <a:cubicBezTo>
                      <a:pt x="1698" y="15132"/>
                      <a:pt x="1729" y="15100"/>
                      <a:pt x="1760" y="15069"/>
                    </a:cubicBezTo>
                    <a:close/>
                    <a:moveTo>
                      <a:pt x="1531" y="15850"/>
                    </a:moveTo>
                    <a:cubicBezTo>
                      <a:pt x="1531" y="15861"/>
                      <a:pt x="1531" y="15861"/>
                      <a:pt x="1521" y="15861"/>
                    </a:cubicBezTo>
                    <a:lnTo>
                      <a:pt x="1521" y="15850"/>
                    </a:lnTo>
                    <a:close/>
                    <a:moveTo>
                      <a:pt x="1416" y="18214"/>
                    </a:moveTo>
                    <a:cubicBezTo>
                      <a:pt x="1416" y="18224"/>
                      <a:pt x="1406" y="18224"/>
                      <a:pt x="1406" y="18224"/>
                    </a:cubicBezTo>
                    <a:cubicBezTo>
                      <a:pt x="1406" y="18214"/>
                      <a:pt x="1416" y="18214"/>
                      <a:pt x="1416" y="18214"/>
                    </a:cubicBezTo>
                    <a:close/>
                    <a:moveTo>
                      <a:pt x="2406" y="18859"/>
                    </a:moveTo>
                    <a:lnTo>
                      <a:pt x="2406" y="18911"/>
                    </a:lnTo>
                    <a:cubicBezTo>
                      <a:pt x="2458" y="19078"/>
                      <a:pt x="2385" y="19265"/>
                      <a:pt x="2489" y="19422"/>
                    </a:cubicBezTo>
                    <a:cubicBezTo>
                      <a:pt x="2478" y="19443"/>
                      <a:pt x="2478" y="19473"/>
                      <a:pt x="2478" y="19494"/>
                    </a:cubicBezTo>
                    <a:cubicBezTo>
                      <a:pt x="2468" y="19515"/>
                      <a:pt x="2489" y="19547"/>
                      <a:pt x="2499" y="19577"/>
                    </a:cubicBezTo>
                    <a:lnTo>
                      <a:pt x="2499" y="19619"/>
                    </a:lnTo>
                    <a:cubicBezTo>
                      <a:pt x="2489" y="19630"/>
                      <a:pt x="2468" y="19630"/>
                      <a:pt x="2437" y="19640"/>
                    </a:cubicBezTo>
                    <a:cubicBezTo>
                      <a:pt x="2395" y="19702"/>
                      <a:pt x="2395" y="19755"/>
                      <a:pt x="2448" y="19817"/>
                    </a:cubicBezTo>
                    <a:cubicBezTo>
                      <a:pt x="2427" y="19838"/>
                      <a:pt x="2427" y="19859"/>
                      <a:pt x="2427" y="19880"/>
                    </a:cubicBezTo>
                    <a:cubicBezTo>
                      <a:pt x="2416" y="19901"/>
                      <a:pt x="2395" y="19911"/>
                      <a:pt x="2385" y="19931"/>
                    </a:cubicBezTo>
                    <a:cubicBezTo>
                      <a:pt x="2385" y="19931"/>
                      <a:pt x="2385" y="19921"/>
                      <a:pt x="2374" y="19921"/>
                    </a:cubicBezTo>
                    <a:cubicBezTo>
                      <a:pt x="2281" y="19702"/>
                      <a:pt x="2291" y="19453"/>
                      <a:pt x="2187" y="19234"/>
                    </a:cubicBezTo>
                    <a:cubicBezTo>
                      <a:pt x="2187" y="19213"/>
                      <a:pt x="2187" y="19203"/>
                      <a:pt x="2198" y="19182"/>
                    </a:cubicBezTo>
                    <a:cubicBezTo>
                      <a:pt x="2198" y="19161"/>
                      <a:pt x="2187" y="19130"/>
                      <a:pt x="2177" y="19109"/>
                    </a:cubicBezTo>
                    <a:cubicBezTo>
                      <a:pt x="2323" y="19089"/>
                      <a:pt x="2323" y="18932"/>
                      <a:pt x="2406" y="18859"/>
                    </a:cubicBezTo>
                    <a:close/>
                    <a:moveTo>
                      <a:pt x="1865" y="19577"/>
                    </a:moveTo>
                    <a:cubicBezTo>
                      <a:pt x="1865" y="19598"/>
                      <a:pt x="1875" y="19609"/>
                      <a:pt x="1875" y="19630"/>
                    </a:cubicBezTo>
                    <a:cubicBezTo>
                      <a:pt x="1979" y="20026"/>
                      <a:pt x="2020" y="20442"/>
                      <a:pt x="2020" y="20859"/>
                    </a:cubicBezTo>
                    <a:cubicBezTo>
                      <a:pt x="2020" y="21014"/>
                      <a:pt x="1999" y="21171"/>
                      <a:pt x="2062" y="21317"/>
                    </a:cubicBezTo>
                    <a:cubicBezTo>
                      <a:pt x="2062" y="21327"/>
                      <a:pt x="2052" y="21338"/>
                      <a:pt x="2052" y="21348"/>
                    </a:cubicBezTo>
                    <a:cubicBezTo>
                      <a:pt x="2052" y="21368"/>
                      <a:pt x="2052" y="21379"/>
                      <a:pt x="2041" y="21389"/>
                    </a:cubicBezTo>
                    <a:cubicBezTo>
                      <a:pt x="2015" y="21404"/>
                      <a:pt x="1989" y="21410"/>
                      <a:pt x="1962" y="21410"/>
                    </a:cubicBezTo>
                    <a:cubicBezTo>
                      <a:pt x="1916" y="21410"/>
                      <a:pt x="1869" y="21392"/>
                      <a:pt x="1823" y="21379"/>
                    </a:cubicBezTo>
                    <a:lnTo>
                      <a:pt x="1823" y="21358"/>
                    </a:lnTo>
                    <a:cubicBezTo>
                      <a:pt x="1740" y="21077"/>
                      <a:pt x="1687" y="20785"/>
                      <a:pt x="1583" y="20505"/>
                    </a:cubicBezTo>
                    <a:cubicBezTo>
                      <a:pt x="1573" y="20463"/>
                      <a:pt x="1552" y="20442"/>
                      <a:pt x="1521" y="20410"/>
                    </a:cubicBezTo>
                    <a:cubicBezTo>
                      <a:pt x="1521" y="20317"/>
                      <a:pt x="1562" y="20234"/>
                      <a:pt x="1635" y="20161"/>
                    </a:cubicBezTo>
                    <a:cubicBezTo>
                      <a:pt x="1645" y="20151"/>
                      <a:pt x="1645" y="20130"/>
                      <a:pt x="1645" y="20109"/>
                    </a:cubicBezTo>
                    <a:cubicBezTo>
                      <a:pt x="1687" y="20067"/>
                      <a:pt x="1677" y="20005"/>
                      <a:pt x="1698" y="19952"/>
                    </a:cubicBezTo>
                    <a:cubicBezTo>
                      <a:pt x="1719" y="19817"/>
                      <a:pt x="1760" y="19682"/>
                      <a:pt x="1865" y="19577"/>
                    </a:cubicBezTo>
                    <a:close/>
                    <a:moveTo>
                      <a:pt x="2531" y="23670"/>
                    </a:moveTo>
                    <a:cubicBezTo>
                      <a:pt x="2531" y="23691"/>
                      <a:pt x="2510" y="23711"/>
                      <a:pt x="2499" y="23711"/>
                    </a:cubicBezTo>
                    <a:cubicBezTo>
                      <a:pt x="2510" y="23701"/>
                      <a:pt x="2520" y="23691"/>
                      <a:pt x="2531" y="23670"/>
                    </a:cubicBezTo>
                    <a:close/>
                    <a:moveTo>
                      <a:pt x="2416" y="23805"/>
                    </a:moveTo>
                    <a:cubicBezTo>
                      <a:pt x="2416" y="23826"/>
                      <a:pt x="2406" y="23836"/>
                      <a:pt x="2406" y="23846"/>
                    </a:cubicBezTo>
                    <a:cubicBezTo>
                      <a:pt x="2395" y="23836"/>
                      <a:pt x="2395" y="23836"/>
                      <a:pt x="2395" y="23826"/>
                    </a:cubicBezTo>
                    <a:cubicBezTo>
                      <a:pt x="2395" y="23816"/>
                      <a:pt x="2406" y="23816"/>
                      <a:pt x="2416" y="23805"/>
                    </a:cubicBezTo>
                    <a:close/>
                    <a:moveTo>
                      <a:pt x="3389" y="1"/>
                    </a:moveTo>
                    <a:cubicBezTo>
                      <a:pt x="3353" y="1"/>
                      <a:pt x="3310" y="5"/>
                      <a:pt x="3260" y="14"/>
                    </a:cubicBezTo>
                    <a:cubicBezTo>
                      <a:pt x="3093" y="34"/>
                      <a:pt x="3010" y="118"/>
                      <a:pt x="2978" y="274"/>
                    </a:cubicBezTo>
                    <a:cubicBezTo>
                      <a:pt x="2916" y="555"/>
                      <a:pt x="2864" y="836"/>
                      <a:pt x="2853" y="1127"/>
                    </a:cubicBezTo>
                    <a:cubicBezTo>
                      <a:pt x="2791" y="1169"/>
                      <a:pt x="2802" y="1242"/>
                      <a:pt x="2802" y="1305"/>
                    </a:cubicBezTo>
                    <a:cubicBezTo>
                      <a:pt x="2781" y="1388"/>
                      <a:pt x="2749" y="1471"/>
                      <a:pt x="2739" y="1555"/>
                    </a:cubicBezTo>
                    <a:cubicBezTo>
                      <a:pt x="2718" y="1721"/>
                      <a:pt x="2666" y="1888"/>
                      <a:pt x="2593" y="2034"/>
                    </a:cubicBezTo>
                    <a:cubicBezTo>
                      <a:pt x="2520" y="2169"/>
                      <a:pt x="2489" y="2314"/>
                      <a:pt x="2458" y="2460"/>
                    </a:cubicBezTo>
                    <a:cubicBezTo>
                      <a:pt x="2458" y="2481"/>
                      <a:pt x="2448" y="2502"/>
                      <a:pt x="2448" y="2523"/>
                    </a:cubicBezTo>
                    <a:cubicBezTo>
                      <a:pt x="2385" y="2564"/>
                      <a:pt x="2395" y="2627"/>
                      <a:pt x="2395" y="2689"/>
                    </a:cubicBezTo>
                    <a:cubicBezTo>
                      <a:pt x="2249" y="2971"/>
                      <a:pt x="2208" y="3262"/>
                      <a:pt x="2219" y="3564"/>
                    </a:cubicBezTo>
                    <a:cubicBezTo>
                      <a:pt x="2198" y="3679"/>
                      <a:pt x="2166" y="3793"/>
                      <a:pt x="2166" y="3908"/>
                    </a:cubicBezTo>
                    <a:cubicBezTo>
                      <a:pt x="2156" y="4188"/>
                      <a:pt x="2156" y="4480"/>
                      <a:pt x="2156" y="4772"/>
                    </a:cubicBezTo>
                    <a:cubicBezTo>
                      <a:pt x="2156" y="4917"/>
                      <a:pt x="2166" y="5053"/>
                      <a:pt x="2229" y="5188"/>
                    </a:cubicBezTo>
                    <a:cubicBezTo>
                      <a:pt x="2260" y="5271"/>
                      <a:pt x="2249" y="5334"/>
                      <a:pt x="2239" y="5417"/>
                    </a:cubicBezTo>
                    <a:cubicBezTo>
                      <a:pt x="2208" y="5595"/>
                      <a:pt x="2187" y="5782"/>
                      <a:pt x="2270" y="5949"/>
                    </a:cubicBezTo>
                    <a:cubicBezTo>
                      <a:pt x="2281" y="6042"/>
                      <a:pt x="2270" y="6115"/>
                      <a:pt x="2249" y="6198"/>
                    </a:cubicBezTo>
                    <a:cubicBezTo>
                      <a:pt x="2219" y="6323"/>
                      <a:pt x="2187" y="6458"/>
                      <a:pt x="2281" y="6583"/>
                    </a:cubicBezTo>
                    <a:cubicBezTo>
                      <a:pt x="2312" y="6823"/>
                      <a:pt x="2344" y="7073"/>
                      <a:pt x="2385" y="7312"/>
                    </a:cubicBezTo>
                    <a:cubicBezTo>
                      <a:pt x="2323" y="7448"/>
                      <a:pt x="2281" y="7583"/>
                      <a:pt x="2270" y="7729"/>
                    </a:cubicBezTo>
                    <a:cubicBezTo>
                      <a:pt x="2198" y="7791"/>
                      <a:pt x="2229" y="7885"/>
                      <a:pt x="2208" y="7968"/>
                    </a:cubicBezTo>
                    <a:cubicBezTo>
                      <a:pt x="2166" y="7989"/>
                      <a:pt x="2135" y="8010"/>
                      <a:pt x="2094" y="8031"/>
                    </a:cubicBezTo>
                    <a:cubicBezTo>
                      <a:pt x="2031" y="7978"/>
                      <a:pt x="1999" y="7895"/>
                      <a:pt x="1989" y="7812"/>
                    </a:cubicBezTo>
                    <a:cubicBezTo>
                      <a:pt x="1969" y="7687"/>
                      <a:pt x="1948" y="7573"/>
                      <a:pt x="1927" y="7448"/>
                    </a:cubicBezTo>
                    <a:cubicBezTo>
                      <a:pt x="1937" y="7385"/>
                      <a:pt x="1937" y="7323"/>
                      <a:pt x="1875" y="7270"/>
                    </a:cubicBezTo>
                    <a:cubicBezTo>
                      <a:pt x="1875" y="7208"/>
                      <a:pt x="1875" y="7145"/>
                      <a:pt x="1812" y="7104"/>
                    </a:cubicBezTo>
                    <a:lnTo>
                      <a:pt x="1687" y="6698"/>
                    </a:lnTo>
                    <a:cubicBezTo>
                      <a:pt x="1698" y="6636"/>
                      <a:pt x="1708" y="6562"/>
                      <a:pt x="1635" y="6521"/>
                    </a:cubicBezTo>
                    <a:cubicBezTo>
                      <a:pt x="1645" y="6437"/>
                      <a:pt x="1583" y="6375"/>
                      <a:pt x="1573" y="6292"/>
                    </a:cubicBezTo>
                    <a:cubicBezTo>
                      <a:pt x="1531" y="6219"/>
                      <a:pt x="1541" y="6115"/>
                      <a:pt x="1469" y="6053"/>
                    </a:cubicBezTo>
                    <a:cubicBezTo>
                      <a:pt x="1469" y="6042"/>
                      <a:pt x="1469" y="6021"/>
                      <a:pt x="1458" y="6000"/>
                    </a:cubicBezTo>
                    <a:lnTo>
                      <a:pt x="1458" y="5886"/>
                    </a:lnTo>
                    <a:cubicBezTo>
                      <a:pt x="1511" y="5595"/>
                      <a:pt x="1396" y="5334"/>
                      <a:pt x="1302" y="5063"/>
                    </a:cubicBezTo>
                    <a:cubicBezTo>
                      <a:pt x="1291" y="4782"/>
                      <a:pt x="1167" y="4522"/>
                      <a:pt x="1115" y="4251"/>
                    </a:cubicBezTo>
                    <a:cubicBezTo>
                      <a:pt x="1094" y="4116"/>
                      <a:pt x="1052" y="3991"/>
                      <a:pt x="1052" y="3855"/>
                    </a:cubicBezTo>
                    <a:cubicBezTo>
                      <a:pt x="1062" y="3793"/>
                      <a:pt x="1062" y="3720"/>
                      <a:pt x="1000" y="3689"/>
                    </a:cubicBezTo>
                    <a:lnTo>
                      <a:pt x="990" y="3679"/>
                    </a:lnTo>
                    <a:cubicBezTo>
                      <a:pt x="990" y="3647"/>
                      <a:pt x="969" y="3626"/>
                      <a:pt x="948" y="3616"/>
                    </a:cubicBezTo>
                    <a:cubicBezTo>
                      <a:pt x="948" y="3554"/>
                      <a:pt x="948" y="3491"/>
                      <a:pt x="886" y="3450"/>
                    </a:cubicBezTo>
                    <a:cubicBezTo>
                      <a:pt x="886" y="3429"/>
                      <a:pt x="886" y="3408"/>
                      <a:pt x="875" y="3387"/>
                    </a:cubicBezTo>
                    <a:cubicBezTo>
                      <a:pt x="836" y="3318"/>
                      <a:pt x="797" y="3240"/>
                      <a:pt x="715" y="3240"/>
                    </a:cubicBezTo>
                    <a:cubicBezTo>
                      <a:pt x="709" y="3240"/>
                      <a:pt x="704" y="3241"/>
                      <a:pt x="698" y="3241"/>
                    </a:cubicBezTo>
                    <a:cubicBezTo>
                      <a:pt x="583" y="3251"/>
                      <a:pt x="594" y="3356"/>
                      <a:pt x="594" y="3439"/>
                    </a:cubicBezTo>
                    <a:cubicBezTo>
                      <a:pt x="583" y="3460"/>
                      <a:pt x="583" y="3480"/>
                      <a:pt x="583" y="3491"/>
                    </a:cubicBezTo>
                    <a:cubicBezTo>
                      <a:pt x="521" y="3595"/>
                      <a:pt x="500" y="3700"/>
                      <a:pt x="469" y="3814"/>
                    </a:cubicBezTo>
                    <a:cubicBezTo>
                      <a:pt x="428" y="4033"/>
                      <a:pt x="417" y="4251"/>
                      <a:pt x="344" y="4459"/>
                    </a:cubicBezTo>
                    <a:cubicBezTo>
                      <a:pt x="219" y="4866"/>
                      <a:pt x="115" y="5271"/>
                      <a:pt x="125" y="5699"/>
                    </a:cubicBezTo>
                    <a:cubicBezTo>
                      <a:pt x="42" y="5792"/>
                      <a:pt x="74" y="5907"/>
                      <a:pt x="74" y="6011"/>
                    </a:cubicBezTo>
                    <a:cubicBezTo>
                      <a:pt x="63" y="6240"/>
                      <a:pt x="53" y="6469"/>
                      <a:pt x="74" y="6698"/>
                    </a:cubicBezTo>
                    <a:cubicBezTo>
                      <a:pt x="95" y="6927"/>
                      <a:pt x="63" y="7156"/>
                      <a:pt x="95" y="7375"/>
                    </a:cubicBezTo>
                    <a:cubicBezTo>
                      <a:pt x="115" y="7541"/>
                      <a:pt x="105" y="7719"/>
                      <a:pt x="199" y="7874"/>
                    </a:cubicBezTo>
                    <a:cubicBezTo>
                      <a:pt x="229" y="7937"/>
                      <a:pt x="250" y="7999"/>
                      <a:pt x="240" y="8073"/>
                    </a:cubicBezTo>
                    <a:cubicBezTo>
                      <a:pt x="240" y="8145"/>
                      <a:pt x="271" y="8198"/>
                      <a:pt x="303" y="8260"/>
                    </a:cubicBezTo>
                    <a:cubicBezTo>
                      <a:pt x="334" y="8228"/>
                      <a:pt x="354" y="8208"/>
                      <a:pt x="386" y="8198"/>
                    </a:cubicBezTo>
                    <a:lnTo>
                      <a:pt x="386" y="8198"/>
                    </a:lnTo>
                    <a:cubicBezTo>
                      <a:pt x="375" y="8228"/>
                      <a:pt x="344" y="8239"/>
                      <a:pt x="303" y="8260"/>
                    </a:cubicBezTo>
                    <a:cubicBezTo>
                      <a:pt x="365" y="8385"/>
                      <a:pt x="365" y="8541"/>
                      <a:pt x="553" y="8572"/>
                    </a:cubicBezTo>
                    <a:cubicBezTo>
                      <a:pt x="573" y="8582"/>
                      <a:pt x="594" y="8614"/>
                      <a:pt x="604" y="8635"/>
                    </a:cubicBezTo>
                    <a:cubicBezTo>
                      <a:pt x="740" y="8843"/>
                      <a:pt x="865" y="9051"/>
                      <a:pt x="1000" y="9249"/>
                    </a:cubicBezTo>
                    <a:cubicBezTo>
                      <a:pt x="1011" y="9364"/>
                      <a:pt x="1073" y="9436"/>
                      <a:pt x="1177" y="9478"/>
                    </a:cubicBezTo>
                    <a:cubicBezTo>
                      <a:pt x="1177" y="9509"/>
                      <a:pt x="1198" y="9530"/>
                      <a:pt x="1229" y="9540"/>
                    </a:cubicBezTo>
                    <a:cubicBezTo>
                      <a:pt x="1312" y="9593"/>
                      <a:pt x="1344" y="9718"/>
                      <a:pt x="1458" y="9718"/>
                    </a:cubicBezTo>
                    <a:cubicBezTo>
                      <a:pt x="1531" y="9822"/>
                      <a:pt x="1604" y="9915"/>
                      <a:pt x="1687" y="10019"/>
                    </a:cubicBezTo>
                    <a:cubicBezTo>
                      <a:pt x="1698" y="10197"/>
                      <a:pt x="1687" y="10384"/>
                      <a:pt x="1719" y="10551"/>
                    </a:cubicBezTo>
                    <a:cubicBezTo>
                      <a:pt x="1770" y="10780"/>
                      <a:pt x="1812" y="10998"/>
                      <a:pt x="1823" y="11227"/>
                    </a:cubicBezTo>
                    <a:cubicBezTo>
                      <a:pt x="1823" y="11321"/>
                      <a:pt x="1854" y="11414"/>
                      <a:pt x="1865" y="11509"/>
                    </a:cubicBezTo>
                    <a:lnTo>
                      <a:pt x="1865" y="13737"/>
                    </a:lnTo>
                    <a:cubicBezTo>
                      <a:pt x="1865" y="13966"/>
                      <a:pt x="1802" y="14184"/>
                      <a:pt x="1802" y="14455"/>
                    </a:cubicBezTo>
                    <a:cubicBezTo>
                      <a:pt x="1635" y="14330"/>
                      <a:pt x="1531" y="14216"/>
                      <a:pt x="1531" y="14038"/>
                    </a:cubicBezTo>
                    <a:cubicBezTo>
                      <a:pt x="1521" y="13913"/>
                      <a:pt x="1490" y="13788"/>
                      <a:pt x="1437" y="13684"/>
                    </a:cubicBezTo>
                    <a:cubicBezTo>
                      <a:pt x="1386" y="13591"/>
                      <a:pt x="1365" y="13497"/>
                      <a:pt x="1333" y="13414"/>
                    </a:cubicBezTo>
                    <a:cubicBezTo>
                      <a:pt x="1261" y="13258"/>
                      <a:pt x="1240" y="13050"/>
                      <a:pt x="1062" y="12955"/>
                    </a:cubicBezTo>
                    <a:cubicBezTo>
                      <a:pt x="1032" y="12862"/>
                      <a:pt x="979" y="12779"/>
                      <a:pt x="958" y="12685"/>
                    </a:cubicBezTo>
                    <a:cubicBezTo>
                      <a:pt x="907" y="12362"/>
                      <a:pt x="729" y="12112"/>
                      <a:pt x="532" y="11863"/>
                    </a:cubicBezTo>
                    <a:cubicBezTo>
                      <a:pt x="521" y="11842"/>
                      <a:pt x="490" y="11821"/>
                      <a:pt x="479" y="11800"/>
                    </a:cubicBezTo>
                    <a:cubicBezTo>
                      <a:pt x="438" y="11758"/>
                      <a:pt x="407" y="11706"/>
                      <a:pt x="365" y="11664"/>
                    </a:cubicBezTo>
                    <a:cubicBezTo>
                      <a:pt x="347" y="11646"/>
                      <a:pt x="331" y="11637"/>
                      <a:pt x="317" y="11637"/>
                    </a:cubicBezTo>
                    <a:cubicBezTo>
                      <a:pt x="291" y="11637"/>
                      <a:pt x="271" y="11670"/>
                      <a:pt x="250" y="11738"/>
                    </a:cubicBezTo>
                    <a:cubicBezTo>
                      <a:pt x="199" y="11768"/>
                      <a:pt x="188" y="11810"/>
                      <a:pt x="188" y="11863"/>
                    </a:cubicBezTo>
                    <a:lnTo>
                      <a:pt x="188" y="11967"/>
                    </a:lnTo>
                    <a:cubicBezTo>
                      <a:pt x="125" y="12029"/>
                      <a:pt x="136" y="12112"/>
                      <a:pt x="125" y="12185"/>
                    </a:cubicBezTo>
                    <a:cubicBezTo>
                      <a:pt x="125" y="12268"/>
                      <a:pt x="125" y="12362"/>
                      <a:pt x="115" y="12446"/>
                    </a:cubicBezTo>
                    <a:cubicBezTo>
                      <a:pt x="42" y="12810"/>
                      <a:pt x="11" y="13184"/>
                      <a:pt x="11" y="13559"/>
                    </a:cubicBezTo>
                    <a:lnTo>
                      <a:pt x="11" y="14049"/>
                    </a:lnTo>
                    <a:cubicBezTo>
                      <a:pt x="0" y="14320"/>
                      <a:pt x="84" y="14570"/>
                      <a:pt x="178" y="14820"/>
                    </a:cubicBezTo>
                    <a:cubicBezTo>
                      <a:pt x="178" y="14840"/>
                      <a:pt x="188" y="14861"/>
                      <a:pt x="188" y="14871"/>
                    </a:cubicBezTo>
                    <a:cubicBezTo>
                      <a:pt x="188" y="14945"/>
                      <a:pt x="188" y="15007"/>
                      <a:pt x="240" y="15059"/>
                    </a:cubicBezTo>
                    <a:cubicBezTo>
                      <a:pt x="313" y="15361"/>
                      <a:pt x="386" y="15673"/>
                      <a:pt x="459" y="15986"/>
                    </a:cubicBezTo>
                    <a:cubicBezTo>
                      <a:pt x="459" y="15996"/>
                      <a:pt x="469" y="16017"/>
                      <a:pt x="479" y="16037"/>
                    </a:cubicBezTo>
                    <a:cubicBezTo>
                      <a:pt x="479" y="16069"/>
                      <a:pt x="490" y="16111"/>
                      <a:pt x="490" y="16152"/>
                    </a:cubicBezTo>
                    <a:cubicBezTo>
                      <a:pt x="511" y="16173"/>
                      <a:pt x="521" y="16194"/>
                      <a:pt x="532" y="16225"/>
                    </a:cubicBezTo>
                    <a:cubicBezTo>
                      <a:pt x="553" y="16319"/>
                      <a:pt x="583" y="16423"/>
                      <a:pt x="646" y="16506"/>
                    </a:cubicBezTo>
                    <a:cubicBezTo>
                      <a:pt x="678" y="16652"/>
                      <a:pt x="761" y="16766"/>
                      <a:pt x="875" y="16860"/>
                    </a:cubicBezTo>
                    <a:cubicBezTo>
                      <a:pt x="948" y="16985"/>
                      <a:pt x="1011" y="17110"/>
                      <a:pt x="1083" y="17224"/>
                    </a:cubicBezTo>
                    <a:cubicBezTo>
                      <a:pt x="1125" y="17287"/>
                      <a:pt x="1177" y="17328"/>
                      <a:pt x="1219" y="17381"/>
                    </a:cubicBezTo>
                    <a:cubicBezTo>
                      <a:pt x="1219" y="17391"/>
                      <a:pt x="1219" y="17412"/>
                      <a:pt x="1229" y="17423"/>
                    </a:cubicBezTo>
                    <a:cubicBezTo>
                      <a:pt x="1250" y="17453"/>
                      <a:pt x="1261" y="17474"/>
                      <a:pt x="1281" y="17495"/>
                    </a:cubicBezTo>
                    <a:lnTo>
                      <a:pt x="1291" y="17485"/>
                    </a:lnTo>
                    <a:lnTo>
                      <a:pt x="1291" y="17485"/>
                    </a:lnTo>
                    <a:cubicBezTo>
                      <a:pt x="1281" y="17506"/>
                      <a:pt x="1291" y="17527"/>
                      <a:pt x="1291" y="17537"/>
                    </a:cubicBezTo>
                    <a:cubicBezTo>
                      <a:pt x="1291" y="17568"/>
                      <a:pt x="1302" y="17599"/>
                      <a:pt x="1333" y="17610"/>
                    </a:cubicBezTo>
                    <a:cubicBezTo>
                      <a:pt x="1333" y="17631"/>
                      <a:pt x="1344" y="17641"/>
                      <a:pt x="1354" y="17662"/>
                    </a:cubicBezTo>
                    <a:cubicBezTo>
                      <a:pt x="1354" y="17693"/>
                      <a:pt x="1365" y="17714"/>
                      <a:pt x="1396" y="17724"/>
                    </a:cubicBezTo>
                    <a:lnTo>
                      <a:pt x="1396" y="18057"/>
                    </a:lnTo>
                    <a:cubicBezTo>
                      <a:pt x="1312" y="18161"/>
                      <a:pt x="1354" y="18286"/>
                      <a:pt x="1344" y="18411"/>
                    </a:cubicBezTo>
                    <a:cubicBezTo>
                      <a:pt x="1291" y="18432"/>
                      <a:pt x="1261" y="18485"/>
                      <a:pt x="1240" y="18536"/>
                    </a:cubicBezTo>
                    <a:cubicBezTo>
                      <a:pt x="1157" y="18744"/>
                      <a:pt x="1094" y="18964"/>
                      <a:pt x="1115" y="19203"/>
                    </a:cubicBezTo>
                    <a:cubicBezTo>
                      <a:pt x="1136" y="19390"/>
                      <a:pt x="1094" y="19577"/>
                      <a:pt x="1167" y="19755"/>
                    </a:cubicBezTo>
                    <a:cubicBezTo>
                      <a:pt x="1167" y="19859"/>
                      <a:pt x="1167" y="19963"/>
                      <a:pt x="1177" y="20067"/>
                    </a:cubicBezTo>
                    <a:cubicBezTo>
                      <a:pt x="1177" y="20161"/>
                      <a:pt x="1167" y="20255"/>
                      <a:pt x="1229" y="20338"/>
                    </a:cubicBezTo>
                    <a:cubicBezTo>
                      <a:pt x="1240" y="20494"/>
                      <a:pt x="1271" y="20660"/>
                      <a:pt x="1344" y="20806"/>
                    </a:cubicBezTo>
                    <a:cubicBezTo>
                      <a:pt x="1344" y="20942"/>
                      <a:pt x="1396" y="21077"/>
                      <a:pt x="1469" y="21202"/>
                    </a:cubicBezTo>
                    <a:cubicBezTo>
                      <a:pt x="1469" y="21233"/>
                      <a:pt x="1490" y="21254"/>
                      <a:pt x="1511" y="21275"/>
                    </a:cubicBezTo>
                    <a:cubicBezTo>
                      <a:pt x="1511" y="21285"/>
                      <a:pt x="1511" y="21306"/>
                      <a:pt x="1521" y="21317"/>
                    </a:cubicBezTo>
                    <a:cubicBezTo>
                      <a:pt x="1562" y="21421"/>
                      <a:pt x="1604" y="21535"/>
                      <a:pt x="1687" y="21618"/>
                    </a:cubicBezTo>
                    <a:cubicBezTo>
                      <a:pt x="1708" y="21702"/>
                      <a:pt x="1740" y="21785"/>
                      <a:pt x="1802" y="21847"/>
                    </a:cubicBezTo>
                    <a:cubicBezTo>
                      <a:pt x="1802" y="21868"/>
                      <a:pt x="1802" y="21879"/>
                      <a:pt x="1823" y="21889"/>
                    </a:cubicBezTo>
                    <a:cubicBezTo>
                      <a:pt x="1812" y="21941"/>
                      <a:pt x="1833" y="21972"/>
                      <a:pt x="1875" y="22004"/>
                    </a:cubicBezTo>
                    <a:cubicBezTo>
                      <a:pt x="1906" y="22066"/>
                      <a:pt x="1948" y="22118"/>
                      <a:pt x="1979" y="22180"/>
                    </a:cubicBezTo>
                    <a:cubicBezTo>
                      <a:pt x="2031" y="22712"/>
                      <a:pt x="1989" y="23232"/>
                      <a:pt x="1969" y="23753"/>
                    </a:cubicBezTo>
                    <a:cubicBezTo>
                      <a:pt x="1958" y="24170"/>
                      <a:pt x="1989" y="24117"/>
                      <a:pt x="2333" y="24170"/>
                    </a:cubicBezTo>
                    <a:cubicBezTo>
                      <a:pt x="2374" y="24170"/>
                      <a:pt x="2406" y="24159"/>
                      <a:pt x="2448" y="24149"/>
                    </a:cubicBezTo>
                    <a:cubicBezTo>
                      <a:pt x="2462" y="24152"/>
                      <a:pt x="2477" y="24154"/>
                      <a:pt x="2491" y="24154"/>
                    </a:cubicBezTo>
                    <a:cubicBezTo>
                      <a:pt x="2526" y="24154"/>
                      <a:pt x="2555" y="24141"/>
                      <a:pt x="2562" y="24096"/>
                    </a:cubicBezTo>
                    <a:cubicBezTo>
                      <a:pt x="2583" y="24013"/>
                      <a:pt x="2583" y="23930"/>
                      <a:pt x="2645" y="23857"/>
                    </a:cubicBezTo>
                    <a:cubicBezTo>
                      <a:pt x="2666" y="23836"/>
                      <a:pt x="2677" y="23795"/>
                      <a:pt x="2666" y="23774"/>
                    </a:cubicBezTo>
                    <a:cubicBezTo>
                      <a:pt x="2593" y="23628"/>
                      <a:pt x="2645" y="23462"/>
                      <a:pt x="2573" y="23326"/>
                    </a:cubicBezTo>
                    <a:cubicBezTo>
                      <a:pt x="2573" y="23263"/>
                      <a:pt x="2552" y="23201"/>
                      <a:pt x="2520" y="23159"/>
                    </a:cubicBezTo>
                    <a:cubicBezTo>
                      <a:pt x="2520" y="23138"/>
                      <a:pt x="2520" y="23128"/>
                      <a:pt x="2510" y="23108"/>
                    </a:cubicBezTo>
                    <a:cubicBezTo>
                      <a:pt x="2499" y="23097"/>
                      <a:pt x="2499" y="23076"/>
                      <a:pt x="2499" y="23055"/>
                    </a:cubicBezTo>
                    <a:cubicBezTo>
                      <a:pt x="2499" y="22941"/>
                      <a:pt x="2531" y="22816"/>
                      <a:pt x="2499" y="22712"/>
                    </a:cubicBezTo>
                    <a:cubicBezTo>
                      <a:pt x="2448" y="22534"/>
                      <a:pt x="2458" y="22358"/>
                      <a:pt x="2448" y="22180"/>
                    </a:cubicBezTo>
                    <a:cubicBezTo>
                      <a:pt x="2448" y="22170"/>
                      <a:pt x="2458" y="22150"/>
                      <a:pt x="2448" y="22129"/>
                    </a:cubicBezTo>
                    <a:cubicBezTo>
                      <a:pt x="2395" y="21754"/>
                      <a:pt x="2395" y="21379"/>
                      <a:pt x="2385" y="21004"/>
                    </a:cubicBezTo>
                    <a:cubicBezTo>
                      <a:pt x="2385" y="20952"/>
                      <a:pt x="2395" y="20900"/>
                      <a:pt x="2416" y="20848"/>
                    </a:cubicBezTo>
                    <a:cubicBezTo>
                      <a:pt x="2499" y="20598"/>
                      <a:pt x="2593" y="20359"/>
                      <a:pt x="2635" y="20109"/>
                    </a:cubicBezTo>
                    <a:cubicBezTo>
                      <a:pt x="2687" y="20056"/>
                      <a:pt x="2698" y="19994"/>
                      <a:pt x="2698" y="19931"/>
                    </a:cubicBezTo>
                    <a:cubicBezTo>
                      <a:pt x="2802" y="19827"/>
                      <a:pt x="2812" y="19702"/>
                      <a:pt x="2812" y="19577"/>
                    </a:cubicBezTo>
                    <a:cubicBezTo>
                      <a:pt x="2874" y="19401"/>
                      <a:pt x="2895" y="19223"/>
                      <a:pt x="2802" y="19047"/>
                    </a:cubicBezTo>
                    <a:cubicBezTo>
                      <a:pt x="2802" y="18922"/>
                      <a:pt x="2760" y="18797"/>
                      <a:pt x="2687" y="18693"/>
                    </a:cubicBezTo>
                    <a:cubicBezTo>
                      <a:pt x="2666" y="18640"/>
                      <a:pt x="2645" y="18589"/>
                      <a:pt x="2624" y="18526"/>
                    </a:cubicBezTo>
                    <a:lnTo>
                      <a:pt x="2624" y="18505"/>
                    </a:lnTo>
                    <a:cubicBezTo>
                      <a:pt x="2552" y="18318"/>
                      <a:pt x="2499" y="18131"/>
                      <a:pt x="2603" y="17932"/>
                    </a:cubicBezTo>
                    <a:cubicBezTo>
                      <a:pt x="2656" y="17849"/>
                      <a:pt x="2645" y="17724"/>
                      <a:pt x="2698" y="17631"/>
                    </a:cubicBezTo>
                    <a:cubicBezTo>
                      <a:pt x="2843" y="17370"/>
                      <a:pt x="2937" y="17079"/>
                      <a:pt x="3031" y="16798"/>
                    </a:cubicBezTo>
                    <a:cubicBezTo>
                      <a:pt x="3093" y="16756"/>
                      <a:pt x="3093" y="16704"/>
                      <a:pt x="3103" y="16641"/>
                    </a:cubicBezTo>
                    <a:cubicBezTo>
                      <a:pt x="3156" y="16350"/>
                      <a:pt x="3260" y="16079"/>
                      <a:pt x="3353" y="15798"/>
                    </a:cubicBezTo>
                    <a:cubicBezTo>
                      <a:pt x="3374" y="15746"/>
                      <a:pt x="3374" y="15694"/>
                      <a:pt x="3385" y="15642"/>
                    </a:cubicBezTo>
                    <a:cubicBezTo>
                      <a:pt x="3426" y="15611"/>
                      <a:pt x="3436" y="15558"/>
                      <a:pt x="3436" y="15517"/>
                    </a:cubicBezTo>
                    <a:cubicBezTo>
                      <a:pt x="3436" y="15496"/>
                      <a:pt x="3447" y="15475"/>
                      <a:pt x="3436" y="15465"/>
                    </a:cubicBezTo>
                    <a:cubicBezTo>
                      <a:pt x="3478" y="15433"/>
                      <a:pt x="3489" y="15392"/>
                      <a:pt x="3489" y="15340"/>
                    </a:cubicBezTo>
                    <a:cubicBezTo>
                      <a:pt x="3499" y="15319"/>
                      <a:pt x="3499" y="15309"/>
                      <a:pt x="3499" y="15288"/>
                    </a:cubicBezTo>
                    <a:cubicBezTo>
                      <a:pt x="3582" y="15121"/>
                      <a:pt x="3572" y="14934"/>
                      <a:pt x="3603" y="14757"/>
                    </a:cubicBezTo>
                    <a:cubicBezTo>
                      <a:pt x="3624" y="14663"/>
                      <a:pt x="3686" y="14580"/>
                      <a:pt x="3676" y="14486"/>
                    </a:cubicBezTo>
                    <a:cubicBezTo>
                      <a:pt x="3665" y="14466"/>
                      <a:pt x="3665" y="14434"/>
                      <a:pt x="3655" y="14434"/>
                    </a:cubicBezTo>
                    <a:cubicBezTo>
                      <a:pt x="3640" y="14429"/>
                      <a:pt x="3624" y="14426"/>
                      <a:pt x="3610" y="14426"/>
                    </a:cubicBezTo>
                    <a:cubicBezTo>
                      <a:pt x="3595" y="14426"/>
                      <a:pt x="3583" y="14429"/>
                      <a:pt x="3572" y="14434"/>
                    </a:cubicBezTo>
                    <a:cubicBezTo>
                      <a:pt x="3416" y="14559"/>
                      <a:pt x="3311" y="14715"/>
                      <a:pt x="3186" y="14861"/>
                    </a:cubicBezTo>
                    <a:cubicBezTo>
                      <a:pt x="3176" y="14882"/>
                      <a:pt x="3156" y="14903"/>
                      <a:pt x="3135" y="14924"/>
                    </a:cubicBezTo>
                    <a:cubicBezTo>
                      <a:pt x="3041" y="15059"/>
                      <a:pt x="2968" y="15215"/>
                      <a:pt x="2832" y="15329"/>
                    </a:cubicBezTo>
                    <a:cubicBezTo>
                      <a:pt x="2760" y="15392"/>
                      <a:pt x="2718" y="15486"/>
                      <a:pt x="2677" y="15569"/>
                    </a:cubicBezTo>
                    <a:cubicBezTo>
                      <a:pt x="2603" y="15683"/>
                      <a:pt x="2520" y="15798"/>
                      <a:pt x="2448" y="15912"/>
                    </a:cubicBezTo>
                    <a:cubicBezTo>
                      <a:pt x="2406" y="15944"/>
                      <a:pt x="2374" y="15996"/>
                      <a:pt x="2291" y="15996"/>
                    </a:cubicBezTo>
                    <a:cubicBezTo>
                      <a:pt x="2281" y="15912"/>
                      <a:pt x="2364" y="15819"/>
                      <a:pt x="2281" y="15746"/>
                    </a:cubicBezTo>
                    <a:cubicBezTo>
                      <a:pt x="2270" y="15600"/>
                      <a:pt x="2249" y="15454"/>
                      <a:pt x="2312" y="15319"/>
                    </a:cubicBezTo>
                    <a:cubicBezTo>
                      <a:pt x="2323" y="15299"/>
                      <a:pt x="2323" y="15257"/>
                      <a:pt x="2323" y="15236"/>
                    </a:cubicBezTo>
                    <a:cubicBezTo>
                      <a:pt x="2260" y="15079"/>
                      <a:pt x="2302" y="14913"/>
                      <a:pt x="2270" y="14757"/>
                    </a:cubicBezTo>
                    <a:cubicBezTo>
                      <a:pt x="2270" y="14601"/>
                      <a:pt x="2270" y="14445"/>
                      <a:pt x="2281" y="14299"/>
                    </a:cubicBezTo>
                    <a:cubicBezTo>
                      <a:pt x="2323" y="14226"/>
                      <a:pt x="2344" y="14142"/>
                      <a:pt x="2333" y="14059"/>
                    </a:cubicBezTo>
                    <a:lnTo>
                      <a:pt x="2458" y="13653"/>
                    </a:lnTo>
                    <a:cubicBezTo>
                      <a:pt x="2499" y="13633"/>
                      <a:pt x="2520" y="13591"/>
                      <a:pt x="2520" y="13549"/>
                    </a:cubicBezTo>
                    <a:cubicBezTo>
                      <a:pt x="2573" y="13466"/>
                      <a:pt x="2603" y="13362"/>
                      <a:pt x="2635" y="13268"/>
                    </a:cubicBezTo>
                    <a:cubicBezTo>
                      <a:pt x="2718" y="13205"/>
                      <a:pt x="2760" y="13112"/>
                      <a:pt x="2802" y="13018"/>
                    </a:cubicBezTo>
                    <a:cubicBezTo>
                      <a:pt x="2937" y="12779"/>
                      <a:pt x="3072" y="12539"/>
                      <a:pt x="3156" y="12268"/>
                    </a:cubicBezTo>
                    <a:cubicBezTo>
                      <a:pt x="3239" y="12175"/>
                      <a:pt x="3311" y="12050"/>
                      <a:pt x="3311" y="11935"/>
                    </a:cubicBezTo>
                    <a:cubicBezTo>
                      <a:pt x="3332" y="11717"/>
                      <a:pt x="3426" y="11539"/>
                      <a:pt x="3499" y="11342"/>
                    </a:cubicBezTo>
                    <a:cubicBezTo>
                      <a:pt x="3676" y="11081"/>
                      <a:pt x="3770" y="10790"/>
                      <a:pt x="3915" y="10519"/>
                    </a:cubicBezTo>
                    <a:cubicBezTo>
                      <a:pt x="3978" y="10426"/>
                      <a:pt x="4030" y="10322"/>
                      <a:pt x="3926" y="10207"/>
                    </a:cubicBezTo>
                    <a:cubicBezTo>
                      <a:pt x="3894" y="10165"/>
                      <a:pt x="3926" y="10103"/>
                      <a:pt x="3968" y="10082"/>
                    </a:cubicBezTo>
                    <a:cubicBezTo>
                      <a:pt x="4114" y="9988"/>
                      <a:pt x="4165" y="9853"/>
                      <a:pt x="4197" y="9697"/>
                    </a:cubicBezTo>
                    <a:cubicBezTo>
                      <a:pt x="4197" y="9665"/>
                      <a:pt x="4207" y="9634"/>
                      <a:pt x="4218" y="9614"/>
                    </a:cubicBezTo>
                    <a:cubicBezTo>
                      <a:pt x="4343" y="9447"/>
                      <a:pt x="4405" y="9260"/>
                      <a:pt x="4468" y="9061"/>
                    </a:cubicBezTo>
                    <a:cubicBezTo>
                      <a:pt x="4572" y="8739"/>
                      <a:pt x="4707" y="8416"/>
                      <a:pt x="4832" y="8093"/>
                    </a:cubicBezTo>
                    <a:cubicBezTo>
                      <a:pt x="4863" y="8062"/>
                      <a:pt x="4873" y="8010"/>
                      <a:pt x="4894" y="7968"/>
                    </a:cubicBezTo>
                    <a:cubicBezTo>
                      <a:pt x="4967" y="7739"/>
                      <a:pt x="4988" y="7490"/>
                      <a:pt x="5123" y="7281"/>
                    </a:cubicBezTo>
                    <a:cubicBezTo>
                      <a:pt x="5134" y="7260"/>
                      <a:pt x="5155" y="7240"/>
                      <a:pt x="5165" y="7219"/>
                    </a:cubicBezTo>
                    <a:cubicBezTo>
                      <a:pt x="5176" y="7198"/>
                      <a:pt x="5176" y="7187"/>
                      <a:pt x="5176" y="7166"/>
                    </a:cubicBezTo>
                    <a:cubicBezTo>
                      <a:pt x="5196" y="7145"/>
                      <a:pt x="5206" y="7115"/>
                      <a:pt x="5227" y="7094"/>
                    </a:cubicBezTo>
                    <a:cubicBezTo>
                      <a:pt x="5248" y="6875"/>
                      <a:pt x="5248" y="6875"/>
                      <a:pt x="5061" y="6875"/>
                    </a:cubicBezTo>
                    <a:cubicBezTo>
                      <a:pt x="5030" y="6875"/>
                      <a:pt x="5009" y="6886"/>
                      <a:pt x="4998" y="6916"/>
                    </a:cubicBezTo>
                    <a:cubicBezTo>
                      <a:pt x="4988" y="6916"/>
                      <a:pt x="4967" y="6927"/>
                      <a:pt x="4947" y="6927"/>
                    </a:cubicBezTo>
                    <a:cubicBezTo>
                      <a:pt x="4842" y="6979"/>
                      <a:pt x="4769" y="7062"/>
                      <a:pt x="4707" y="7156"/>
                    </a:cubicBezTo>
                    <a:cubicBezTo>
                      <a:pt x="4623" y="7166"/>
                      <a:pt x="4572" y="7208"/>
                      <a:pt x="4540" y="7281"/>
                    </a:cubicBezTo>
                    <a:cubicBezTo>
                      <a:pt x="4519" y="7291"/>
                      <a:pt x="4498" y="7312"/>
                      <a:pt x="4478" y="7333"/>
                    </a:cubicBezTo>
                    <a:cubicBezTo>
                      <a:pt x="4436" y="7354"/>
                      <a:pt x="4426" y="7395"/>
                      <a:pt x="4415" y="7448"/>
                    </a:cubicBezTo>
                    <a:cubicBezTo>
                      <a:pt x="4394" y="7448"/>
                      <a:pt x="4384" y="7448"/>
                      <a:pt x="4363" y="7458"/>
                    </a:cubicBezTo>
                    <a:cubicBezTo>
                      <a:pt x="4301" y="7490"/>
                      <a:pt x="4280" y="7562"/>
                      <a:pt x="4238" y="7614"/>
                    </a:cubicBezTo>
                    <a:cubicBezTo>
                      <a:pt x="4165" y="7666"/>
                      <a:pt x="4103" y="7708"/>
                      <a:pt x="4072" y="7791"/>
                    </a:cubicBezTo>
                    <a:cubicBezTo>
                      <a:pt x="4009" y="7812"/>
                      <a:pt x="3978" y="7854"/>
                      <a:pt x="3947" y="7906"/>
                    </a:cubicBezTo>
                    <a:cubicBezTo>
                      <a:pt x="3864" y="7968"/>
                      <a:pt x="3790" y="8041"/>
                      <a:pt x="3739" y="8135"/>
                    </a:cubicBezTo>
                    <a:cubicBezTo>
                      <a:pt x="3582" y="8374"/>
                      <a:pt x="3426" y="8603"/>
                      <a:pt x="3270" y="8843"/>
                    </a:cubicBezTo>
                    <a:cubicBezTo>
                      <a:pt x="3197" y="8947"/>
                      <a:pt x="3103" y="9040"/>
                      <a:pt x="3082" y="9186"/>
                    </a:cubicBezTo>
                    <a:cubicBezTo>
                      <a:pt x="3020" y="9280"/>
                      <a:pt x="2874" y="9384"/>
                      <a:pt x="2927" y="9489"/>
                    </a:cubicBezTo>
                    <a:cubicBezTo>
                      <a:pt x="2989" y="9665"/>
                      <a:pt x="2770" y="9665"/>
                      <a:pt x="2791" y="9790"/>
                    </a:cubicBezTo>
                    <a:lnTo>
                      <a:pt x="2791" y="9822"/>
                    </a:lnTo>
                    <a:cubicBezTo>
                      <a:pt x="2749" y="9853"/>
                      <a:pt x="2739" y="9894"/>
                      <a:pt x="2749" y="9947"/>
                    </a:cubicBezTo>
                    <a:cubicBezTo>
                      <a:pt x="2739" y="9968"/>
                      <a:pt x="2739" y="9978"/>
                      <a:pt x="2739" y="9998"/>
                    </a:cubicBezTo>
                    <a:cubicBezTo>
                      <a:pt x="2698" y="10082"/>
                      <a:pt x="2687" y="10155"/>
                      <a:pt x="2687" y="10248"/>
                    </a:cubicBezTo>
                    <a:lnTo>
                      <a:pt x="2687" y="10696"/>
                    </a:lnTo>
                    <a:lnTo>
                      <a:pt x="2687" y="10759"/>
                    </a:lnTo>
                    <a:cubicBezTo>
                      <a:pt x="2687" y="10811"/>
                      <a:pt x="2677" y="10873"/>
                      <a:pt x="2677" y="10925"/>
                    </a:cubicBezTo>
                    <a:cubicBezTo>
                      <a:pt x="2645" y="10935"/>
                      <a:pt x="2635" y="10967"/>
                      <a:pt x="2635" y="10998"/>
                    </a:cubicBezTo>
                    <a:cubicBezTo>
                      <a:pt x="2624" y="11123"/>
                      <a:pt x="2562" y="11238"/>
                      <a:pt x="2573" y="11363"/>
                    </a:cubicBezTo>
                    <a:lnTo>
                      <a:pt x="2573" y="12029"/>
                    </a:lnTo>
                    <a:lnTo>
                      <a:pt x="2573" y="12435"/>
                    </a:lnTo>
                    <a:cubicBezTo>
                      <a:pt x="2562" y="12456"/>
                      <a:pt x="2562" y="12476"/>
                      <a:pt x="2562" y="12487"/>
                    </a:cubicBezTo>
                    <a:cubicBezTo>
                      <a:pt x="2517" y="12524"/>
                      <a:pt x="2471" y="12552"/>
                      <a:pt x="2426" y="12552"/>
                    </a:cubicBezTo>
                    <a:cubicBezTo>
                      <a:pt x="2419" y="12552"/>
                      <a:pt x="2413" y="12551"/>
                      <a:pt x="2406" y="12550"/>
                    </a:cubicBezTo>
                    <a:cubicBezTo>
                      <a:pt x="2333" y="12372"/>
                      <a:pt x="2333" y="12175"/>
                      <a:pt x="2344" y="11988"/>
                    </a:cubicBezTo>
                    <a:cubicBezTo>
                      <a:pt x="2354" y="11394"/>
                      <a:pt x="2281" y="10821"/>
                      <a:pt x="2249" y="10238"/>
                    </a:cubicBezTo>
                    <a:cubicBezTo>
                      <a:pt x="2249" y="10176"/>
                      <a:pt x="2239" y="10123"/>
                      <a:pt x="2229" y="10061"/>
                    </a:cubicBezTo>
                    <a:cubicBezTo>
                      <a:pt x="2219" y="10061"/>
                      <a:pt x="2208" y="10061"/>
                      <a:pt x="2198" y="10051"/>
                    </a:cubicBezTo>
                    <a:lnTo>
                      <a:pt x="2198" y="10051"/>
                    </a:lnTo>
                    <a:lnTo>
                      <a:pt x="2229" y="10061"/>
                    </a:lnTo>
                    <a:cubicBezTo>
                      <a:pt x="2281" y="10009"/>
                      <a:pt x="2281" y="9947"/>
                      <a:pt x="2281" y="9873"/>
                    </a:cubicBezTo>
                    <a:cubicBezTo>
                      <a:pt x="2281" y="9707"/>
                      <a:pt x="2270" y="9530"/>
                      <a:pt x="2270" y="9364"/>
                    </a:cubicBezTo>
                    <a:lnTo>
                      <a:pt x="2270" y="9072"/>
                    </a:lnTo>
                    <a:cubicBezTo>
                      <a:pt x="2312" y="8989"/>
                      <a:pt x="2281" y="8895"/>
                      <a:pt x="2281" y="8801"/>
                    </a:cubicBezTo>
                    <a:cubicBezTo>
                      <a:pt x="2374" y="8614"/>
                      <a:pt x="2395" y="8416"/>
                      <a:pt x="2406" y="8208"/>
                    </a:cubicBezTo>
                    <a:cubicBezTo>
                      <a:pt x="2448" y="8177"/>
                      <a:pt x="2448" y="8135"/>
                      <a:pt x="2458" y="8093"/>
                    </a:cubicBezTo>
                    <a:cubicBezTo>
                      <a:pt x="2541" y="7968"/>
                      <a:pt x="2562" y="7833"/>
                      <a:pt x="2573" y="7687"/>
                    </a:cubicBezTo>
                    <a:cubicBezTo>
                      <a:pt x="2614" y="7635"/>
                      <a:pt x="2624" y="7573"/>
                      <a:pt x="2635" y="7510"/>
                    </a:cubicBezTo>
                    <a:cubicBezTo>
                      <a:pt x="2728" y="7437"/>
                      <a:pt x="2749" y="7333"/>
                      <a:pt x="2739" y="7219"/>
                    </a:cubicBezTo>
                    <a:cubicBezTo>
                      <a:pt x="2791" y="7177"/>
                      <a:pt x="2791" y="7115"/>
                      <a:pt x="2802" y="7052"/>
                    </a:cubicBezTo>
                    <a:lnTo>
                      <a:pt x="2781" y="7031"/>
                    </a:lnTo>
                    <a:lnTo>
                      <a:pt x="2781" y="7021"/>
                    </a:lnTo>
                    <a:cubicBezTo>
                      <a:pt x="2791" y="7031"/>
                      <a:pt x="2802" y="7041"/>
                      <a:pt x="2802" y="7052"/>
                    </a:cubicBezTo>
                    <a:cubicBezTo>
                      <a:pt x="2853" y="6937"/>
                      <a:pt x="2927" y="6833"/>
                      <a:pt x="2927" y="6708"/>
                    </a:cubicBezTo>
                    <a:cubicBezTo>
                      <a:pt x="2937" y="6657"/>
                      <a:pt x="2968" y="6615"/>
                      <a:pt x="2968" y="6573"/>
                    </a:cubicBezTo>
                    <a:cubicBezTo>
                      <a:pt x="2957" y="6396"/>
                      <a:pt x="3020" y="6229"/>
                      <a:pt x="3103" y="6073"/>
                    </a:cubicBezTo>
                    <a:cubicBezTo>
                      <a:pt x="3114" y="6053"/>
                      <a:pt x="3135" y="6032"/>
                      <a:pt x="3156" y="6011"/>
                    </a:cubicBezTo>
                    <a:cubicBezTo>
                      <a:pt x="3228" y="5719"/>
                      <a:pt x="3301" y="5428"/>
                      <a:pt x="3385" y="5136"/>
                    </a:cubicBezTo>
                    <a:cubicBezTo>
                      <a:pt x="3426" y="5105"/>
                      <a:pt x="3436" y="5063"/>
                      <a:pt x="3426" y="5011"/>
                    </a:cubicBezTo>
                    <a:cubicBezTo>
                      <a:pt x="3436" y="4970"/>
                      <a:pt x="3436" y="4938"/>
                      <a:pt x="3447" y="4907"/>
                    </a:cubicBezTo>
                    <a:cubicBezTo>
                      <a:pt x="3489" y="4866"/>
                      <a:pt x="3489" y="4824"/>
                      <a:pt x="3478" y="4782"/>
                    </a:cubicBezTo>
                    <a:cubicBezTo>
                      <a:pt x="3489" y="4741"/>
                      <a:pt x="3489" y="4699"/>
                      <a:pt x="3499" y="4667"/>
                    </a:cubicBezTo>
                    <a:cubicBezTo>
                      <a:pt x="3510" y="4647"/>
                      <a:pt x="3530" y="4626"/>
                      <a:pt x="3540" y="4595"/>
                    </a:cubicBezTo>
                    <a:cubicBezTo>
                      <a:pt x="3645" y="4262"/>
                      <a:pt x="3707" y="3918"/>
                      <a:pt x="3665" y="3564"/>
                    </a:cubicBezTo>
                    <a:cubicBezTo>
                      <a:pt x="3665" y="3387"/>
                      <a:pt x="3707" y="3221"/>
                      <a:pt x="3749" y="3054"/>
                    </a:cubicBezTo>
                    <a:cubicBezTo>
                      <a:pt x="3790" y="2897"/>
                      <a:pt x="3801" y="2752"/>
                      <a:pt x="3739" y="2606"/>
                    </a:cubicBezTo>
                    <a:cubicBezTo>
                      <a:pt x="3728" y="2554"/>
                      <a:pt x="3728" y="2513"/>
                      <a:pt x="3718" y="2460"/>
                    </a:cubicBezTo>
                    <a:cubicBezTo>
                      <a:pt x="3718" y="2325"/>
                      <a:pt x="3718" y="2200"/>
                      <a:pt x="3728" y="2064"/>
                    </a:cubicBezTo>
                    <a:cubicBezTo>
                      <a:pt x="3728" y="2013"/>
                      <a:pt x="3707" y="1971"/>
                      <a:pt x="3665" y="1939"/>
                    </a:cubicBezTo>
                    <a:cubicBezTo>
                      <a:pt x="3665" y="1763"/>
                      <a:pt x="3686" y="1575"/>
                      <a:pt x="3655" y="1398"/>
                    </a:cubicBezTo>
                    <a:cubicBezTo>
                      <a:pt x="3624" y="1211"/>
                      <a:pt x="3624" y="1023"/>
                      <a:pt x="3603" y="836"/>
                    </a:cubicBezTo>
                    <a:cubicBezTo>
                      <a:pt x="3603" y="753"/>
                      <a:pt x="3635" y="669"/>
                      <a:pt x="3561" y="597"/>
                    </a:cubicBezTo>
                    <a:cubicBezTo>
                      <a:pt x="3540" y="565"/>
                      <a:pt x="3520" y="523"/>
                      <a:pt x="3489" y="493"/>
                    </a:cubicBezTo>
                    <a:cubicBezTo>
                      <a:pt x="3510" y="419"/>
                      <a:pt x="3540" y="347"/>
                      <a:pt x="3551" y="274"/>
                    </a:cubicBezTo>
                    <a:cubicBezTo>
                      <a:pt x="3576" y="74"/>
                      <a:pt x="3535" y="1"/>
                      <a:pt x="3389"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5" name="Google Shape;155;p38"/>
              <p:cNvPicPr preferRelativeResize="0"/>
              <p:nvPr/>
            </p:nvPicPr>
            <p:blipFill rotWithShape="1">
              <a:blip r:embed="rId2">
                <a:alphaModFix/>
              </a:blip>
              <a:srcRect/>
              <a:stretch/>
            </p:blipFill>
            <p:spPr>
              <a:xfrm>
                <a:off x="7590205" y="-177406"/>
                <a:ext cx="374489" cy="1730385"/>
              </a:xfrm>
              <a:prstGeom prst="rect">
                <a:avLst/>
              </a:prstGeom>
              <a:noFill/>
              <a:ln>
                <a:noFill/>
              </a:ln>
            </p:spPr>
          </p:pic>
        </p:grpSp>
        <p:grpSp>
          <p:nvGrpSpPr>
            <p:cNvPr id="156" name="Google Shape;156;p38"/>
            <p:cNvGrpSpPr/>
            <p:nvPr/>
          </p:nvGrpSpPr>
          <p:grpSpPr>
            <a:xfrm>
              <a:off x="181963" y="748573"/>
              <a:ext cx="803686" cy="794179"/>
              <a:chOff x="3213500" y="175511"/>
              <a:chExt cx="803686" cy="794179"/>
            </a:xfrm>
          </p:grpSpPr>
          <p:sp>
            <p:nvSpPr>
              <p:cNvPr id="157" name="Google Shape;157;p38"/>
              <p:cNvSpPr/>
              <p:nvPr/>
            </p:nvSpPr>
            <p:spPr>
              <a:xfrm>
                <a:off x="3213500" y="176831"/>
                <a:ext cx="803663" cy="791555"/>
              </a:xfrm>
              <a:custGeom>
                <a:avLst/>
                <a:gdLst/>
                <a:ahLst/>
                <a:cxnLst/>
                <a:rect l="l" t="t" r="r" b="b"/>
                <a:pathLst>
                  <a:path w="12943" h="12748" extrusionOk="0">
                    <a:moveTo>
                      <a:pt x="6268" y="188"/>
                    </a:moveTo>
                    <a:lnTo>
                      <a:pt x="6279" y="199"/>
                    </a:lnTo>
                    <a:lnTo>
                      <a:pt x="6268" y="199"/>
                    </a:lnTo>
                    <a:lnTo>
                      <a:pt x="6268" y="188"/>
                    </a:lnTo>
                    <a:close/>
                    <a:moveTo>
                      <a:pt x="2749" y="1687"/>
                    </a:moveTo>
                    <a:lnTo>
                      <a:pt x="2781" y="1719"/>
                    </a:lnTo>
                    <a:cubicBezTo>
                      <a:pt x="2770" y="1719"/>
                      <a:pt x="2760" y="1708"/>
                      <a:pt x="2749" y="1698"/>
                    </a:cubicBezTo>
                    <a:lnTo>
                      <a:pt x="2749" y="1687"/>
                    </a:lnTo>
                    <a:close/>
                    <a:moveTo>
                      <a:pt x="6393" y="2239"/>
                    </a:moveTo>
                    <a:lnTo>
                      <a:pt x="6393" y="2249"/>
                    </a:lnTo>
                    <a:cubicBezTo>
                      <a:pt x="6393" y="2239"/>
                      <a:pt x="6383" y="2239"/>
                      <a:pt x="6372" y="2239"/>
                    </a:cubicBezTo>
                    <a:close/>
                    <a:moveTo>
                      <a:pt x="4342" y="2552"/>
                    </a:moveTo>
                    <a:cubicBezTo>
                      <a:pt x="4342" y="2552"/>
                      <a:pt x="4342" y="2562"/>
                      <a:pt x="4332" y="2562"/>
                    </a:cubicBezTo>
                    <a:cubicBezTo>
                      <a:pt x="4332" y="2562"/>
                      <a:pt x="4332" y="2552"/>
                      <a:pt x="4342" y="2552"/>
                    </a:cubicBezTo>
                    <a:close/>
                    <a:moveTo>
                      <a:pt x="8466" y="2614"/>
                    </a:moveTo>
                    <a:lnTo>
                      <a:pt x="8466" y="2624"/>
                    </a:lnTo>
                    <a:cubicBezTo>
                      <a:pt x="8455" y="2624"/>
                      <a:pt x="8455" y="2614"/>
                      <a:pt x="8455" y="2614"/>
                    </a:cubicBezTo>
                    <a:close/>
                    <a:moveTo>
                      <a:pt x="4061" y="2687"/>
                    </a:moveTo>
                    <a:cubicBezTo>
                      <a:pt x="4051" y="2687"/>
                      <a:pt x="4051" y="2687"/>
                      <a:pt x="4051" y="2698"/>
                    </a:cubicBezTo>
                    <a:lnTo>
                      <a:pt x="4051" y="2687"/>
                    </a:lnTo>
                    <a:close/>
                    <a:moveTo>
                      <a:pt x="1937" y="2874"/>
                    </a:moveTo>
                    <a:lnTo>
                      <a:pt x="1937" y="2885"/>
                    </a:lnTo>
                    <a:lnTo>
                      <a:pt x="1916" y="2885"/>
                    </a:lnTo>
                    <a:cubicBezTo>
                      <a:pt x="1927" y="2874"/>
                      <a:pt x="1927" y="2874"/>
                      <a:pt x="1937" y="2874"/>
                    </a:cubicBezTo>
                    <a:close/>
                    <a:moveTo>
                      <a:pt x="1854" y="2916"/>
                    </a:moveTo>
                    <a:cubicBezTo>
                      <a:pt x="1854" y="2927"/>
                      <a:pt x="1854" y="2927"/>
                      <a:pt x="1844" y="2937"/>
                    </a:cubicBezTo>
                    <a:lnTo>
                      <a:pt x="1844" y="2927"/>
                    </a:lnTo>
                    <a:cubicBezTo>
                      <a:pt x="1844" y="2927"/>
                      <a:pt x="1844" y="2916"/>
                      <a:pt x="1854" y="2916"/>
                    </a:cubicBezTo>
                    <a:close/>
                    <a:moveTo>
                      <a:pt x="2770" y="3031"/>
                    </a:moveTo>
                    <a:lnTo>
                      <a:pt x="2760" y="3041"/>
                    </a:lnTo>
                    <a:lnTo>
                      <a:pt x="2760" y="3031"/>
                    </a:lnTo>
                    <a:close/>
                    <a:moveTo>
                      <a:pt x="10756" y="3385"/>
                    </a:moveTo>
                    <a:lnTo>
                      <a:pt x="10766" y="3395"/>
                    </a:lnTo>
                    <a:lnTo>
                      <a:pt x="10756" y="3395"/>
                    </a:lnTo>
                    <a:lnTo>
                      <a:pt x="10756" y="3385"/>
                    </a:lnTo>
                    <a:close/>
                    <a:moveTo>
                      <a:pt x="8955" y="3770"/>
                    </a:moveTo>
                    <a:lnTo>
                      <a:pt x="8986" y="3832"/>
                    </a:lnTo>
                    <a:cubicBezTo>
                      <a:pt x="8986" y="3843"/>
                      <a:pt x="8975" y="3864"/>
                      <a:pt x="8965" y="3864"/>
                    </a:cubicBezTo>
                    <a:cubicBezTo>
                      <a:pt x="8960" y="3869"/>
                      <a:pt x="8952" y="3871"/>
                      <a:pt x="8944" y="3871"/>
                    </a:cubicBezTo>
                    <a:cubicBezTo>
                      <a:pt x="8936" y="3871"/>
                      <a:pt x="8929" y="3869"/>
                      <a:pt x="8924" y="3864"/>
                    </a:cubicBezTo>
                    <a:cubicBezTo>
                      <a:pt x="8903" y="3843"/>
                      <a:pt x="8882" y="3811"/>
                      <a:pt x="8882" y="3790"/>
                    </a:cubicBezTo>
                    <a:lnTo>
                      <a:pt x="8882" y="3780"/>
                    </a:lnTo>
                    <a:cubicBezTo>
                      <a:pt x="8903" y="3780"/>
                      <a:pt x="8934" y="3780"/>
                      <a:pt x="8955" y="3770"/>
                    </a:cubicBezTo>
                    <a:close/>
                    <a:moveTo>
                      <a:pt x="8466" y="3947"/>
                    </a:moveTo>
                    <a:lnTo>
                      <a:pt x="8476" y="3957"/>
                    </a:lnTo>
                    <a:lnTo>
                      <a:pt x="8466" y="3957"/>
                    </a:lnTo>
                    <a:lnTo>
                      <a:pt x="8466" y="3947"/>
                    </a:lnTo>
                    <a:close/>
                    <a:moveTo>
                      <a:pt x="1666" y="3978"/>
                    </a:moveTo>
                    <a:lnTo>
                      <a:pt x="1666" y="3989"/>
                    </a:lnTo>
                    <a:cubicBezTo>
                      <a:pt x="1666" y="3989"/>
                      <a:pt x="1656" y="3989"/>
                      <a:pt x="1656" y="3978"/>
                    </a:cubicBezTo>
                    <a:close/>
                    <a:moveTo>
                      <a:pt x="11932" y="3915"/>
                    </a:moveTo>
                    <a:lnTo>
                      <a:pt x="11953" y="3968"/>
                    </a:lnTo>
                    <a:cubicBezTo>
                      <a:pt x="11953" y="3978"/>
                      <a:pt x="11943" y="3989"/>
                      <a:pt x="11943" y="3989"/>
                    </a:cubicBezTo>
                    <a:cubicBezTo>
                      <a:pt x="11938" y="3990"/>
                      <a:pt x="11933" y="3991"/>
                      <a:pt x="11928" y="3991"/>
                    </a:cubicBezTo>
                    <a:cubicBezTo>
                      <a:pt x="11899" y="3991"/>
                      <a:pt x="11891" y="3964"/>
                      <a:pt x="11891" y="3936"/>
                    </a:cubicBezTo>
                    <a:lnTo>
                      <a:pt x="11891" y="3915"/>
                    </a:lnTo>
                    <a:close/>
                    <a:moveTo>
                      <a:pt x="2645" y="4280"/>
                    </a:moveTo>
                    <a:lnTo>
                      <a:pt x="2656" y="4290"/>
                    </a:lnTo>
                    <a:lnTo>
                      <a:pt x="2635" y="4290"/>
                    </a:lnTo>
                    <a:lnTo>
                      <a:pt x="2645" y="4280"/>
                    </a:lnTo>
                    <a:close/>
                    <a:moveTo>
                      <a:pt x="2138" y="4327"/>
                    </a:moveTo>
                    <a:cubicBezTo>
                      <a:pt x="2142" y="4327"/>
                      <a:pt x="2149" y="4332"/>
                      <a:pt x="2156" y="4332"/>
                    </a:cubicBezTo>
                    <a:lnTo>
                      <a:pt x="2166" y="4343"/>
                    </a:lnTo>
                    <a:cubicBezTo>
                      <a:pt x="2156" y="4353"/>
                      <a:pt x="2135" y="4364"/>
                      <a:pt x="2114" y="4384"/>
                    </a:cubicBezTo>
                    <a:lnTo>
                      <a:pt x="2114" y="4364"/>
                    </a:lnTo>
                    <a:cubicBezTo>
                      <a:pt x="2114" y="4353"/>
                      <a:pt x="2124" y="4343"/>
                      <a:pt x="2135" y="4332"/>
                    </a:cubicBezTo>
                    <a:cubicBezTo>
                      <a:pt x="2135" y="4329"/>
                      <a:pt x="2136" y="4327"/>
                      <a:pt x="2138" y="4327"/>
                    </a:cubicBezTo>
                    <a:close/>
                    <a:moveTo>
                      <a:pt x="6987" y="4530"/>
                    </a:moveTo>
                    <a:lnTo>
                      <a:pt x="6997" y="4540"/>
                    </a:lnTo>
                    <a:lnTo>
                      <a:pt x="6987" y="4540"/>
                    </a:lnTo>
                    <a:lnTo>
                      <a:pt x="6987" y="4530"/>
                    </a:lnTo>
                    <a:close/>
                    <a:moveTo>
                      <a:pt x="6685" y="4676"/>
                    </a:moveTo>
                    <a:cubicBezTo>
                      <a:pt x="6685" y="4686"/>
                      <a:pt x="6685" y="4686"/>
                      <a:pt x="6675" y="4697"/>
                    </a:cubicBezTo>
                    <a:lnTo>
                      <a:pt x="6675" y="4686"/>
                    </a:lnTo>
                    <a:lnTo>
                      <a:pt x="6675" y="4676"/>
                    </a:lnTo>
                    <a:close/>
                    <a:moveTo>
                      <a:pt x="5623" y="4915"/>
                    </a:moveTo>
                    <a:cubicBezTo>
                      <a:pt x="5623" y="4915"/>
                      <a:pt x="5623" y="4926"/>
                      <a:pt x="5613" y="4926"/>
                    </a:cubicBezTo>
                    <a:lnTo>
                      <a:pt x="5613" y="4915"/>
                    </a:lnTo>
                    <a:close/>
                    <a:moveTo>
                      <a:pt x="1812" y="5436"/>
                    </a:moveTo>
                    <a:lnTo>
                      <a:pt x="1812" y="5446"/>
                    </a:lnTo>
                    <a:lnTo>
                      <a:pt x="1802" y="5446"/>
                    </a:lnTo>
                    <a:cubicBezTo>
                      <a:pt x="1812" y="5446"/>
                      <a:pt x="1812" y="5446"/>
                      <a:pt x="1812" y="5436"/>
                    </a:cubicBezTo>
                    <a:close/>
                    <a:moveTo>
                      <a:pt x="2468" y="5415"/>
                    </a:moveTo>
                    <a:lnTo>
                      <a:pt x="2468" y="5415"/>
                    </a:lnTo>
                    <a:cubicBezTo>
                      <a:pt x="2475" y="5422"/>
                      <a:pt x="2498" y="5430"/>
                      <a:pt x="2534" y="5430"/>
                    </a:cubicBezTo>
                    <a:cubicBezTo>
                      <a:pt x="2548" y="5430"/>
                      <a:pt x="2564" y="5428"/>
                      <a:pt x="2582" y="5426"/>
                    </a:cubicBezTo>
                    <a:lnTo>
                      <a:pt x="2582" y="5426"/>
                    </a:lnTo>
                    <a:cubicBezTo>
                      <a:pt x="2572" y="5436"/>
                      <a:pt x="2562" y="5446"/>
                      <a:pt x="2552" y="5446"/>
                    </a:cubicBezTo>
                    <a:cubicBezTo>
                      <a:pt x="2541" y="5451"/>
                      <a:pt x="2531" y="5454"/>
                      <a:pt x="2520" y="5454"/>
                    </a:cubicBezTo>
                    <a:cubicBezTo>
                      <a:pt x="2510" y="5454"/>
                      <a:pt x="2500" y="5451"/>
                      <a:pt x="2489" y="5446"/>
                    </a:cubicBezTo>
                    <a:cubicBezTo>
                      <a:pt x="2468" y="5436"/>
                      <a:pt x="2468" y="5426"/>
                      <a:pt x="2468" y="5415"/>
                    </a:cubicBezTo>
                    <a:close/>
                    <a:moveTo>
                      <a:pt x="11756" y="5509"/>
                    </a:moveTo>
                    <a:cubicBezTo>
                      <a:pt x="11756" y="5509"/>
                      <a:pt x="11756" y="5519"/>
                      <a:pt x="11766" y="5530"/>
                    </a:cubicBezTo>
                    <a:cubicBezTo>
                      <a:pt x="11756" y="5530"/>
                      <a:pt x="11745" y="5530"/>
                      <a:pt x="11735" y="5519"/>
                    </a:cubicBezTo>
                    <a:cubicBezTo>
                      <a:pt x="11735" y="5519"/>
                      <a:pt x="11745" y="5509"/>
                      <a:pt x="11756" y="5509"/>
                    </a:cubicBezTo>
                    <a:close/>
                    <a:moveTo>
                      <a:pt x="3644" y="5873"/>
                    </a:moveTo>
                    <a:lnTo>
                      <a:pt x="3644" y="5884"/>
                    </a:lnTo>
                    <a:lnTo>
                      <a:pt x="3634" y="5873"/>
                    </a:lnTo>
                    <a:close/>
                    <a:moveTo>
                      <a:pt x="6987" y="6352"/>
                    </a:moveTo>
                    <a:cubicBezTo>
                      <a:pt x="6976" y="6363"/>
                      <a:pt x="6955" y="6373"/>
                      <a:pt x="6945" y="6373"/>
                    </a:cubicBezTo>
                    <a:cubicBezTo>
                      <a:pt x="6955" y="6363"/>
                      <a:pt x="6966" y="6363"/>
                      <a:pt x="6987" y="6352"/>
                    </a:cubicBezTo>
                    <a:close/>
                    <a:moveTo>
                      <a:pt x="6945" y="6914"/>
                    </a:moveTo>
                    <a:cubicBezTo>
                      <a:pt x="6935" y="6925"/>
                      <a:pt x="6914" y="6925"/>
                      <a:pt x="6904" y="6925"/>
                    </a:cubicBezTo>
                    <a:cubicBezTo>
                      <a:pt x="6914" y="6925"/>
                      <a:pt x="6925" y="6914"/>
                      <a:pt x="6945" y="6914"/>
                    </a:cubicBezTo>
                    <a:close/>
                    <a:moveTo>
                      <a:pt x="6851" y="7101"/>
                    </a:moveTo>
                    <a:cubicBezTo>
                      <a:pt x="6883" y="7101"/>
                      <a:pt x="6841" y="7133"/>
                      <a:pt x="6841" y="7154"/>
                    </a:cubicBezTo>
                    <a:lnTo>
                      <a:pt x="6841" y="7133"/>
                    </a:lnTo>
                    <a:cubicBezTo>
                      <a:pt x="6841" y="7122"/>
                      <a:pt x="6841" y="7112"/>
                      <a:pt x="6851" y="7112"/>
                    </a:cubicBezTo>
                    <a:lnTo>
                      <a:pt x="6851" y="7101"/>
                    </a:lnTo>
                    <a:close/>
                    <a:moveTo>
                      <a:pt x="4967" y="7539"/>
                    </a:moveTo>
                    <a:cubicBezTo>
                      <a:pt x="4988" y="7539"/>
                      <a:pt x="5009" y="7550"/>
                      <a:pt x="5030" y="7560"/>
                    </a:cubicBezTo>
                    <a:cubicBezTo>
                      <a:pt x="5009" y="7560"/>
                      <a:pt x="4988" y="7550"/>
                      <a:pt x="4967" y="7539"/>
                    </a:cubicBezTo>
                    <a:close/>
                    <a:moveTo>
                      <a:pt x="11318" y="7934"/>
                    </a:moveTo>
                    <a:cubicBezTo>
                      <a:pt x="11339" y="7934"/>
                      <a:pt x="11339" y="7945"/>
                      <a:pt x="11318" y="7945"/>
                    </a:cubicBezTo>
                    <a:cubicBezTo>
                      <a:pt x="11318" y="7945"/>
                      <a:pt x="11308" y="7945"/>
                      <a:pt x="11308" y="7934"/>
                    </a:cubicBezTo>
                    <a:close/>
                    <a:moveTo>
                      <a:pt x="1675" y="8014"/>
                    </a:moveTo>
                    <a:cubicBezTo>
                      <a:pt x="1683" y="8014"/>
                      <a:pt x="1690" y="8021"/>
                      <a:pt x="1698" y="8029"/>
                    </a:cubicBezTo>
                    <a:cubicBezTo>
                      <a:pt x="1687" y="8029"/>
                      <a:pt x="1677" y="8018"/>
                      <a:pt x="1666" y="8018"/>
                    </a:cubicBezTo>
                    <a:cubicBezTo>
                      <a:pt x="1669" y="8015"/>
                      <a:pt x="1672" y="8014"/>
                      <a:pt x="1675" y="8014"/>
                    </a:cubicBezTo>
                    <a:close/>
                    <a:moveTo>
                      <a:pt x="10808" y="8258"/>
                    </a:moveTo>
                    <a:lnTo>
                      <a:pt x="10808" y="8268"/>
                    </a:lnTo>
                    <a:lnTo>
                      <a:pt x="10808" y="8278"/>
                    </a:lnTo>
                    <a:cubicBezTo>
                      <a:pt x="10808" y="8268"/>
                      <a:pt x="10798" y="8268"/>
                      <a:pt x="10798" y="8268"/>
                    </a:cubicBezTo>
                    <a:cubicBezTo>
                      <a:pt x="10798" y="8268"/>
                      <a:pt x="10798" y="8258"/>
                      <a:pt x="10808" y="8258"/>
                    </a:cubicBezTo>
                    <a:close/>
                    <a:moveTo>
                      <a:pt x="4009" y="8622"/>
                    </a:moveTo>
                    <a:lnTo>
                      <a:pt x="4009" y="8632"/>
                    </a:lnTo>
                    <a:cubicBezTo>
                      <a:pt x="3998" y="8622"/>
                      <a:pt x="3998" y="8622"/>
                      <a:pt x="3988" y="8622"/>
                    </a:cubicBezTo>
                    <a:close/>
                    <a:moveTo>
                      <a:pt x="11402" y="8674"/>
                    </a:moveTo>
                    <a:lnTo>
                      <a:pt x="11402" y="8684"/>
                    </a:lnTo>
                    <a:cubicBezTo>
                      <a:pt x="11402" y="8674"/>
                      <a:pt x="11391" y="8674"/>
                      <a:pt x="11391" y="8674"/>
                    </a:cubicBezTo>
                    <a:close/>
                    <a:moveTo>
                      <a:pt x="2635" y="9267"/>
                    </a:moveTo>
                    <a:lnTo>
                      <a:pt x="2635" y="9278"/>
                    </a:lnTo>
                    <a:lnTo>
                      <a:pt x="2624" y="9267"/>
                    </a:lnTo>
                    <a:close/>
                    <a:moveTo>
                      <a:pt x="2624" y="9528"/>
                    </a:moveTo>
                    <a:cubicBezTo>
                      <a:pt x="2624" y="9528"/>
                      <a:pt x="2624" y="9538"/>
                      <a:pt x="2614" y="9538"/>
                    </a:cubicBezTo>
                    <a:lnTo>
                      <a:pt x="2624" y="9528"/>
                    </a:lnTo>
                    <a:close/>
                    <a:moveTo>
                      <a:pt x="6675" y="9455"/>
                    </a:moveTo>
                    <a:cubicBezTo>
                      <a:pt x="6664" y="9475"/>
                      <a:pt x="6664" y="9507"/>
                      <a:pt x="6654" y="9538"/>
                    </a:cubicBezTo>
                    <a:lnTo>
                      <a:pt x="6654" y="9486"/>
                    </a:lnTo>
                    <a:cubicBezTo>
                      <a:pt x="6664" y="9475"/>
                      <a:pt x="6664" y="9465"/>
                      <a:pt x="6675" y="9455"/>
                    </a:cubicBezTo>
                    <a:close/>
                    <a:moveTo>
                      <a:pt x="5529" y="9538"/>
                    </a:moveTo>
                    <a:lnTo>
                      <a:pt x="5529" y="9549"/>
                    </a:lnTo>
                    <a:lnTo>
                      <a:pt x="5519" y="9549"/>
                    </a:lnTo>
                    <a:cubicBezTo>
                      <a:pt x="5519" y="9538"/>
                      <a:pt x="5529" y="9538"/>
                      <a:pt x="5529" y="9538"/>
                    </a:cubicBezTo>
                    <a:close/>
                    <a:moveTo>
                      <a:pt x="4061" y="9632"/>
                    </a:moveTo>
                    <a:cubicBezTo>
                      <a:pt x="4061" y="9632"/>
                      <a:pt x="4061" y="9642"/>
                      <a:pt x="4051" y="9642"/>
                    </a:cubicBezTo>
                    <a:lnTo>
                      <a:pt x="4051" y="9632"/>
                    </a:lnTo>
                    <a:close/>
                    <a:moveTo>
                      <a:pt x="9912" y="10694"/>
                    </a:moveTo>
                    <a:cubicBezTo>
                      <a:pt x="9923" y="10694"/>
                      <a:pt x="9923" y="10704"/>
                      <a:pt x="9923" y="10704"/>
                    </a:cubicBezTo>
                    <a:lnTo>
                      <a:pt x="9923" y="10715"/>
                    </a:lnTo>
                    <a:cubicBezTo>
                      <a:pt x="9923" y="10715"/>
                      <a:pt x="9912" y="10704"/>
                      <a:pt x="9912" y="10694"/>
                    </a:cubicBezTo>
                    <a:close/>
                    <a:moveTo>
                      <a:pt x="3822" y="10933"/>
                    </a:moveTo>
                    <a:cubicBezTo>
                      <a:pt x="3822" y="10933"/>
                      <a:pt x="3822" y="10944"/>
                      <a:pt x="3811" y="10944"/>
                    </a:cubicBezTo>
                    <a:lnTo>
                      <a:pt x="3822" y="10933"/>
                    </a:lnTo>
                    <a:close/>
                    <a:moveTo>
                      <a:pt x="3093" y="11111"/>
                    </a:moveTo>
                    <a:lnTo>
                      <a:pt x="3103" y="11121"/>
                    </a:lnTo>
                    <a:cubicBezTo>
                      <a:pt x="3093" y="11121"/>
                      <a:pt x="3093" y="11111"/>
                      <a:pt x="3093" y="11111"/>
                    </a:cubicBezTo>
                    <a:close/>
                    <a:moveTo>
                      <a:pt x="3622" y="11182"/>
                    </a:moveTo>
                    <a:cubicBezTo>
                      <a:pt x="3634" y="11182"/>
                      <a:pt x="3649" y="11191"/>
                      <a:pt x="3655" y="11204"/>
                    </a:cubicBezTo>
                    <a:lnTo>
                      <a:pt x="3676" y="11225"/>
                    </a:lnTo>
                    <a:cubicBezTo>
                      <a:pt x="3644" y="11204"/>
                      <a:pt x="3624" y="11194"/>
                      <a:pt x="3603" y="11194"/>
                    </a:cubicBezTo>
                    <a:cubicBezTo>
                      <a:pt x="3607" y="11186"/>
                      <a:pt x="3614" y="11182"/>
                      <a:pt x="3622" y="11182"/>
                    </a:cubicBezTo>
                    <a:close/>
                    <a:moveTo>
                      <a:pt x="6352" y="11704"/>
                    </a:moveTo>
                    <a:lnTo>
                      <a:pt x="6352" y="11714"/>
                    </a:lnTo>
                    <a:lnTo>
                      <a:pt x="6342" y="11704"/>
                    </a:lnTo>
                    <a:close/>
                    <a:moveTo>
                      <a:pt x="7788" y="12110"/>
                    </a:moveTo>
                    <a:lnTo>
                      <a:pt x="7788" y="12120"/>
                    </a:lnTo>
                    <a:lnTo>
                      <a:pt x="7778" y="12120"/>
                    </a:lnTo>
                    <a:cubicBezTo>
                      <a:pt x="7778" y="12120"/>
                      <a:pt x="7778" y="12110"/>
                      <a:pt x="7788" y="12110"/>
                    </a:cubicBezTo>
                    <a:close/>
                    <a:moveTo>
                      <a:pt x="9194" y="0"/>
                    </a:moveTo>
                    <a:cubicBezTo>
                      <a:pt x="9184" y="11"/>
                      <a:pt x="9163" y="21"/>
                      <a:pt x="9153" y="42"/>
                    </a:cubicBezTo>
                    <a:cubicBezTo>
                      <a:pt x="9132" y="53"/>
                      <a:pt x="9121" y="63"/>
                      <a:pt x="9100" y="84"/>
                    </a:cubicBezTo>
                    <a:cubicBezTo>
                      <a:pt x="9089" y="86"/>
                      <a:pt x="9078" y="86"/>
                      <a:pt x="9066" y="86"/>
                    </a:cubicBezTo>
                    <a:cubicBezTo>
                      <a:pt x="9049" y="86"/>
                      <a:pt x="9032" y="85"/>
                      <a:pt x="9015" y="85"/>
                    </a:cubicBezTo>
                    <a:cubicBezTo>
                      <a:pt x="8980" y="85"/>
                      <a:pt x="8947" y="91"/>
                      <a:pt x="8924" y="125"/>
                    </a:cubicBezTo>
                    <a:lnTo>
                      <a:pt x="8882" y="125"/>
                    </a:lnTo>
                    <a:cubicBezTo>
                      <a:pt x="8866" y="105"/>
                      <a:pt x="8848" y="94"/>
                      <a:pt x="8830" y="94"/>
                    </a:cubicBezTo>
                    <a:cubicBezTo>
                      <a:pt x="8811" y="94"/>
                      <a:pt x="8793" y="105"/>
                      <a:pt x="8778" y="125"/>
                    </a:cubicBezTo>
                    <a:cubicBezTo>
                      <a:pt x="8767" y="125"/>
                      <a:pt x="8757" y="125"/>
                      <a:pt x="8746" y="136"/>
                    </a:cubicBezTo>
                    <a:cubicBezTo>
                      <a:pt x="8611" y="178"/>
                      <a:pt x="8507" y="261"/>
                      <a:pt x="8403" y="354"/>
                    </a:cubicBezTo>
                    <a:cubicBezTo>
                      <a:pt x="8351" y="396"/>
                      <a:pt x="8299" y="438"/>
                      <a:pt x="8267" y="500"/>
                    </a:cubicBezTo>
                    <a:lnTo>
                      <a:pt x="8237" y="532"/>
                    </a:lnTo>
                    <a:cubicBezTo>
                      <a:pt x="8216" y="542"/>
                      <a:pt x="8205" y="542"/>
                      <a:pt x="8184" y="553"/>
                    </a:cubicBezTo>
                    <a:cubicBezTo>
                      <a:pt x="8142" y="542"/>
                      <a:pt x="8112" y="511"/>
                      <a:pt x="8080" y="479"/>
                    </a:cubicBezTo>
                    <a:cubicBezTo>
                      <a:pt x="7997" y="407"/>
                      <a:pt x="7903" y="365"/>
                      <a:pt x="7788" y="365"/>
                    </a:cubicBezTo>
                    <a:cubicBezTo>
                      <a:pt x="7758" y="365"/>
                      <a:pt x="7726" y="365"/>
                      <a:pt x="7705" y="396"/>
                    </a:cubicBezTo>
                    <a:cubicBezTo>
                      <a:pt x="7695" y="438"/>
                      <a:pt x="7726" y="449"/>
                      <a:pt x="7758" y="459"/>
                    </a:cubicBezTo>
                    <a:cubicBezTo>
                      <a:pt x="7809" y="469"/>
                      <a:pt x="7862" y="490"/>
                      <a:pt x="7903" y="511"/>
                    </a:cubicBezTo>
                    <a:cubicBezTo>
                      <a:pt x="7924" y="521"/>
                      <a:pt x="7945" y="532"/>
                      <a:pt x="7955" y="542"/>
                    </a:cubicBezTo>
                    <a:cubicBezTo>
                      <a:pt x="7945" y="553"/>
                      <a:pt x="7934" y="574"/>
                      <a:pt x="7924" y="574"/>
                    </a:cubicBezTo>
                    <a:cubicBezTo>
                      <a:pt x="7788" y="574"/>
                      <a:pt x="7653" y="563"/>
                      <a:pt x="7549" y="459"/>
                    </a:cubicBezTo>
                    <a:lnTo>
                      <a:pt x="7497" y="407"/>
                    </a:lnTo>
                    <a:cubicBezTo>
                      <a:pt x="7414" y="375"/>
                      <a:pt x="7320" y="365"/>
                      <a:pt x="7226" y="365"/>
                    </a:cubicBezTo>
                    <a:lnTo>
                      <a:pt x="7080" y="365"/>
                    </a:lnTo>
                    <a:cubicBezTo>
                      <a:pt x="7070" y="344"/>
                      <a:pt x="7050" y="334"/>
                      <a:pt x="7039" y="313"/>
                    </a:cubicBezTo>
                    <a:lnTo>
                      <a:pt x="6904" y="313"/>
                    </a:lnTo>
                    <a:cubicBezTo>
                      <a:pt x="6883" y="282"/>
                      <a:pt x="6851" y="271"/>
                      <a:pt x="6810" y="271"/>
                    </a:cubicBezTo>
                    <a:lnTo>
                      <a:pt x="6716" y="271"/>
                    </a:lnTo>
                    <a:cubicBezTo>
                      <a:pt x="6706" y="250"/>
                      <a:pt x="6685" y="240"/>
                      <a:pt x="6675" y="220"/>
                    </a:cubicBezTo>
                    <a:cubicBezTo>
                      <a:pt x="6654" y="209"/>
                      <a:pt x="6643" y="199"/>
                      <a:pt x="6622" y="178"/>
                    </a:cubicBezTo>
                    <a:cubicBezTo>
                      <a:pt x="6571" y="178"/>
                      <a:pt x="6508" y="178"/>
                      <a:pt x="6466" y="136"/>
                    </a:cubicBezTo>
                    <a:cubicBezTo>
                      <a:pt x="6435" y="105"/>
                      <a:pt x="6393" y="84"/>
                      <a:pt x="6352" y="84"/>
                    </a:cubicBezTo>
                    <a:cubicBezTo>
                      <a:pt x="6331" y="53"/>
                      <a:pt x="6300" y="42"/>
                      <a:pt x="6258" y="42"/>
                    </a:cubicBezTo>
                    <a:cubicBezTo>
                      <a:pt x="6234" y="42"/>
                      <a:pt x="6208" y="40"/>
                      <a:pt x="6183" y="40"/>
                    </a:cubicBezTo>
                    <a:cubicBezTo>
                      <a:pt x="6133" y="40"/>
                      <a:pt x="6084" y="49"/>
                      <a:pt x="6050" y="105"/>
                    </a:cubicBezTo>
                    <a:cubicBezTo>
                      <a:pt x="5893" y="324"/>
                      <a:pt x="5675" y="500"/>
                      <a:pt x="5477" y="688"/>
                    </a:cubicBezTo>
                    <a:cubicBezTo>
                      <a:pt x="5373" y="719"/>
                      <a:pt x="5280" y="792"/>
                      <a:pt x="5196" y="865"/>
                    </a:cubicBezTo>
                    <a:cubicBezTo>
                      <a:pt x="5160" y="883"/>
                      <a:pt x="5124" y="909"/>
                      <a:pt x="5088" y="909"/>
                    </a:cubicBezTo>
                    <a:cubicBezTo>
                      <a:pt x="5082" y="909"/>
                      <a:pt x="5077" y="908"/>
                      <a:pt x="5071" y="907"/>
                    </a:cubicBezTo>
                    <a:cubicBezTo>
                      <a:pt x="5060" y="844"/>
                      <a:pt x="5081" y="771"/>
                      <a:pt x="5019" y="729"/>
                    </a:cubicBezTo>
                    <a:cubicBezTo>
                      <a:pt x="5009" y="708"/>
                      <a:pt x="4988" y="698"/>
                      <a:pt x="4977" y="678"/>
                    </a:cubicBezTo>
                    <a:cubicBezTo>
                      <a:pt x="4956" y="657"/>
                      <a:pt x="4936" y="625"/>
                      <a:pt x="4915" y="604"/>
                    </a:cubicBezTo>
                    <a:cubicBezTo>
                      <a:pt x="4852" y="553"/>
                      <a:pt x="4842" y="449"/>
                      <a:pt x="4759" y="428"/>
                    </a:cubicBezTo>
                    <a:cubicBezTo>
                      <a:pt x="4676" y="396"/>
                      <a:pt x="4582" y="375"/>
                      <a:pt x="4498" y="365"/>
                    </a:cubicBezTo>
                    <a:cubicBezTo>
                      <a:pt x="4436" y="365"/>
                      <a:pt x="4373" y="355"/>
                      <a:pt x="4313" y="355"/>
                    </a:cubicBezTo>
                    <a:cubicBezTo>
                      <a:pt x="4254" y="355"/>
                      <a:pt x="4196" y="365"/>
                      <a:pt x="4144" y="407"/>
                    </a:cubicBezTo>
                    <a:cubicBezTo>
                      <a:pt x="4104" y="407"/>
                      <a:pt x="4064" y="406"/>
                      <a:pt x="4024" y="406"/>
                    </a:cubicBezTo>
                    <a:cubicBezTo>
                      <a:pt x="3909" y="406"/>
                      <a:pt x="3794" y="412"/>
                      <a:pt x="3686" y="459"/>
                    </a:cubicBezTo>
                    <a:lnTo>
                      <a:pt x="3644" y="459"/>
                    </a:lnTo>
                    <a:cubicBezTo>
                      <a:pt x="3563" y="486"/>
                      <a:pt x="3488" y="546"/>
                      <a:pt x="3401" y="546"/>
                    </a:cubicBezTo>
                    <a:cubicBezTo>
                      <a:pt x="3389" y="546"/>
                      <a:pt x="3376" y="544"/>
                      <a:pt x="3364" y="542"/>
                    </a:cubicBezTo>
                    <a:cubicBezTo>
                      <a:pt x="3320" y="524"/>
                      <a:pt x="3277" y="502"/>
                      <a:pt x="3232" y="502"/>
                    </a:cubicBezTo>
                    <a:cubicBezTo>
                      <a:pt x="3201" y="502"/>
                      <a:pt x="3169" y="512"/>
                      <a:pt x="3135" y="542"/>
                    </a:cubicBezTo>
                    <a:lnTo>
                      <a:pt x="2906" y="542"/>
                    </a:lnTo>
                    <a:cubicBezTo>
                      <a:pt x="2874" y="563"/>
                      <a:pt x="2843" y="584"/>
                      <a:pt x="2822" y="604"/>
                    </a:cubicBezTo>
                    <a:cubicBezTo>
                      <a:pt x="2718" y="688"/>
                      <a:pt x="2718" y="688"/>
                      <a:pt x="2770" y="823"/>
                    </a:cubicBezTo>
                    <a:cubicBezTo>
                      <a:pt x="2728" y="813"/>
                      <a:pt x="2697" y="803"/>
                      <a:pt x="2677" y="771"/>
                    </a:cubicBezTo>
                    <a:cubicBezTo>
                      <a:pt x="2656" y="740"/>
                      <a:pt x="2645" y="708"/>
                      <a:pt x="2624" y="678"/>
                    </a:cubicBezTo>
                    <a:cubicBezTo>
                      <a:pt x="2610" y="658"/>
                      <a:pt x="2595" y="650"/>
                      <a:pt x="2582" y="650"/>
                    </a:cubicBezTo>
                    <a:cubicBezTo>
                      <a:pt x="2566" y="650"/>
                      <a:pt x="2552" y="661"/>
                      <a:pt x="2541" y="678"/>
                    </a:cubicBezTo>
                    <a:cubicBezTo>
                      <a:pt x="2385" y="761"/>
                      <a:pt x="2239" y="833"/>
                      <a:pt x="2166" y="1000"/>
                    </a:cubicBezTo>
                    <a:cubicBezTo>
                      <a:pt x="2156" y="1021"/>
                      <a:pt x="2145" y="1032"/>
                      <a:pt x="2124" y="1052"/>
                    </a:cubicBezTo>
                    <a:lnTo>
                      <a:pt x="2124" y="1094"/>
                    </a:lnTo>
                    <a:cubicBezTo>
                      <a:pt x="2052" y="1146"/>
                      <a:pt x="2031" y="1229"/>
                      <a:pt x="1999" y="1312"/>
                    </a:cubicBezTo>
                    <a:cubicBezTo>
                      <a:pt x="1969" y="1365"/>
                      <a:pt x="1958" y="1437"/>
                      <a:pt x="1927" y="1500"/>
                    </a:cubicBezTo>
                    <a:cubicBezTo>
                      <a:pt x="1823" y="1666"/>
                      <a:pt x="1802" y="1865"/>
                      <a:pt x="1760" y="2062"/>
                    </a:cubicBezTo>
                    <a:cubicBezTo>
                      <a:pt x="1749" y="2104"/>
                      <a:pt x="1749" y="2166"/>
                      <a:pt x="1802" y="2198"/>
                    </a:cubicBezTo>
                    <a:lnTo>
                      <a:pt x="1802" y="2291"/>
                    </a:lnTo>
                    <a:cubicBezTo>
                      <a:pt x="1770" y="2354"/>
                      <a:pt x="1749" y="2416"/>
                      <a:pt x="1760" y="2489"/>
                    </a:cubicBezTo>
                    <a:lnTo>
                      <a:pt x="1760" y="2749"/>
                    </a:lnTo>
                    <a:cubicBezTo>
                      <a:pt x="1698" y="2833"/>
                      <a:pt x="1698" y="2843"/>
                      <a:pt x="1749" y="2937"/>
                    </a:cubicBezTo>
                    <a:cubicBezTo>
                      <a:pt x="1823" y="3052"/>
                      <a:pt x="1802" y="3177"/>
                      <a:pt x="1812" y="3301"/>
                    </a:cubicBezTo>
                    <a:cubicBezTo>
                      <a:pt x="1807" y="3301"/>
                      <a:pt x="1803" y="3301"/>
                      <a:pt x="1799" y="3301"/>
                    </a:cubicBezTo>
                    <a:cubicBezTo>
                      <a:pt x="1725" y="3301"/>
                      <a:pt x="1694" y="3385"/>
                      <a:pt x="1635" y="3395"/>
                    </a:cubicBezTo>
                    <a:cubicBezTo>
                      <a:pt x="1583" y="3406"/>
                      <a:pt x="1573" y="3447"/>
                      <a:pt x="1573" y="3489"/>
                    </a:cubicBezTo>
                    <a:lnTo>
                      <a:pt x="1479" y="3489"/>
                    </a:lnTo>
                    <a:lnTo>
                      <a:pt x="1437" y="3531"/>
                    </a:lnTo>
                    <a:cubicBezTo>
                      <a:pt x="1437" y="3655"/>
                      <a:pt x="1437" y="3780"/>
                      <a:pt x="1427" y="3895"/>
                    </a:cubicBezTo>
                    <a:lnTo>
                      <a:pt x="1427" y="3905"/>
                    </a:lnTo>
                    <a:cubicBezTo>
                      <a:pt x="1416" y="3915"/>
                      <a:pt x="1406" y="3936"/>
                      <a:pt x="1395" y="3947"/>
                    </a:cubicBezTo>
                    <a:lnTo>
                      <a:pt x="1385" y="3947"/>
                    </a:lnTo>
                    <a:cubicBezTo>
                      <a:pt x="1354" y="3968"/>
                      <a:pt x="1344" y="3999"/>
                      <a:pt x="1344" y="4040"/>
                    </a:cubicBezTo>
                    <a:lnTo>
                      <a:pt x="1344" y="4176"/>
                    </a:lnTo>
                    <a:lnTo>
                      <a:pt x="1344" y="4218"/>
                    </a:lnTo>
                    <a:cubicBezTo>
                      <a:pt x="1302" y="4239"/>
                      <a:pt x="1270" y="4269"/>
                      <a:pt x="1250" y="4311"/>
                    </a:cubicBezTo>
                    <a:cubicBezTo>
                      <a:pt x="1229" y="4353"/>
                      <a:pt x="1198" y="4384"/>
                      <a:pt x="1156" y="4405"/>
                    </a:cubicBezTo>
                    <a:cubicBezTo>
                      <a:pt x="1136" y="4405"/>
                      <a:pt x="1115" y="4405"/>
                      <a:pt x="1094" y="4426"/>
                    </a:cubicBezTo>
                    <a:cubicBezTo>
                      <a:pt x="990" y="4540"/>
                      <a:pt x="896" y="4655"/>
                      <a:pt x="792" y="4769"/>
                    </a:cubicBezTo>
                    <a:cubicBezTo>
                      <a:pt x="729" y="4801"/>
                      <a:pt x="687" y="4842"/>
                      <a:pt x="657" y="4905"/>
                    </a:cubicBezTo>
                    <a:cubicBezTo>
                      <a:pt x="521" y="4926"/>
                      <a:pt x="458" y="5019"/>
                      <a:pt x="428" y="5134"/>
                    </a:cubicBezTo>
                    <a:cubicBezTo>
                      <a:pt x="323" y="5206"/>
                      <a:pt x="271" y="5321"/>
                      <a:pt x="198" y="5415"/>
                    </a:cubicBezTo>
                    <a:cubicBezTo>
                      <a:pt x="188" y="5436"/>
                      <a:pt x="167" y="5446"/>
                      <a:pt x="146" y="5456"/>
                    </a:cubicBezTo>
                    <a:cubicBezTo>
                      <a:pt x="115" y="5477"/>
                      <a:pt x="104" y="5509"/>
                      <a:pt x="104" y="5550"/>
                    </a:cubicBezTo>
                    <a:cubicBezTo>
                      <a:pt x="74" y="5634"/>
                      <a:pt x="42" y="5706"/>
                      <a:pt x="21" y="5790"/>
                    </a:cubicBezTo>
                    <a:cubicBezTo>
                      <a:pt x="0" y="5894"/>
                      <a:pt x="32" y="5967"/>
                      <a:pt x="136" y="6019"/>
                    </a:cubicBezTo>
                    <a:cubicBezTo>
                      <a:pt x="282" y="6092"/>
                      <a:pt x="438" y="6175"/>
                      <a:pt x="490" y="6352"/>
                    </a:cubicBezTo>
                    <a:cubicBezTo>
                      <a:pt x="500" y="6383"/>
                      <a:pt x="532" y="6414"/>
                      <a:pt x="562" y="6446"/>
                    </a:cubicBezTo>
                    <a:cubicBezTo>
                      <a:pt x="677" y="6539"/>
                      <a:pt x="750" y="6664"/>
                      <a:pt x="844" y="6789"/>
                    </a:cubicBezTo>
                    <a:cubicBezTo>
                      <a:pt x="886" y="6872"/>
                      <a:pt x="886" y="6956"/>
                      <a:pt x="886" y="7050"/>
                    </a:cubicBezTo>
                    <a:cubicBezTo>
                      <a:pt x="886" y="7122"/>
                      <a:pt x="865" y="7196"/>
                      <a:pt x="927" y="7258"/>
                    </a:cubicBezTo>
                    <a:lnTo>
                      <a:pt x="927" y="7300"/>
                    </a:lnTo>
                    <a:cubicBezTo>
                      <a:pt x="927" y="7341"/>
                      <a:pt x="937" y="7372"/>
                      <a:pt x="978" y="7393"/>
                    </a:cubicBezTo>
                    <a:lnTo>
                      <a:pt x="978" y="7393"/>
                    </a:lnTo>
                    <a:cubicBezTo>
                      <a:pt x="976" y="7407"/>
                      <a:pt x="969" y="7417"/>
                      <a:pt x="969" y="7435"/>
                    </a:cubicBezTo>
                    <a:cubicBezTo>
                      <a:pt x="958" y="7445"/>
                      <a:pt x="948" y="7466"/>
                      <a:pt x="937" y="7476"/>
                    </a:cubicBezTo>
                    <a:lnTo>
                      <a:pt x="937" y="7612"/>
                    </a:lnTo>
                    <a:cubicBezTo>
                      <a:pt x="937" y="7685"/>
                      <a:pt x="906" y="7758"/>
                      <a:pt x="979" y="7799"/>
                    </a:cubicBezTo>
                    <a:cubicBezTo>
                      <a:pt x="990" y="7799"/>
                      <a:pt x="1000" y="7809"/>
                      <a:pt x="1021" y="7809"/>
                    </a:cubicBezTo>
                    <a:lnTo>
                      <a:pt x="1021" y="8258"/>
                    </a:lnTo>
                    <a:cubicBezTo>
                      <a:pt x="990" y="8288"/>
                      <a:pt x="990" y="8320"/>
                      <a:pt x="1000" y="8351"/>
                    </a:cubicBezTo>
                    <a:cubicBezTo>
                      <a:pt x="1011" y="8403"/>
                      <a:pt x="1011" y="8455"/>
                      <a:pt x="979" y="8497"/>
                    </a:cubicBezTo>
                    <a:cubicBezTo>
                      <a:pt x="937" y="8559"/>
                      <a:pt x="886" y="8612"/>
                      <a:pt x="844" y="8674"/>
                    </a:cubicBezTo>
                    <a:cubicBezTo>
                      <a:pt x="823" y="8705"/>
                      <a:pt x="833" y="8747"/>
                      <a:pt x="854" y="8778"/>
                    </a:cubicBezTo>
                    <a:cubicBezTo>
                      <a:pt x="865" y="8809"/>
                      <a:pt x="896" y="8809"/>
                      <a:pt x="927" y="8820"/>
                    </a:cubicBezTo>
                    <a:lnTo>
                      <a:pt x="927" y="8862"/>
                    </a:lnTo>
                    <a:cubicBezTo>
                      <a:pt x="958" y="8899"/>
                      <a:pt x="997" y="8906"/>
                      <a:pt x="1037" y="8906"/>
                    </a:cubicBezTo>
                    <a:cubicBezTo>
                      <a:pt x="1063" y="8906"/>
                      <a:pt x="1090" y="8903"/>
                      <a:pt x="1115" y="8903"/>
                    </a:cubicBezTo>
                    <a:cubicBezTo>
                      <a:pt x="1219" y="8966"/>
                      <a:pt x="1344" y="9007"/>
                      <a:pt x="1437" y="9091"/>
                    </a:cubicBezTo>
                    <a:cubicBezTo>
                      <a:pt x="1562" y="9184"/>
                      <a:pt x="1677" y="9267"/>
                      <a:pt x="1802" y="9361"/>
                    </a:cubicBezTo>
                    <a:cubicBezTo>
                      <a:pt x="1906" y="9465"/>
                      <a:pt x="2114" y="9590"/>
                      <a:pt x="2260" y="9642"/>
                    </a:cubicBezTo>
                    <a:cubicBezTo>
                      <a:pt x="2385" y="9674"/>
                      <a:pt x="2510" y="9704"/>
                      <a:pt x="2624" y="9736"/>
                    </a:cubicBezTo>
                    <a:lnTo>
                      <a:pt x="2718" y="9736"/>
                    </a:lnTo>
                    <a:cubicBezTo>
                      <a:pt x="2739" y="9736"/>
                      <a:pt x="2749" y="9736"/>
                      <a:pt x="2760" y="9746"/>
                    </a:cubicBezTo>
                    <a:lnTo>
                      <a:pt x="2770" y="9725"/>
                    </a:lnTo>
                    <a:lnTo>
                      <a:pt x="2770" y="9725"/>
                    </a:lnTo>
                    <a:cubicBezTo>
                      <a:pt x="2770" y="9736"/>
                      <a:pt x="2770" y="9736"/>
                      <a:pt x="2760" y="9746"/>
                    </a:cubicBezTo>
                    <a:cubicBezTo>
                      <a:pt x="2760" y="9924"/>
                      <a:pt x="2728" y="10100"/>
                      <a:pt x="2770" y="10278"/>
                    </a:cubicBezTo>
                    <a:cubicBezTo>
                      <a:pt x="2791" y="10402"/>
                      <a:pt x="2801" y="10537"/>
                      <a:pt x="2864" y="10652"/>
                    </a:cubicBezTo>
                    <a:cubicBezTo>
                      <a:pt x="2885" y="10787"/>
                      <a:pt x="2957" y="10912"/>
                      <a:pt x="3010" y="11037"/>
                    </a:cubicBezTo>
                    <a:cubicBezTo>
                      <a:pt x="3020" y="11069"/>
                      <a:pt x="3061" y="11090"/>
                      <a:pt x="3093" y="11111"/>
                    </a:cubicBezTo>
                    <a:lnTo>
                      <a:pt x="3093" y="11152"/>
                    </a:lnTo>
                    <a:lnTo>
                      <a:pt x="3093" y="11204"/>
                    </a:lnTo>
                    <a:lnTo>
                      <a:pt x="3093" y="11204"/>
                    </a:lnTo>
                    <a:lnTo>
                      <a:pt x="3093" y="11204"/>
                    </a:lnTo>
                    <a:cubicBezTo>
                      <a:pt x="3093" y="11225"/>
                      <a:pt x="3103" y="11245"/>
                      <a:pt x="3135" y="11245"/>
                    </a:cubicBezTo>
                    <a:cubicBezTo>
                      <a:pt x="3145" y="11266"/>
                      <a:pt x="3165" y="11287"/>
                      <a:pt x="3176" y="11298"/>
                    </a:cubicBezTo>
                    <a:cubicBezTo>
                      <a:pt x="3176" y="11350"/>
                      <a:pt x="3165" y="11402"/>
                      <a:pt x="3218" y="11433"/>
                    </a:cubicBezTo>
                    <a:cubicBezTo>
                      <a:pt x="3290" y="11475"/>
                      <a:pt x="3311" y="11558"/>
                      <a:pt x="3364" y="11610"/>
                    </a:cubicBezTo>
                    <a:cubicBezTo>
                      <a:pt x="3374" y="11662"/>
                      <a:pt x="3415" y="11683"/>
                      <a:pt x="3457" y="11704"/>
                    </a:cubicBezTo>
                    <a:cubicBezTo>
                      <a:pt x="3468" y="11724"/>
                      <a:pt x="3478" y="11745"/>
                      <a:pt x="3499" y="11745"/>
                    </a:cubicBezTo>
                    <a:cubicBezTo>
                      <a:pt x="3519" y="11745"/>
                      <a:pt x="3530" y="11756"/>
                      <a:pt x="3551" y="11756"/>
                    </a:cubicBezTo>
                    <a:cubicBezTo>
                      <a:pt x="3551" y="11870"/>
                      <a:pt x="3582" y="11964"/>
                      <a:pt x="3676" y="12037"/>
                    </a:cubicBezTo>
                    <a:lnTo>
                      <a:pt x="3676" y="12120"/>
                    </a:lnTo>
                    <a:cubicBezTo>
                      <a:pt x="3603" y="12162"/>
                      <a:pt x="3603" y="12183"/>
                      <a:pt x="3644" y="12203"/>
                    </a:cubicBezTo>
                    <a:cubicBezTo>
                      <a:pt x="3728" y="12256"/>
                      <a:pt x="3822" y="12297"/>
                      <a:pt x="3915" y="12349"/>
                    </a:cubicBezTo>
                    <a:cubicBezTo>
                      <a:pt x="3947" y="12412"/>
                      <a:pt x="3978" y="12464"/>
                      <a:pt x="4051" y="12495"/>
                    </a:cubicBezTo>
                    <a:cubicBezTo>
                      <a:pt x="4072" y="12527"/>
                      <a:pt x="4103" y="12537"/>
                      <a:pt x="4134" y="12537"/>
                    </a:cubicBezTo>
                    <a:cubicBezTo>
                      <a:pt x="4162" y="12564"/>
                      <a:pt x="4195" y="12574"/>
                      <a:pt x="4229" y="12574"/>
                    </a:cubicBezTo>
                    <a:cubicBezTo>
                      <a:pt x="4246" y="12574"/>
                      <a:pt x="4263" y="12571"/>
                      <a:pt x="4280" y="12568"/>
                    </a:cubicBezTo>
                    <a:cubicBezTo>
                      <a:pt x="4311" y="12573"/>
                      <a:pt x="4342" y="12578"/>
                      <a:pt x="4372" y="12578"/>
                    </a:cubicBezTo>
                    <a:cubicBezTo>
                      <a:pt x="4402" y="12578"/>
                      <a:pt x="4431" y="12573"/>
                      <a:pt x="4457" y="12557"/>
                    </a:cubicBezTo>
                    <a:cubicBezTo>
                      <a:pt x="4644" y="12495"/>
                      <a:pt x="4831" y="12422"/>
                      <a:pt x="5019" y="12349"/>
                    </a:cubicBezTo>
                    <a:cubicBezTo>
                      <a:pt x="5040" y="12349"/>
                      <a:pt x="5050" y="12328"/>
                      <a:pt x="5071" y="12307"/>
                    </a:cubicBezTo>
                    <a:cubicBezTo>
                      <a:pt x="5269" y="12266"/>
                      <a:pt x="5435" y="12141"/>
                      <a:pt x="5634" y="12078"/>
                    </a:cubicBezTo>
                    <a:cubicBezTo>
                      <a:pt x="5748" y="12037"/>
                      <a:pt x="5873" y="12016"/>
                      <a:pt x="5988" y="11943"/>
                    </a:cubicBezTo>
                    <a:cubicBezTo>
                      <a:pt x="6050" y="11933"/>
                      <a:pt x="6102" y="11923"/>
                      <a:pt x="6154" y="11881"/>
                    </a:cubicBezTo>
                    <a:cubicBezTo>
                      <a:pt x="6185" y="11860"/>
                      <a:pt x="6227" y="11860"/>
                      <a:pt x="6258" y="11839"/>
                    </a:cubicBezTo>
                    <a:lnTo>
                      <a:pt x="6279" y="11849"/>
                    </a:lnTo>
                    <a:lnTo>
                      <a:pt x="6300" y="11839"/>
                    </a:lnTo>
                    <a:cubicBezTo>
                      <a:pt x="6319" y="11839"/>
                      <a:pt x="6338" y="11839"/>
                      <a:pt x="6357" y="11839"/>
                    </a:cubicBezTo>
                    <a:cubicBezTo>
                      <a:pt x="6420" y="11839"/>
                      <a:pt x="6481" y="11845"/>
                      <a:pt x="6529" y="11902"/>
                    </a:cubicBezTo>
                    <a:cubicBezTo>
                      <a:pt x="6550" y="11933"/>
                      <a:pt x="6591" y="11933"/>
                      <a:pt x="6622" y="11933"/>
                    </a:cubicBezTo>
                    <a:lnTo>
                      <a:pt x="6622" y="11985"/>
                    </a:lnTo>
                    <a:cubicBezTo>
                      <a:pt x="6716" y="12048"/>
                      <a:pt x="6747" y="12162"/>
                      <a:pt x="6851" y="12214"/>
                    </a:cubicBezTo>
                    <a:cubicBezTo>
                      <a:pt x="6872" y="12224"/>
                      <a:pt x="6883" y="12245"/>
                      <a:pt x="6904" y="12256"/>
                    </a:cubicBezTo>
                    <a:cubicBezTo>
                      <a:pt x="6904" y="12297"/>
                      <a:pt x="6914" y="12328"/>
                      <a:pt x="6955" y="12349"/>
                    </a:cubicBezTo>
                    <a:cubicBezTo>
                      <a:pt x="7122" y="12412"/>
                      <a:pt x="7289" y="12474"/>
                      <a:pt x="7445" y="12537"/>
                    </a:cubicBezTo>
                    <a:cubicBezTo>
                      <a:pt x="7497" y="12578"/>
                      <a:pt x="7539" y="12599"/>
                      <a:pt x="7612" y="12599"/>
                    </a:cubicBezTo>
                    <a:cubicBezTo>
                      <a:pt x="7618" y="12598"/>
                      <a:pt x="7627" y="12598"/>
                      <a:pt x="7637" y="12598"/>
                    </a:cubicBezTo>
                    <a:cubicBezTo>
                      <a:pt x="7724" y="12598"/>
                      <a:pt x="7927" y="12634"/>
                      <a:pt x="7955" y="12661"/>
                    </a:cubicBezTo>
                    <a:cubicBezTo>
                      <a:pt x="8039" y="12713"/>
                      <a:pt x="8124" y="12733"/>
                      <a:pt x="8210" y="12733"/>
                    </a:cubicBezTo>
                    <a:cubicBezTo>
                      <a:pt x="8263" y="12733"/>
                      <a:pt x="8316" y="12726"/>
                      <a:pt x="8371" y="12714"/>
                    </a:cubicBezTo>
                    <a:cubicBezTo>
                      <a:pt x="8389" y="12716"/>
                      <a:pt x="8407" y="12717"/>
                      <a:pt x="8426" y="12717"/>
                    </a:cubicBezTo>
                    <a:cubicBezTo>
                      <a:pt x="8445" y="12717"/>
                      <a:pt x="8465" y="12716"/>
                      <a:pt x="8485" y="12716"/>
                    </a:cubicBezTo>
                    <a:cubicBezTo>
                      <a:pt x="8523" y="12716"/>
                      <a:pt x="8559" y="12719"/>
                      <a:pt x="8591" y="12735"/>
                    </a:cubicBezTo>
                    <a:cubicBezTo>
                      <a:pt x="8622" y="12744"/>
                      <a:pt x="8653" y="12748"/>
                      <a:pt x="8682" y="12748"/>
                    </a:cubicBezTo>
                    <a:cubicBezTo>
                      <a:pt x="8750" y="12748"/>
                      <a:pt x="8813" y="12728"/>
                      <a:pt x="8871" y="12714"/>
                    </a:cubicBezTo>
                    <a:lnTo>
                      <a:pt x="8924" y="12714"/>
                    </a:lnTo>
                    <a:cubicBezTo>
                      <a:pt x="8948" y="12716"/>
                      <a:pt x="8972" y="12717"/>
                      <a:pt x="8995" y="12717"/>
                    </a:cubicBezTo>
                    <a:cubicBezTo>
                      <a:pt x="9095" y="12717"/>
                      <a:pt x="9191" y="12696"/>
                      <a:pt x="9267" y="12620"/>
                    </a:cubicBezTo>
                    <a:cubicBezTo>
                      <a:pt x="9340" y="12547"/>
                      <a:pt x="9434" y="12506"/>
                      <a:pt x="9538" y="12474"/>
                    </a:cubicBezTo>
                    <a:cubicBezTo>
                      <a:pt x="9600" y="12453"/>
                      <a:pt x="9653" y="12422"/>
                      <a:pt x="9663" y="12349"/>
                    </a:cubicBezTo>
                    <a:cubicBezTo>
                      <a:pt x="9704" y="12277"/>
                      <a:pt x="9778" y="12214"/>
                      <a:pt x="9840" y="12173"/>
                    </a:cubicBezTo>
                    <a:cubicBezTo>
                      <a:pt x="9912" y="12068"/>
                      <a:pt x="10027" y="11985"/>
                      <a:pt x="10037" y="11849"/>
                    </a:cubicBezTo>
                    <a:lnTo>
                      <a:pt x="10017" y="11839"/>
                    </a:lnTo>
                    <a:lnTo>
                      <a:pt x="10017" y="11839"/>
                    </a:lnTo>
                    <a:cubicBezTo>
                      <a:pt x="10017" y="11839"/>
                      <a:pt x="10027" y="11839"/>
                      <a:pt x="10037" y="11849"/>
                    </a:cubicBezTo>
                    <a:cubicBezTo>
                      <a:pt x="10079" y="11694"/>
                      <a:pt x="10132" y="11548"/>
                      <a:pt x="10111" y="11391"/>
                    </a:cubicBezTo>
                    <a:cubicBezTo>
                      <a:pt x="10111" y="11277"/>
                      <a:pt x="10132" y="11162"/>
                      <a:pt x="10100" y="11058"/>
                    </a:cubicBezTo>
                    <a:cubicBezTo>
                      <a:pt x="10090" y="11027"/>
                      <a:pt x="10111" y="10996"/>
                      <a:pt x="10111" y="10975"/>
                    </a:cubicBezTo>
                    <a:cubicBezTo>
                      <a:pt x="10194" y="10850"/>
                      <a:pt x="10266" y="10725"/>
                      <a:pt x="10350" y="10600"/>
                    </a:cubicBezTo>
                    <a:lnTo>
                      <a:pt x="10381" y="10600"/>
                    </a:lnTo>
                    <a:cubicBezTo>
                      <a:pt x="10397" y="10600"/>
                      <a:pt x="10413" y="10601"/>
                      <a:pt x="10428" y="10601"/>
                    </a:cubicBezTo>
                    <a:cubicBezTo>
                      <a:pt x="10467" y="10601"/>
                      <a:pt x="10505" y="10595"/>
                      <a:pt x="10527" y="10558"/>
                    </a:cubicBezTo>
                    <a:cubicBezTo>
                      <a:pt x="10620" y="10527"/>
                      <a:pt x="10715" y="10507"/>
                      <a:pt x="10808" y="10475"/>
                    </a:cubicBezTo>
                    <a:cubicBezTo>
                      <a:pt x="11069" y="10433"/>
                      <a:pt x="11318" y="10371"/>
                      <a:pt x="11548" y="10246"/>
                    </a:cubicBezTo>
                    <a:cubicBezTo>
                      <a:pt x="11589" y="10236"/>
                      <a:pt x="11652" y="10246"/>
                      <a:pt x="11682" y="10194"/>
                    </a:cubicBezTo>
                    <a:cubicBezTo>
                      <a:pt x="11735" y="10194"/>
                      <a:pt x="11787" y="10194"/>
                      <a:pt x="11818" y="10142"/>
                    </a:cubicBezTo>
                    <a:cubicBezTo>
                      <a:pt x="11860" y="10132"/>
                      <a:pt x="11912" y="10111"/>
                      <a:pt x="11953" y="10100"/>
                    </a:cubicBezTo>
                    <a:cubicBezTo>
                      <a:pt x="11974" y="10100"/>
                      <a:pt x="11995" y="10079"/>
                      <a:pt x="12006" y="10058"/>
                    </a:cubicBezTo>
                    <a:cubicBezTo>
                      <a:pt x="12057" y="10058"/>
                      <a:pt x="12110" y="10058"/>
                      <a:pt x="12141" y="10017"/>
                    </a:cubicBezTo>
                    <a:cubicBezTo>
                      <a:pt x="12193" y="10007"/>
                      <a:pt x="12235" y="9996"/>
                      <a:pt x="12276" y="9965"/>
                    </a:cubicBezTo>
                    <a:cubicBezTo>
                      <a:pt x="12370" y="9965"/>
                      <a:pt x="12464" y="9934"/>
                      <a:pt x="12547" y="9913"/>
                    </a:cubicBezTo>
                    <a:cubicBezTo>
                      <a:pt x="12599" y="9892"/>
                      <a:pt x="12651" y="9871"/>
                      <a:pt x="12682" y="9819"/>
                    </a:cubicBezTo>
                    <a:cubicBezTo>
                      <a:pt x="12735" y="9778"/>
                      <a:pt x="12745" y="9715"/>
                      <a:pt x="12735" y="9653"/>
                    </a:cubicBezTo>
                    <a:cubicBezTo>
                      <a:pt x="12724" y="9549"/>
                      <a:pt x="12703" y="9445"/>
                      <a:pt x="12672" y="9350"/>
                    </a:cubicBezTo>
                    <a:cubicBezTo>
                      <a:pt x="12672" y="9323"/>
                      <a:pt x="12654" y="9318"/>
                      <a:pt x="12633" y="9318"/>
                    </a:cubicBezTo>
                    <a:cubicBezTo>
                      <a:pt x="12622" y="9318"/>
                      <a:pt x="12610" y="9320"/>
                      <a:pt x="12599" y="9320"/>
                    </a:cubicBezTo>
                    <a:cubicBezTo>
                      <a:pt x="12557" y="9288"/>
                      <a:pt x="12547" y="9246"/>
                      <a:pt x="12547" y="9205"/>
                    </a:cubicBezTo>
                    <a:lnTo>
                      <a:pt x="12547" y="9038"/>
                    </a:lnTo>
                    <a:cubicBezTo>
                      <a:pt x="12547" y="8924"/>
                      <a:pt x="12547" y="8799"/>
                      <a:pt x="12578" y="8684"/>
                    </a:cubicBezTo>
                    <a:cubicBezTo>
                      <a:pt x="12610" y="8601"/>
                      <a:pt x="12610" y="8518"/>
                      <a:pt x="12557" y="8445"/>
                    </a:cubicBezTo>
                    <a:cubicBezTo>
                      <a:pt x="12547" y="8413"/>
                      <a:pt x="12526" y="8403"/>
                      <a:pt x="12505" y="8393"/>
                    </a:cubicBezTo>
                    <a:lnTo>
                      <a:pt x="12505" y="8393"/>
                    </a:lnTo>
                    <a:cubicBezTo>
                      <a:pt x="12505" y="8393"/>
                      <a:pt x="12505" y="8393"/>
                      <a:pt x="12505" y="8393"/>
                    </a:cubicBezTo>
                    <a:lnTo>
                      <a:pt x="12464" y="8393"/>
                    </a:lnTo>
                    <a:cubicBezTo>
                      <a:pt x="12474" y="8351"/>
                      <a:pt x="12485" y="8320"/>
                      <a:pt x="12495" y="8288"/>
                    </a:cubicBezTo>
                    <a:cubicBezTo>
                      <a:pt x="12495" y="8195"/>
                      <a:pt x="12536" y="8101"/>
                      <a:pt x="12464" y="8029"/>
                    </a:cubicBezTo>
                    <a:cubicBezTo>
                      <a:pt x="12453" y="8008"/>
                      <a:pt x="12453" y="7997"/>
                      <a:pt x="12443" y="7987"/>
                    </a:cubicBezTo>
                    <a:cubicBezTo>
                      <a:pt x="12453" y="7934"/>
                      <a:pt x="12464" y="7883"/>
                      <a:pt x="12411" y="7851"/>
                    </a:cubicBezTo>
                    <a:cubicBezTo>
                      <a:pt x="12401" y="7820"/>
                      <a:pt x="12381" y="7789"/>
                      <a:pt x="12381" y="7758"/>
                    </a:cubicBezTo>
                    <a:cubicBezTo>
                      <a:pt x="12381" y="7654"/>
                      <a:pt x="12318" y="7580"/>
                      <a:pt x="12235" y="7518"/>
                    </a:cubicBezTo>
                    <a:cubicBezTo>
                      <a:pt x="12172" y="7425"/>
                      <a:pt x="12182" y="7300"/>
                      <a:pt x="12078" y="7216"/>
                    </a:cubicBezTo>
                    <a:cubicBezTo>
                      <a:pt x="11974" y="7133"/>
                      <a:pt x="12006" y="7039"/>
                      <a:pt x="12047" y="6935"/>
                    </a:cubicBezTo>
                    <a:cubicBezTo>
                      <a:pt x="12078" y="6935"/>
                      <a:pt x="12099" y="6914"/>
                      <a:pt x="12110" y="6893"/>
                    </a:cubicBezTo>
                    <a:cubicBezTo>
                      <a:pt x="12141" y="6872"/>
                      <a:pt x="12161" y="6831"/>
                      <a:pt x="12172" y="6789"/>
                    </a:cubicBezTo>
                    <a:cubicBezTo>
                      <a:pt x="12172" y="6768"/>
                      <a:pt x="12182" y="6737"/>
                      <a:pt x="12193" y="6706"/>
                    </a:cubicBezTo>
                    <a:cubicBezTo>
                      <a:pt x="12245" y="6654"/>
                      <a:pt x="12256" y="6581"/>
                      <a:pt x="12276" y="6508"/>
                    </a:cubicBezTo>
                    <a:cubicBezTo>
                      <a:pt x="12297" y="6352"/>
                      <a:pt x="12318" y="6206"/>
                      <a:pt x="12307" y="6050"/>
                    </a:cubicBezTo>
                    <a:cubicBezTo>
                      <a:pt x="12318" y="6029"/>
                      <a:pt x="12318" y="5998"/>
                      <a:pt x="12328" y="5977"/>
                    </a:cubicBezTo>
                    <a:cubicBezTo>
                      <a:pt x="12391" y="5884"/>
                      <a:pt x="12370" y="5790"/>
                      <a:pt x="12370" y="5696"/>
                    </a:cubicBezTo>
                    <a:lnTo>
                      <a:pt x="12370" y="5644"/>
                    </a:lnTo>
                    <a:cubicBezTo>
                      <a:pt x="12411" y="5488"/>
                      <a:pt x="12453" y="5321"/>
                      <a:pt x="12515" y="5165"/>
                    </a:cubicBezTo>
                    <a:cubicBezTo>
                      <a:pt x="12547" y="5082"/>
                      <a:pt x="12536" y="4988"/>
                      <a:pt x="12578" y="4905"/>
                    </a:cubicBezTo>
                    <a:lnTo>
                      <a:pt x="12765" y="4468"/>
                    </a:lnTo>
                    <a:cubicBezTo>
                      <a:pt x="12807" y="4384"/>
                      <a:pt x="12869" y="4311"/>
                      <a:pt x="12869" y="4218"/>
                    </a:cubicBezTo>
                    <a:cubicBezTo>
                      <a:pt x="12943" y="4144"/>
                      <a:pt x="12922" y="4072"/>
                      <a:pt x="12901" y="3989"/>
                    </a:cubicBezTo>
                    <a:cubicBezTo>
                      <a:pt x="12890" y="3947"/>
                      <a:pt x="12859" y="3947"/>
                      <a:pt x="12828" y="3947"/>
                    </a:cubicBezTo>
                    <a:cubicBezTo>
                      <a:pt x="12807" y="3895"/>
                      <a:pt x="12776" y="3874"/>
                      <a:pt x="12735" y="3853"/>
                    </a:cubicBezTo>
                    <a:cubicBezTo>
                      <a:pt x="12589" y="3780"/>
                      <a:pt x="12464" y="3686"/>
                      <a:pt x="12370" y="3561"/>
                    </a:cubicBezTo>
                    <a:cubicBezTo>
                      <a:pt x="12318" y="3489"/>
                      <a:pt x="12256" y="3436"/>
                      <a:pt x="12182" y="3395"/>
                    </a:cubicBezTo>
                    <a:cubicBezTo>
                      <a:pt x="12068" y="3322"/>
                      <a:pt x="11985" y="3228"/>
                      <a:pt x="11912" y="3124"/>
                    </a:cubicBezTo>
                    <a:cubicBezTo>
                      <a:pt x="11807" y="2968"/>
                      <a:pt x="11682" y="2864"/>
                      <a:pt x="11495" y="2843"/>
                    </a:cubicBezTo>
                    <a:cubicBezTo>
                      <a:pt x="11474" y="2823"/>
                      <a:pt x="11464" y="2812"/>
                      <a:pt x="11443" y="2802"/>
                    </a:cubicBezTo>
                    <a:cubicBezTo>
                      <a:pt x="11391" y="2791"/>
                      <a:pt x="11349" y="2770"/>
                      <a:pt x="11318" y="2718"/>
                    </a:cubicBezTo>
                    <a:cubicBezTo>
                      <a:pt x="11308" y="2698"/>
                      <a:pt x="11277" y="2677"/>
                      <a:pt x="11256" y="2656"/>
                    </a:cubicBezTo>
                    <a:cubicBezTo>
                      <a:pt x="11235" y="2645"/>
                      <a:pt x="11204" y="2624"/>
                      <a:pt x="11173" y="2614"/>
                    </a:cubicBezTo>
                    <a:cubicBezTo>
                      <a:pt x="11162" y="2562"/>
                      <a:pt x="11204" y="2520"/>
                      <a:pt x="11214" y="2469"/>
                    </a:cubicBezTo>
                    <a:cubicBezTo>
                      <a:pt x="11214" y="2458"/>
                      <a:pt x="11224" y="2448"/>
                      <a:pt x="11224" y="2437"/>
                    </a:cubicBezTo>
                    <a:cubicBezTo>
                      <a:pt x="11318" y="2416"/>
                      <a:pt x="11349" y="2354"/>
                      <a:pt x="11339" y="2260"/>
                    </a:cubicBezTo>
                    <a:cubicBezTo>
                      <a:pt x="11328" y="2094"/>
                      <a:pt x="11298" y="1937"/>
                      <a:pt x="11214" y="1781"/>
                    </a:cubicBezTo>
                    <a:cubicBezTo>
                      <a:pt x="11162" y="1687"/>
                      <a:pt x="11131" y="1594"/>
                      <a:pt x="11110" y="1490"/>
                    </a:cubicBezTo>
                    <a:cubicBezTo>
                      <a:pt x="11069" y="1312"/>
                      <a:pt x="11016" y="1146"/>
                      <a:pt x="10954" y="990"/>
                    </a:cubicBezTo>
                    <a:cubicBezTo>
                      <a:pt x="10923" y="907"/>
                      <a:pt x="10891" y="833"/>
                      <a:pt x="10891" y="750"/>
                    </a:cubicBezTo>
                    <a:cubicBezTo>
                      <a:pt x="10891" y="667"/>
                      <a:pt x="10870" y="594"/>
                      <a:pt x="10808" y="542"/>
                    </a:cubicBezTo>
                    <a:cubicBezTo>
                      <a:pt x="10725" y="469"/>
                      <a:pt x="10652" y="407"/>
                      <a:pt x="10537" y="407"/>
                    </a:cubicBezTo>
                    <a:cubicBezTo>
                      <a:pt x="10516" y="386"/>
                      <a:pt x="10496" y="375"/>
                      <a:pt x="10486" y="365"/>
                    </a:cubicBezTo>
                    <a:cubicBezTo>
                      <a:pt x="10433" y="354"/>
                      <a:pt x="10391" y="334"/>
                      <a:pt x="10350" y="324"/>
                    </a:cubicBezTo>
                    <a:cubicBezTo>
                      <a:pt x="10215" y="271"/>
                      <a:pt x="10079" y="188"/>
                      <a:pt x="9933" y="178"/>
                    </a:cubicBezTo>
                    <a:cubicBezTo>
                      <a:pt x="9923" y="157"/>
                      <a:pt x="9902" y="146"/>
                      <a:pt x="9882" y="136"/>
                    </a:cubicBezTo>
                    <a:cubicBezTo>
                      <a:pt x="9840" y="74"/>
                      <a:pt x="9778" y="42"/>
                      <a:pt x="9704" y="42"/>
                    </a:cubicBezTo>
                    <a:cubicBezTo>
                      <a:pt x="9673" y="11"/>
                      <a:pt x="9642" y="0"/>
                      <a:pt x="9600"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8" name="Google Shape;158;p38"/>
              <p:cNvPicPr preferRelativeResize="0"/>
              <p:nvPr/>
            </p:nvPicPr>
            <p:blipFill rotWithShape="1">
              <a:blip r:embed="rId3">
                <a:alphaModFix/>
              </a:blip>
              <a:srcRect/>
              <a:stretch/>
            </p:blipFill>
            <p:spPr>
              <a:xfrm>
                <a:off x="3213512" y="175511"/>
                <a:ext cx="803674" cy="794179"/>
              </a:xfrm>
              <a:prstGeom prst="rect">
                <a:avLst/>
              </a:prstGeom>
              <a:noFill/>
              <a:ln>
                <a:noFill/>
              </a:ln>
            </p:spPr>
          </p:pic>
        </p:grpSp>
      </p:grpSp>
      <p:grpSp>
        <p:nvGrpSpPr>
          <p:cNvPr id="159" name="Google Shape;159;p38"/>
          <p:cNvGrpSpPr/>
          <p:nvPr/>
        </p:nvGrpSpPr>
        <p:grpSpPr>
          <a:xfrm>
            <a:off x="8029962" y="311003"/>
            <a:ext cx="1023447" cy="1481040"/>
            <a:chOff x="8258562" y="2896453"/>
            <a:chExt cx="1023447" cy="1481040"/>
          </a:xfrm>
        </p:grpSpPr>
        <p:grpSp>
          <p:nvGrpSpPr>
            <p:cNvPr id="160" name="Google Shape;160;p38"/>
            <p:cNvGrpSpPr/>
            <p:nvPr/>
          </p:nvGrpSpPr>
          <p:grpSpPr>
            <a:xfrm>
              <a:off x="8258562" y="2896453"/>
              <a:ext cx="623210" cy="668128"/>
              <a:chOff x="776345" y="151864"/>
              <a:chExt cx="741035" cy="794445"/>
            </a:xfrm>
          </p:grpSpPr>
          <p:sp>
            <p:nvSpPr>
              <p:cNvPr id="161" name="Google Shape;161;p38"/>
              <p:cNvSpPr/>
              <p:nvPr/>
            </p:nvSpPr>
            <p:spPr>
              <a:xfrm>
                <a:off x="776349" y="153649"/>
                <a:ext cx="741015" cy="792649"/>
              </a:xfrm>
              <a:custGeom>
                <a:avLst/>
                <a:gdLst/>
                <a:ahLst/>
                <a:cxnLst/>
                <a:rect l="l" t="t" r="r" b="b"/>
                <a:pathLst>
                  <a:path w="11194" h="11974" extrusionOk="0">
                    <a:moveTo>
                      <a:pt x="4311" y="1148"/>
                    </a:moveTo>
                    <a:cubicBezTo>
                      <a:pt x="4301" y="1158"/>
                      <a:pt x="4290" y="1169"/>
                      <a:pt x="4280" y="1169"/>
                    </a:cubicBezTo>
                    <a:cubicBezTo>
                      <a:pt x="4290" y="1158"/>
                      <a:pt x="4301" y="1148"/>
                      <a:pt x="4311" y="1148"/>
                    </a:cubicBezTo>
                    <a:close/>
                    <a:moveTo>
                      <a:pt x="4342" y="1845"/>
                    </a:moveTo>
                    <a:cubicBezTo>
                      <a:pt x="4342" y="1845"/>
                      <a:pt x="4342" y="1856"/>
                      <a:pt x="4352" y="1856"/>
                    </a:cubicBezTo>
                    <a:lnTo>
                      <a:pt x="4342" y="1856"/>
                    </a:lnTo>
                    <a:lnTo>
                      <a:pt x="4342" y="1845"/>
                    </a:lnTo>
                    <a:close/>
                    <a:moveTo>
                      <a:pt x="4665" y="2606"/>
                    </a:moveTo>
                    <a:lnTo>
                      <a:pt x="4665" y="2616"/>
                    </a:lnTo>
                    <a:lnTo>
                      <a:pt x="4655" y="2616"/>
                    </a:lnTo>
                    <a:lnTo>
                      <a:pt x="4665" y="2606"/>
                    </a:lnTo>
                    <a:close/>
                    <a:moveTo>
                      <a:pt x="2425" y="2628"/>
                    </a:moveTo>
                    <a:cubicBezTo>
                      <a:pt x="2416" y="2638"/>
                      <a:pt x="2415" y="2647"/>
                      <a:pt x="2406" y="2647"/>
                    </a:cubicBezTo>
                    <a:cubicBezTo>
                      <a:pt x="2395" y="2657"/>
                      <a:pt x="2385" y="2668"/>
                      <a:pt x="2374" y="2668"/>
                    </a:cubicBezTo>
                    <a:lnTo>
                      <a:pt x="2364" y="2668"/>
                    </a:lnTo>
                    <a:cubicBezTo>
                      <a:pt x="2384" y="2658"/>
                      <a:pt x="2404" y="2648"/>
                      <a:pt x="2425" y="2628"/>
                    </a:cubicBezTo>
                    <a:close/>
                    <a:moveTo>
                      <a:pt x="2832" y="2990"/>
                    </a:moveTo>
                    <a:cubicBezTo>
                      <a:pt x="2832" y="3001"/>
                      <a:pt x="2832" y="3001"/>
                      <a:pt x="2822" y="3011"/>
                    </a:cubicBezTo>
                    <a:lnTo>
                      <a:pt x="2822" y="3001"/>
                    </a:lnTo>
                    <a:cubicBezTo>
                      <a:pt x="2822" y="2990"/>
                      <a:pt x="2832" y="2990"/>
                      <a:pt x="2832" y="2990"/>
                    </a:cubicBezTo>
                    <a:close/>
                    <a:moveTo>
                      <a:pt x="5946" y="3615"/>
                    </a:moveTo>
                    <a:cubicBezTo>
                      <a:pt x="5967" y="3647"/>
                      <a:pt x="5997" y="3668"/>
                      <a:pt x="6029" y="3709"/>
                    </a:cubicBezTo>
                    <a:cubicBezTo>
                      <a:pt x="6018" y="3719"/>
                      <a:pt x="6018" y="3719"/>
                      <a:pt x="6008" y="3719"/>
                    </a:cubicBezTo>
                    <a:cubicBezTo>
                      <a:pt x="5987" y="3726"/>
                      <a:pt x="5970" y="3730"/>
                      <a:pt x="5956" y="3730"/>
                    </a:cubicBezTo>
                    <a:cubicBezTo>
                      <a:pt x="5929" y="3730"/>
                      <a:pt x="5918" y="3716"/>
                      <a:pt x="5925" y="3688"/>
                    </a:cubicBezTo>
                    <a:cubicBezTo>
                      <a:pt x="5935" y="3668"/>
                      <a:pt x="5946" y="3647"/>
                      <a:pt x="5946" y="3615"/>
                    </a:cubicBezTo>
                    <a:close/>
                    <a:moveTo>
                      <a:pt x="6060" y="3907"/>
                    </a:moveTo>
                    <a:lnTo>
                      <a:pt x="6071" y="3918"/>
                    </a:lnTo>
                    <a:lnTo>
                      <a:pt x="6060" y="3918"/>
                    </a:lnTo>
                    <a:lnTo>
                      <a:pt x="6060" y="3907"/>
                    </a:lnTo>
                    <a:close/>
                    <a:moveTo>
                      <a:pt x="2832" y="4157"/>
                    </a:moveTo>
                    <a:cubicBezTo>
                      <a:pt x="2843" y="4157"/>
                      <a:pt x="2843" y="4157"/>
                      <a:pt x="2843" y="4167"/>
                    </a:cubicBezTo>
                    <a:lnTo>
                      <a:pt x="2832" y="4157"/>
                    </a:lnTo>
                    <a:close/>
                    <a:moveTo>
                      <a:pt x="8799" y="4157"/>
                    </a:moveTo>
                    <a:cubicBezTo>
                      <a:pt x="8799" y="4167"/>
                      <a:pt x="8799" y="4177"/>
                      <a:pt x="8809" y="4177"/>
                    </a:cubicBezTo>
                    <a:lnTo>
                      <a:pt x="8799" y="4177"/>
                    </a:lnTo>
                    <a:lnTo>
                      <a:pt x="8799" y="4157"/>
                    </a:lnTo>
                    <a:close/>
                    <a:moveTo>
                      <a:pt x="5664" y="4417"/>
                    </a:moveTo>
                    <a:cubicBezTo>
                      <a:pt x="5664" y="4427"/>
                      <a:pt x="5664" y="4427"/>
                      <a:pt x="5675" y="4427"/>
                    </a:cubicBezTo>
                    <a:lnTo>
                      <a:pt x="5664" y="4427"/>
                    </a:lnTo>
                    <a:lnTo>
                      <a:pt x="5664" y="4417"/>
                    </a:lnTo>
                    <a:close/>
                    <a:moveTo>
                      <a:pt x="8674" y="5573"/>
                    </a:moveTo>
                    <a:cubicBezTo>
                      <a:pt x="8674" y="5583"/>
                      <a:pt x="8663" y="5583"/>
                      <a:pt x="8663" y="5583"/>
                    </a:cubicBezTo>
                    <a:cubicBezTo>
                      <a:pt x="8653" y="5583"/>
                      <a:pt x="8653" y="5583"/>
                      <a:pt x="8653" y="5573"/>
                    </a:cubicBezTo>
                    <a:close/>
                    <a:moveTo>
                      <a:pt x="1177" y="5875"/>
                    </a:moveTo>
                    <a:lnTo>
                      <a:pt x="1177" y="5896"/>
                    </a:lnTo>
                    <a:cubicBezTo>
                      <a:pt x="1166" y="5885"/>
                      <a:pt x="1166" y="5885"/>
                      <a:pt x="1166" y="5875"/>
                    </a:cubicBezTo>
                    <a:close/>
                    <a:moveTo>
                      <a:pt x="8944" y="6114"/>
                    </a:moveTo>
                    <a:cubicBezTo>
                      <a:pt x="8954" y="6114"/>
                      <a:pt x="8954" y="6125"/>
                      <a:pt x="8954" y="6125"/>
                    </a:cubicBezTo>
                    <a:cubicBezTo>
                      <a:pt x="8944" y="6125"/>
                      <a:pt x="8934" y="6125"/>
                      <a:pt x="8924" y="6135"/>
                    </a:cubicBezTo>
                    <a:lnTo>
                      <a:pt x="8944" y="6114"/>
                    </a:lnTo>
                    <a:close/>
                    <a:moveTo>
                      <a:pt x="4301" y="6729"/>
                    </a:moveTo>
                    <a:lnTo>
                      <a:pt x="4301" y="6739"/>
                    </a:lnTo>
                    <a:lnTo>
                      <a:pt x="4290" y="6739"/>
                    </a:lnTo>
                    <a:cubicBezTo>
                      <a:pt x="4290" y="6729"/>
                      <a:pt x="4290" y="6729"/>
                      <a:pt x="4301" y="6729"/>
                    </a:cubicBezTo>
                    <a:close/>
                    <a:moveTo>
                      <a:pt x="7216" y="6729"/>
                    </a:moveTo>
                    <a:cubicBezTo>
                      <a:pt x="7216" y="6739"/>
                      <a:pt x="7226" y="6739"/>
                      <a:pt x="7226" y="6739"/>
                    </a:cubicBezTo>
                    <a:lnTo>
                      <a:pt x="7216" y="6739"/>
                    </a:lnTo>
                    <a:lnTo>
                      <a:pt x="7216" y="6729"/>
                    </a:lnTo>
                    <a:close/>
                    <a:moveTo>
                      <a:pt x="7216" y="8291"/>
                    </a:moveTo>
                    <a:cubicBezTo>
                      <a:pt x="7216" y="8301"/>
                      <a:pt x="7226" y="8301"/>
                      <a:pt x="7226" y="8301"/>
                    </a:cubicBezTo>
                    <a:lnTo>
                      <a:pt x="7216" y="8301"/>
                    </a:lnTo>
                    <a:lnTo>
                      <a:pt x="7216" y="8291"/>
                    </a:lnTo>
                    <a:close/>
                    <a:moveTo>
                      <a:pt x="5946" y="8311"/>
                    </a:moveTo>
                    <a:cubicBezTo>
                      <a:pt x="5956" y="8311"/>
                      <a:pt x="5956" y="8311"/>
                      <a:pt x="5956" y="8321"/>
                    </a:cubicBezTo>
                    <a:cubicBezTo>
                      <a:pt x="5959" y="8318"/>
                      <a:pt x="5962" y="8316"/>
                      <a:pt x="5963" y="8316"/>
                    </a:cubicBezTo>
                    <a:lnTo>
                      <a:pt x="5963" y="8316"/>
                    </a:lnTo>
                    <a:cubicBezTo>
                      <a:pt x="5968" y="8316"/>
                      <a:pt x="5960" y="8337"/>
                      <a:pt x="5952" y="8337"/>
                    </a:cubicBezTo>
                    <a:cubicBezTo>
                      <a:pt x="5949" y="8337"/>
                      <a:pt x="5947" y="8336"/>
                      <a:pt x="5946" y="8332"/>
                    </a:cubicBezTo>
                    <a:lnTo>
                      <a:pt x="5946" y="8311"/>
                    </a:lnTo>
                    <a:close/>
                    <a:moveTo>
                      <a:pt x="6914" y="8853"/>
                    </a:moveTo>
                    <a:cubicBezTo>
                      <a:pt x="6904" y="8863"/>
                      <a:pt x="6893" y="8874"/>
                      <a:pt x="6883" y="8874"/>
                    </a:cubicBezTo>
                    <a:cubicBezTo>
                      <a:pt x="6893" y="8863"/>
                      <a:pt x="6904" y="8853"/>
                      <a:pt x="6914" y="8853"/>
                    </a:cubicBezTo>
                    <a:close/>
                    <a:moveTo>
                      <a:pt x="4342" y="8863"/>
                    </a:moveTo>
                    <a:cubicBezTo>
                      <a:pt x="4331" y="8874"/>
                      <a:pt x="4321" y="8884"/>
                      <a:pt x="4301" y="8894"/>
                    </a:cubicBezTo>
                    <a:cubicBezTo>
                      <a:pt x="4311" y="8874"/>
                      <a:pt x="4331" y="8863"/>
                      <a:pt x="4342" y="8863"/>
                    </a:cubicBezTo>
                    <a:close/>
                    <a:moveTo>
                      <a:pt x="4644" y="10081"/>
                    </a:moveTo>
                    <a:lnTo>
                      <a:pt x="4644" y="10081"/>
                    </a:lnTo>
                    <a:cubicBezTo>
                      <a:pt x="4675" y="10112"/>
                      <a:pt x="4696" y="10133"/>
                      <a:pt x="4696" y="10175"/>
                    </a:cubicBezTo>
                    <a:cubicBezTo>
                      <a:pt x="4675" y="10154"/>
                      <a:pt x="4665" y="10123"/>
                      <a:pt x="4644" y="10081"/>
                    </a:cubicBezTo>
                    <a:close/>
                    <a:moveTo>
                      <a:pt x="7820" y="10758"/>
                    </a:moveTo>
                    <a:cubicBezTo>
                      <a:pt x="7820" y="10769"/>
                      <a:pt x="7809" y="10769"/>
                      <a:pt x="7809" y="10769"/>
                    </a:cubicBezTo>
                    <a:cubicBezTo>
                      <a:pt x="7809" y="10769"/>
                      <a:pt x="7809" y="10758"/>
                      <a:pt x="7820" y="10758"/>
                    </a:cubicBezTo>
                    <a:close/>
                    <a:moveTo>
                      <a:pt x="4956" y="11008"/>
                    </a:moveTo>
                    <a:lnTo>
                      <a:pt x="4956" y="11019"/>
                    </a:lnTo>
                    <a:cubicBezTo>
                      <a:pt x="4956" y="11008"/>
                      <a:pt x="4946" y="11008"/>
                      <a:pt x="4946" y="11008"/>
                    </a:cubicBezTo>
                    <a:close/>
                    <a:moveTo>
                      <a:pt x="3978" y="1"/>
                    </a:moveTo>
                    <a:cubicBezTo>
                      <a:pt x="3953" y="1"/>
                      <a:pt x="3929" y="9"/>
                      <a:pt x="3905" y="23"/>
                    </a:cubicBezTo>
                    <a:cubicBezTo>
                      <a:pt x="3738" y="107"/>
                      <a:pt x="3593" y="211"/>
                      <a:pt x="3447" y="304"/>
                    </a:cubicBezTo>
                    <a:cubicBezTo>
                      <a:pt x="3350" y="371"/>
                      <a:pt x="3298" y="405"/>
                      <a:pt x="3246" y="405"/>
                    </a:cubicBezTo>
                    <a:cubicBezTo>
                      <a:pt x="3193" y="405"/>
                      <a:pt x="3141" y="368"/>
                      <a:pt x="3040" y="294"/>
                    </a:cubicBezTo>
                    <a:cubicBezTo>
                      <a:pt x="3025" y="268"/>
                      <a:pt x="3007" y="255"/>
                      <a:pt x="2989" y="255"/>
                    </a:cubicBezTo>
                    <a:cubicBezTo>
                      <a:pt x="2970" y="255"/>
                      <a:pt x="2952" y="268"/>
                      <a:pt x="2936" y="294"/>
                    </a:cubicBezTo>
                    <a:cubicBezTo>
                      <a:pt x="2864" y="294"/>
                      <a:pt x="2822" y="325"/>
                      <a:pt x="2790" y="387"/>
                    </a:cubicBezTo>
                    <a:cubicBezTo>
                      <a:pt x="2666" y="398"/>
                      <a:pt x="2666" y="398"/>
                      <a:pt x="2635" y="492"/>
                    </a:cubicBezTo>
                    <a:lnTo>
                      <a:pt x="2635" y="544"/>
                    </a:lnTo>
                    <a:cubicBezTo>
                      <a:pt x="2572" y="606"/>
                      <a:pt x="2561" y="690"/>
                      <a:pt x="2541" y="762"/>
                    </a:cubicBezTo>
                    <a:cubicBezTo>
                      <a:pt x="2531" y="794"/>
                      <a:pt x="2561" y="825"/>
                      <a:pt x="2582" y="846"/>
                    </a:cubicBezTo>
                    <a:cubicBezTo>
                      <a:pt x="2603" y="836"/>
                      <a:pt x="2614" y="825"/>
                      <a:pt x="2624" y="825"/>
                    </a:cubicBezTo>
                    <a:lnTo>
                      <a:pt x="2624" y="825"/>
                    </a:lnTo>
                    <a:cubicBezTo>
                      <a:pt x="2614" y="836"/>
                      <a:pt x="2603" y="836"/>
                      <a:pt x="2582" y="846"/>
                    </a:cubicBezTo>
                    <a:lnTo>
                      <a:pt x="2582" y="991"/>
                    </a:lnTo>
                    <a:cubicBezTo>
                      <a:pt x="2510" y="1044"/>
                      <a:pt x="2572" y="1095"/>
                      <a:pt x="2593" y="1148"/>
                    </a:cubicBezTo>
                    <a:cubicBezTo>
                      <a:pt x="2593" y="1190"/>
                      <a:pt x="2582" y="1241"/>
                      <a:pt x="2603" y="1273"/>
                    </a:cubicBezTo>
                    <a:cubicBezTo>
                      <a:pt x="2666" y="1356"/>
                      <a:pt x="2676" y="1449"/>
                      <a:pt x="2697" y="1554"/>
                    </a:cubicBezTo>
                    <a:cubicBezTo>
                      <a:pt x="2760" y="1793"/>
                      <a:pt x="2811" y="2033"/>
                      <a:pt x="2936" y="2262"/>
                    </a:cubicBezTo>
                    <a:cubicBezTo>
                      <a:pt x="2936" y="2272"/>
                      <a:pt x="2936" y="2293"/>
                      <a:pt x="2947" y="2303"/>
                    </a:cubicBezTo>
                    <a:cubicBezTo>
                      <a:pt x="2957" y="2324"/>
                      <a:pt x="2968" y="2345"/>
                      <a:pt x="2989" y="2356"/>
                    </a:cubicBezTo>
                    <a:cubicBezTo>
                      <a:pt x="2965" y="2434"/>
                      <a:pt x="2959" y="2454"/>
                      <a:pt x="2908" y="2454"/>
                    </a:cubicBezTo>
                    <a:cubicBezTo>
                      <a:pt x="2892" y="2454"/>
                      <a:pt x="2871" y="2452"/>
                      <a:pt x="2843" y="2449"/>
                    </a:cubicBezTo>
                    <a:cubicBezTo>
                      <a:pt x="2811" y="2397"/>
                      <a:pt x="2790" y="2345"/>
                      <a:pt x="2739" y="2303"/>
                    </a:cubicBezTo>
                    <a:cubicBezTo>
                      <a:pt x="2723" y="2271"/>
                      <a:pt x="2701" y="2258"/>
                      <a:pt x="2672" y="2258"/>
                    </a:cubicBezTo>
                    <a:cubicBezTo>
                      <a:pt x="2664" y="2258"/>
                      <a:pt x="2654" y="2259"/>
                      <a:pt x="2645" y="2262"/>
                    </a:cubicBezTo>
                    <a:cubicBezTo>
                      <a:pt x="2593" y="2252"/>
                      <a:pt x="2520" y="2262"/>
                      <a:pt x="2510" y="2210"/>
                    </a:cubicBezTo>
                    <a:cubicBezTo>
                      <a:pt x="2468" y="2095"/>
                      <a:pt x="2364" y="2074"/>
                      <a:pt x="2270" y="2064"/>
                    </a:cubicBezTo>
                    <a:cubicBezTo>
                      <a:pt x="2214" y="2056"/>
                      <a:pt x="2158" y="2052"/>
                      <a:pt x="2102" y="2052"/>
                    </a:cubicBezTo>
                    <a:cubicBezTo>
                      <a:pt x="1940" y="2052"/>
                      <a:pt x="1779" y="2086"/>
                      <a:pt x="1624" y="2147"/>
                    </a:cubicBezTo>
                    <a:cubicBezTo>
                      <a:pt x="1614" y="2157"/>
                      <a:pt x="1594" y="2157"/>
                      <a:pt x="1583" y="2157"/>
                    </a:cubicBezTo>
                    <a:lnTo>
                      <a:pt x="1573" y="2157"/>
                    </a:lnTo>
                    <a:cubicBezTo>
                      <a:pt x="1562" y="2178"/>
                      <a:pt x="1541" y="2189"/>
                      <a:pt x="1531" y="2199"/>
                    </a:cubicBezTo>
                    <a:cubicBezTo>
                      <a:pt x="1479" y="2220"/>
                      <a:pt x="1448" y="2262"/>
                      <a:pt x="1437" y="2303"/>
                    </a:cubicBezTo>
                    <a:lnTo>
                      <a:pt x="1427" y="2303"/>
                    </a:lnTo>
                    <a:cubicBezTo>
                      <a:pt x="1385" y="2324"/>
                      <a:pt x="1374" y="2366"/>
                      <a:pt x="1374" y="2407"/>
                    </a:cubicBezTo>
                    <a:lnTo>
                      <a:pt x="1333" y="2407"/>
                    </a:lnTo>
                    <a:cubicBezTo>
                      <a:pt x="1281" y="2428"/>
                      <a:pt x="1250" y="2460"/>
                      <a:pt x="1229" y="2511"/>
                    </a:cubicBezTo>
                    <a:cubicBezTo>
                      <a:pt x="1208" y="2543"/>
                      <a:pt x="1198" y="2574"/>
                      <a:pt x="1177" y="2606"/>
                    </a:cubicBezTo>
                    <a:lnTo>
                      <a:pt x="1156" y="2626"/>
                    </a:lnTo>
                    <a:cubicBezTo>
                      <a:pt x="1083" y="2865"/>
                      <a:pt x="1062" y="3105"/>
                      <a:pt x="1083" y="3355"/>
                    </a:cubicBezTo>
                    <a:cubicBezTo>
                      <a:pt x="1094" y="3376"/>
                      <a:pt x="1115" y="3397"/>
                      <a:pt x="1125" y="3418"/>
                    </a:cubicBezTo>
                    <a:cubicBezTo>
                      <a:pt x="1094" y="3564"/>
                      <a:pt x="1198" y="3688"/>
                      <a:pt x="1240" y="3823"/>
                    </a:cubicBezTo>
                    <a:cubicBezTo>
                      <a:pt x="1260" y="3918"/>
                      <a:pt x="1323" y="4001"/>
                      <a:pt x="1406" y="4063"/>
                    </a:cubicBezTo>
                    <a:cubicBezTo>
                      <a:pt x="1520" y="4157"/>
                      <a:pt x="1624" y="4261"/>
                      <a:pt x="1728" y="4376"/>
                    </a:cubicBezTo>
                    <a:cubicBezTo>
                      <a:pt x="1749" y="4417"/>
                      <a:pt x="1781" y="4448"/>
                      <a:pt x="1833" y="4469"/>
                    </a:cubicBezTo>
                    <a:cubicBezTo>
                      <a:pt x="1874" y="4552"/>
                      <a:pt x="1958" y="4615"/>
                      <a:pt x="1937" y="4719"/>
                    </a:cubicBezTo>
                    <a:cubicBezTo>
                      <a:pt x="1897" y="4724"/>
                      <a:pt x="1857" y="4736"/>
                      <a:pt x="1821" y="4736"/>
                    </a:cubicBezTo>
                    <a:cubicBezTo>
                      <a:pt x="1781" y="4736"/>
                      <a:pt x="1745" y="4722"/>
                      <a:pt x="1718" y="4667"/>
                    </a:cubicBezTo>
                    <a:cubicBezTo>
                      <a:pt x="1708" y="4646"/>
                      <a:pt x="1677" y="4636"/>
                      <a:pt x="1656" y="4636"/>
                    </a:cubicBezTo>
                    <a:cubicBezTo>
                      <a:pt x="1640" y="4641"/>
                      <a:pt x="1625" y="4643"/>
                      <a:pt x="1610" y="4643"/>
                    </a:cubicBezTo>
                    <a:cubicBezTo>
                      <a:pt x="1566" y="4643"/>
                      <a:pt x="1525" y="4626"/>
                      <a:pt x="1479" y="4626"/>
                    </a:cubicBezTo>
                    <a:cubicBezTo>
                      <a:pt x="1401" y="4626"/>
                      <a:pt x="1322" y="4619"/>
                      <a:pt x="1243" y="4619"/>
                    </a:cubicBezTo>
                    <a:cubicBezTo>
                      <a:pt x="1150" y="4619"/>
                      <a:pt x="1058" y="4628"/>
                      <a:pt x="969" y="4667"/>
                    </a:cubicBezTo>
                    <a:cubicBezTo>
                      <a:pt x="918" y="4688"/>
                      <a:pt x="873" y="4725"/>
                      <a:pt x="822" y="4725"/>
                    </a:cubicBezTo>
                    <a:cubicBezTo>
                      <a:pt x="799" y="4725"/>
                      <a:pt x="776" y="4717"/>
                      <a:pt x="750" y="4698"/>
                    </a:cubicBezTo>
                    <a:cubicBezTo>
                      <a:pt x="744" y="4694"/>
                      <a:pt x="738" y="4693"/>
                      <a:pt x="730" y="4693"/>
                    </a:cubicBezTo>
                    <a:cubicBezTo>
                      <a:pt x="697" y="4693"/>
                      <a:pt x="651" y="4728"/>
                      <a:pt x="625" y="4771"/>
                    </a:cubicBezTo>
                    <a:cubicBezTo>
                      <a:pt x="458" y="4834"/>
                      <a:pt x="354" y="4969"/>
                      <a:pt x="229" y="5073"/>
                    </a:cubicBezTo>
                    <a:cubicBezTo>
                      <a:pt x="177" y="5114"/>
                      <a:pt x="146" y="5177"/>
                      <a:pt x="125" y="5239"/>
                    </a:cubicBezTo>
                    <a:cubicBezTo>
                      <a:pt x="63" y="5417"/>
                      <a:pt x="0" y="5583"/>
                      <a:pt x="21" y="5781"/>
                    </a:cubicBezTo>
                    <a:cubicBezTo>
                      <a:pt x="32" y="5833"/>
                      <a:pt x="21" y="5896"/>
                      <a:pt x="42" y="5947"/>
                    </a:cubicBezTo>
                    <a:cubicBezTo>
                      <a:pt x="94" y="6125"/>
                      <a:pt x="157" y="6301"/>
                      <a:pt x="219" y="6479"/>
                    </a:cubicBezTo>
                    <a:lnTo>
                      <a:pt x="261" y="6521"/>
                    </a:lnTo>
                    <a:cubicBezTo>
                      <a:pt x="261" y="6531"/>
                      <a:pt x="271" y="6531"/>
                      <a:pt x="271" y="6531"/>
                    </a:cubicBezTo>
                    <a:cubicBezTo>
                      <a:pt x="292" y="6583"/>
                      <a:pt x="323" y="6614"/>
                      <a:pt x="375" y="6635"/>
                    </a:cubicBezTo>
                    <a:cubicBezTo>
                      <a:pt x="396" y="6676"/>
                      <a:pt x="427" y="6718"/>
                      <a:pt x="479" y="6729"/>
                    </a:cubicBezTo>
                    <a:cubicBezTo>
                      <a:pt x="490" y="6750"/>
                      <a:pt x="511" y="6770"/>
                      <a:pt x="521" y="6780"/>
                    </a:cubicBezTo>
                    <a:cubicBezTo>
                      <a:pt x="625" y="6864"/>
                      <a:pt x="750" y="6916"/>
                      <a:pt x="875" y="6937"/>
                    </a:cubicBezTo>
                    <a:cubicBezTo>
                      <a:pt x="907" y="6981"/>
                      <a:pt x="951" y="6987"/>
                      <a:pt x="994" y="6987"/>
                    </a:cubicBezTo>
                    <a:cubicBezTo>
                      <a:pt x="1009" y="6987"/>
                      <a:pt x="1023" y="6986"/>
                      <a:pt x="1038" y="6986"/>
                    </a:cubicBezTo>
                    <a:cubicBezTo>
                      <a:pt x="1050" y="6986"/>
                      <a:pt x="1062" y="6987"/>
                      <a:pt x="1073" y="6989"/>
                    </a:cubicBezTo>
                    <a:cubicBezTo>
                      <a:pt x="1156" y="7030"/>
                      <a:pt x="1229" y="7041"/>
                      <a:pt x="1323" y="7041"/>
                    </a:cubicBezTo>
                    <a:cubicBezTo>
                      <a:pt x="1390" y="7036"/>
                      <a:pt x="1460" y="7033"/>
                      <a:pt x="1531" y="7033"/>
                    </a:cubicBezTo>
                    <a:cubicBezTo>
                      <a:pt x="1601" y="7033"/>
                      <a:pt x="1671" y="7036"/>
                      <a:pt x="1739" y="7041"/>
                    </a:cubicBezTo>
                    <a:cubicBezTo>
                      <a:pt x="1758" y="7042"/>
                      <a:pt x="1777" y="7042"/>
                      <a:pt x="1796" y="7042"/>
                    </a:cubicBezTo>
                    <a:cubicBezTo>
                      <a:pt x="1992" y="7042"/>
                      <a:pt x="2174" y="6998"/>
                      <a:pt x="2364" y="6979"/>
                    </a:cubicBezTo>
                    <a:cubicBezTo>
                      <a:pt x="2426" y="6979"/>
                      <a:pt x="2489" y="6947"/>
                      <a:pt x="2541" y="6895"/>
                    </a:cubicBezTo>
                    <a:cubicBezTo>
                      <a:pt x="2656" y="6864"/>
                      <a:pt x="2780" y="6843"/>
                      <a:pt x="2895" y="6812"/>
                    </a:cubicBezTo>
                    <a:cubicBezTo>
                      <a:pt x="2948" y="6792"/>
                      <a:pt x="2998" y="6780"/>
                      <a:pt x="3048" y="6780"/>
                    </a:cubicBezTo>
                    <a:cubicBezTo>
                      <a:pt x="3076" y="6780"/>
                      <a:pt x="3105" y="6784"/>
                      <a:pt x="3135" y="6791"/>
                    </a:cubicBezTo>
                    <a:cubicBezTo>
                      <a:pt x="3082" y="6843"/>
                      <a:pt x="3061" y="6926"/>
                      <a:pt x="3010" y="6968"/>
                    </a:cubicBezTo>
                    <a:cubicBezTo>
                      <a:pt x="2885" y="7051"/>
                      <a:pt x="2801" y="7176"/>
                      <a:pt x="2697" y="7280"/>
                    </a:cubicBezTo>
                    <a:cubicBezTo>
                      <a:pt x="2468" y="7520"/>
                      <a:pt x="2281" y="7791"/>
                      <a:pt x="2135" y="8092"/>
                    </a:cubicBezTo>
                    <a:lnTo>
                      <a:pt x="1937" y="8092"/>
                    </a:lnTo>
                    <a:cubicBezTo>
                      <a:pt x="1843" y="8092"/>
                      <a:pt x="1791" y="8145"/>
                      <a:pt x="1781" y="8238"/>
                    </a:cubicBezTo>
                    <a:cubicBezTo>
                      <a:pt x="1708" y="8270"/>
                      <a:pt x="1698" y="8342"/>
                      <a:pt x="1656" y="8384"/>
                    </a:cubicBezTo>
                    <a:cubicBezTo>
                      <a:pt x="1541" y="8509"/>
                      <a:pt x="1416" y="8624"/>
                      <a:pt x="1395" y="8800"/>
                    </a:cubicBezTo>
                    <a:cubicBezTo>
                      <a:pt x="1219" y="9061"/>
                      <a:pt x="1187" y="9363"/>
                      <a:pt x="1125" y="9654"/>
                    </a:cubicBezTo>
                    <a:cubicBezTo>
                      <a:pt x="1073" y="9936"/>
                      <a:pt x="1187" y="10175"/>
                      <a:pt x="1427" y="10331"/>
                    </a:cubicBezTo>
                    <a:cubicBezTo>
                      <a:pt x="1562" y="10415"/>
                      <a:pt x="1708" y="10487"/>
                      <a:pt x="1843" y="10560"/>
                    </a:cubicBezTo>
                    <a:cubicBezTo>
                      <a:pt x="1935" y="10610"/>
                      <a:pt x="2021" y="10635"/>
                      <a:pt x="2103" y="10635"/>
                    </a:cubicBezTo>
                    <a:cubicBezTo>
                      <a:pt x="2227" y="10635"/>
                      <a:pt x="2341" y="10579"/>
                      <a:pt x="2447" y="10466"/>
                    </a:cubicBezTo>
                    <a:cubicBezTo>
                      <a:pt x="2614" y="10300"/>
                      <a:pt x="2760" y="10123"/>
                      <a:pt x="2864" y="9915"/>
                    </a:cubicBezTo>
                    <a:cubicBezTo>
                      <a:pt x="2915" y="9821"/>
                      <a:pt x="2978" y="9727"/>
                      <a:pt x="3061" y="9654"/>
                    </a:cubicBezTo>
                    <a:cubicBezTo>
                      <a:pt x="3103" y="9623"/>
                      <a:pt x="3135" y="9582"/>
                      <a:pt x="3135" y="9529"/>
                    </a:cubicBezTo>
                    <a:cubicBezTo>
                      <a:pt x="3155" y="9383"/>
                      <a:pt x="3249" y="9290"/>
                      <a:pt x="3332" y="9186"/>
                    </a:cubicBezTo>
                    <a:cubicBezTo>
                      <a:pt x="3384" y="9124"/>
                      <a:pt x="3457" y="9082"/>
                      <a:pt x="3489" y="8999"/>
                    </a:cubicBezTo>
                    <a:cubicBezTo>
                      <a:pt x="3519" y="8946"/>
                      <a:pt x="3561" y="8894"/>
                      <a:pt x="3593" y="8853"/>
                    </a:cubicBezTo>
                    <a:cubicBezTo>
                      <a:pt x="3634" y="8821"/>
                      <a:pt x="3676" y="8790"/>
                      <a:pt x="3718" y="8770"/>
                    </a:cubicBezTo>
                    <a:cubicBezTo>
                      <a:pt x="3725" y="8765"/>
                      <a:pt x="3732" y="8763"/>
                      <a:pt x="3740" y="8763"/>
                    </a:cubicBezTo>
                    <a:cubicBezTo>
                      <a:pt x="3765" y="8763"/>
                      <a:pt x="3790" y="8787"/>
                      <a:pt x="3790" y="8811"/>
                    </a:cubicBezTo>
                    <a:cubicBezTo>
                      <a:pt x="3769" y="8904"/>
                      <a:pt x="3759" y="8999"/>
                      <a:pt x="3738" y="9092"/>
                    </a:cubicBezTo>
                    <a:cubicBezTo>
                      <a:pt x="3665" y="9165"/>
                      <a:pt x="3634" y="9248"/>
                      <a:pt x="3644" y="9353"/>
                    </a:cubicBezTo>
                    <a:cubicBezTo>
                      <a:pt x="3572" y="9404"/>
                      <a:pt x="3603" y="9478"/>
                      <a:pt x="3593" y="9550"/>
                    </a:cubicBezTo>
                    <a:cubicBezTo>
                      <a:pt x="3561" y="9582"/>
                      <a:pt x="3551" y="9612"/>
                      <a:pt x="3540" y="9665"/>
                    </a:cubicBezTo>
                    <a:cubicBezTo>
                      <a:pt x="3540" y="9727"/>
                      <a:pt x="3540" y="9790"/>
                      <a:pt x="3519" y="9852"/>
                    </a:cubicBezTo>
                    <a:cubicBezTo>
                      <a:pt x="3447" y="10050"/>
                      <a:pt x="3426" y="10248"/>
                      <a:pt x="3436" y="10456"/>
                    </a:cubicBezTo>
                    <a:lnTo>
                      <a:pt x="3436" y="10508"/>
                    </a:lnTo>
                    <a:cubicBezTo>
                      <a:pt x="3374" y="10560"/>
                      <a:pt x="3394" y="10633"/>
                      <a:pt x="3394" y="10706"/>
                    </a:cubicBezTo>
                    <a:cubicBezTo>
                      <a:pt x="3353" y="10727"/>
                      <a:pt x="3311" y="10748"/>
                      <a:pt x="3322" y="10799"/>
                    </a:cubicBezTo>
                    <a:cubicBezTo>
                      <a:pt x="3343" y="10966"/>
                      <a:pt x="3343" y="11143"/>
                      <a:pt x="3489" y="11268"/>
                    </a:cubicBezTo>
                    <a:cubicBezTo>
                      <a:pt x="3499" y="11289"/>
                      <a:pt x="3519" y="11299"/>
                      <a:pt x="3530" y="11320"/>
                    </a:cubicBezTo>
                    <a:cubicBezTo>
                      <a:pt x="3623" y="11539"/>
                      <a:pt x="3790" y="11643"/>
                      <a:pt x="4019" y="11664"/>
                    </a:cubicBezTo>
                    <a:lnTo>
                      <a:pt x="4197" y="11664"/>
                    </a:lnTo>
                    <a:lnTo>
                      <a:pt x="4217" y="11685"/>
                    </a:lnTo>
                    <a:cubicBezTo>
                      <a:pt x="4288" y="11712"/>
                      <a:pt x="4355" y="11723"/>
                      <a:pt x="4420" y="11723"/>
                    </a:cubicBezTo>
                    <a:cubicBezTo>
                      <a:pt x="4557" y="11723"/>
                      <a:pt x="4684" y="11672"/>
                      <a:pt x="4810" y="11602"/>
                    </a:cubicBezTo>
                    <a:cubicBezTo>
                      <a:pt x="4863" y="11570"/>
                      <a:pt x="4852" y="11507"/>
                      <a:pt x="4852" y="11466"/>
                    </a:cubicBezTo>
                    <a:lnTo>
                      <a:pt x="4852" y="11414"/>
                    </a:lnTo>
                    <a:cubicBezTo>
                      <a:pt x="4988" y="11352"/>
                      <a:pt x="5071" y="11248"/>
                      <a:pt x="5102" y="11112"/>
                    </a:cubicBezTo>
                    <a:cubicBezTo>
                      <a:pt x="5175" y="11060"/>
                      <a:pt x="5144" y="10987"/>
                      <a:pt x="5154" y="10914"/>
                    </a:cubicBezTo>
                    <a:cubicBezTo>
                      <a:pt x="5206" y="10852"/>
                      <a:pt x="5259" y="10779"/>
                      <a:pt x="5310" y="10716"/>
                    </a:cubicBezTo>
                    <a:cubicBezTo>
                      <a:pt x="5363" y="10706"/>
                      <a:pt x="5404" y="10675"/>
                      <a:pt x="5404" y="10612"/>
                    </a:cubicBezTo>
                    <a:cubicBezTo>
                      <a:pt x="5404" y="10540"/>
                      <a:pt x="5446" y="10487"/>
                      <a:pt x="5508" y="10456"/>
                    </a:cubicBezTo>
                    <a:cubicBezTo>
                      <a:pt x="5550" y="10435"/>
                      <a:pt x="5560" y="10404"/>
                      <a:pt x="5550" y="10352"/>
                    </a:cubicBezTo>
                    <a:lnTo>
                      <a:pt x="5550" y="10311"/>
                    </a:lnTo>
                    <a:lnTo>
                      <a:pt x="5550" y="10206"/>
                    </a:lnTo>
                    <a:cubicBezTo>
                      <a:pt x="5560" y="10196"/>
                      <a:pt x="5560" y="10175"/>
                      <a:pt x="5560" y="10165"/>
                    </a:cubicBezTo>
                    <a:cubicBezTo>
                      <a:pt x="5613" y="10123"/>
                      <a:pt x="5613" y="10061"/>
                      <a:pt x="5633" y="10008"/>
                    </a:cubicBezTo>
                    <a:cubicBezTo>
                      <a:pt x="5664" y="9873"/>
                      <a:pt x="5738" y="9769"/>
                      <a:pt x="5852" y="9707"/>
                    </a:cubicBezTo>
                    <a:cubicBezTo>
                      <a:pt x="5872" y="9737"/>
                      <a:pt x="5893" y="9769"/>
                      <a:pt x="5904" y="9800"/>
                    </a:cubicBezTo>
                    <a:cubicBezTo>
                      <a:pt x="5946" y="9873"/>
                      <a:pt x="5967" y="9956"/>
                      <a:pt x="5956" y="10040"/>
                    </a:cubicBezTo>
                    <a:cubicBezTo>
                      <a:pt x="5956" y="10165"/>
                      <a:pt x="5967" y="10290"/>
                      <a:pt x="5967" y="10404"/>
                    </a:cubicBezTo>
                    <a:cubicBezTo>
                      <a:pt x="5967" y="10508"/>
                      <a:pt x="5956" y="10612"/>
                      <a:pt x="5956" y="10706"/>
                    </a:cubicBezTo>
                    <a:cubicBezTo>
                      <a:pt x="5946" y="10883"/>
                      <a:pt x="5946" y="11049"/>
                      <a:pt x="6071" y="11195"/>
                    </a:cubicBezTo>
                    <a:cubicBezTo>
                      <a:pt x="6102" y="11227"/>
                      <a:pt x="6102" y="11268"/>
                      <a:pt x="6112" y="11310"/>
                    </a:cubicBezTo>
                    <a:cubicBezTo>
                      <a:pt x="6133" y="11373"/>
                      <a:pt x="6154" y="11424"/>
                      <a:pt x="6206" y="11466"/>
                    </a:cubicBezTo>
                    <a:cubicBezTo>
                      <a:pt x="6351" y="11706"/>
                      <a:pt x="6560" y="11841"/>
                      <a:pt x="6820" y="11924"/>
                    </a:cubicBezTo>
                    <a:cubicBezTo>
                      <a:pt x="6830" y="11924"/>
                      <a:pt x="6851" y="11914"/>
                      <a:pt x="6862" y="11914"/>
                    </a:cubicBezTo>
                    <a:cubicBezTo>
                      <a:pt x="6883" y="11914"/>
                      <a:pt x="6893" y="11924"/>
                      <a:pt x="6914" y="11924"/>
                    </a:cubicBezTo>
                    <a:cubicBezTo>
                      <a:pt x="6933" y="11963"/>
                      <a:pt x="6965" y="11974"/>
                      <a:pt x="7001" y="11974"/>
                    </a:cubicBezTo>
                    <a:cubicBezTo>
                      <a:pt x="7023" y="11974"/>
                      <a:pt x="7047" y="11970"/>
                      <a:pt x="7070" y="11966"/>
                    </a:cubicBezTo>
                    <a:cubicBezTo>
                      <a:pt x="7104" y="11966"/>
                      <a:pt x="7138" y="11969"/>
                      <a:pt x="7174" y="11969"/>
                    </a:cubicBezTo>
                    <a:cubicBezTo>
                      <a:pt x="7227" y="11969"/>
                      <a:pt x="7280" y="11961"/>
                      <a:pt x="7330" y="11924"/>
                    </a:cubicBezTo>
                    <a:cubicBezTo>
                      <a:pt x="7476" y="11851"/>
                      <a:pt x="7622" y="11768"/>
                      <a:pt x="7726" y="11622"/>
                    </a:cubicBezTo>
                    <a:cubicBezTo>
                      <a:pt x="7767" y="11581"/>
                      <a:pt x="7767" y="11528"/>
                      <a:pt x="7767" y="11477"/>
                    </a:cubicBezTo>
                    <a:cubicBezTo>
                      <a:pt x="7862" y="11456"/>
                      <a:pt x="7913" y="11403"/>
                      <a:pt x="7924" y="11310"/>
                    </a:cubicBezTo>
                    <a:cubicBezTo>
                      <a:pt x="7955" y="11289"/>
                      <a:pt x="7966" y="11248"/>
                      <a:pt x="7966" y="11216"/>
                    </a:cubicBezTo>
                    <a:cubicBezTo>
                      <a:pt x="8017" y="11133"/>
                      <a:pt x="8017" y="11039"/>
                      <a:pt x="8028" y="10956"/>
                    </a:cubicBezTo>
                    <a:cubicBezTo>
                      <a:pt x="8028" y="10758"/>
                      <a:pt x="8017" y="10560"/>
                      <a:pt x="8153" y="10404"/>
                    </a:cubicBezTo>
                    <a:cubicBezTo>
                      <a:pt x="8195" y="10341"/>
                      <a:pt x="8195" y="10258"/>
                      <a:pt x="8132" y="10196"/>
                    </a:cubicBezTo>
                    <a:cubicBezTo>
                      <a:pt x="8121" y="10154"/>
                      <a:pt x="8121" y="10102"/>
                      <a:pt x="8111" y="10050"/>
                    </a:cubicBezTo>
                    <a:cubicBezTo>
                      <a:pt x="8121" y="10008"/>
                      <a:pt x="8111" y="9977"/>
                      <a:pt x="8080" y="9946"/>
                    </a:cubicBezTo>
                    <a:cubicBezTo>
                      <a:pt x="8080" y="9936"/>
                      <a:pt x="8080" y="9915"/>
                      <a:pt x="8070" y="9904"/>
                    </a:cubicBezTo>
                    <a:cubicBezTo>
                      <a:pt x="8070" y="9821"/>
                      <a:pt x="8070" y="9737"/>
                      <a:pt x="8174" y="9696"/>
                    </a:cubicBezTo>
                    <a:cubicBezTo>
                      <a:pt x="8195" y="9717"/>
                      <a:pt x="8205" y="9737"/>
                      <a:pt x="8226" y="9758"/>
                    </a:cubicBezTo>
                    <a:cubicBezTo>
                      <a:pt x="8226" y="9800"/>
                      <a:pt x="8236" y="9832"/>
                      <a:pt x="8278" y="9852"/>
                    </a:cubicBezTo>
                    <a:cubicBezTo>
                      <a:pt x="8309" y="9946"/>
                      <a:pt x="8361" y="10029"/>
                      <a:pt x="8445" y="10091"/>
                    </a:cubicBezTo>
                    <a:cubicBezTo>
                      <a:pt x="8496" y="10123"/>
                      <a:pt x="8528" y="10175"/>
                      <a:pt x="8570" y="10206"/>
                    </a:cubicBezTo>
                    <a:cubicBezTo>
                      <a:pt x="8663" y="10311"/>
                      <a:pt x="8736" y="10425"/>
                      <a:pt x="8871" y="10466"/>
                    </a:cubicBezTo>
                    <a:cubicBezTo>
                      <a:pt x="8892" y="10477"/>
                      <a:pt x="8903" y="10498"/>
                      <a:pt x="8924" y="10508"/>
                    </a:cubicBezTo>
                    <a:cubicBezTo>
                      <a:pt x="8944" y="10519"/>
                      <a:pt x="8965" y="10540"/>
                      <a:pt x="8975" y="10560"/>
                    </a:cubicBezTo>
                    <a:cubicBezTo>
                      <a:pt x="9069" y="10654"/>
                      <a:pt x="9183" y="10695"/>
                      <a:pt x="9298" y="10737"/>
                    </a:cubicBezTo>
                    <a:cubicBezTo>
                      <a:pt x="9342" y="10754"/>
                      <a:pt x="9386" y="10764"/>
                      <a:pt x="9432" y="10764"/>
                    </a:cubicBezTo>
                    <a:cubicBezTo>
                      <a:pt x="9495" y="10764"/>
                      <a:pt x="9560" y="10744"/>
                      <a:pt x="9621" y="10695"/>
                    </a:cubicBezTo>
                    <a:cubicBezTo>
                      <a:pt x="9662" y="10665"/>
                      <a:pt x="9704" y="10644"/>
                      <a:pt x="9746" y="10612"/>
                    </a:cubicBezTo>
                    <a:lnTo>
                      <a:pt x="9736" y="10612"/>
                    </a:lnTo>
                    <a:lnTo>
                      <a:pt x="9736" y="10602"/>
                    </a:lnTo>
                    <a:cubicBezTo>
                      <a:pt x="9736" y="10602"/>
                      <a:pt x="9736" y="10612"/>
                      <a:pt x="9746" y="10612"/>
                    </a:cubicBezTo>
                    <a:cubicBezTo>
                      <a:pt x="9774" y="10615"/>
                      <a:pt x="9801" y="10616"/>
                      <a:pt x="9828" y="10616"/>
                    </a:cubicBezTo>
                    <a:cubicBezTo>
                      <a:pt x="9991" y="10616"/>
                      <a:pt x="10131" y="10562"/>
                      <a:pt x="10256" y="10445"/>
                    </a:cubicBezTo>
                    <a:cubicBezTo>
                      <a:pt x="10266" y="10435"/>
                      <a:pt x="10277" y="10425"/>
                      <a:pt x="10287" y="10404"/>
                    </a:cubicBezTo>
                    <a:cubicBezTo>
                      <a:pt x="10308" y="10404"/>
                      <a:pt x="10331" y="10407"/>
                      <a:pt x="10352" y="10407"/>
                    </a:cubicBezTo>
                    <a:cubicBezTo>
                      <a:pt x="10385" y="10407"/>
                      <a:pt x="10414" y="10400"/>
                      <a:pt x="10433" y="10362"/>
                    </a:cubicBezTo>
                    <a:cubicBezTo>
                      <a:pt x="10454" y="10341"/>
                      <a:pt x="10465" y="10321"/>
                      <a:pt x="10485" y="10311"/>
                    </a:cubicBezTo>
                    <a:cubicBezTo>
                      <a:pt x="10495" y="10279"/>
                      <a:pt x="10495" y="10237"/>
                      <a:pt x="10516" y="10216"/>
                    </a:cubicBezTo>
                    <a:cubicBezTo>
                      <a:pt x="10548" y="10144"/>
                      <a:pt x="10537" y="10081"/>
                      <a:pt x="10465" y="10040"/>
                    </a:cubicBezTo>
                    <a:cubicBezTo>
                      <a:pt x="10370" y="9987"/>
                      <a:pt x="10329" y="9904"/>
                      <a:pt x="10329" y="9800"/>
                    </a:cubicBezTo>
                    <a:cubicBezTo>
                      <a:pt x="10319" y="9769"/>
                      <a:pt x="10266" y="9727"/>
                      <a:pt x="10277" y="9696"/>
                    </a:cubicBezTo>
                    <a:cubicBezTo>
                      <a:pt x="10281" y="9673"/>
                      <a:pt x="10292" y="9667"/>
                      <a:pt x="10305" y="9667"/>
                    </a:cubicBezTo>
                    <a:cubicBezTo>
                      <a:pt x="10321" y="9667"/>
                      <a:pt x="10340" y="9674"/>
                      <a:pt x="10356" y="9674"/>
                    </a:cubicBezTo>
                    <a:cubicBezTo>
                      <a:pt x="10366" y="9674"/>
                      <a:pt x="10374" y="9672"/>
                      <a:pt x="10381" y="9665"/>
                    </a:cubicBezTo>
                    <a:cubicBezTo>
                      <a:pt x="10402" y="9654"/>
                      <a:pt x="10412" y="9633"/>
                      <a:pt x="10423" y="9612"/>
                    </a:cubicBezTo>
                    <a:cubicBezTo>
                      <a:pt x="10454" y="9561"/>
                      <a:pt x="10465" y="9508"/>
                      <a:pt x="10485" y="9457"/>
                    </a:cubicBezTo>
                    <a:cubicBezTo>
                      <a:pt x="10506" y="9436"/>
                      <a:pt x="10527" y="9415"/>
                      <a:pt x="10527" y="9394"/>
                    </a:cubicBezTo>
                    <a:cubicBezTo>
                      <a:pt x="10548" y="9258"/>
                      <a:pt x="10548" y="9134"/>
                      <a:pt x="10590" y="8999"/>
                    </a:cubicBezTo>
                    <a:cubicBezTo>
                      <a:pt x="10620" y="8894"/>
                      <a:pt x="10558" y="8811"/>
                      <a:pt x="10444" y="8780"/>
                    </a:cubicBezTo>
                    <a:cubicBezTo>
                      <a:pt x="10412" y="8645"/>
                      <a:pt x="10266" y="8603"/>
                      <a:pt x="10204" y="8499"/>
                    </a:cubicBezTo>
                    <a:cubicBezTo>
                      <a:pt x="10162" y="8436"/>
                      <a:pt x="10131" y="8374"/>
                      <a:pt x="10131" y="8291"/>
                    </a:cubicBezTo>
                    <a:cubicBezTo>
                      <a:pt x="10141" y="8280"/>
                      <a:pt x="10141" y="8270"/>
                      <a:pt x="10141" y="8249"/>
                    </a:cubicBezTo>
                    <a:cubicBezTo>
                      <a:pt x="10225" y="8176"/>
                      <a:pt x="10225" y="8062"/>
                      <a:pt x="10287" y="7967"/>
                    </a:cubicBezTo>
                    <a:cubicBezTo>
                      <a:pt x="10350" y="7874"/>
                      <a:pt x="10485" y="7853"/>
                      <a:pt x="10537" y="7749"/>
                    </a:cubicBezTo>
                    <a:cubicBezTo>
                      <a:pt x="10798" y="7749"/>
                      <a:pt x="10974" y="7613"/>
                      <a:pt x="11152" y="7447"/>
                    </a:cubicBezTo>
                    <a:cubicBezTo>
                      <a:pt x="11162" y="7416"/>
                      <a:pt x="11183" y="7384"/>
                      <a:pt x="11183" y="7353"/>
                    </a:cubicBezTo>
                    <a:cubicBezTo>
                      <a:pt x="11193" y="7197"/>
                      <a:pt x="11193" y="7030"/>
                      <a:pt x="11183" y="6864"/>
                    </a:cubicBezTo>
                    <a:cubicBezTo>
                      <a:pt x="11183" y="6843"/>
                      <a:pt x="11173" y="6822"/>
                      <a:pt x="11152" y="6801"/>
                    </a:cubicBezTo>
                    <a:cubicBezTo>
                      <a:pt x="11152" y="6801"/>
                      <a:pt x="11152" y="6791"/>
                      <a:pt x="11141" y="6780"/>
                    </a:cubicBezTo>
                    <a:cubicBezTo>
                      <a:pt x="11089" y="6676"/>
                      <a:pt x="11037" y="6562"/>
                      <a:pt x="10954" y="6458"/>
                    </a:cubicBezTo>
                    <a:cubicBezTo>
                      <a:pt x="10870" y="6343"/>
                      <a:pt x="10860" y="6197"/>
                      <a:pt x="10787" y="6072"/>
                    </a:cubicBezTo>
                    <a:cubicBezTo>
                      <a:pt x="10756" y="6042"/>
                      <a:pt x="10735" y="6000"/>
                      <a:pt x="10704" y="5958"/>
                    </a:cubicBezTo>
                    <a:cubicBezTo>
                      <a:pt x="10558" y="5813"/>
                      <a:pt x="10360" y="5739"/>
                      <a:pt x="10183" y="5625"/>
                    </a:cubicBezTo>
                    <a:cubicBezTo>
                      <a:pt x="10152" y="5573"/>
                      <a:pt x="10090" y="5573"/>
                      <a:pt x="10037" y="5573"/>
                    </a:cubicBezTo>
                    <a:cubicBezTo>
                      <a:pt x="10028" y="5574"/>
                      <a:pt x="10020" y="5574"/>
                      <a:pt x="10011" y="5574"/>
                    </a:cubicBezTo>
                    <a:cubicBezTo>
                      <a:pt x="9943" y="5574"/>
                      <a:pt x="9896" y="5536"/>
                      <a:pt x="9840" y="5489"/>
                    </a:cubicBezTo>
                    <a:cubicBezTo>
                      <a:pt x="9777" y="5448"/>
                      <a:pt x="9683" y="5489"/>
                      <a:pt x="9632" y="5438"/>
                    </a:cubicBezTo>
                    <a:cubicBezTo>
                      <a:pt x="9590" y="5406"/>
                      <a:pt x="9569" y="5364"/>
                      <a:pt x="9537" y="5323"/>
                    </a:cubicBezTo>
                    <a:cubicBezTo>
                      <a:pt x="9642" y="5302"/>
                      <a:pt x="9715" y="5219"/>
                      <a:pt x="9787" y="5146"/>
                    </a:cubicBezTo>
                    <a:cubicBezTo>
                      <a:pt x="9861" y="5052"/>
                      <a:pt x="9986" y="5031"/>
                      <a:pt x="10048" y="4927"/>
                    </a:cubicBezTo>
                    <a:cubicBezTo>
                      <a:pt x="10090" y="4855"/>
                      <a:pt x="10183" y="4823"/>
                      <a:pt x="10194" y="4730"/>
                    </a:cubicBezTo>
                    <a:cubicBezTo>
                      <a:pt x="10235" y="4719"/>
                      <a:pt x="10287" y="4709"/>
                      <a:pt x="10340" y="4698"/>
                    </a:cubicBezTo>
                    <a:cubicBezTo>
                      <a:pt x="10465" y="4667"/>
                      <a:pt x="10569" y="4615"/>
                      <a:pt x="10599" y="4469"/>
                    </a:cubicBezTo>
                    <a:cubicBezTo>
                      <a:pt x="10610" y="4427"/>
                      <a:pt x="10641" y="4396"/>
                      <a:pt x="10673" y="4365"/>
                    </a:cubicBezTo>
                    <a:cubicBezTo>
                      <a:pt x="10849" y="4209"/>
                      <a:pt x="10891" y="3990"/>
                      <a:pt x="10933" y="3782"/>
                    </a:cubicBezTo>
                    <a:cubicBezTo>
                      <a:pt x="10985" y="3501"/>
                      <a:pt x="10839" y="3314"/>
                      <a:pt x="10537" y="3261"/>
                    </a:cubicBezTo>
                    <a:cubicBezTo>
                      <a:pt x="10444" y="3115"/>
                      <a:pt x="10287" y="3074"/>
                      <a:pt x="10141" y="3074"/>
                    </a:cubicBezTo>
                    <a:cubicBezTo>
                      <a:pt x="9996" y="3074"/>
                      <a:pt x="9840" y="3126"/>
                      <a:pt x="9683" y="3157"/>
                    </a:cubicBezTo>
                    <a:cubicBezTo>
                      <a:pt x="9621" y="3157"/>
                      <a:pt x="9569" y="3168"/>
                      <a:pt x="9527" y="3219"/>
                    </a:cubicBezTo>
                    <a:cubicBezTo>
                      <a:pt x="9463" y="3284"/>
                      <a:pt x="9383" y="3315"/>
                      <a:pt x="9294" y="3315"/>
                    </a:cubicBezTo>
                    <a:cubicBezTo>
                      <a:pt x="9282" y="3315"/>
                      <a:pt x="9269" y="3315"/>
                      <a:pt x="9257" y="3314"/>
                    </a:cubicBezTo>
                    <a:cubicBezTo>
                      <a:pt x="9241" y="3312"/>
                      <a:pt x="9225" y="3311"/>
                      <a:pt x="9210" y="3311"/>
                    </a:cubicBezTo>
                    <a:cubicBezTo>
                      <a:pt x="9111" y="3311"/>
                      <a:pt x="9013" y="3339"/>
                      <a:pt x="8924" y="3365"/>
                    </a:cubicBezTo>
                    <a:cubicBezTo>
                      <a:pt x="8892" y="3365"/>
                      <a:pt x="8861" y="3365"/>
                      <a:pt x="8829" y="3355"/>
                    </a:cubicBezTo>
                    <a:cubicBezTo>
                      <a:pt x="8815" y="3336"/>
                      <a:pt x="8798" y="3325"/>
                      <a:pt x="8781" y="3325"/>
                    </a:cubicBezTo>
                    <a:cubicBezTo>
                      <a:pt x="8761" y="3325"/>
                      <a:pt x="8742" y="3338"/>
                      <a:pt x="8725" y="3365"/>
                    </a:cubicBezTo>
                    <a:cubicBezTo>
                      <a:pt x="8642" y="3418"/>
                      <a:pt x="8570" y="3511"/>
                      <a:pt x="8455" y="3532"/>
                    </a:cubicBezTo>
                    <a:cubicBezTo>
                      <a:pt x="8413" y="3532"/>
                      <a:pt x="8392" y="3574"/>
                      <a:pt x="8382" y="3615"/>
                    </a:cubicBezTo>
                    <a:lnTo>
                      <a:pt x="8371" y="3615"/>
                    </a:lnTo>
                    <a:cubicBezTo>
                      <a:pt x="8236" y="3657"/>
                      <a:pt x="8153" y="3751"/>
                      <a:pt x="8070" y="3865"/>
                    </a:cubicBezTo>
                    <a:cubicBezTo>
                      <a:pt x="7945" y="3865"/>
                      <a:pt x="7851" y="3907"/>
                      <a:pt x="7767" y="4011"/>
                    </a:cubicBezTo>
                    <a:cubicBezTo>
                      <a:pt x="7674" y="4136"/>
                      <a:pt x="7580" y="4251"/>
                      <a:pt x="7487" y="4376"/>
                    </a:cubicBezTo>
                    <a:cubicBezTo>
                      <a:pt x="7476" y="4386"/>
                      <a:pt x="7476" y="4406"/>
                      <a:pt x="7476" y="4427"/>
                    </a:cubicBezTo>
                    <a:cubicBezTo>
                      <a:pt x="7434" y="4438"/>
                      <a:pt x="7413" y="4469"/>
                      <a:pt x="7413" y="4511"/>
                    </a:cubicBezTo>
                    <a:cubicBezTo>
                      <a:pt x="7341" y="4594"/>
                      <a:pt x="7278" y="4677"/>
                      <a:pt x="7205" y="4760"/>
                    </a:cubicBezTo>
                    <a:cubicBezTo>
                      <a:pt x="7122" y="4760"/>
                      <a:pt x="7122" y="4760"/>
                      <a:pt x="7112" y="4667"/>
                    </a:cubicBezTo>
                    <a:cubicBezTo>
                      <a:pt x="7154" y="4646"/>
                      <a:pt x="7164" y="4615"/>
                      <a:pt x="7164" y="4573"/>
                    </a:cubicBezTo>
                    <a:lnTo>
                      <a:pt x="7174" y="4573"/>
                    </a:lnTo>
                    <a:cubicBezTo>
                      <a:pt x="7258" y="4480"/>
                      <a:pt x="7288" y="4355"/>
                      <a:pt x="7362" y="4261"/>
                    </a:cubicBezTo>
                    <a:cubicBezTo>
                      <a:pt x="7497" y="4094"/>
                      <a:pt x="7601" y="3918"/>
                      <a:pt x="7674" y="3719"/>
                    </a:cubicBezTo>
                    <a:cubicBezTo>
                      <a:pt x="7705" y="3698"/>
                      <a:pt x="7716" y="3657"/>
                      <a:pt x="7716" y="3615"/>
                    </a:cubicBezTo>
                    <a:cubicBezTo>
                      <a:pt x="7726" y="3594"/>
                      <a:pt x="7726" y="3584"/>
                      <a:pt x="7726" y="3564"/>
                    </a:cubicBezTo>
                    <a:cubicBezTo>
                      <a:pt x="7841" y="3490"/>
                      <a:pt x="7851" y="3314"/>
                      <a:pt x="7987" y="3251"/>
                    </a:cubicBezTo>
                    <a:cubicBezTo>
                      <a:pt x="8007" y="3251"/>
                      <a:pt x="8007" y="3210"/>
                      <a:pt x="8017" y="3189"/>
                    </a:cubicBezTo>
                    <a:cubicBezTo>
                      <a:pt x="8017" y="3126"/>
                      <a:pt x="8017" y="3074"/>
                      <a:pt x="8028" y="3011"/>
                    </a:cubicBezTo>
                    <a:cubicBezTo>
                      <a:pt x="8153" y="2865"/>
                      <a:pt x="8267" y="2699"/>
                      <a:pt x="8330" y="2511"/>
                    </a:cubicBezTo>
                    <a:cubicBezTo>
                      <a:pt x="8361" y="2481"/>
                      <a:pt x="8371" y="2449"/>
                      <a:pt x="8371" y="2407"/>
                    </a:cubicBezTo>
                    <a:lnTo>
                      <a:pt x="8371" y="2356"/>
                    </a:lnTo>
                    <a:cubicBezTo>
                      <a:pt x="8413" y="2335"/>
                      <a:pt x="8424" y="2293"/>
                      <a:pt x="8424" y="2252"/>
                    </a:cubicBezTo>
                    <a:cubicBezTo>
                      <a:pt x="8475" y="2220"/>
                      <a:pt x="8475" y="2189"/>
                      <a:pt x="8424" y="2157"/>
                    </a:cubicBezTo>
                    <a:cubicBezTo>
                      <a:pt x="8507" y="2002"/>
                      <a:pt x="8600" y="1856"/>
                      <a:pt x="8642" y="1679"/>
                    </a:cubicBezTo>
                    <a:cubicBezTo>
                      <a:pt x="8653" y="1616"/>
                      <a:pt x="8674" y="1554"/>
                      <a:pt x="8642" y="1491"/>
                    </a:cubicBezTo>
                    <a:cubicBezTo>
                      <a:pt x="8611" y="1419"/>
                      <a:pt x="8621" y="1345"/>
                      <a:pt x="8674" y="1283"/>
                    </a:cubicBezTo>
                    <a:cubicBezTo>
                      <a:pt x="8705" y="1241"/>
                      <a:pt x="8705" y="1200"/>
                      <a:pt x="8684" y="1158"/>
                    </a:cubicBezTo>
                    <a:cubicBezTo>
                      <a:pt x="8611" y="1044"/>
                      <a:pt x="8580" y="898"/>
                      <a:pt x="8475" y="794"/>
                    </a:cubicBezTo>
                    <a:cubicBezTo>
                      <a:pt x="8475" y="752"/>
                      <a:pt x="8465" y="721"/>
                      <a:pt x="8424" y="700"/>
                    </a:cubicBezTo>
                    <a:lnTo>
                      <a:pt x="8424" y="690"/>
                    </a:lnTo>
                    <a:cubicBezTo>
                      <a:pt x="8403" y="679"/>
                      <a:pt x="8392" y="658"/>
                      <a:pt x="8382" y="648"/>
                    </a:cubicBezTo>
                    <a:cubicBezTo>
                      <a:pt x="8300" y="548"/>
                      <a:pt x="8203" y="488"/>
                      <a:pt x="8075" y="488"/>
                    </a:cubicBezTo>
                    <a:cubicBezTo>
                      <a:pt x="8057" y="488"/>
                      <a:pt x="8037" y="489"/>
                      <a:pt x="8017" y="492"/>
                    </a:cubicBezTo>
                    <a:lnTo>
                      <a:pt x="7695" y="492"/>
                    </a:lnTo>
                    <a:cubicBezTo>
                      <a:pt x="7653" y="492"/>
                      <a:pt x="7601" y="502"/>
                      <a:pt x="7559" y="533"/>
                    </a:cubicBezTo>
                    <a:cubicBezTo>
                      <a:pt x="7508" y="544"/>
                      <a:pt x="7455" y="544"/>
                      <a:pt x="7413" y="596"/>
                    </a:cubicBezTo>
                    <a:cubicBezTo>
                      <a:pt x="7112" y="721"/>
                      <a:pt x="6810" y="866"/>
                      <a:pt x="6612" y="1148"/>
                    </a:cubicBezTo>
                    <a:cubicBezTo>
                      <a:pt x="6550" y="1179"/>
                      <a:pt x="6570" y="1273"/>
                      <a:pt x="6497" y="1304"/>
                    </a:cubicBezTo>
                    <a:cubicBezTo>
                      <a:pt x="6404" y="1366"/>
                      <a:pt x="6372" y="1470"/>
                      <a:pt x="6362" y="1585"/>
                    </a:cubicBezTo>
                    <a:cubicBezTo>
                      <a:pt x="6351" y="1627"/>
                      <a:pt x="6351" y="1679"/>
                      <a:pt x="6321" y="1720"/>
                    </a:cubicBezTo>
                    <a:cubicBezTo>
                      <a:pt x="6206" y="1803"/>
                      <a:pt x="6175" y="1928"/>
                      <a:pt x="6122" y="2043"/>
                    </a:cubicBezTo>
                    <a:cubicBezTo>
                      <a:pt x="6071" y="2147"/>
                      <a:pt x="6060" y="2252"/>
                      <a:pt x="6060" y="2356"/>
                    </a:cubicBezTo>
                    <a:lnTo>
                      <a:pt x="6029" y="2449"/>
                    </a:lnTo>
                    <a:cubicBezTo>
                      <a:pt x="6018" y="2491"/>
                      <a:pt x="6018" y="2532"/>
                      <a:pt x="6060" y="2553"/>
                    </a:cubicBezTo>
                    <a:cubicBezTo>
                      <a:pt x="6081" y="2699"/>
                      <a:pt x="6018" y="2824"/>
                      <a:pt x="6008" y="2960"/>
                    </a:cubicBezTo>
                    <a:cubicBezTo>
                      <a:pt x="5904" y="3011"/>
                      <a:pt x="5842" y="3095"/>
                      <a:pt x="5852" y="3219"/>
                    </a:cubicBezTo>
                    <a:cubicBezTo>
                      <a:pt x="5852" y="3261"/>
                      <a:pt x="5831" y="3314"/>
                      <a:pt x="5831" y="3365"/>
                    </a:cubicBezTo>
                    <a:cubicBezTo>
                      <a:pt x="5810" y="3564"/>
                      <a:pt x="5717" y="3761"/>
                      <a:pt x="5717" y="3969"/>
                    </a:cubicBezTo>
                    <a:cubicBezTo>
                      <a:pt x="5664" y="4073"/>
                      <a:pt x="5685" y="4198"/>
                      <a:pt x="5654" y="4313"/>
                    </a:cubicBezTo>
                    <a:cubicBezTo>
                      <a:pt x="5610" y="4339"/>
                      <a:pt x="5566" y="4380"/>
                      <a:pt x="5498" y="4380"/>
                    </a:cubicBezTo>
                    <a:cubicBezTo>
                      <a:pt x="5485" y="4380"/>
                      <a:pt x="5471" y="4379"/>
                      <a:pt x="5456" y="4376"/>
                    </a:cubicBezTo>
                    <a:cubicBezTo>
                      <a:pt x="5498" y="4230"/>
                      <a:pt x="5498" y="4073"/>
                      <a:pt x="5456" y="3918"/>
                    </a:cubicBezTo>
                    <a:cubicBezTo>
                      <a:pt x="5498" y="3793"/>
                      <a:pt x="5539" y="3657"/>
                      <a:pt x="5467" y="3532"/>
                    </a:cubicBezTo>
                    <a:cubicBezTo>
                      <a:pt x="5467" y="3511"/>
                      <a:pt x="5456" y="3490"/>
                      <a:pt x="5467" y="3480"/>
                    </a:cubicBezTo>
                    <a:cubicBezTo>
                      <a:pt x="5518" y="3355"/>
                      <a:pt x="5467" y="3230"/>
                      <a:pt x="5446" y="3115"/>
                    </a:cubicBezTo>
                    <a:cubicBezTo>
                      <a:pt x="5414" y="2990"/>
                      <a:pt x="5404" y="2886"/>
                      <a:pt x="5435" y="2772"/>
                    </a:cubicBezTo>
                    <a:cubicBezTo>
                      <a:pt x="5467" y="2647"/>
                      <a:pt x="5477" y="2501"/>
                      <a:pt x="5414" y="2377"/>
                    </a:cubicBezTo>
                    <a:cubicBezTo>
                      <a:pt x="5342" y="2231"/>
                      <a:pt x="5331" y="2074"/>
                      <a:pt x="5352" y="1918"/>
                    </a:cubicBezTo>
                    <a:cubicBezTo>
                      <a:pt x="5363" y="1845"/>
                      <a:pt x="5363" y="1762"/>
                      <a:pt x="5352" y="1689"/>
                    </a:cubicBezTo>
                    <a:cubicBezTo>
                      <a:pt x="5300" y="1481"/>
                      <a:pt x="5279" y="1262"/>
                      <a:pt x="5300" y="1044"/>
                    </a:cubicBezTo>
                    <a:cubicBezTo>
                      <a:pt x="5310" y="1002"/>
                      <a:pt x="5289" y="961"/>
                      <a:pt x="5259" y="929"/>
                    </a:cubicBezTo>
                    <a:cubicBezTo>
                      <a:pt x="5227" y="887"/>
                      <a:pt x="5185" y="846"/>
                      <a:pt x="5154" y="794"/>
                    </a:cubicBezTo>
                    <a:cubicBezTo>
                      <a:pt x="5134" y="752"/>
                      <a:pt x="5113" y="721"/>
                      <a:pt x="5113" y="679"/>
                    </a:cubicBezTo>
                    <a:cubicBezTo>
                      <a:pt x="5081" y="586"/>
                      <a:pt x="5071" y="482"/>
                      <a:pt x="5039" y="387"/>
                    </a:cubicBezTo>
                    <a:cubicBezTo>
                      <a:pt x="5009" y="283"/>
                      <a:pt x="4956" y="190"/>
                      <a:pt x="4842" y="148"/>
                    </a:cubicBezTo>
                    <a:cubicBezTo>
                      <a:pt x="4780" y="126"/>
                      <a:pt x="4721" y="106"/>
                      <a:pt x="4663" y="106"/>
                    </a:cubicBezTo>
                    <a:cubicBezTo>
                      <a:pt x="4614" y="106"/>
                      <a:pt x="4567" y="120"/>
                      <a:pt x="4519" y="158"/>
                    </a:cubicBezTo>
                    <a:cubicBezTo>
                      <a:pt x="4498" y="169"/>
                      <a:pt x="4467" y="179"/>
                      <a:pt x="4446" y="190"/>
                    </a:cubicBezTo>
                    <a:cubicBezTo>
                      <a:pt x="4426" y="173"/>
                      <a:pt x="4405" y="167"/>
                      <a:pt x="4384" y="167"/>
                    </a:cubicBezTo>
                    <a:cubicBezTo>
                      <a:pt x="4341" y="167"/>
                      <a:pt x="4297" y="190"/>
                      <a:pt x="4248" y="190"/>
                    </a:cubicBezTo>
                    <a:lnTo>
                      <a:pt x="4061" y="33"/>
                    </a:lnTo>
                    <a:cubicBezTo>
                      <a:pt x="4033" y="11"/>
                      <a:pt x="4005" y="1"/>
                      <a:pt x="3978"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38"/>
              <p:cNvSpPr/>
              <p:nvPr/>
            </p:nvSpPr>
            <p:spPr>
              <a:xfrm>
                <a:off x="1167464" y="939789"/>
                <a:ext cx="4843" cy="6520"/>
              </a:xfrm>
              <a:custGeom>
                <a:avLst/>
                <a:gdLst/>
                <a:ahLst/>
                <a:cxnLst/>
                <a:rect l="l" t="t" r="r" b="b"/>
                <a:pathLst>
                  <a:path w="78" h="105" extrusionOk="0">
                    <a:moveTo>
                      <a:pt x="69" y="1"/>
                    </a:moveTo>
                    <a:cubicBezTo>
                      <a:pt x="65" y="1"/>
                      <a:pt x="59" y="4"/>
                      <a:pt x="53" y="11"/>
                    </a:cubicBezTo>
                    <a:cubicBezTo>
                      <a:pt x="32" y="31"/>
                      <a:pt x="11" y="52"/>
                      <a:pt x="1" y="73"/>
                    </a:cubicBezTo>
                    <a:lnTo>
                      <a:pt x="32" y="105"/>
                    </a:lnTo>
                    <a:cubicBezTo>
                      <a:pt x="53" y="84"/>
                      <a:pt x="63" y="52"/>
                      <a:pt x="63" y="52"/>
                    </a:cubicBezTo>
                    <a:cubicBezTo>
                      <a:pt x="78" y="17"/>
                      <a:pt x="77" y="1"/>
                      <a:pt x="69" y="1"/>
                    </a:cubicBezTo>
                    <a:close/>
                  </a:path>
                </a:pathLst>
              </a:custGeom>
              <a:solidFill>
                <a:srgbClr val="F4C5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3" name="Google Shape;163;p38"/>
              <p:cNvPicPr preferRelativeResize="0"/>
              <p:nvPr/>
            </p:nvPicPr>
            <p:blipFill rotWithShape="1">
              <a:blip r:embed="rId4">
                <a:alphaModFix/>
              </a:blip>
              <a:srcRect/>
              <a:stretch/>
            </p:blipFill>
            <p:spPr>
              <a:xfrm>
                <a:off x="776345" y="151864"/>
                <a:ext cx="741035" cy="794424"/>
              </a:xfrm>
              <a:prstGeom prst="rect">
                <a:avLst/>
              </a:prstGeom>
              <a:noFill/>
              <a:ln>
                <a:noFill/>
              </a:ln>
            </p:spPr>
          </p:pic>
        </p:grpSp>
        <p:grpSp>
          <p:nvGrpSpPr>
            <p:cNvPr id="164" name="Google Shape;164;p38"/>
            <p:cNvGrpSpPr/>
            <p:nvPr/>
          </p:nvGrpSpPr>
          <p:grpSpPr>
            <a:xfrm rot="-3233906">
              <a:off x="8845736" y="3838041"/>
              <a:ext cx="274959" cy="539098"/>
              <a:chOff x="4229113" y="3659368"/>
              <a:chExt cx="424779" cy="832844"/>
            </a:xfrm>
          </p:grpSpPr>
          <p:sp>
            <p:nvSpPr>
              <p:cNvPr id="165" name="Google Shape;165;p38"/>
              <p:cNvSpPr/>
              <p:nvPr/>
            </p:nvSpPr>
            <p:spPr>
              <a:xfrm>
                <a:off x="4229113" y="3659368"/>
                <a:ext cx="424779" cy="832844"/>
              </a:xfrm>
              <a:custGeom>
                <a:avLst/>
                <a:gdLst/>
                <a:ahLst/>
                <a:cxnLst/>
                <a:rect l="l" t="t" r="r" b="b"/>
                <a:pathLst>
                  <a:path w="5405" h="10598" extrusionOk="0">
                    <a:moveTo>
                      <a:pt x="2541" y="2137"/>
                    </a:moveTo>
                    <a:cubicBezTo>
                      <a:pt x="2531" y="2137"/>
                      <a:pt x="2531" y="2147"/>
                      <a:pt x="2531" y="2147"/>
                    </a:cubicBezTo>
                    <a:lnTo>
                      <a:pt x="2520" y="2137"/>
                    </a:lnTo>
                    <a:close/>
                    <a:moveTo>
                      <a:pt x="4061" y="2876"/>
                    </a:moveTo>
                    <a:lnTo>
                      <a:pt x="4072" y="2886"/>
                    </a:lnTo>
                    <a:lnTo>
                      <a:pt x="4061" y="2886"/>
                    </a:lnTo>
                    <a:lnTo>
                      <a:pt x="4061" y="2876"/>
                    </a:lnTo>
                    <a:close/>
                    <a:moveTo>
                      <a:pt x="2406" y="3678"/>
                    </a:moveTo>
                    <a:lnTo>
                      <a:pt x="2406" y="3699"/>
                    </a:lnTo>
                    <a:lnTo>
                      <a:pt x="2396" y="3688"/>
                    </a:lnTo>
                    <a:cubicBezTo>
                      <a:pt x="2396" y="3688"/>
                      <a:pt x="2406" y="3688"/>
                      <a:pt x="2406" y="3678"/>
                    </a:cubicBezTo>
                    <a:close/>
                    <a:moveTo>
                      <a:pt x="1323" y="3803"/>
                    </a:moveTo>
                    <a:cubicBezTo>
                      <a:pt x="1313" y="3813"/>
                      <a:pt x="1313" y="3824"/>
                      <a:pt x="1313" y="3834"/>
                    </a:cubicBezTo>
                    <a:lnTo>
                      <a:pt x="1313" y="3803"/>
                    </a:lnTo>
                    <a:close/>
                    <a:moveTo>
                      <a:pt x="1000" y="3918"/>
                    </a:moveTo>
                    <a:lnTo>
                      <a:pt x="1000" y="3918"/>
                    </a:lnTo>
                    <a:cubicBezTo>
                      <a:pt x="1003" y="3919"/>
                      <a:pt x="1006" y="3922"/>
                      <a:pt x="1011" y="3928"/>
                    </a:cubicBezTo>
                    <a:lnTo>
                      <a:pt x="1000" y="3928"/>
                    </a:lnTo>
                    <a:lnTo>
                      <a:pt x="1000" y="3918"/>
                    </a:lnTo>
                    <a:close/>
                    <a:moveTo>
                      <a:pt x="1687" y="5021"/>
                    </a:moveTo>
                    <a:lnTo>
                      <a:pt x="1687" y="5031"/>
                    </a:lnTo>
                    <a:lnTo>
                      <a:pt x="1677" y="5031"/>
                    </a:lnTo>
                    <a:lnTo>
                      <a:pt x="1677" y="5021"/>
                    </a:lnTo>
                    <a:close/>
                    <a:moveTo>
                      <a:pt x="1677" y="5031"/>
                    </a:moveTo>
                    <a:lnTo>
                      <a:pt x="1687" y="5041"/>
                    </a:lnTo>
                    <a:cubicBezTo>
                      <a:pt x="1678" y="5041"/>
                      <a:pt x="1677" y="5031"/>
                      <a:pt x="1677" y="5031"/>
                    </a:cubicBezTo>
                    <a:close/>
                    <a:moveTo>
                      <a:pt x="2783" y="9704"/>
                    </a:moveTo>
                    <a:lnTo>
                      <a:pt x="2783" y="9704"/>
                    </a:lnTo>
                    <a:cubicBezTo>
                      <a:pt x="2782" y="9707"/>
                      <a:pt x="2781" y="9711"/>
                      <a:pt x="2781" y="9717"/>
                    </a:cubicBezTo>
                    <a:lnTo>
                      <a:pt x="2781" y="9706"/>
                    </a:lnTo>
                    <a:cubicBezTo>
                      <a:pt x="2782" y="9705"/>
                      <a:pt x="2782" y="9705"/>
                      <a:pt x="2783" y="9704"/>
                    </a:cubicBezTo>
                    <a:close/>
                    <a:moveTo>
                      <a:pt x="2302" y="10071"/>
                    </a:moveTo>
                    <a:lnTo>
                      <a:pt x="2302" y="10071"/>
                    </a:lnTo>
                    <a:cubicBezTo>
                      <a:pt x="2312" y="10071"/>
                      <a:pt x="2323" y="10081"/>
                      <a:pt x="2333" y="10092"/>
                    </a:cubicBezTo>
                    <a:lnTo>
                      <a:pt x="2333" y="10102"/>
                    </a:lnTo>
                    <a:cubicBezTo>
                      <a:pt x="2323" y="10081"/>
                      <a:pt x="2312" y="10081"/>
                      <a:pt x="2302" y="10071"/>
                    </a:cubicBezTo>
                    <a:close/>
                    <a:moveTo>
                      <a:pt x="2000" y="10185"/>
                    </a:moveTo>
                    <a:cubicBezTo>
                      <a:pt x="2021" y="10185"/>
                      <a:pt x="2052" y="10185"/>
                      <a:pt x="2062" y="10206"/>
                    </a:cubicBezTo>
                    <a:cubicBezTo>
                      <a:pt x="2042" y="10206"/>
                      <a:pt x="2021" y="10196"/>
                      <a:pt x="2000" y="10185"/>
                    </a:cubicBezTo>
                    <a:close/>
                    <a:moveTo>
                      <a:pt x="3381" y="1"/>
                    </a:moveTo>
                    <a:cubicBezTo>
                      <a:pt x="3362" y="1"/>
                      <a:pt x="3343" y="8"/>
                      <a:pt x="3323" y="23"/>
                    </a:cubicBezTo>
                    <a:cubicBezTo>
                      <a:pt x="3198" y="96"/>
                      <a:pt x="3083" y="127"/>
                      <a:pt x="2948" y="138"/>
                    </a:cubicBezTo>
                    <a:cubicBezTo>
                      <a:pt x="2916" y="148"/>
                      <a:pt x="2874" y="169"/>
                      <a:pt x="2844" y="189"/>
                    </a:cubicBezTo>
                    <a:cubicBezTo>
                      <a:pt x="2823" y="189"/>
                      <a:pt x="2802" y="179"/>
                      <a:pt x="2781" y="179"/>
                    </a:cubicBezTo>
                    <a:cubicBezTo>
                      <a:pt x="2644" y="65"/>
                      <a:pt x="2524" y="12"/>
                      <a:pt x="2392" y="12"/>
                    </a:cubicBezTo>
                    <a:cubicBezTo>
                      <a:pt x="2344" y="12"/>
                      <a:pt x="2293" y="19"/>
                      <a:pt x="2240" y="34"/>
                    </a:cubicBezTo>
                    <a:cubicBezTo>
                      <a:pt x="2083" y="64"/>
                      <a:pt x="1917" y="85"/>
                      <a:pt x="1771" y="138"/>
                    </a:cubicBezTo>
                    <a:cubicBezTo>
                      <a:pt x="1542" y="231"/>
                      <a:pt x="1261" y="252"/>
                      <a:pt x="1115" y="492"/>
                    </a:cubicBezTo>
                    <a:cubicBezTo>
                      <a:pt x="1084" y="543"/>
                      <a:pt x="1042" y="543"/>
                      <a:pt x="990" y="564"/>
                    </a:cubicBezTo>
                    <a:cubicBezTo>
                      <a:pt x="896" y="606"/>
                      <a:pt x="792" y="627"/>
                      <a:pt x="761" y="742"/>
                    </a:cubicBezTo>
                    <a:lnTo>
                      <a:pt x="761" y="752"/>
                    </a:lnTo>
                    <a:cubicBezTo>
                      <a:pt x="740" y="762"/>
                      <a:pt x="720" y="783"/>
                      <a:pt x="699" y="804"/>
                    </a:cubicBezTo>
                    <a:cubicBezTo>
                      <a:pt x="657" y="804"/>
                      <a:pt x="636" y="825"/>
                      <a:pt x="625" y="856"/>
                    </a:cubicBezTo>
                    <a:cubicBezTo>
                      <a:pt x="605" y="908"/>
                      <a:pt x="574" y="950"/>
                      <a:pt x="553" y="991"/>
                    </a:cubicBezTo>
                    <a:cubicBezTo>
                      <a:pt x="459" y="1137"/>
                      <a:pt x="355" y="1272"/>
                      <a:pt x="396" y="1460"/>
                    </a:cubicBezTo>
                    <a:cubicBezTo>
                      <a:pt x="407" y="1533"/>
                      <a:pt x="366" y="1595"/>
                      <a:pt x="324" y="1658"/>
                    </a:cubicBezTo>
                    <a:cubicBezTo>
                      <a:pt x="105" y="1772"/>
                      <a:pt x="95" y="2001"/>
                      <a:pt x="22" y="2188"/>
                    </a:cubicBezTo>
                    <a:cubicBezTo>
                      <a:pt x="12" y="2220"/>
                      <a:pt x="1" y="2262"/>
                      <a:pt x="22" y="2283"/>
                    </a:cubicBezTo>
                    <a:cubicBezTo>
                      <a:pt x="84" y="2408"/>
                      <a:pt x="12" y="2522"/>
                      <a:pt x="32" y="2647"/>
                    </a:cubicBezTo>
                    <a:lnTo>
                      <a:pt x="32" y="3313"/>
                    </a:lnTo>
                    <a:cubicBezTo>
                      <a:pt x="1" y="3553"/>
                      <a:pt x="147" y="3688"/>
                      <a:pt x="324" y="3813"/>
                    </a:cubicBezTo>
                    <a:cubicBezTo>
                      <a:pt x="355" y="4053"/>
                      <a:pt x="417" y="4282"/>
                      <a:pt x="574" y="4479"/>
                    </a:cubicBezTo>
                    <a:cubicBezTo>
                      <a:pt x="646" y="4687"/>
                      <a:pt x="792" y="4823"/>
                      <a:pt x="990" y="4916"/>
                    </a:cubicBezTo>
                    <a:cubicBezTo>
                      <a:pt x="1136" y="5083"/>
                      <a:pt x="1313" y="5208"/>
                      <a:pt x="1542" y="5219"/>
                    </a:cubicBezTo>
                    <a:cubicBezTo>
                      <a:pt x="1601" y="5263"/>
                      <a:pt x="1659" y="5276"/>
                      <a:pt x="1718" y="5276"/>
                    </a:cubicBezTo>
                    <a:cubicBezTo>
                      <a:pt x="1743" y="5276"/>
                      <a:pt x="1767" y="5274"/>
                      <a:pt x="1792" y="5270"/>
                    </a:cubicBezTo>
                    <a:cubicBezTo>
                      <a:pt x="1812" y="5270"/>
                      <a:pt x="1844" y="5270"/>
                      <a:pt x="1865" y="5260"/>
                    </a:cubicBezTo>
                    <a:cubicBezTo>
                      <a:pt x="2073" y="5281"/>
                      <a:pt x="2104" y="5437"/>
                      <a:pt x="2125" y="5604"/>
                    </a:cubicBezTo>
                    <a:cubicBezTo>
                      <a:pt x="2136" y="5635"/>
                      <a:pt x="2115" y="5677"/>
                      <a:pt x="2115" y="5719"/>
                    </a:cubicBezTo>
                    <a:cubicBezTo>
                      <a:pt x="2104" y="5895"/>
                      <a:pt x="2073" y="6073"/>
                      <a:pt x="2104" y="6260"/>
                    </a:cubicBezTo>
                    <a:cubicBezTo>
                      <a:pt x="2104" y="6385"/>
                      <a:pt x="2104" y="6499"/>
                      <a:pt x="2115" y="6624"/>
                    </a:cubicBezTo>
                    <a:cubicBezTo>
                      <a:pt x="2104" y="6645"/>
                      <a:pt x="2104" y="6666"/>
                      <a:pt x="2104" y="6686"/>
                    </a:cubicBezTo>
                    <a:cubicBezTo>
                      <a:pt x="2042" y="6864"/>
                      <a:pt x="2042" y="6864"/>
                      <a:pt x="2094" y="7186"/>
                    </a:cubicBezTo>
                    <a:cubicBezTo>
                      <a:pt x="2094" y="7301"/>
                      <a:pt x="2094" y="7426"/>
                      <a:pt x="2104" y="7540"/>
                    </a:cubicBezTo>
                    <a:cubicBezTo>
                      <a:pt x="2032" y="7676"/>
                      <a:pt x="1937" y="7801"/>
                      <a:pt x="1990" y="7968"/>
                    </a:cubicBezTo>
                    <a:cubicBezTo>
                      <a:pt x="1896" y="8123"/>
                      <a:pt x="1917" y="8269"/>
                      <a:pt x="2032" y="8415"/>
                    </a:cubicBezTo>
                    <a:cubicBezTo>
                      <a:pt x="2021" y="8519"/>
                      <a:pt x="1990" y="8623"/>
                      <a:pt x="1917" y="8706"/>
                    </a:cubicBezTo>
                    <a:cubicBezTo>
                      <a:pt x="1823" y="8769"/>
                      <a:pt x="1854" y="8863"/>
                      <a:pt x="1865" y="8956"/>
                    </a:cubicBezTo>
                    <a:cubicBezTo>
                      <a:pt x="1833" y="8967"/>
                      <a:pt x="1823" y="8977"/>
                      <a:pt x="1823" y="9009"/>
                    </a:cubicBezTo>
                    <a:cubicBezTo>
                      <a:pt x="1782" y="9123"/>
                      <a:pt x="1740" y="9248"/>
                      <a:pt x="1750" y="9384"/>
                    </a:cubicBezTo>
                    <a:cubicBezTo>
                      <a:pt x="1740" y="9456"/>
                      <a:pt x="1750" y="9539"/>
                      <a:pt x="1729" y="9613"/>
                    </a:cubicBezTo>
                    <a:cubicBezTo>
                      <a:pt x="1667" y="9800"/>
                      <a:pt x="1657" y="9987"/>
                      <a:pt x="1677" y="10175"/>
                    </a:cubicBezTo>
                    <a:cubicBezTo>
                      <a:pt x="1698" y="10237"/>
                      <a:pt x="1740" y="10289"/>
                      <a:pt x="1740" y="10351"/>
                    </a:cubicBezTo>
                    <a:cubicBezTo>
                      <a:pt x="1740" y="10476"/>
                      <a:pt x="1812" y="10529"/>
                      <a:pt x="1917" y="10571"/>
                    </a:cubicBezTo>
                    <a:cubicBezTo>
                      <a:pt x="1956" y="10590"/>
                      <a:pt x="2001" y="10597"/>
                      <a:pt x="2046" y="10597"/>
                    </a:cubicBezTo>
                    <a:cubicBezTo>
                      <a:pt x="2072" y="10597"/>
                      <a:pt x="2099" y="10595"/>
                      <a:pt x="2125" y="10591"/>
                    </a:cubicBezTo>
                    <a:cubicBezTo>
                      <a:pt x="2261" y="10571"/>
                      <a:pt x="2365" y="10487"/>
                      <a:pt x="2479" y="10414"/>
                    </a:cubicBezTo>
                    <a:cubicBezTo>
                      <a:pt x="2604" y="10414"/>
                      <a:pt x="2666" y="10321"/>
                      <a:pt x="2719" y="10217"/>
                    </a:cubicBezTo>
                    <a:cubicBezTo>
                      <a:pt x="2740" y="10143"/>
                      <a:pt x="2750" y="10071"/>
                      <a:pt x="2770" y="9987"/>
                    </a:cubicBezTo>
                    <a:cubicBezTo>
                      <a:pt x="2791" y="9914"/>
                      <a:pt x="2791" y="9842"/>
                      <a:pt x="2791" y="9758"/>
                    </a:cubicBezTo>
                    <a:cubicBezTo>
                      <a:pt x="2833" y="9696"/>
                      <a:pt x="2823" y="9623"/>
                      <a:pt x="2823" y="9550"/>
                    </a:cubicBezTo>
                    <a:cubicBezTo>
                      <a:pt x="2833" y="9259"/>
                      <a:pt x="2833" y="8967"/>
                      <a:pt x="2864" y="8665"/>
                    </a:cubicBezTo>
                    <a:cubicBezTo>
                      <a:pt x="2906" y="8311"/>
                      <a:pt x="2906" y="7957"/>
                      <a:pt x="2895" y="7603"/>
                    </a:cubicBezTo>
                    <a:cubicBezTo>
                      <a:pt x="2906" y="7561"/>
                      <a:pt x="2906" y="7519"/>
                      <a:pt x="2906" y="7478"/>
                    </a:cubicBezTo>
                    <a:cubicBezTo>
                      <a:pt x="2958" y="7374"/>
                      <a:pt x="2948" y="7280"/>
                      <a:pt x="2906" y="7176"/>
                    </a:cubicBezTo>
                    <a:cubicBezTo>
                      <a:pt x="2969" y="6978"/>
                      <a:pt x="2969" y="6770"/>
                      <a:pt x="2969" y="6572"/>
                    </a:cubicBezTo>
                    <a:cubicBezTo>
                      <a:pt x="2979" y="6520"/>
                      <a:pt x="2999" y="6478"/>
                      <a:pt x="3010" y="6427"/>
                    </a:cubicBezTo>
                    <a:cubicBezTo>
                      <a:pt x="3041" y="6291"/>
                      <a:pt x="3052" y="6145"/>
                      <a:pt x="3114" y="6020"/>
                    </a:cubicBezTo>
                    <a:cubicBezTo>
                      <a:pt x="3208" y="5843"/>
                      <a:pt x="3260" y="5656"/>
                      <a:pt x="3333" y="5479"/>
                    </a:cubicBezTo>
                    <a:cubicBezTo>
                      <a:pt x="3343" y="5479"/>
                      <a:pt x="3343" y="5469"/>
                      <a:pt x="3343" y="5469"/>
                    </a:cubicBezTo>
                    <a:cubicBezTo>
                      <a:pt x="3406" y="5385"/>
                      <a:pt x="3499" y="5302"/>
                      <a:pt x="3458" y="5177"/>
                    </a:cubicBezTo>
                    <a:cubicBezTo>
                      <a:pt x="3582" y="5125"/>
                      <a:pt x="3707" y="5083"/>
                      <a:pt x="3822" y="5041"/>
                    </a:cubicBezTo>
                    <a:lnTo>
                      <a:pt x="3864" y="5041"/>
                    </a:lnTo>
                    <a:cubicBezTo>
                      <a:pt x="3924" y="5071"/>
                      <a:pt x="3955" y="5087"/>
                      <a:pt x="3980" y="5087"/>
                    </a:cubicBezTo>
                    <a:cubicBezTo>
                      <a:pt x="4006" y="5087"/>
                      <a:pt x="4024" y="5069"/>
                      <a:pt x="4061" y="5031"/>
                    </a:cubicBezTo>
                    <a:cubicBezTo>
                      <a:pt x="4135" y="4990"/>
                      <a:pt x="4124" y="4916"/>
                      <a:pt x="4135" y="4854"/>
                    </a:cubicBezTo>
                    <a:cubicBezTo>
                      <a:pt x="4218" y="4812"/>
                      <a:pt x="4281" y="4761"/>
                      <a:pt x="4311" y="4667"/>
                    </a:cubicBezTo>
                    <a:cubicBezTo>
                      <a:pt x="4489" y="4552"/>
                      <a:pt x="4645" y="4417"/>
                      <a:pt x="4739" y="4229"/>
                    </a:cubicBezTo>
                    <a:cubicBezTo>
                      <a:pt x="4822" y="4188"/>
                      <a:pt x="4884" y="4104"/>
                      <a:pt x="4905" y="4021"/>
                    </a:cubicBezTo>
                    <a:cubicBezTo>
                      <a:pt x="4999" y="3771"/>
                      <a:pt x="5123" y="3542"/>
                      <a:pt x="5280" y="3324"/>
                    </a:cubicBezTo>
                    <a:cubicBezTo>
                      <a:pt x="5353" y="3220"/>
                      <a:pt x="5353" y="3116"/>
                      <a:pt x="5290" y="3011"/>
                    </a:cubicBezTo>
                    <a:lnTo>
                      <a:pt x="5353" y="2699"/>
                    </a:lnTo>
                    <a:cubicBezTo>
                      <a:pt x="5405" y="2657"/>
                      <a:pt x="5405" y="2616"/>
                      <a:pt x="5373" y="2574"/>
                    </a:cubicBezTo>
                    <a:cubicBezTo>
                      <a:pt x="5280" y="2480"/>
                      <a:pt x="5176" y="2408"/>
                      <a:pt x="5113" y="2283"/>
                    </a:cubicBezTo>
                    <a:cubicBezTo>
                      <a:pt x="5093" y="2251"/>
                      <a:pt x="5030" y="2230"/>
                      <a:pt x="4989" y="2209"/>
                    </a:cubicBezTo>
                    <a:lnTo>
                      <a:pt x="4989" y="2158"/>
                    </a:lnTo>
                    <a:cubicBezTo>
                      <a:pt x="5030" y="2105"/>
                      <a:pt x="5072" y="2063"/>
                      <a:pt x="5113" y="2022"/>
                    </a:cubicBezTo>
                    <a:cubicBezTo>
                      <a:pt x="5144" y="1991"/>
                      <a:pt x="5165" y="1949"/>
                      <a:pt x="5155" y="1918"/>
                    </a:cubicBezTo>
                    <a:cubicBezTo>
                      <a:pt x="5093" y="1730"/>
                      <a:pt x="5123" y="1512"/>
                      <a:pt x="4989" y="1355"/>
                    </a:cubicBezTo>
                    <a:cubicBezTo>
                      <a:pt x="4989" y="1283"/>
                      <a:pt x="4989" y="1210"/>
                      <a:pt x="4936" y="1158"/>
                    </a:cubicBezTo>
                    <a:cubicBezTo>
                      <a:pt x="4926" y="1096"/>
                      <a:pt x="4936" y="1022"/>
                      <a:pt x="4853" y="981"/>
                    </a:cubicBezTo>
                    <a:cubicBezTo>
                      <a:pt x="4686" y="887"/>
                      <a:pt x="4561" y="731"/>
                      <a:pt x="4457" y="575"/>
                    </a:cubicBezTo>
                    <a:cubicBezTo>
                      <a:pt x="4353" y="429"/>
                      <a:pt x="4228" y="325"/>
                      <a:pt x="4072" y="242"/>
                    </a:cubicBezTo>
                    <a:cubicBezTo>
                      <a:pt x="4048" y="213"/>
                      <a:pt x="4029" y="200"/>
                      <a:pt x="4010" y="200"/>
                    </a:cubicBezTo>
                    <a:cubicBezTo>
                      <a:pt x="3989" y="200"/>
                      <a:pt x="3970" y="218"/>
                      <a:pt x="3947" y="252"/>
                    </a:cubicBezTo>
                    <a:lnTo>
                      <a:pt x="3822" y="252"/>
                    </a:lnTo>
                    <a:cubicBezTo>
                      <a:pt x="3760" y="169"/>
                      <a:pt x="3656" y="200"/>
                      <a:pt x="3582" y="179"/>
                    </a:cubicBezTo>
                    <a:cubicBezTo>
                      <a:pt x="3562" y="169"/>
                      <a:pt x="3541" y="148"/>
                      <a:pt x="3520" y="127"/>
                    </a:cubicBezTo>
                    <a:cubicBezTo>
                      <a:pt x="3468" y="45"/>
                      <a:pt x="3427" y="1"/>
                      <a:pt x="3381"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6" name="Google Shape;166;p38"/>
              <p:cNvPicPr preferRelativeResize="0"/>
              <p:nvPr/>
            </p:nvPicPr>
            <p:blipFill rotWithShape="1">
              <a:blip r:embed="rId5">
                <a:alphaModFix/>
              </a:blip>
              <a:srcRect/>
              <a:stretch/>
            </p:blipFill>
            <p:spPr>
              <a:xfrm>
                <a:off x="4229920" y="3660228"/>
                <a:ext cx="423175" cy="831119"/>
              </a:xfrm>
              <a:prstGeom prst="rect">
                <a:avLst/>
              </a:prstGeom>
              <a:noFill/>
              <a:ln>
                <a:noFill/>
              </a:ln>
            </p:spPr>
          </p:pic>
        </p:grpSp>
      </p:grpSp>
      <p:grpSp>
        <p:nvGrpSpPr>
          <p:cNvPr id="167" name="Google Shape;167;p38"/>
          <p:cNvGrpSpPr/>
          <p:nvPr/>
        </p:nvGrpSpPr>
        <p:grpSpPr>
          <a:xfrm rot="3027568">
            <a:off x="396913" y="4380512"/>
            <a:ext cx="330073" cy="446976"/>
            <a:chOff x="196250" y="2705850"/>
            <a:chExt cx="587454" cy="795515"/>
          </a:xfrm>
        </p:grpSpPr>
        <p:sp>
          <p:nvSpPr>
            <p:cNvPr id="168" name="Google Shape;168;p38"/>
            <p:cNvSpPr/>
            <p:nvPr/>
          </p:nvSpPr>
          <p:spPr>
            <a:xfrm>
              <a:off x="196250" y="2705850"/>
              <a:ext cx="583522" cy="789532"/>
            </a:xfrm>
            <a:custGeom>
              <a:avLst/>
              <a:gdLst/>
              <a:ahLst/>
              <a:cxnLst/>
              <a:rect l="l" t="t" r="r" b="b"/>
              <a:pathLst>
                <a:path w="9081" h="12287" extrusionOk="0">
                  <a:moveTo>
                    <a:pt x="5181" y="761"/>
                  </a:moveTo>
                  <a:cubicBezTo>
                    <a:pt x="5194" y="761"/>
                    <a:pt x="5207" y="766"/>
                    <a:pt x="5218" y="776"/>
                  </a:cubicBezTo>
                  <a:cubicBezTo>
                    <a:pt x="5186" y="787"/>
                    <a:pt x="5165" y="787"/>
                    <a:pt x="5134" y="787"/>
                  </a:cubicBezTo>
                  <a:lnTo>
                    <a:pt x="5144" y="776"/>
                  </a:lnTo>
                  <a:cubicBezTo>
                    <a:pt x="5155" y="766"/>
                    <a:pt x="5168" y="761"/>
                    <a:pt x="5181" y="761"/>
                  </a:cubicBezTo>
                  <a:close/>
                  <a:moveTo>
                    <a:pt x="6780" y="860"/>
                  </a:moveTo>
                  <a:lnTo>
                    <a:pt x="6769" y="871"/>
                  </a:lnTo>
                  <a:lnTo>
                    <a:pt x="6769" y="860"/>
                  </a:lnTo>
                  <a:close/>
                  <a:moveTo>
                    <a:pt x="4135" y="1172"/>
                  </a:moveTo>
                  <a:cubicBezTo>
                    <a:pt x="4135" y="1172"/>
                    <a:pt x="4124" y="1172"/>
                    <a:pt x="4124" y="1183"/>
                  </a:cubicBezTo>
                  <a:lnTo>
                    <a:pt x="4124" y="1172"/>
                  </a:lnTo>
                  <a:close/>
                  <a:moveTo>
                    <a:pt x="5790" y="1537"/>
                  </a:moveTo>
                  <a:cubicBezTo>
                    <a:pt x="5790" y="1537"/>
                    <a:pt x="5790" y="1537"/>
                    <a:pt x="5790" y="1537"/>
                  </a:cubicBezTo>
                  <a:lnTo>
                    <a:pt x="5790" y="1537"/>
                  </a:lnTo>
                  <a:cubicBezTo>
                    <a:pt x="5801" y="1537"/>
                    <a:pt x="5801" y="1547"/>
                    <a:pt x="5811" y="1547"/>
                  </a:cubicBezTo>
                  <a:lnTo>
                    <a:pt x="5801" y="1558"/>
                  </a:lnTo>
                  <a:cubicBezTo>
                    <a:pt x="5801" y="1547"/>
                    <a:pt x="5790" y="1547"/>
                    <a:pt x="5790" y="1537"/>
                  </a:cubicBezTo>
                  <a:cubicBezTo>
                    <a:pt x="5790" y="1537"/>
                    <a:pt x="5790" y="1547"/>
                    <a:pt x="5780" y="1547"/>
                  </a:cubicBezTo>
                  <a:lnTo>
                    <a:pt x="5780" y="1537"/>
                  </a:lnTo>
                  <a:close/>
                  <a:moveTo>
                    <a:pt x="5665" y="2588"/>
                  </a:moveTo>
                  <a:cubicBezTo>
                    <a:pt x="5681" y="2604"/>
                    <a:pt x="5696" y="2612"/>
                    <a:pt x="5719" y="2612"/>
                  </a:cubicBezTo>
                  <a:cubicBezTo>
                    <a:pt x="5741" y="2612"/>
                    <a:pt x="5769" y="2604"/>
                    <a:pt x="5811" y="2588"/>
                  </a:cubicBezTo>
                  <a:lnTo>
                    <a:pt x="5811" y="2588"/>
                  </a:lnTo>
                  <a:cubicBezTo>
                    <a:pt x="5790" y="2599"/>
                    <a:pt x="5769" y="2620"/>
                    <a:pt x="5748" y="2630"/>
                  </a:cubicBezTo>
                  <a:cubicBezTo>
                    <a:pt x="5734" y="2630"/>
                    <a:pt x="5721" y="2635"/>
                    <a:pt x="5707" y="2635"/>
                  </a:cubicBezTo>
                  <a:cubicBezTo>
                    <a:pt x="5700" y="2635"/>
                    <a:pt x="5693" y="2633"/>
                    <a:pt x="5686" y="2630"/>
                  </a:cubicBezTo>
                  <a:cubicBezTo>
                    <a:pt x="5665" y="2620"/>
                    <a:pt x="5655" y="2609"/>
                    <a:pt x="5665" y="2588"/>
                  </a:cubicBezTo>
                  <a:close/>
                  <a:moveTo>
                    <a:pt x="2948" y="2859"/>
                  </a:moveTo>
                  <a:cubicBezTo>
                    <a:pt x="2937" y="2880"/>
                    <a:pt x="2927" y="2901"/>
                    <a:pt x="2895" y="2901"/>
                  </a:cubicBezTo>
                  <a:cubicBezTo>
                    <a:pt x="2916" y="2891"/>
                    <a:pt x="2927" y="2880"/>
                    <a:pt x="2948" y="2859"/>
                  </a:cubicBezTo>
                  <a:close/>
                  <a:moveTo>
                    <a:pt x="4020" y="3921"/>
                  </a:moveTo>
                  <a:lnTo>
                    <a:pt x="4020" y="3932"/>
                  </a:lnTo>
                  <a:lnTo>
                    <a:pt x="4010" y="3932"/>
                  </a:lnTo>
                  <a:lnTo>
                    <a:pt x="4020" y="3921"/>
                  </a:lnTo>
                  <a:close/>
                  <a:moveTo>
                    <a:pt x="5561" y="3828"/>
                  </a:moveTo>
                  <a:cubicBezTo>
                    <a:pt x="5561" y="3869"/>
                    <a:pt x="5572" y="3911"/>
                    <a:pt x="5582" y="3953"/>
                  </a:cubicBezTo>
                  <a:cubicBezTo>
                    <a:pt x="5551" y="3911"/>
                    <a:pt x="5519" y="3879"/>
                    <a:pt x="5488" y="3838"/>
                  </a:cubicBezTo>
                  <a:cubicBezTo>
                    <a:pt x="5509" y="3838"/>
                    <a:pt x="5530" y="3828"/>
                    <a:pt x="5561" y="3828"/>
                  </a:cubicBezTo>
                  <a:close/>
                  <a:moveTo>
                    <a:pt x="7393" y="4192"/>
                  </a:moveTo>
                  <a:lnTo>
                    <a:pt x="7363" y="4223"/>
                  </a:lnTo>
                  <a:cubicBezTo>
                    <a:pt x="7363" y="4202"/>
                    <a:pt x="7383" y="4192"/>
                    <a:pt x="7393" y="4192"/>
                  </a:cubicBezTo>
                  <a:close/>
                  <a:moveTo>
                    <a:pt x="4864" y="4723"/>
                  </a:moveTo>
                  <a:cubicBezTo>
                    <a:pt x="4874" y="4723"/>
                    <a:pt x="4885" y="4733"/>
                    <a:pt x="4895" y="4733"/>
                  </a:cubicBezTo>
                  <a:lnTo>
                    <a:pt x="4864" y="4733"/>
                  </a:lnTo>
                  <a:lnTo>
                    <a:pt x="4864" y="4723"/>
                  </a:lnTo>
                  <a:close/>
                  <a:moveTo>
                    <a:pt x="4926" y="4723"/>
                  </a:moveTo>
                  <a:lnTo>
                    <a:pt x="4926" y="4733"/>
                  </a:lnTo>
                  <a:lnTo>
                    <a:pt x="4926" y="4744"/>
                  </a:lnTo>
                  <a:cubicBezTo>
                    <a:pt x="4915" y="4744"/>
                    <a:pt x="4915" y="4744"/>
                    <a:pt x="4915" y="4733"/>
                  </a:cubicBezTo>
                  <a:lnTo>
                    <a:pt x="4926" y="4723"/>
                  </a:lnTo>
                  <a:close/>
                  <a:moveTo>
                    <a:pt x="3166" y="5514"/>
                  </a:moveTo>
                  <a:lnTo>
                    <a:pt x="3156" y="5524"/>
                  </a:lnTo>
                  <a:cubicBezTo>
                    <a:pt x="3156" y="5514"/>
                    <a:pt x="3166" y="5514"/>
                    <a:pt x="3166" y="5514"/>
                  </a:cubicBezTo>
                  <a:close/>
                  <a:moveTo>
                    <a:pt x="3031" y="5702"/>
                  </a:moveTo>
                  <a:lnTo>
                    <a:pt x="3031" y="5702"/>
                  </a:lnTo>
                  <a:cubicBezTo>
                    <a:pt x="3041" y="5702"/>
                    <a:pt x="3062" y="5712"/>
                    <a:pt x="3073" y="5723"/>
                  </a:cubicBezTo>
                  <a:cubicBezTo>
                    <a:pt x="3062" y="5712"/>
                    <a:pt x="3041" y="5712"/>
                    <a:pt x="3031" y="5702"/>
                  </a:cubicBezTo>
                  <a:close/>
                  <a:moveTo>
                    <a:pt x="3937" y="5806"/>
                  </a:moveTo>
                  <a:cubicBezTo>
                    <a:pt x="3924" y="5819"/>
                    <a:pt x="3911" y="5827"/>
                    <a:pt x="3896" y="5827"/>
                  </a:cubicBezTo>
                  <a:cubicBezTo>
                    <a:pt x="3887" y="5827"/>
                    <a:pt x="3876" y="5824"/>
                    <a:pt x="3864" y="5816"/>
                  </a:cubicBezTo>
                  <a:cubicBezTo>
                    <a:pt x="3885" y="5816"/>
                    <a:pt x="3916" y="5806"/>
                    <a:pt x="3937" y="5806"/>
                  </a:cubicBezTo>
                  <a:close/>
                  <a:moveTo>
                    <a:pt x="3354" y="5993"/>
                  </a:moveTo>
                  <a:lnTo>
                    <a:pt x="3354" y="5993"/>
                  </a:lnTo>
                  <a:cubicBezTo>
                    <a:pt x="3374" y="5993"/>
                    <a:pt x="3385" y="6003"/>
                    <a:pt x="3385" y="6024"/>
                  </a:cubicBezTo>
                  <a:lnTo>
                    <a:pt x="3354" y="5993"/>
                  </a:lnTo>
                  <a:close/>
                  <a:moveTo>
                    <a:pt x="7213" y="0"/>
                  </a:moveTo>
                  <a:cubicBezTo>
                    <a:pt x="7145" y="0"/>
                    <a:pt x="7078" y="34"/>
                    <a:pt x="7019" y="68"/>
                  </a:cubicBezTo>
                  <a:cubicBezTo>
                    <a:pt x="6925" y="214"/>
                    <a:pt x="6810" y="350"/>
                    <a:pt x="6623" y="392"/>
                  </a:cubicBezTo>
                  <a:cubicBezTo>
                    <a:pt x="6581" y="402"/>
                    <a:pt x="6550" y="443"/>
                    <a:pt x="6530" y="496"/>
                  </a:cubicBezTo>
                  <a:cubicBezTo>
                    <a:pt x="6436" y="610"/>
                    <a:pt x="6331" y="725"/>
                    <a:pt x="6290" y="871"/>
                  </a:cubicBezTo>
                  <a:cubicBezTo>
                    <a:pt x="6248" y="871"/>
                    <a:pt x="6227" y="891"/>
                    <a:pt x="6217" y="922"/>
                  </a:cubicBezTo>
                  <a:lnTo>
                    <a:pt x="6155" y="922"/>
                  </a:lnTo>
                  <a:cubicBezTo>
                    <a:pt x="6123" y="871"/>
                    <a:pt x="6061" y="860"/>
                    <a:pt x="6009" y="860"/>
                  </a:cubicBezTo>
                  <a:lnTo>
                    <a:pt x="5863" y="860"/>
                  </a:lnTo>
                  <a:cubicBezTo>
                    <a:pt x="5811" y="797"/>
                    <a:pt x="5738" y="797"/>
                    <a:pt x="5676" y="797"/>
                  </a:cubicBezTo>
                  <a:lnTo>
                    <a:pt x="5665" y="797"/>
                  </a:lnTo>
                  <a:cubicBezTo>
                    <a:pt x="5634" y="735"/>
                    <a:pt x="5593" y="704"/>
                    <a:pt x="5530" y="683"/>
                  </a:cubicBezTo>
                  <a:cubicBezTo>
                    <a:pt x="5344" y="639"/>
                    <a:pt x="5164" y="599"/>
                    <a:pt x="4978" y="599"/>
                  </a:cubicBezTo>
                  <a:cubicBezTo>
                    <a:pt x="4903" y="599"/>
                    <a:pt x="4827" y="606"/>
                    <a:pt x="4749" y="621"/>
                  </a:cubicBezTo>
                  <a:cubicBezTo>
                    <a:pt x="4739" y="620"/>
                    <a:pt x="4729" y="620"/>
                    <a:pt x="4720" y="620"/>
                  </a:cubicBezTo>
                  <a:cubicBezTo>
                    <a:pt x="4546" y="620"/>
                    <a:pt x="4410" y="712"/>
                    <a:pt x="4311" y="860"/>
                  </a:cubicBezTo>
                  <a:cubicBezTo>
                    <a:pt x="4156" y="943"/>
                    <a:pt x="4010" y="1058"/>
                    <a:pt x="3833" y="1110"/>
                  </a:cubicBezTo>
                  <a:lnTo>
                    <a:pt x="3645" y="1235"/>
                  </a:lnTo>
                  <a:cubicBezTo>
                    <a:pt x="3510" y="1287"/>
                    <a:pt x="3437" y="1401"/>
                    <a:pt x="3395" y="1537"/>
                  </a:cubicBezTo>
                  <a:cubicBezTo>
                    <a:pt x="3354" y="1568"/>
                    <a:pt x="3291" y="1589"/>
                    <a:pt x="3281" y="1662"/>
                  </a:cubicBezTo>
                  <a:cubicBezTo>
                    <a:pt x="3239" y="1724"/>
                    <a:pt x="3198" y="1787"/>
                    <a:pt x="3156" y="1839"/>
                  </a:cubicBezTo>
                  <a:cubicBezTo>
                    <a:pt x="3137" y="1839"/>
                    <a:pt x="3119" y="1839"/>
                    <a:pt x="3102" y="1839"/>
                  </a:cubicBezTo>
                  <a:cubicBezTo>
                    <a:pt x="3051" y="1839"/>
                    <a:pt x="3007" y="1833"/>
                    <a:pt x="2969" y="1787"/>
                  </a:cubicBezTo>
                  <a:cubicBezTo>
                    <a:pt x="2958" y="1755"/>
                    <a:pt x="2937" y="1734"/>
                    <a:pt x="2906" y="1724"/>
                  </a:cubicBezTo>
                  <a:cubicBezTo>
                    <a:pt x="2886" y="1689"/>
                    <a:pt x="2869" y="1673"/>
                    <a:pt x="2851" y="1673"/>
                  </a:cubicBezTo>
                  <a:cubicBezTo>
                    <a:pt x="2832" y="1673"/>
                    <a:pt x="2813" y="1692"/>
                    <a:pt x="2791" y="1724"/>
                  </a:cubicBezTo>
                  <a:cubicBezTo>
                    <a:pt x="2666" y="1724"/>
                    <a:pt x="2541" y="1724"/>
                    <a:pt x="2407" y="1734"/>
                  </a:cubicBezTo>
                  <a:lnTo>
                    <a:pt x="2302" y="1734"/>
                  </a:lnTo>
                  <a:cubicBezTo>
                    <a:pt x="2287" y="1711"/>
                    <a:pt x="2265" y="1699"/>
                    <a:pt x="2242" y="1699"/>
                  </a:cubicBezTo>
                  <a:cubicBezTo>
                    <a:pt x="2235" y="1699"/>
                    <a:pt x="2227" y="1701"/>
                    <a:pt x="2219" y="1704"/>
                  </a:cubicBezTo>
                  <a:cubicBezTo>
                    <a:pt x="2146" y="1704"/>
                    <a:pt x="2062" y="1714"/>
                    <a:pt x="1990" y="1724"/>
                  </a:cubicBezTo>
                  <a:lnTo>
                    <a:pt x="1750" y="1724"/>
                  </a:lnTo>
                  <a:cubicBezTo>
                    <a:pt x="1726" y="1721"/>
                    <a:pt x="1703" y="1719"/>
                    <a:pt x="1681" y="1719"/>
                  </a:cubicBezTo>
                  <a:cubicBezTo>
                    <a:pt x="1520" y="1719"/>
                    <a:pt x="1406" y="1815"/>
                    <a:pt x="1324" y="1943"/>
                  </a:cubicBezTo>
                  <a:cubicBezTo>
                    <a:pt x="1282" y="2016"/>
                    <a:pt x="1240" y="2078"/>
                    <a:pt x="1188" y="2141"/>
                  </a:cubicBezTo>
                  <a:cubicBezTo>
                    <a:pt x="896" y="2245"/>
                    <a:pt x="709" y="2463"/>
                    <a:pt x="522" y="2703"/>
                  </a:cubicBezTo>
                  <a:cubicBezTo>
                    <a:pt x="470" y="2724"/>
                    <a:pt x="459" y="2776"/>
                    <a:pt x="459" y="2828"/>
                  </a:cubicBezTo>
                  <a:cubicBezTo>
                    <a:pt x="438" y="2838"/>
                    <a:pt x="417" y="2859"/>
                    <a:pt x="397" y="2880"/>
                  </a:cubicBezTo>
                  <a:lnTo>
                    <a:pt x="334" y="2942"/>
                  </a:lnTo>
                  <a:cubicBezTo>
                    <a:pt x="282" y="3078"/>
                    <a:pt x="199" y="3203"/>
                    <a:pt x="105" y="3307"/>
                  </a:cubicBezTo>
                  <a:cubicBezTo>
                    <a:pt x="33" y="3400"/>
                    <a:pt x="1" y="3494"/>
                    <a:pt x="33" y="3619"/>
                  </a:cubicBezTo>
                  <a:cubicBezTo>
                    <a:pt x="33" y="3724"/>
                    <a:pt x="95" y="3828"/>
                    <a:pt x="95" y="3942"/>
                  </a:cubicBezTo>
                  <a:cubicBezTo>
                    <a:pt x="105" y="4057"/>
                    <a:pt x="158" y="4171"/>
                    <a:pt x="272" y="4233"/>
                  </a:cubicBezTo>
                  <a:cubicBezTo>
                    <a:pt x="355" y="4400"/>
                    <a:pt x="438" y="4556"/>
                    <a:pt x="522" y="4723"/>
                  </a:cubicBezTo>
                  <a:cubicBezTo>
                    <a:pt x="678" y="5066"/>
                    <a:pt x="959" y="5327"/>
                    <a:pt x="1209" y="5608"/>
                  </a:cubicBezTo>
                  <a:cubicBezTo>
                    <a:pt x="1220" y="5628"/>
                    <a:pt x="1240" y="5628"/>
                    <a:pt x="1261" y="5639"/>
                  </a:cubicBezTo>
                  <a:cubicBezTo>
                    <a:pt x="1271" y="5670"/>
                    <a:pt x="1282" y="5691"/>
                    <a:pt x="1313" y="5702"/>
                  </a:cubicBezTo>
                  <a:cubicBezTo>
                    <a:pt x="1500" y="5858"/>
                    <a:pt x="1698" y="5993"/>
                    <a:pt x="1928" y="6077"/>
                  </a:cubicBezTo>
                  <a:cubicBezTo>
                    <a:pt x="1990" y="6149"/>
                    <a:pt x="2073" y="6181"/>
                    <a:pt x="2167" y="6202"/>
                  </a:cubicBezTo>
                  <a:cubicBezTo>
                    <a:pt x="2198" y="6253"/>
                    <a:pt x="2250" y="6253"/>
                    <a:pt x="2292" y="6264"/>
                  </a:cubicBezTo>
                  <a:cubicBezTo>
                    <a:pt x="2386" y="6368"/>
                    <a:pt x="2521" y="6410"/>
                    <a:pt x="2646" y="6420"/>
                  </a:cubicBezTo>
                  <a:cubicBezTo>
                    <a:pt x="2791" y="6431"/>
                    <a:pt x="2885" y="6556"/>
                    <a:pt x="3031" y="6556"/>
                  </a:cubicBezTo>
                  <a:cubicBezTo>
                    <a:pt x="3052" y="6556"/>
                    <a:pt x="3073" y="6556"/>
                    <a:pt x="3094" y="6566"/>
                  </a:cubicBezTo>
                  <a:cubicBezTo>
                    <a:pt x="3125" y="6607"/>
                    <a:pt x="3166" y="6628"/>
                    <a:pt x="3208" y="6628"/>
                  </a:cubicBezTo>
                  <a:cubicBezTo>
                    <a:pt x="3219" y="6660"/>
                    <a:pt x="3239" y="6681"/>
                    <a:pt x="3281" y="6681"/>
                  </a:cubicBezTo>
                  <a:cubicBezTo>
                    <a:pt x="3291" y="6691"/>
                    <a:pt x="3312" y="6691"/>
                    <a:pt x="3323" y="6691"/>
                  </a:cubicBezTo>
                  <a:cubicBezTo>
                    <a:pt x="3458" y="6753"/>
                    <a:pt x="3583" y="6836"/>
                    <a:pt x="3708" y="6857"/>
                  </a:cubicBezTo>
                  <a:cubicBezTo>
                    <a:pt x="4017" y="6903"/>
                    <a:pt x="4326" y="6932"/>
                    <a:pt x="4636" y="6932"/>
                  </a:cubicBezTo>
                  <a:cubicBezTo>
                    <a:pt x="4680" y="6932"/>
                    <a:pt x="4725" y="6932"/>
                    <a:pt x="4770" y="6930"/>
                  </a:cubicBezTo>
                  <a:cubicBezTo>
                    <a:pt x="4816" y="6927"/>
                    <a:pt x="4862" y="6926"/>
                    <a:pt x="4908" y="6926"/>
                  </a:cubicBezTo>
                  <a:cubicBezTo>
                    <a:pt x="5017" y="6926"/>
                    <a:pt x="5125" y="6933"/>
                    <a:pt x="5228" y="6940"/>
                  </a:cubicBezTo>
                  <a:cubicBezTo>
                    <a:pt x="5353" y="7003"/>
                    <a:pt x="5478" y="7065"/>
                    <a:pt x="5593" y="7128"/>
                  </a:cubicBezTo>
                  <a:cubicBezTo>
                    <a:pt x="5718" y="7243"/>
                    <a:pt x="5790" y="7378"/>
                    <a:pt x="5832" y="7534"/>
                  </a:cubicBezTo>
                  <a:cubicBezTo>
                    <a:pt x="5852" y="7597"/>
                    <a:pt x="5884" y="7659"/>
                    <a:pt x="5915" y="7732"/>
                  </a:cubicBezTo>
                  <a:cubicBezTo>
                    <a:pt x="5926" y="8076"/>
                    <a:pt x="5926" y="8419"/>
                    <a:pt x="5842" y="8752"/>
                  </a:cubicBezTo>
                  <a:cubicBezTo>
                    <a:pt x="5759" y="9085"/>
                    <a:pt x="5790" y="9418"/>
                    <a:pt x="5738" y="9752"/>
                  </a:cubicBezTo>
                  <a:cubicBezTo>
                    <a:pt x="5718" y="9793"/>
                    <a:pt x="5697" y="9825"/>
                    <a:pt x="5686" y="9867"/>
                  </a:cubicBezTo>
                  <a:cubicBezTo>
                    <a:pt x="5634" y="10126"/>
                    <a:pt x="5561" y="10387"/>
                    <a:pt x="5426" y="10626"/>
                  </a:cubicBezTo>
                  <a:cubicBezTo>
                    <a:pt x="5332" y="10804"/>
                    <a:pt x="5259" y="10980"/>
                    <a:pt x="5176" y="11147"/>
                  </a:cubicBezTo>
                  <a:cubicBezTo>
                    <a:pt x="5124" y="11272"/>
                    <a:pt x="5061" y="11387"/>
                    <a:pt x="5051" y="11522"/>
                  </a:cubicBezTo>
                  <a:cubicBezTo>
                    <a:pt x="4915" y="11616"/>
                    <a:pt x="4885" y="11772"/>
                    <a:pt x="4801" y="11887"/>
                  </a:cubicBezTo>
                  <a:cubicBezTo>
                    <a:pt x="4770" y="11928"/>
                    <a:pt x="4749" y="11970"/>
                    <a:pt x="4749" y="12021"/>
                  </a:cubicBezTo>
                  <a:cubicBezTo>
                    <a:pt x="4731" y="12197"/>
                    <a:pt x="4766" y="12269"/>
                    <a:pt x="4889" y="12269"/>
                  </a:cubicBezTo>
                  <a:cubicBezTo>
                    <a:pt x="4912" y="12269"/>
                    <a:pt x="4938" y="12266"/>
                    <a:pt x="4968" y="12261"/>
                  </a:cubicBezTo>
                  <a:cubicBezTo>
                    <a:pt x="4980" y="12258"/>
                    <a:pt x="4993" y="12257"/>
                    <a:pt x="5007" y="12257"/>
                  </a:cubicBezTo>
                  <a:cubicBezTo>
                    <a:pt x="5040" y="12257"/>
                    <a:pt x="5077" y="12264"/>
                    <a:pt x="5114" y="12271"/>
                  </a:cubicBezTo>
                  <a:cubicBezTo>
                    <a:pt x="5129" y="12282"/>
                    <a:pt x="5142" y="12287"/>
                    <a:pt x="5155" y="12287"/>
                  </a:cubicBezTo>
                  <a:cubicBezTo>
                    <a:pt x="5168" y="12287"/>
                    <a:pt x="5181" y="12282"/>
                    <a:pt x="5197" y="12271"/>
                  </a:cubicBezTo>
                  <a:cubicBezTo>
                    <a:pt x="5301" y="12188"/>
                    <a:pt x="5384" y="12095"/>
                    <a:pt x="5415" y="11949"/>
                  </a:cubicBezTo>
                  <a:cubicBezTo>
                    <a:pt x="5498" y="11866"/>
                    <a:pt x="5561" y="11762"/>
                    <a:pt x="5613" y="11657"/>
                  </a:cubicBezTo>
                  <a:cubicBezTo>
                    <a:pt x="5790" y="11563"/>
                    <a:pt x="5801" y="11387"/>
                    <a:pt x="5852" y="11220"/>
                  </a:cubicBezTo>
                  <a:cubicBezTo>
                    <a:pt x="5863" y="11209"/>
                    <a:pt x="5863" y="11189"/>
                    <a:pt x="5863" y="11179"/>
                  </a:cubicBezTo>
                  <a:lnTo>
                    <a:pt x="5863" y="11168"/>
                  </a:lnTo>
                  <a:cubicBezTo>
                    <a:pt x="5884" y="11147"/>
                    <a:pt x="5905" y="11126"/>
                    <a:pt x="5915" y="11105"/>
                  </a:cubicBezTo>
                  <a:cubicBezTo>
                    <a:pt x="6072" y="11001"/>
                    <a:pt x="6102" y="10845"/>
                    <a:pt x="6102" y="10679"/>
                  </a:cubicBezTo>
                  <a:cubicBezTo>
                    <a:pt x="6321" y="10283"/>
                    <a:pt x="6415" y="9846"/>
                    <a:pt x="6530" y="9418"/>
                  </a:cubicBezTo>
                  <a:cubicBezTo>
                    <a:pt x="6592" y="9189"/>
                    <a:pt x="6602" y="8950"/>
                    <a:pt x="6581" y="8721"/>
                  </a:cubicBezTo>
                  <a:cubicBezTo>
                    <a:pt x="6540" y="8346"/>
                    <a:pt x="6509" y="7982"/>
                    <a:pt x="6530" y="7607"/>
                  </a:cubicBezTo>
                  <a:cubicBezTo>
                    <a:pt x="6540" y="7586"/>
                    <a:pt x="6540" y="7565"/>
                    <a:pt x="6530" y="7544"/>
                  </a:cubicBezTo>
                  <a:cubicBezTo>
                    <a:pt x="6592" y="7430"/>
                    <a:pt x="6602" y="7305"/>
                    <a:pt x="6592" y="7190"/>
                  </a:cubicBezTo>
                  <a:cubicBezTo>
                    <a:pt x="6581" y="6889"/>
                    <a:pt x="6665" y="6607"/>
                    <a:pt x="6706" y="6327"/>
                  </a:cubicBezTo>
                  <a:cubicBezTo>
                    <a:pt x="6727" y="6306"/>
                    <a:pt x="6727" y="6285"/>
                    <a:pt x="6727" y="6274"/>
                  </a:cubicBezTo>
                  <a:cubicBezTo>
                    <a:pt x="6738" y="6243"/>
                    <a:pt x="6759" y="6222"/>
                    <a:pt x="6780" y="6191"/>
                  </a:cubicBezTo>
                  <a:cubicBezTo>
                    <a:pt x="6790" y="6170"/>
                    <a:pt x="6810" y="6149"/>
                    <a:pt x="6821" y="6128"/>
                  </a:cubicBezTo>
                  <a:cubicBezTo>
                    <a:pt x="6842" y="6097"/>
                    <a:pt x="6873" y="6056"/>
                    <a:pt x="6904" y="6024"/>
                  </a:cubicBezTo>
                  <a:cubicBezTo>
                    <a:pt x="6925" y="6014"/>
                    <a:pt x="6935" y="6014"/>
                    <a:pt x="6956" y="6003"/>
                  </a:cubicBezTo>
                  <a:cubicBezTo>
                    <a:pt x="6988" y="5993"/>
                    <a:pt x="7009" y="5983"/>
                    <a:pt x="7009" y="5952"/>
                  </a:cubicBezTo>
                  <a:lnTo>
                    <a:pt x="7019" y="5952"/>
                  </a:lnTo>
                  <a:cubicBezTo>
                    <a:pt x="7071" y="5920"/>
                    <a:pt x="7081" y="5878"/>
                    <a:pt x="7081" y="5827"/>
                  </a:cubicBezTo>
                  <a:cubicBezTo>
                    <a:pt x="7227" y="5670"/>
                    <a:pt x="7363" y="5504"/>
                    <a:pt x="7508" y="5337"/>
                  </a:cubicBezTo>
                  <a:cubicBezTo>
                    <a:pt x="7602" y="5274"/>
                    <a:pt x="7717" y="5223"/>
                    <a:pt x="7758" y="5129"/>
                  </a:cubicBezTo>
                  <a:cubicBezTo>
                    <a:pt x="7821" y="4973"/>
                    <a:pt x="7946" y="4890"/>
                    <a:pt x="8060" y="4786"/>
                  </a:cubicBezTo>
                  <a:cubicBezTo>
                    <a:pt x="8133" y="4671"/>
                    <a:pt x="8216" y="4556"/>
                    <a:pt x="8279" y="4442"/>
                  </a:cubicBezTo>
                  <a:cubicBezTo>
                    <a:pt x="8310" y="4400"/>
                    <a:pt x="8300" y="4348"/>
                    <a:pt x="8310" y="4296"/>
                  </a:cubicBezTo>
                  <a:cubicBezTo>
                    <a:pt x="8351" y="4275"/>
                    <a:pt x="8362" y="4223"/>
                    <a:pt x="8362" y="4171"/>
                  </a:cubicBezTo>
                  <a:cubicBezTo>
                    <a:pt x="8435" y="4025"/>
                    <a:pt x="8529" y="3879"/>
                    <a:pt x="8487" y="3703"/>
                  </a:cubicBezTo>
                  <a:cubicBezTo>
                    <a:pt x="8476" y="3640"/>
                    <a:pt x="8508" y="3588"/>
                    <a:pt x="8570" y="3567"/>
                  </a:cubicBezTo>
                  <a:cubicBezTo>
                    <a:pt x="8643" y="3536"/>
                    <a:pt x="8664" y="3484"/>
                    <a:pt x="8685" y="3432"/>
                  </a:cubicBezTo>
                  <a:cubicBezTo>
                    <a:pt x="8726" y="3338"/>
                    <a:pt x="8737" y="3234"/>
                    <a:pt x="8737" y="3140"/>
                  </a:cubicBezTo>
                  <a:cubicBezTo>
                    <a:pt x="8851" y="2953"/>
                    <a:pt x="8904" y="2745"/>
                    <a:pt x="8914" y="2537"/>
                  </a:cubicBezTo>
                  <a:cubicBezTo>
                    <a:pt x="8924" y="2307"/>
                    <a:pt x="9008" y="2088"/>
                    <a:pt x="8987" y="1849"/>
                  </a:cubicBezTo>
                  <a:cubicBezTo>
                    <a:pt x="9059" y="1704"/>
                    <a:pt x="9029" y="1558"/>
                    <a:pt x="8976" y="1412"/>
                  </a:cubicBezTo>
                  <a:cubicBezTo>
                    <a:pt x="8976" y="1255"/>
                    <a:pt x="9080" y="1100"/>
                    <a:pt x="9029" y="933"/>
                  </a:cubicBezTo>
                  <a:cubicBezTo>
                    <a:pt x="9029" y="839"/>
                    <a:pt x="9059" y="746"/>
                    <a:pt x="8976" y="683"/>
                  </a:cubicBezTo>
                  <a:lnTo>
                    <a:pt x="8976" y="621"/>
                  </a:lnTo>
                  <a:cubicBezTo>
                    <a:pt x="8976" y="568"/>
                    <a:pt x="8966" y="527"/>
                    <a:pt x="8914" y="496"/>
                  </a:cubicBezTo>
                  <a:lnTo>
                    <a:pt x="8851" y="433"/>
                  </a:lnTo>
                  <a:cubicBezTo>
                    <a:pt x="8841" y="318"/>
                    <a:pt x="8779" y="256"/>
                    <a:pt x="8664" y="256"/>
                  </a:cubicBezTo>
                  <a:cubicBezTo>
                    <a:pt x="8622" y="253"/>
                    <a:pt x="8582" y="251"/>
                    <a:pt x="8542" y="251"/>
                  </a:cubicBezTo>
                  <a:cubicBezTo>
                    <a:pt x="8461" y="251"/>
                    <a:pt x="8383" y="256"/>
                    <a:pt x="8300" y="256"/>
                  </a:cubicBezTo>
                  <a:cubicBezTo>
                    <a:pt x="8258" y="246"/>
                    <a:pt x="8216" y="246"/>
                    <a:pt x="8175" y="235"/>
                  </a:cubicBezTo>
                  <a:cubicBezTo>
                    <a:pt x="8081" y="183"/>
                    <a:pt x="7977" y="142"/>
                    <a:pt x="7893" y="79"/>
                  </a:cubicBezTo>
                  <a:cubicBezTo>
                    <a:pt x="7831" y="38"/>
                    <a:pt x="7768" y="6"/>
                    <a:pt x="7696" y="6"/>
                  </a:cubicBezTo>
                  <a:lnTo>
                    <a:pt x="7259" y="6"/>
                  </a:lnTo>
                  <a:cubicBezTo>
                    <a:pt x="7243" y="2"/>
                    <a:pt x="7228" y="0"/>
                    <a:pt x="7213"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9" name="Google Shape;169;p38"/>
            <p:cNvPicPr preferRelativeResize="0"/>
            <p:nvPr/>
          </p:nvPicPr>
          <p:blipFill rotWithShape="1">
            <a:blip r:embed="rId6">
              <a:alphaModFix/>
            </a:blip>
            <a:srcRect/>
            <a:stretch/>
          </p:blipFill>
          <p:spPr>
            <a:xfrm>
              <a:off x="200170" y="2707186"/>
              <a:ext cx="583534" cy="794179"/>
            </a:xfrm>
            <a:prstGeom prst="rect">
              <a:avLst/>
            </a:prstGeom>
            <a:noFill/>
            <a:ln>
              <a:noFill/>
            </a:ln>
          </p:spPr>
        </p:pic>
      </p:grpSp>
      <p:grpSp>
        <p:nvGrpSpPr>
          <p:cNvPr id="170" name="Google Shape;170;p38"/>
          <p:cNvGrpSpPr/>
          <p:nvPr/>
        </p:nvGrpSpPr>
        <p:grpSpPr>
          <a:xfrm>
            <a:off x="8181066" y="4334457"/>
            <a:ext cx="499410" cy="539089"/>
            <a:chOff x="-631075" y="2392173"/>
            <a:chExt cx="735725" cy="794180"/>
          </a:xfrm>
        </p:grpSpPr>
        <p:sp>
          <p:nvSpPr>
            <p:cNvPr id="171" name="Google Shape;171;p38"/>
            <p:cNvSpPr/>
            <p:nvPr/>
          </p:nvSpPr>
          <p:spPr>
            <a:xfrm>
              <a:off x="-631075" y="2393149"/>
              <a:ext cx="735723" cy="792227"/>
            </a:xfrm>
            <a:custGeom>
              <a:avLst/>
              <a:gdLst/>
              <a:ahLst/>
              <a:cxnLst/>
              <a:rect l="l" t="t" r="r" b="b"/>
              <a:pathLst>
                <a:path w="10143" h="10922" extrusionOk="0">
                  <a:moveTo>
                    <a:pt x="7331" y="977"/>
                  </a:moveTo>
                  <a:cubicBezTo>
                    <a:pt x="7331" y="987"/>
                    <a:pt x="7321" y="998"/>
                    <a:pt x="7310" y="1008"/>
                  </a:cubicBezTo>
                  <a:cubicBezTo>
                    <a:pt x="7310" y="998"/>
                    <a:pt x="7310" y="998"/>
                    <a:pt x="7300" y="987"/>
                  </a:cubicBezTo>
                  <a:cubicBezTo>
                    <a:pt x="7310" y="987"/>
                    <a:pt x="7321" y="987"/>
                    <a:pt x="7331" y="977"/>
                  </a:cubicBezTo>
                  <a:close/>
                  <a:moveTo>
                    <a:pt x="5290" y="1872"/>
                  </a:moveTo>
                  <a:cubicBezTo>
                    <a:pt x="5269" y="1893"/>
                    <a:pt x="5249" y="1903"/>
                    <a:pt x="5239" y="1914"/>
                  </a:cubicBezTo>
                  <a:cubicBezTo>
                    <a:pt x="5239" y="1903"/>
                    <a:pt x="5249" y="1882"/>
                    <a:pt x="5269" y="1882"/>
                  </a:cubicBezTo>
                  <a:cubicBezTo>
                    <a:pt x="5280" y="1872"/>
                    <a:pt x="5280" y="1872"/>
                    <a:pt x="5290" y="1872"/>
                  </a:cubicBezTo>
                  <a:close/>
                  <a:moveTo>
                    <a:pt x="7175" y="2081"/>
                  </a:moveTo>
                  <a:cubicBezTo>
                    <a:pt x="7206" y="2091"/>
                    <a:pt x="7217" y="2091"/>
                    <a:pt x="7227" y="2101"/>
                  </a:cubicBezTo>
                  <a:cubicBezTo>
                    <a:pt x="7206" y="2091"/>
                    <a:pt x="7196" y="2091"/>
                    <a:pt x="7175" y="2091"/>
                  </a:cubicBezTo>
                  <a:lnTo>
                    <a:pt x="7175" y="2081"/>
                  </a:lnTo>
                  <a:close/>
                  <a:moveTo>
                    <a:pt x="4790" y="2216"/>
                  </a:moveTo>
                  <a:cubicBezTo>
                    <a:pt x="4790" y="2216"/>
                    <a:pt x="4790" y="2226"/>
                    <a:pt x="4801" y="2226"/>
                  </a:cubicBezTo>
                  <a:cubicBezTo>
                    <a:pt x="4790" y="2226"/>
                    <a:pt x="4790" y="2226"/>
                    <a:pt x="4780" y="2236"/>
                  </a:cubicBezTo>
                  <a:cubicBezTo>
                    <a:pt x="4780" y="2226"/>
                    <a:pt x="4790" y="2226"/>
                    <a:pt x="4790" y="2226"/>
                  </a:cubicBezTo>
                  <a:lnTo>
                    <a:pt x="4790" y="2216"/>
                  </a:lnTo>
                  <a:close/>
                  <a:moveTo>
                    <a:pt x="1907" y="2278"/>
                  </a:moveTo>
                  <a:cubicBezTo>
                    <a:pt x="1896" y="2278"/>
                    <a:pt x="1896" y="2278"/>
                    <a:pt x="1896" y="2289"/>
                  </a:cubicBezTo>
                  <a:lnTo>
                    <a:pt x="1896" y="2278"/>
                  </a:lnTo>
                  <a:close/>
                  <a:moveTo>
                    <a:pt x="4624" y="2268"/>
                  </a:moveTo>
                  <a:lnTo>
                    <a:pt x="4624" y="2278"/>
                  </a:lnTo>
                  <a:lnTo>
                    <a:pt x="4614" y="2278"/>
                  </a:lnTo>
                  <a:cubicBezTo>
                    <a:pt x="4614" y="2289"/>
                    <a:pt x="4614" y="2289"/>
                    <a:pt x="4624" y="2289"/>
                  </a:cubicBezTo>
                  <a:lnTo>
                    <a:pt x="4624" y="2299"/>
                  </a:lnTo>
                  <a:cubicBezTo>
                    <a:pt x="4614" y="2289"/>
                    <a:pt x="4614" y="2289"/>
                    <a:pt x="4603" y="2289"/>
                  </a:cubicBezTo>
                  <a:lnTo>
                    <a:pt x="4614" y="2278"/>
                  </a:lnTo>
                  <a:cubicBezTo>
                    <a:pt x="4614" y="2268"/>
                    <a:pt x="4624" y="2268"/>
                    <a:pt x="4624" y="2268"/>
                  </a:cubicBezTo>
                  <a:close/>
                  <a:moveTo>
                    <a:pt x="3749" y="2653"/>
                  </a:moveTo>
                  <a:lnTo>
                    <a:pt x="3749" y="2653"/>
                  </a:lnTo>
                  <a:cubicBezTo>
                    <a:pt x="3760" y="2664"/>
                    <a:pt x="3770" y="2685"/>
                    <a:pt x="3781" y="2694"/>
                  </a:cubicBezTo>
                  <a:cubicBezTo>
                    <a:pt x="3770" y="2685"/>
                    <a:pt x="3749" y="2674"/>
                    <a:pt x="3749" y="2653"/>
                  </a:cubicBezTo>
                  <a:close/>
                  <a:moveTo>
                    <a:pt x="1354" y="2757"/>
                  </a:moveTo>
                  <a:cubicBezTo>
                    <a:pt x="1354" y="2757"/>
                    <a:pt x="1365" y="2757"/>
                    <a:pt x="1365" y="2768"/>
                  </a:cubicBezTo>
                  <a:lnTo>
                    <a:pt x="1354" y="2768"/>
                  </a:lnTo>
                  <a:lnTo>
                    <a:pt x="1354" y="2757"/>
                  </a:lnTo>
                  <a:close/>
                  <a:moveTo>
                    <a:pt x="4239" y="3372"/>
                  </a:moveTo>
                  <a:lnTo>
                    <a:pt x="4239" y="3382"/>
                  </a:lnTo>
                  <a:lnTo>
                    <a:pt x="4228" y="3372"/>
                  </a:lnTo>
                  <a:close/>
                  <a:moveTo>
                    <a:pt x="8591" y="3986"/>
                  </a:moveTo>
                  <a:cubicBezTo>
                    <a:pt x="8591" y="3986"/>
                    <a:pt x="8591" y="3996"/>
                    <a:pt x="8601" y="3996"/>
                  </a:cubicBezTo>
                  <a:lnTo>
                    <a:pt x="8591" y="3996"/>
                  </a:lnTo>
                  <a:lnTo>
                    <a:pt x="8591" y="3986"/>
                  </a:lnTo>
                  <a:close/>
                  <a:moveTo>
                    <a:pt x="4984" y="4279"/>
                  </a:moveTo>
                  <a:lnTo>
                    <a:pt x="4984" y="4279"/>
                  </a:lnTo>
                  <a:cubicBezTo>
                    <a:pt x="4988" y="4279"/>
                    <a:pt x="4992" y="4284"/>
                    <a:pt x="4989" y="4298"/>
                  </a:cubicBezTo>
                  <a:cubicBezTo>
                    <a:pt x="4961" y="4298"/>
                    <a:pt x="4975" y="4279"/>
                    <a:pt x="4984" y="4279"/>
                  </a:cubicBezTo>
                  <a:close/>
                  <a:moveTo>
                    <a:pt x="5155" y="4538"/>
                  </a:moveTo>
                  <a:lnTo>
                    <a:pt x="5155" y="4548"/>
                  </a:lnTo>
                  <a:lnTo>
                    <a:pt x="5134" y="4548"/>
                  </a:lnTo>
                  <a:cubicBezTo>
                    <a:pt x="5144" y="4548"/>
                    <a:pt x="5144" y="4538"/>
                    <a:pt x="5155" y="4538"/>
                  </a:cubicBezTo>
                  <a:close/>
                  <a:moveTo>
                    <a:pt x="4614" y="4902"/>
                  </a:moveTo>
                  <a:cubicBezTo>
                    <a:pt x="4614" y="4913"/>
                    <a:pt x="4614" y="4913"/>
                    <a:pt x="4603" y="4913"/>
                  </a:cubicBezTo>
                  <a:lnTo>
                    <a:pt x="4614" y="4902"/>
                  </a:lnTo>
                  <a:close/>
                  <a:moveTo>
                    <a:pt x="9341" y="4996"/>
                  </a:moveTo>
                  <a:lnTo>
                    <a:pt x="9341" y="5006"/>
                  </a:lnTo>
                  <a:lnTo>
                    <a:pt x="9330" y="5006"/>
                  </a:lnTo>
                  <a:lnTo>
                    <a:pt x="9341" y="4996"/>
                  </a:lnTo>
                  <a:close/>
                  <a:moveTo>
                    <a:pt x="4489" y="5475"/>
                  </a:moveTo>
                  <a:cubicBezTo>
                    <a:pt x="4489" y="5475"/>
                    <a:pt x="4478" y="5475"/>
                    <a:pt x="4478" y="5485"/>
                  </a:cubicBezTo>
                  <a:lnTo>
                    <a:pt x="4478" y="5475"/>
                  </a:lnTo>
                  <a:close/>
                  <a:moveTo>
                    <a:pt x="1719" y="5517"/>
                  </a:moveTo>
                  <a:cubicBezTo>
                    <a:pt x="1719" y="5517"/>
                    <a:pt x="1719" y="5527"/>
                    <a:pt x="1729" y="5527"/>
                  </a:cubicBezTo>
                  <a:lnTo>
                    <a:pt x="1708" y="5527"/>
                  </a:lnTo>
                  <a:cubicBezTo>
                    <a:pt x="1719" y="5527"/>
                    <a:pt x="1719" y="5517"/>
                    <a:pt x="1719" y="5517"/>
                  </a:cubicBezTo>
                  <a:close/>
                  <a:moveTo>
                    <a:pt x="5644" y="6318"/>
                  </a:moveTo>
                  <a:lnTo>
                    <a:pt x="5644" y="6329"/>
                  </a:lnTo>
                  <a:lnTo>
                    <a:pt x="5634" y="6329"/>
                  </a:lnTo>
                  <a:cubicBezTo>
                    <a:pt x="5634" y="6329"/>
                    <a:pt x="5644" y="6329"/>
                    <a:pt x="5644" y="6318"/>
                  </a:cubicBezTo>
                  <a:close/>
                  <a:moveTo>
                    <a:pt x="1407" y="6370"/>
                  </a:moveTo>
                  <a:lnTo>
                    <a:pt x="1417" y="6380"/>
                  </a:lnTo>
                  <a:lnTo>
                    <a:pt x="1396" y="6380"/>
                  </a:lnTo>
                  <a:cubicBezTo>
                    <a:pt x="1407" y="6380"/>
                    <a:pt x="1407" y="6380"/>
                    <a:pt x="1407" y="6370"/>
                  </a:cubicBezTo>
                  <a:close/>
                  <a:moveTo>
                    <a:pt x="1604" y="7359"/>
                  </a:moveTo>
                  <a:lnTo>
                    <a:pt x="1604" y="7370"/>
                  </a:lnTo>
                  <a:lnTo>
                    <a:pt x="1594" y="7370"/>
                  </a:lnTo>
                  <a:lnTo>
                    <a:pt x="1604" y="7359"/>
                  </a:lnTo>
                  <a:close/>
                  <a:moveTo>
                    <a:pt x="7904" y="7537"/>
                  </a:moveTo>
                  <a:cubicBezTo>
                    <a:pt x="7904" y="7537"/>
                    <a:pt x="7904" y="7547"/>
                    <a:pt x="7914" y="7547"/>
                  </a:cubicBezTo>
                  <a:lnTo>
                    <a:pt x="7904" y="7547"/>
                  </a:lnTo>
                  <a:lnTo>
                    <a:pt x="7904" y="7537"/>
                  </a:lnTo>
                  <a:close/>
                  <a:moveTo>
                    <a:pt x="5832" y="7984"/>
                  </a:moveTo>
                  <a:lnTo>
                    <a:pt x="5832" y="7995"/>
                  </a:lnTo>
                  <a:lnTo>
                    <a:pt x="5822" y="8005"/>
                  </a:lnTo>
                  <a:cubicBezTo>
                    <a:pt x="5832" y="7995"/>
                    <a:pt x="5832" y="7995"/>
                    <a:pt x="5832" y="7984"/>
                  </a:cubicBezTo>
                  <a:close/>
                  <a:moveTo>
                    <a:pt x="1136" y="8245"/>
                  </a:moveTo>
                  <a:cubicBezTo>
                    <a:pt x="1136" y="8255"/>
                    <a:pt x="1136" y="8255"/>
                    <a:pt x="1125" y="8265"/>
                  </a:cubicBezTo>
                  <a:lnTo>
                    <a:pt x="1125" y="8255"/>
                  </a:lnTo>
                  <a:lnTo>
                    <a:pt x="1136" y="8245"/>
                  </a:lnTo>
                  <a:close/>
                  <a:moveTo>
                    <a:pt x="501" y="8275"/>
                  </a:moveTo>
                  <a:lnTo>
                    <a:pt x="501" y="8286"/>
                  </a:lnTo>
                  <a:lnTo>
                    <a:pt x="491" y="8286"/>
                  </a:lnTo>
                  <a:cubicBezTo>
                    <a:pt x="501" y="8286"/>
                    <a:pt x="501" y="8286"/>
                    <a:pt x="501" y="8275"/>
                  </a:cubicBezTo>
                  <a:close/>
                  <a:moveTo>
                    <a:pt x="3323" y="8453"/>
                  </a:moveTo>
                  <a:cubicBezTo>
                    <a:pt x="3333" y="8463"/>
                    <a:pt x="3344" y="8474"/>
                    <a:pt x="3344" y="8484"/>
                  </a:cubicBezTo>
                  <a:lnTo>
                    <a:pt x="3323" y="8484"/>
                  </a:lnTo>
                  <a:lnTo>
                    <a:pt x="3323" y="8463"/>
                  </a:lnTo>
                  <a:lnTo>
                    <a:pt x="3323" y="8453"/>
                  </a:lnTo>
                  <a:close/>
                  <a:moveTo>
                    <a:pt x="2448" y="8619"/>
                  </a:moveTo>
                  <a:cubicBezTo>
                    <a:pt x="2479" y="8619"/>
                    <a:pt x="2500" y="8619"/>
                    <a:pt x="2511" y="8640"/>
                  </a:cubicBezTo>
                  <a:cubicBezTo>
                    <a:pt x="2490" y="8629"/>
                    <a:pt x="2469" y="8619"/>
                    <a:pt x="2448" y="8619"/>
                  </a:cubicBezTo>
                  <a:close/>
                  <a:moveTo>
                    <a:pt x="5915" y="8754"/>
                  </a:moveTo>
                  <a:lnTo>
                    <a:pt x="5915" y="8765"/>
                  </a:lnTo>
                  <a:cubicBezTo>
                    <a:pt x="5905" y="8765"/>
                    <a:pt x="5905" y="8765"/>
                    <a:pt x="5915" y="8754"/>
                  </a:cubicBezTo>
                  <a:close/>
                  <a:moveTo>
                    <a:pt x="626" y="8817"/>
                  </a:moveTo>
                  <a:cubicBezTo>
                    <a:pt x="626" y="8817"/>
                    <a:pt x="626" y="8828"/>
                    <a:pt x="636" y="8828"/>
                  </a:cubicBezTo>
                  <a:cubicBezTo>
                    <a:pt x="626" y="8828"/>
                    <a:pt x="626" y="8828"/>
                    <a:pt x="626" y="8838"/>
                  </a:cubicBezTo>
                  <a:lnTo>
                    <a:pt x="626" y="8817"/>
                  </a:lnTo>
                  <a:close/>
                  <a:moveTo>
                    <a:pt x="6800" y="8765"/>
                  </a:moveTo>
                  <a:cubicBezTo>
                    <a:pt x="6810" y="8775"/>
                    <a:pt x="6810" y="8786"/>
                    <a:pt x="6821" y="8796"/>
                  </a:cubicBezTo>
                  <a:cubicBezTo>
                    <a:pt x="6769" y="8817"/>
                    <a:pt x="6738" y="8828"/>
                    <a:pt x="6706" y="8838"/>
                  </a:cubicBezTo>
                  <a:cubicBezTo>
                    <a:pt x="6738" y="8807"/>
                    <a:pt x="6759" y="8786"/>
                    <a:pt x="6800" y="8765"/>
                  </a:cubicBezTo>
                  <a:close/>
                  <a:moveTo>
                    <a:pt x="6675" y="8879"/>
                  </a:moveTo>
                  <a:lnTo>
                    <a:pt x="6675" y="8879"/>
                  </a:lnTo>
                  <a:cubicBezTo>
                    <a:pt x="6675" y="8900"/>
                    <a:pt x="6665" y="8911"/>
                    <a:pt x="6665" y="8942"/>
                  </a:cubicBezTo>
                  <a:cubicBezTo>
                    <a:pt x="6655" y="8921"/>
                    <a:pt x="6655" y="8911"/>
                    <a:pt x="6665" y="8900"/>
                  </a:cubicBezTo>
                  <a:cubicBezTo>
                    <a:pt x="6665" y="8890"/>
                    <a:pt x="6675" y="8890"/>
                    <a:pt x="6675" y="8879"/>
                  </a:cubicBezTo>
                  <a:close/>
                  <a:moveTo>
                    <a:pt x="3749" y="9202"/>
                  </a:moveTo>
                  <a:lnTo>
                    <a:pt x="3749" y="9233"/>
                  </a:lnTo>
                  <a:cubicBezTo>
                    <a:pt x="3739" y="9223"/>
                    <a:pt x="3739" y="9212"/>
                    <a:pt x="3728" y="9202"/>
                  </a:cubicBezTo>
                  <a:close/>
                  <a:moveTo>
                    <a:pt x="5873" y="9536"/>
                  </a:moveTo>
                  <a:lnTo>
                    <a:pt x="5873" y="9546"/>
                  </a:lnTo>
                  <a:lnTo>
                    <a:pt x="5873" y="9556"/>
                  </a:lnTo>
                  <a:lnTo>
                    <a:pt x="5873" y="9577"/>
                  </a:lnTo>
                  <a:lnTo>
                    <a:pt x="5863" y="9587"/>
                  </a:lnTo>
                  <a:cubicBezTo>
                    <a:pt x="5863" y="9577"/>
                    <a:pt x="5863" y="9556"/>
                    <a:pt x="5873" y="9536"/>
                  </a:cubicBezTo>
                  <a:close/>
                  <a:moveTo>
                    <a:pt x="5280" y="10056"/>
                  </a:moveTo>
                  <a:lnTo>
                    <a:pt x="5280" y="10066"/>
                  </a:lnTo>
                  <a:cubicBezTo>
                    <a:pt x="5269" y="10066"/>
                    <a:pt x="5269" y="10077"/>
                    <a:pt x="5269" y="10077"/>
                  </a:cubicBezTo>
                  <a:cubicBezTo>
                    <a:pt x="5269" y="10066"/>
                    <a:pt x="5269" y="10066"/>
                    <a:pt x="5280" y="10056"/>
                  </a:cubicBezTo>
                  <a:close/>
                  <a:moveTo>
                    <a:pt x="6612" y="0"/>
                  </a:moveTo>
                  <a:cubicBezTo>
                    <a:pt x="6492" y="0"/>
                    <a:pt x="6373" y="24"/>
                    <a:pt x="6269" y="91"/>
                  </a:cubicBezTo>
                  <a:cubicBezTo>
                    <a:pt x="6165" y="154"/>
                    <a:pt x="6051" y="175"/>
                    <a:pt x="5957" y="248"/>
                  </a:cubicBezTo>
                  <a:cubicBezTo>
                    <a:pt x="5957" y="248"/>
                    <a:pt x="5967" y="258"/>
                    <a:pt x="5967" y="269"/>
                  </a:cubicBezTo>
                  <a:lnTo>
                    <a:pt x="5957" y="269"/>
                  </a:lnTo>
                  <a:lnTo>
                    <a:pt x="5957" y="248"/>
                  </a:lnTo>
                  <a:cubicBezTo>
                    <a:pt x="5949" y="249"/>
                    <a:pt x="5941" y="250"/>
                    <a:pt x="5934" y="250"/>
                  </a:cubicBezTo>
                  <a:cubicBezTo>
                    <a:pt x="5871" y="250"/>
                    <a:pt x="5815" y="215"/>
                    <a:pt x="5759" y="206"/>
                  </a:cubicBezTo>
                  <a:cubicBezTo>
                    <a:pt x="5736" y="199"/>
                    <a:pt x="5713" y="194"/>
                    <a:pt x="5691" y="194"/>
                  </a:cubicBezTo>
                  <a:cubicBezTo>
                    <a:pt x="5652" y="194"/>
                    <a:pt x="5615" y="208"/>
                    <a:pt x="5582" y="248"/>
                  </a:cubicBezTo>
                  <a:cubicBezTo>
                    <a:pt x="5525" y="241"/>
                    <a:pt x="5458" y="224"/>
                    <a:pt x="5408" y="224"/>
                  </a:cubicBezTo>
                  <a:cubicBezTo>
                    <a:pt x="5385" y="224"/>
                    <a:pt x="5366" y="228"/>
                    <a:pt x="5353" y="237"/>
                  </a:cubicBezTo>
                  <a:cubicBezTo>
                    <a:pt x="5186" y="362"/>
                    <a:pt x="4947" y="436"/>
                    <a:pt x="4895" y="675"/>
                  </a:cubicBezTo>
                  <a:cubicBezTo>
                    <a:pt x="4822" y="685"/>
                    <a:pt x="4790" y="737"/>
                    <a:pt x="4790" y="800"/>
                  </a:cubicBezTo>
                  <a:cubicBezTo>
                    <a:pt x="4707" y="841"/>
                    <a:pt x="4655" y="914"/>
                    <a:pt x="4593" y="987"/>
                  </a:cubicBezTo>
                  <a:cubicBezTo>
                    <a:pt x="4457" y="1112"/>
                    <a:pt x="4301" y="1373"/>
                    <a:pt x="4249" y="1560"/>
                  </a:cubicBezTo>
                  <a:lnTo>
                    <a:pt x="4156" y="1841"/>
                  </a:lnTo>
                  <a:cubicBezTo>
                    <a:pt x="4031" y="2049"/>
                    <a:pt x="3947" y="2268"/>
                    <a:pt x="3937" y="2518"/>
                  </a:cubicBezTo>
                  <a:cubicBezTo>
                    <a:pt x="3927" y="2632"/>
                    <a:pt x="3927" y="2632"/>
                    <a:pt x="3749" y="2653"/>
                  </a:cubicBezTo>
                  <a:lnTo>
                    <a:pt x="3687" y="2590"/>
                  </a:lnTo>
                  <a:cubicBezTo>
                    <a:pt x="3603" y="2445"/>
                    <a:pt x="3468" y="2382"/>
                    <a:pt x="3323" y="2340"/>
                  </a:cubicBezTo>
                  <a:cubicBezTo>
                    <a:pt x="3145" y="2320"/>
                    <a:pt x="3010" y="2226"/>
                    <a:pt x="2906" y="2091"/>
                  </a:cubicBezTo>
                  <a:cubicBezTo>
                    <a:pt x="2884" y="2046"/>
                    <a:pt x="2857" y="2034"/>
                    <a:pt x="2820" y="2034"/>
                  </a:cubicBezTo>
                  <a:cubicBezTo>
                    <a:pt x="2805" y="2034"/>
                    <a:pt x="2789" y="2036"/>
                    <a:pt x="2770" y="2039"/>
                  </a:cubicBezTo>
                  <a:cubicBezTo>
                    <a:pt x="2743" y="2039"/>
                    <a:pt x="2715" y="2030"/>
                    <a:pt x="2690" y="2030"/>
                  </a:cubicBezTo>
                  <a:cubicBezTo>
                    <a:pt x="2678" y="2030"/>
                    <a:pt x="2667" y="2032"/>
                    <a:pt x="2656" y="2039"/>
                  </a:cubicBezTo>
                  <a:cubicBezTo>
                    <a:pt x="2561" y="2086"/>
                    <a:pt x="2462" y="2103"/>
                    <a:pt x="2364" y="2103"/>
                  </a:cubicBezTo>
                  <a:cubicBezTo>
                    <a:pt x="2311" y="2103"/>
                    <a:pt x="2259" y="2098"/>
                    <a:pt x="2208" y="2091"/>
                  </a:cubicBezTo>
                  <a:cubicBezTo>
                    <a:pt x="2151" y="2083"/>
                    <a:pt x="2095" y="2079"/>
                    <a:pt x="2040" y="2079"/>
                  </a:cubicBezTo>
                  <a:cubicBezTo>
                    <a:pt x="1865" y="2079"/>
                    <a:pt x="1700" y="2118"/>
                    <a:pt x="1542" y="2206"/>
                  </a:cubicBezTo>
                  <a:cubicBezTo>
                    <a:pt x="1524" y="2204"/>
                    <a:pt x="1507" y="2203"/>
                    <a:pt x="1490" y="2203"/>
                  </a:cubicBezTo>
                  <a:cubicBezTo>
                    <a:pt x="1264" y="2203"/>
                    <a:pt x="1079" y="2325"/>
                    <a:pt x="875" y="2393"/>
                  </a:cubicBezTo>
                  <a:cubicBezTo>
                    <a:pt x="751" y="2445"/>
                    <a:pt x="667" y="2549"/>
                    <a:pt x="678" y="2705"/>
                  </a:cubicBezTo>
                  <a:cubicBezTo>
                    <a:pt x="657" y="2726"/>
                    <a:pt x="636" y="2747"/>
                    <a:pt x="616" y="2757"/>
                  </a:cubicBezTo>
                  <a:cubicBezTo>
                    <a:pt x="553" y="2789"/>
                    <a:pt x="521" y="2830"/>
                    <a:pt x="501" y="2893"/>
                  </a:cubicBezTo>
                  <a:lnTo>
                    <a:pt x="438" y="2955"/>
                  </a:lnTo>
                  <a:cubicBezTo>
                    <a:pt x="407" y="2965"/>
                    <a:pt x="387" y="2986"/>
                    <a:pt x="387" y="3018"/>
                  </a:cubicBezTo>
                  <a:cubicBezTo>
                    <a:pt x="387" y="3039"/>
                    <a:pt x="387" y="3059"/>
                    <a:pt x="376" y="3080"/>
                  </a:cubicBezTo>
                  <a:lnTo>
                    <a:pt x="366" y="3080"/>
                  </a:lnTo>
                  <a:lnTo>
                    <a:pt x="313" y="3132"/>
                  </a:lnTo>
                  <a:cubicBezTo>
                    <a:pt x="306" y="3128"/>
                    <a:pt x="299" y="3127"/>
                    <a:pt x="292" y="3127"/>
                  </a:cubicBezTo>
                  <a:cubicBezTo>
                    <a:pt x="279" y="3127"/>
                    <a:pt x="265" y="3132"/>
                    <a:pt x="251" y="3132"/>
                  </a:cubicBezTo>
                  <a:cubicBezTo>
                    <a:pt x="199" y="3163"/>
                    <a:pt x="188" y="3205"/>
                    <a:pt x="199" y="3257"/>
                  </a:cubicBezTo>
                  <a:lnTo>
                    <a:pt x="199" y="3268"/>
                  </a:lnTo>
                  <a:cubicBezTo>
                    <a:pt x="126" y="3288"/>
                    <a:pt x="84" y="3340"/>
                    <a:pt x="63" y="3413"/>
                  </a:cubicBezTo>
                  <a:cubicBezTo>
                    <a:pt x="33" y="3507"/>
                    <a:pt x="63" y="3590"/>
                    <a:pt x="74" y="3684"/>
                  </a:cubicBezTo>
                  <a:lnTo>
                    <a:pt x="63" y="3684"/>
                  </a:lnTo>
                  <a:cubicBezTo>
                    <a:pt x="53" y="3705"/>
                    <a:pt x="33" y="3726"/>
                    <a:pt x="12" y="3747"/>
                  </a:cubicBezTo>
                  <a:cubicBezTo>
                    <a:pt x="1" y="3798"/>
                    <a:pt x="33" y="3840"/>
                    <a:pt x="63" y="3871"/>
                  </a:cubicBezTo>
                  <a:cubicBezTo>
                    <a:pt x="53" y="3913"/>
                    <a:pt x="22" y="3955"/>
                    <a:pt x="33" y="3986"/>
                  </a:cubicBezTo>
                  <a:cubicBezTo>
                    <a:pt x="84" y="4163"/>
                    <a:pt x="74" y="4340"/>
                    <a:pt x="74" y="4517"/>
                  </a:cubicBezTo>
                  <a:cubicBezTo>
                    <a:pt x="84" y="4642"/>
                    <a:pt x="95" y="4777"/>
                    <a:pt x="220" y="4871"/>
                  </a:cubicBezTo>
                  <a:cubicBezTo>
                    <a:pt x="262" y="4902"/>
                    <a:pt x="262" y="4954"/>
                    <a:pt x="251" y="5006"/>
                  </a:cubicBezTo>
                  <a:cubicBezTo>
                    <a:pt x="241" y="5079"/>
                    <a:pt x="230" y="5163"/>
                    <a:pt x="313" y="5225"/>
                  </a:cubicBezTo>
                  <a:cubicBezTo>
                    <a:pt x="313" y="5277"/>
                    <a:pt x="334" y="5318"/>
                    <a:pt x="376" y="5339"/>
                  </a:cubicBezTo>
                  <a:cubicBezTo>
                    <a:pt x="397" y="5392"/>
                    <a:pt x="417" y="5433"/>
                    <a:pt x="428" y="5485"/>
                  </a:cubicBezTo>
                  <a:cubicBezTo>
                    <a:pt x="428" y="5704"/>
                    <a:pt x="542" y="5860"/>
                    <a:pt x="688" y="6006"/>
                  </a:cubicBezTo>
                  <a:cubicBezTo>
                    <a:pt x="720" y="6047"/>
                    <a:pt x="741" y="6089"/>
                    <a:pt x="730" y="6141"/>
                  </a:cubicBezTo>
                  <a:cubicBezTo>
                    <a:pt x="688" y="6287"/>
                    <a:pt x="574" y="6412"/>
                    <a:pt x="563" y="6568"/>
                  </a:cubicBezTo>
                  <a:cubicBezTo>
                    <a:pt x="521" y="6609"/>
                    <a:pt x="459" y="6641"/>
                    <a:pt x="449" y="6693"/>
                  </a:cubicBezTo>
                  <a:cubicBezTo>
                    <a:pt x="417" y="6787"/>
                    <a:pt x="366" y="6880"/>
                    <a:pt x="376" y="6995"/>
                  </a:cubicBezTo>
                  <a:cubicBezTo>
                    <a:pt x="355" y="7047"/>
                    <a:pt x="334" y="7109"/>
                    <a:pt x="303" y="7151"/>
                  </a:cubicBezTo>
                  <a:cubicBezTo>
                    <a:pt x="282" y="7203"/>
                    <a:pt x="282" y="7245"/>
                    <a:pt x="303" y="7297"/>
                  </a:cubicBezTo>
                  <a:cubicBezTo>
                    <a:pt x="272" y="7328"/>
                    <a:pt x="251" y="7370"/>
                    <a:pt x="251" y="7422"/>
                  </a:cubicBezTo>
                  <a:cubicBezTo>
                    <a:pt x="188" y="7463"/>
                    <a:pt x="209" y="7505"/>
                    <a:pt x="251" y="7547"/>
                  </a:cubicBezTo>
                  <a:cubicBezTo>
                    <a:pt x="241" y="7620"/>
                    <a:pt x="292" y="7671"/>
                    <a:pt x="313" y="7734"/>
                  </a:cubicBezTo>
                  <a:cubicBezTo>
                    <a:pt x="292" y="7776"/>
                    <a:pt x="282" y="7817"/>
                    <a:pt x="262" y="7859"/>
                  </a:cubicBezTo>
                  <a:cubicBezTo>
                    <a:pt x="220" y="7870"/>
                    <a:pt x="199" y="7880"/>
                    <a:pt x="199" y="7921"/>
                  </a:cubicBezTo>
                  <a:cubicBezTo>
                    <a:pt x="188" y="7921"/>
                    <a:pt x="178" y="7932"/>
                    <a:pt x="167" y="7932"/>
                  </a:cubicBezTo>
                  <a:cubicBezTo>
                    <a:pt x="157" y="7953"/>
                    <a:pt x="167" y="7963"/>
                    <a:pt x="199" y="7974"/>
                  </a:cubicBezTo>
                  <a:lnTo>
                    <a:pt x="199" y="8099"/>
                  </a:lnTo>
                  <a:cubicBezTo>
                    <a:pt x="178" y="8255"/>
                    <a:pt x="147" y="8400"/>
                    <a:pt x="230" y="8557"/>
                  </a:cubicBezTo>
                  <a:cubicBezTo>
                    <a:pt x="345" y="8796"/>
                    <a:pt x="491" y="8963"/>
                    <a:pt x="741" y="9015"/>
                  </a:cubicBezTo>
                  <a:cubicBezTo>
                    <a:pt x="803" y="9098"/>
                    <a:pt x="886" y="9129"/>
                    <a:pt x="980" y="9129"/>
                  </a:cubicBezTo>
                  <a:cubicBezTo>
                    <a:pt x="1167" y="9140"/>
                    <a:pt x="1354" y="9140"/>
                    <a:pt x="1542" y="9140"/>
                  </a:cubicBezTo>
                  <a:cubicBezTo>
                    <a:pt x="1569" y="9180"/>
                    <a:pt x="1600" y="9198"/>
                    <a:pt x="1635" y="9198"/>
                  </a:cubicBezTo>
                  <a:cubicBezTo>
                    <a:pt x="1655" y="9198"/>
                    <a:pt x="1676" y="9193"/>
                    <a:pt x="1698" y="9182"/>
                  </a:cubicBezTo>
                  <a:cubicBezTo>
                    <a:pt x="1782" y="9140"/>
                    <a:pt x="1886" y="9140"/>
                    <a:pt x="1979" y="9129"/>
                  </a:cubicBezTo>
                  <a:cubicBezTo>
                    <a:pt x="2032" y="9140"/>
                    <a:pt x="2094" y="9129"/>
                    <a:pt x="2146" y="9171"/>
                  </a:cubicBezTo>
                  <a:cubicBezTo>
                    <a:pt x="2175" y="9188"/>
                    <a:pt x="2201" y="9196"/>
                    <a:pt x="2223" y="9196"/>
                  </a:cubicBezTo>
                  <a:cubicBezTo>
                    <a:pt x="2279" y="9196"/>
                    <a:pt x="2314" y="9147"/>
                    <a:pt x="2344" y="9087"/>
                  </a:cubicBezTo>
                  <a:cubicBezTo>
                    <a:pt x="2375" y="9077"/>
                    <a:pt x="2416" y="9077"/>
                    <a:pt x="2427" y="9067"/>
                  </a:cubicBezTo>
                  <a:cubicBezTo>
                    <a:pt x="2532" y="8970"/>
                    <a:pt x="2649" y="8948"/>
                    <a:pt x="2773" y="8948"/>
                  </a:cubicBezTo>
                  <a:cubicBezTo>
                    <a:pt x="2810" y="8948"/>
                    <a:pt x="2848" y="8950"/>
                    <a:pt x="2885" y="8953"/>
                  </a:cubicBezTo>
                  <a:cubicBezTo>
                    <a:pt x="3000" y="8994"/>
                    <a:pt x="3083" y="9057"/>
                    <a:pt x="3104" y="9182"/>
                  </a:cubicBezTo>
                  <a:cubicBezTo>
                    <a:pt x="3104" y="9223"/>
                    <a:pt x="3124" y="9265"/>
                    <a:pt x="3145" y="9296"/>
                  </a:cubicBezTo>
                  <a:cubicBezTo>
                    <a:pt x="3219" y="9411"/>
                    <a:pt x="3239" y="9566"/>
                    <a:pt x="3374" y="9640"/>
                  </a:cubicBezTo>
                  <a:lnTo>
                    <a:pt x="3437" y="9702"/>
                  </a:lnTo>
                  <a:cubicBezTo>
                    <a:pt x="3448" y="9733"/>
                    <a:pt x="3458" y="9775"/>
                    <a:pt x="3478" y="9806"/>
                  </a:cubicBezTo>
                  <a:cubicBezTo>
                    <a:pt x="3573" y="9941"/>
                    <a:pt x="3760" y="9994"/>
                    <a:pt x="3822" y="10160"/>
                  </a:cubicBezTo>
                  <a:cubicBezTo>
                    <a:pt x="3832" y="10181"/>
                    <a:pt x="3874" y="10181"/>
                    <a:pt x="3906" y="10181"/>
                  </a:cubicBezTo>
                  <a:cubicBezTo>
                    <a:pt x="3923" y="10184"/>
                    <a:pt x="3940" y="10186"/>
                    <a:pt x="3957" y="10186"/>
                  </a:cubicBezTo>
                  <a:cubicBezTo>
                    <a:pt x="3991" y="10186"/>
                    <a:pt x="4024" y="10181"/>
                    <a:pt x="4052" y="10181"/>
                  </a:cubicBezTo>
                  <a:cubicBezTo>
                    <a:pt x="4082" y="10233"/>
                    <a:pt x="4124" y="10244"/>
                    <a:pt x="4176" y="10254"/>
                  </a:cubicBezTo>
                  <a:cubicBezTo>
                    <a:pt x="4197" y="10264"/>
                    <a:pt x="4218" y="10285"/>
                    <a:pt x="4239" y="10295"/>
                  </a:cubicBezTo>
                  <a:cubicBezTo>
                    <a:pt x="4260" y="10306"/>
                    <a:pt x="4281" y="10306"/>
                    <a:pt x="4291" y="10316"/>
                  </a:cubicBezTo>
                  <a:cubicBezTo>
                    <a:pt x="4291" y="10327"/>
                    <a:pt x="4301" y="10348"/>
                    <a:pt x="4301" y="10369"/>
                  </a:cubicBezTo>
                  <a:lnTo>
                    <a:pt x="4301" y="10420"/>
                  </a:lnTo>
                  <a:cubicBezTo>
                    <a:pt x="4336" y="10478"/>
                    <a:pt x="4384" y="10491"/>
                    <a:pt x="4433" y="10491"/>
                  </a:cubicBezTo>
                  <a:cubicBezTo>
                    <a:pt x="4473" y="10491"/>
                    <a:pt x="4514" y="10483"/>
                    <a:pt x="4551" y="10483"/>
                  </a:cubicBezTo>
                  <a:cubicBezTo>
                    <a:pt x="4603" y="10483"/>
                    <a:pt x="4665" y="10494"/>
                    <a:pt x="4718" y="10494"/>
                  </a:cubicBezTo>
                  <a:cubicBezTo>
                    <a:pt x="4760" y="10514"/>
                    <a:pt x="4790" y="10545"/>
                    <a:pt x="4822" y="10545"/>
                  </a:cubicBezTo>
                  <a:cubicBezTo>
                    <a:pt x="4830" y="10544"/>
                    <a:pt x="4839" y="10544"/>
                    <a:pt x="4847" y="10544"/>
                  </a:cubicBezTo>
                  <a:cubicBezTo>
                    <a:pt x="4951" y="10544"/>
                    <a:pt x="5049" y="10599"/>
                    <a:pt x="5155" y="10618"/>
                  </a:cubicBezTo>
                  <a:cubicBezTo>
                    <a:pt x="5176" y="10628"/>
                    <a:pt x="5207" y="10660"/>
                    <a:pt x="5228" y="10660"/>
                  </a:cubicBezTo>
                  <a:cubicBezTo>
                    <a:pt x="5353" y="10660"/>
                    <a:pt x="5468" y="10712"/>
                    <a:pt x="5582" y="10733"/>
                  </a:cubicBezTo>
                  <a:cubicBezTo>
                    <a:pt x="5593" y="10816"/>
                    <a:pt x="5623" y="10858"/>
                    <a:pt x="5707" y="10858"/>
                  </a:cubicBezTo>
                  <a:cubicBezTo>
                    <a:pt x="5717" y="10878"/>
                    <a:pt x="5727" y="10889"/>
                    <a:pt x="5738" y="10889"/>
                  </a:cubicBezTo>
                  <a:cubicBezTo>
                    <a:pt x="5748" y="10889"/>
                    <a:pt x="5759" y="10878"/>
                    <a:pt x="5769" y="10858"/>
                  </a:cubicBezTo>
                  <a:lnTo>
                    <a:pt x="5832" y="10858"/>
                  </a:lnTo>
                  <a:cubicBezTo>
                    <a:pt x="5867" y="10912"/>
                    <a:pt x="5914" y="10921"/>
                    <a:pt x="5964" y="10921"/>
                  </a:cubicBezTo>
                  <a:cubicBezTo>
                    <a:pt x="5991" y="10921"/>
                    <a:pt x="6018" y="10918"/>
                    <a:pt x="6046" y="10918"/>
                  </a:cubicBezTo>
                  <a:cubicBezTo>
                    <a:pt x="6058" y="10918"/>
                    <a:pt x="6070" y="10919"/>
                    <a:pt x="6081" y="10920"/>
                  </a:cubicBezTo>
                  <a:cubicBezTo>
                    <a:pt x="6094" y="10921"/>
                    <a:pt x="6107" y="10922"/>
                    <a:pt x="6119" y="10922"/>
                  </a:cubicBezTo>
                  <a:cubicBezTo>
                    <a:pt x="6220" y="10922"/>
                    <a:pt x="6313" y="10886"/>
                    <a:pt x="6415" y="10858"/>
                  </a:cubicBezTo>
                  <a:cubicBezTo>
                    <a:pt x="6488" y="10837"/>
                    <a:pt x="6540" y="10806"/>
                    <a:pt x="6571" y="10733"/>
                  </a:cubicBezTo>
                  <a:cubicBezTo>
                    <a:pt x="6727" y="10545"/>
                    <a:pt x="6852" y="10337"/>
                    <a:pt x="7050" y="10181"/>
                  </a:cubicBezTo>
                  <a:cubicBezTo>
                    <a:pt x="7060" y="10160"/>
                    <a:pt x="7060" y="10140"/>
                    <a:pt x="7060" y="10119"/>
                  </a:cubicBezTo>
                  <a:cubicBezTo>
                    <a:pt x="7102" y="10035"/>
                    <a:pt x="7185" y="9973"/>
                    <a:pt x="7175" y="9858"/>
                  </a:cubicBezTo>
                  <a:cubicBezTo>
                    <a:pt x="7164" y="9702"/>
                    <a:pt x="7227" y="9577"/>
                    <a:pt x="7310" y="9462"/>
                  </a:cubicBezTo>
                  <a:cubicBezTo>
                    <a:pt x="7425" y="9421"/>
                    <a:pt x="7404" y="9307"/>
                    <a:pt x="7435" y="9212"/>
                  </a:cubicBezTo>
                  <a:cubicBezTo>
                    <a:pt x="7560" y="9046"/>
                    <a:pt x="7612" y="8858"/>
                    <a:pt x="7602" y="8650"/>
                  </a:cubicBezTo>
                  <a:cubicBezTo>
                    <a:pt x="7633" y="8599"/>
                    <a:pt x="7654" y="8546"/>
                    <a:pt x="7675" y="8484"/>
                  </a:cubicBezTo>
                  <a:cubicBezTo>
                    <a:pt x="7779" y="8379"/>
                    <a:pt x="7872" y="8275"/>
                    <a:pt x="7800" y="8120"/>
                  </a:cubicBezTo>
                  <a:cubicBezTo>
                    <a:pt x="7789" y="8109"/>
                    <a:pt x="7779" y="8067"/>
                    <a:pt x="7779" y="8067"/>
                  </a:cubicBezTo>
                  <a:cubicBezTo>
                    <a:pt x="7914" y="8025"/>
                    <a:pt x="7914" y="7870"/>
                    <a:pt x="8018" y="7807"/>
                  </a:cubicBezTo>
                  <a:cubicBezTo>
                    <a:pt x="8206" y="7692"/>
                    <a:pt x="8330" y="7526"/>
                    <a:pt x="8466" y="7370"/>
                  </a:cubicBezTo>
                  <a:cubicBezTo>
                    <a:pt x="8529" y="7359"/>
                    <a:pt x="8580" y="7359"/>
                    <a:pt x="8643" y="7338"/>
                  </a:cubicBezTo>
                  <a:cubicBezTo>
                    <a:pt x="8809" y="7287"/>
                    <a:pt x="8976" y="7234"/>
                    <a:pt x="9143" y="7172"/>
                  </a:cubicBezTo>
                  <a:cubicBezTo>
                    <a:pt x="9161" y="7175"/>
                    <a:pt x="9180" y="7177"/>
                    <a:pt x="9199" y="7177"/>
                  </a:cubicBezTo>
                  <a:cubicBezTo>
                    <a:pt x="9245" y="7177"/>
                    <a:pt x="9291" y="7164"/>
                    <a:pt x="9320" y="7120"/>
                  </a:cubicBezTo>
                  <a:cubicBezTo>
                    <a:pt x="9445" y="7058"/>
                    <a:pt x="9570" y="7005"/>
                    <a:pt x="9632" y="6870"/>
                  </a:cubicBezTo>
                  <a:cubicBezTo>
                    <a:pt x="9653" y="6859"/>
                    <a:pt x="9674" y="6838"/>
                    <a:pt x="9705" y="6818"/>
                  </a:cubicBezTo>
                  <a:cubicBezTo>
                    <a:pt x="9757" y="6776"/>
                    <a:pt x="9809" y="6734"/>
                    <a:pt x="9871" y="6672"/>
                  </a:cubicBezTo>
                  <a:lnTo>
                    <a:pt x="9871" y="6933"/>
                  </a:lnTo>
                  <a:cubicBezTo>
                    <a:pt x="10007" y="6880"/>
                    <a:pt x="10038" y="6755"/>
                    <a:pt x="10059" y="6630"/>
                  </a:cubicBezTo>
                  <a:cubicBezTo>
                    <a:pt x="10091" y="6380"/>
                    <a:pt x="10070" y="6130"/>
                    <a:pt x="10038" y="5881"/>
                  </a:cubicBezTo>
                  <a:cubicBezTo>
                    <a:pt x="10038" y="5860"/>
                    <a:pt x="10028" y="5839"/>
                    <a:pt x="10007" y="5829"/>
                  </a:cubicBezTo>
                  <a:cubicBezTo>
                    <a:pt x="10007" y="5787"/>
                    <a:pt x="9996" y="5756"/>
                    <a:pt x="9986" y="5725"/>
                  </a:cubicBezTo>
                  <a:cubicBezTo>
                    <a:pt x="9996" y="5568"/>
                    <a:pt x="10017" y="5422"/>
                    <a:pt x="10059" y="5277"/>
                  </a:cubicBezTo>
                  <a:cubicBezTo>
                    <a:pt x="10142" y="5142"/>
                    <a:pt x="10142" y="4985"/>
                    <a:pt x="10101" y="4839"/>
                  </a:cubicBezTo>
                  <a:cubicBezTo>
                    <a:pt x="10070" y="4704"/>
                    <a:pt x="9945" y="4600"/>
                    <a:pt x="9986" y="4455"/>
                  </a:cubicBezTo>
                  <a:cubicBezTo>
                    <a:pt x="9996" y="4434"/>
                    <a:pt x="9976" y="4413"/>
                    <a:pt x="9966" y="4392"/>
                  </a:cubicBezTo>
                  <a:cubicBezTo>
                    <a:pt x="9841" y="4288"/>
                    <a:pt x="9788" y="4121"/>
                    <a:pt x="9716" y="3976"/>
                  </a:cubicBezTo>
                  <a:cubicBezTo>
                    <a:pt x="9642" y="3840"/>
                    <a:pt x="9528" y="3767"/>
                    <a:pt x="9382" y="3747"/>
                  </a:cubicBezTo>
                  <a:lnTo>
                    <a:pt x="9205" y="3747"/>
                  </a:lnTo>
                  <a:cubicBezTo>
                    <a:pt x="9163" y="3691"/>
                    <a:pt x="9103" y="3686"/>
                    <a:pt x="9043" y="3686"/>
                  </a:cubicBezTo>
                  <a:cubicBezTo>
                    <a:pt x="9030" y="3686"/>
                    <a:pt x="9018" y="3686"/>
                    <a:pt x="9005" y="3686"/>
                  </a:cubicBezTo>
                  <a:cubicBezTo>
                    <a:pt x="8988" y="3686"/>
                    <a:pt x="8971" y="3686"/>
                    <a:pt x="8955" y="3684"/>
                  </a:cubicBezTo>
                  <a:cubicBezTo>
                    <a:pt x="8872" y="3642"/>
                    <a:pt x="8789" y="3632"/>
                    <a:pt x="8695" y="3632"/>
                  </a:cubicBezTo>
                  <a:cubicBezTo>
                    <a:pt x="8556" y="3632"/>
                    <a:pt x="8420" y="3625"/>
                    <a:pt x="8284" y="3625"/>
                  </a:cubicBezTo>
                  <a:cubicBezTo>
                    <a:pt x="8125" y="3625"/>
                    <a:pt x="7967" y="3634"/>
                    <a:pt x="7810" y="3673"/>
                  </a:cubicBezTo>
                  <a:cubicBezTo>
                    <a:pt x="7755" y="3689"/>
                    <a:pt x="7711" y="3698"/>
                    <a:pt x="7678" y="3698"/>
                  </a:cubicBezTo>
                  <a:cubicBezTo>
                    <a:pt x="7580" y="3698"/>
                    <a:pt x="7571" y="3623"/>
                    <a:pt x="7602" y="3444"/>
                  </a:cubicBezTo>
                  <a:cubicBezTo>
                    <a:pt x="7643" y="3372"/>
                    <a:pt x="7696" y="3309"/>
                    <a:pt x="7727" y="3236"/>
                  </a:cubicBezTo>
                  <a:cubicBezTo>
                    <a:pt x="7747" y="3173"/>
                    <a:pt x="7789" y="3132"/>
                    <a:pt x="7842" y="3111"/>
                  </a:cubicBezTo>
                  <a:cubicBezTo>
                    <a:pt x="7987" y="3039"/>
                    <a:pt x="8039" y="2924"/>
                    <a:pt x="8029" y="2768"/>
                  </a:cubicBezTo>
                  <a:cubicBezTo>
                    <a:pt x="8143" y="2685"/>
                    <a:pt x="8237" y="2601"/>
                    <a:pt x="8237" y="2445"/>
                  </a:cubicBezTo>
                  <a:cubicBezTo>
                    <a:pt x="8237" y="2414"/>
                    <a:pt x="8268" y="2372"/>
                    <a:pt x="8289" y="2340"/>
                  </a:cubicBezTo>
                  <a:cubicBezTo>
                    <a:pt x="8351" y="2299"/>
                    <a:pt x="8341" y="2226"/>
                    <a:pt x="8341" y="2153"/>
                  </a:cubicBezTo>
                  <a:cubicBezTo>
                    <a:pt x="8445" y="1976"/>
                    <a:pt x="8445" y="1789"/>
                    <a:pt x="8341" y="1602"/>
                  </a:cubicBezTo>
                  <a:cubicBezTo>
                    <a:pt x="8362" y="1362"/>
                    <a:pt x="8237" y="1174"/>
                    <a:pt x="8101" y="987"/>
                  </a:cubicBezTo>
                  <a:lnTo>
                    <a:pt x="8101" y="935"/>
                  </a:lnTo>
                  <a:cubicBezTo>
                    <a:pt x="8018" y="810"/>
                    <a:pt x="7946" y="675"/>
                    <a:pt x="7831" y="581"/>
                  </a:cubicBezTo>
                  <a:cubicBezTo>
                    <a:pt x="7809" y="559"/>
                    <a:pt x="7790" y="546"/>
                    <a:pt x="7771" y="546"/>
                  </a:cubicBezTo>
                  <a:cubicBezTo>
                    <a:pt x="7753" y="546"/>
                    <a:pt x="7736" y="557"/>
                    <a:pt x="7717" y="581"/>
                  </a:cubicBezTo>
                  <a:cubicBezTo>
                    <a:pt x="7685" y="602"/>
                    <a:pt x="7643" y="612"/>
                    <a:pt x="7612" y="623"/>
                  </a:cubicBezTo>
                  <a:cubicBezTo>
                    <a:pt x="7602" y="602"/>
                    <a:pt x="7592" y="592"/>
                    <a:pt x="7581" y="592"/>
                  </a:cubicBezTo>
                  <a:cubicBezTo>
                    <a:pt x="7571" y="592"/>
                    <a:pt x="7560" y="602"/>
                    <a:pt x="7550" y="623"/>
                  </a:cubicBezTo>
                  <a:lnTo>
                    <a:pt x="7488" y="623"/>
                  </a:lnTo>
                  <a:cubicBezTo>
                    <a:pt x="7508" y="445"/>
                    <a:pt x="7508" y="445"/>
                    <a:pt x="7383" y="394"/>
                  </a:cubicBezTo>
                  <a:cubicBezTo>
                    <a:pt x="7342" y="373"/>
                    <a:pt x="7289" y="352"/>
                    <a:pt x="7238" y="352"/>
                  </a:cubicBezTo>
                  <a:cubicBezTo>
                    <a:pt x="7175" y="352"/>
                    <a:pt x="7164" y="311"/>
                    <a:pt x="7143" y="269"/>
                  </a:cubicBezTo>
                  <a:cubicBezTo>
                    <a:pt x="7081" y="144"/>
                    <a:pt x="6988" y="50"/>
                    <a:pt x="6863" y="29"/>
                  </a:cubicBezTo>
                  <a:cubicBezTo>
                    <a:pt x="6781" y="12"/>
                    <a:pt x="6696" y="0"/>
                    <a:pt x="6612"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2" name="Google Shape;172;p38"/>
            <p:cNvPicPr preferRelativeResize="0"/>
            <p:nvPr/>
          </p:nvPicPr>
          <p:blipFill rotWithShape="1">
            <a:blip r:embed="rId7">
              <a:alphaModFix/>
            </a:blip>
            <a:srcRect/>
            <a:stretch/>
          </p:blipFill>
          <p:spPr>
            <a:xfrm>
              <a:off x="-631075" y="2392173"/>
              <a:ext cx="735725" cy="794180"/>
            </a:xfrm>
            <a:prstGeom prst="rect">
              <a:avLst/>
            </a:prstGeom>
            <a:noFill/>
            <a:ln>
              <a:noFill/>
            </a:ln>
          </p:spPr>
        </p:pic>
      </p:gr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73"/>
        <p:cNvGrpSpPr/>
        <p:nvPr/>
      </p:nvGrpSpPr>
      <p:grpSpPr>
        <a:xfrm>
          <a:off x="0" y="0"/>
          <a:ext cx="0" cy="0"/>
          <a:chOff x="0" y="0"/>
          <a:chExt cx="0" cy="0"/>
        </a:xfrm>
      </p:grpSpPr>
      <p:sp>
        <p:nvSpPr>
          <p:cNvPr id="174" name="Google Shape;174;p39"/>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SzPts val="3200"/>
              <a:buNone/>
              <a:defRPr/>
            </a:lvl2pPr>
            <a:lvl3pPr lvl="2" algn="ctr">
              <a:lnSpc>
                <a:spcPct val="100000"/>
              </a:lnSpc>
              <a:spcBef>
                <a:spcPts val="0"/>
              </a:spcBef>
              <a:spcAft>
                <a:spcPts val="0"/>
              </a:spcAft>
              <a:buSzPts val="3200"/>
              <a:buNone/>
              <a:defRPr/>
            </a:lvl3pPr>
            <a:lvl4pPr lvl="3" algn="ctr">
              <a:lnSpc>
                <a:spcPct val="100000"/>
              </a:lnSpc>
              <a:spcBef>
                <a:spcPts val="0"/>
              </a:spcBef>
              <a:spcAft>
                <a:spcPts val="0"/>
              </a:spcAft>
              <a:buSzPts val="3200"/>
              <a:buNone/>
              <a:defRPr/>
            </a:lvl4pPr>
            <a:lvl5pPr lvl="4" algn="ctr">
              <a:lnSpc>
                <a:spcPct val="100000"/>
              </a:lnSpc>
              <a:spcBef>
                <a:spcPts val="0"/>
              </a:spcBef>
              <a:spcAft>
                <a:spcPts val="0"/>
              </a:spcAft>
              <a:buSzPts val="3200"/>
              <a:buNone/>
              <a:defRPr/>
            </a:lvl5pPr>
            <a:lvl6pPr lvl="5" algn="ctr">
              <a:lnSpc>
                <a:spcPct val="100000"/>
              </a:lnSpc>
              <a:spcBef>
                <a:spcPts val="0"/>
              </a:spcBef>
              <a:spcAft>
                <a:spcPts val="0"/>
              </a:spcAft>
              <a:buSzPts val="3200"/>
              <a:buNone/>
              <a:defRPr/>
            </a:lvl6pPr>
            <a:lvl7pPr lvl="6" algn="ctr">
              <a:lnSpc>
                <a:spcPct val="100000"/>
              </a:lnSpc>
              <a:spcBef>
                <a:spcPts val="0"/>
              </a:spcBef>
              <a:spcAft>
                <a:spcPts val="0"/>
              </a:spcAft>
              <a:buSzPts val="3200"/>
              <a:buNone/>
              <a:defRPr/>
            </a:lvl7pPr>
            <a:lvl8pPr lvl="7" algn="ctr">
              <a:lnSpc>
                <a:spcPct val="100000"/>
              </a:lnSpc>
              <a:spcBef>
                <a:spcPts val="0"/>
              </a:spcBef>
              <a:spcAft>
                <a:spcPts val="0"/>
              </a:spcAft>
              <a:buSzPts val="3200"/>
              <a:buNone/>
              <a:defRPr/>
            </a:lvl8pPr>
            <a:lvl9pPr lvl="8" algn="ctr">
              <a:lnSpc>
                <a:spcPct val="100000"/>
              </a:lnSpc>
              <a:spcBef>
                <a:spcPts val="0"/>
              </a:spcBef>
              <a:spcAft>
                <a:spcPts val="0"/>
              </a:spcAft>
              <a:buSzPts val="3200"/>
              <a:buNone/>
              <a:defRPr/>
            </a:lvl9pPr>
          </a:lstStyle>
          <a:p>
            <a:endParaRPr/>
          </a:p>
        </p:txBody>
      </p:sp>
      <p:sp>
        <p:nvSpPr>
          <p:cNvPr id="175" name="Google Shape;175;p39"/>
          <p:cNvSpPr txBox="1">
            <a:spLocks noGrp="1"/>
          </p:cNvSpPr>
          <p:nvPr>
            <p:ph type="subTitle" idx="1"/>
          </p:nvPr>
        </p:nvSpPr>
        <p:spPr>
          <a:xfrm>
            <a:off x="4876650" y="1507150"/>
            <a:ext cx="3547200" cy="2606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6" name="Google Shape;176;p39"/>
          <p:cNvSpPr txBox="1">
            <a:spLocks noGrp="1"/>
          </p:cNvSpPr>
          <p:nvPr>
            <p:ph type="subTitle" idx="2"/>
          </p:nvPr>
        </p:nvSpPr>
        <p:spPr>
          <a:xfrm>
            <a:off x="720250" y="1507150"/>
            <a:ext cx="3547200" cy="2606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b="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177" name="Google Shape;177;p39"/>
          <p:cNvGrpSpPr/>
          <p:nvPr/>
        </p:nvGrpSpPr>
        <p:grpSpPr>
          <a:xfrm rot="-2097753">
            <a:off x="8667066" y="468449"/>
            <a:ext cx="498319" cy="1322610"/>
            <a:chOff x="4889530" y="2401753"/>
            <a:chExt cx="651957" cy="1730387"/>
          </a:xfrm>
        </p:grpSpPr>
        <p:sp>
          <p:nvSpPr>
            <p:cNvPr id="178" name="Google Shape;178;p39"/>
            <p:cNvSpPr/>
            <p:nvPr/>
          </p:nvSpPr>
          <p:spPr>
            <a:xfrm>
              <a:off x="4889530" y="2404851"/>
              <a:ext cx="651957" cy="1724192"/>
            </a:xfrm>
            <a:custGeom>
              <a:avLst/>
              <a:gdLst/>
              <a:ahLst/>
              <a:cxnLst/>
              <a:rect l="l" t="t" r="r" b="b"/>
              <a:pathLst>
                <a:path w="8217" h="21731" extrusionOk="0">
                  <a:moveTo>
                    <a:pt x="5280" y="2364"/>
                  </a:moveTo>
                  <a:cubicBezTo>
                    <a:pt x="5311" y="2364"/>
                    <a:pt x="5332" y="2375"/>
                    <a:pt x="5343" y="2385"/>
                  </a:cubicBezTo>
                  <a:cubicBezTo>
                    <a:pt x="5322" y="2375"/>
                    <a:pt x="5301" y="2364"/>
                    <a:pt x="5280" y="2364"/>
                  </a:cubicBezTo>
                  <a:close/>
                  <a:moveTo>
                    <a:pt x="5248" y="3530"/>
                  </a:moveTo>
                  <a:cubicBezTo>
                    <a:pt x="5259" y="3541"/>
                    <a:pt x="5248" y="3551"/>
                    <a:pt x="5238" y="3562"/>
                  </a:cubicBezTo>
                  <a:cubicBezTo>
                    <a:pt x="5238" y="3551"/>
                    <a:pt x="5248" y="3541"/>
                    <a:pt x="5248" y="3530"/>
                  </a:cubicBezTo>
                  <a:close/>
                  <a:moveTo>
                    <a:pt x="4489" y="3905"/>
                  </a:moveTo>
                  <a:lnTo>
                    <a:pt x="4489" y="3916"/>
                  </a:lnTo>
                  <a:cubicBezTo>
                    <a:pt x="4489" y="3916"/>
                    <a:pt x="4489" y="3905"/>
                    <a:pt x="4478" y="3905"/>
                  </a:cubicBezTo>
                  <a:close/>
                  <a:moveTo>
                    <a:pt x="3458" y="4291"/>
                  </a:moveTo>
                  <a:lnTo>
                    <a:pt x="3458" y="4301"/>
                  </a:lnTo>
                  <a:lnTo>
                    <a:pt x="3448" y="4301"/>
                  </a:lnTo>
                  <a:cubicBezTo>
                    <a:pt x="3448" y="4301"/>
                    <a:pt x="3448" y="4291"/>
                    <a:pt x="3458" y="4291"/>
                  </a:cubicBezTo>
                  <a:close/>
                  <a:moveTo>
                    <a:pt x="907" y="4530"/>
                  </a:moveTo>
                  <a:lnTo>
                    <a:pt x="917" y="4540"/>
                  </a:lnTo>
                  <a:cubicBezTo>
                    <a:pt x="917" y="4540"/>
                    <a:pt x="907" y="4540"/>
                    <a:pt x="907" y="4550"/>
                  </a:cubicBezTo>
                  <a:lnTo>
                    <a:pt x="907" y="4530"/>
                  </a:lnTo>
                  <a:close/>
                  <a:moveTo>
                    <a:pt x="4332" y="4904"/>
                  </a:moveTo>
                  <a:cubicBezTo>
                    <a:pt x="4343" y="4904"/>
                    <a:pt x="4364" y="4925"/>
                    <a:pt x="4353" y="4946"/>
                  </a:cubicBezTo>
                  <a:lnTo>
                    <a:pt x="4353" y="4999"/>
                  </a:lnTo>
                  <a:cubicBezTo>
                    <a:pt x="4332" y="4967"/>
                    <a:pt x="4322" y="4936"/>
                    <a:pt x="4322" y="4904"/>
                  </a:cubicBezTo>
                  <a:close/>
                  <a:moveTo>
                    <a:pt x="4207" y="6061"/>
                  </a:moveTo>
                  <a:lnTo>
                    <a:pt x="4207" y="6061"/>
                  </a:lnTo>
                  <a:cubicBezTo>
                    <a:pt x="4197" y="6102"/>
                    <a:pt x="4186" y="6133"/>
                    <a:pt x="4176" y="6175"/>
                  </a:cubicBezTo>
                  <a:cubicBezTo>
                    <a:pt x="4166" y="6165"/>
                    <a:pt x="4166" y="6144"/>
                    <a:pt x="4166" y="6112"/>
                  </a:cubicBezTo>
                  <a:cubicBezTo>
                    <a:pt x="4176" y="6081"/>
                    <a:pt x="4186" y="6071"/>
                    <a:pt x="4207" y="6061"/>
                  </a:cubicBezTo>
                  <a:close/>
                  <a:moveTo>
                    <a:pt x="2125" y="6415"/>
                  </a:moveTo>
                  <a:cubicBezTo>
                    <a:pt x="2125" y="6425"/>
                    <a:pt x="2125" y="6425"/>
                    <a:pt x="2115" y="6425"/>
                  </a:cubicBezTo>
                  <a:cubicBezTo>
                    <a:pt x="2115" y="6425"/>
                    <a:pt x="2125" y="6425"/>
                    <a:pt x="2125" y="6415"/>
                  </a:cubicBezTo>
                  <a:close/>
                  <a:moveTo>
                    <a:pt x="6852" y="6685"/>
                  </a:moveTo>
                  <a:cubicBezTo>
                    <a:pt x="6873" y="6685"/>
                    <a:pt x="6884" y="6685"/>
                    <a:pt x="6894" y="6695"/>
                  </a:cubicBezTo>
                  <a:lnTo>
                    <a:pt x="6852" y="6695"/>
                  </a:lnTo>
                  <a:lnTo>
                    <a:pt x="6852" y="6685"/>
                  </a:lnTo>
                  <a:close/>
                  <a:moveTo>
                    <a:pt x="7393" y="7539"/>
                  </a:moveTo>
                  <a:lnTo>
                    <a:pt x="7393" y="7549"/>
                  </a:lnTo>
                  <a:cubicBezTo>
                    <a:pt x="7393" y="7539"/>
                    <a:pt x="7393" y="7539"/>
                    <a:pt x="7383" y="7539"/>
                  </a:cubicBezTo>
                  <a:close/>
                  <a:moveTo>
                    <a:pt x="4530" y="7924"/>
                  </a:moveTo>
                  <a:lnTo>
                    <a:pt x="4530" y="7935"/>
                  </a:lnTo>
                  <a:lnTo>
                    <a:pt x="4520" y="7935"/>
                  </a:lnTo>
                  <a:cubicBezTo>
                    <a:pt x="4520" y="7924"/>
                    <a:pt x="4530" y="7924"/>
                    <a:pt x="4530" y="7924"/>
                  </a:cubicBezTo>
                  <a:close/>
                  <a:moveTo>
                    <a:pt x="6269" y="8434"/>
                  </a:moveTo>
                  <a:lnTo>
                    <a:pt x="6269" y="8528"/>
                  </a:lnTo>
                  <a:cubicBezTo>
                    <a:pt x="6259" y="8497"/>
                    <a:pt x="6259" y="8465"/>
                    <a:pt x="6269" y="8434"/>
                  </a:cubicBezTo>
                  <a:close/>
                  <a:moveTo>
                    <a:pt x="4322" y="8601"/>
                  </a:moveTo>
                  <a:lnTo>
                    <a:pt x="4322" y="8611"/>
                  </a:lnTo>
                  <a:lnTo>
                    <a:pt x="4311" y="8611"/>
                  </a:lnTo>
                  <a:lnTo>
                    <a:pt x="4322" y="8601"/>
                  </a:lnTo>
                  <a:close/>
                  <a:moveTo>
                    <a:pt x="4260" y="8684"/>
                  </a:moveTo>
                  <a:cubicBezTo>
                    <a:pt x="4270" y="8694"/>
                    <a:pt x="4270" y="8694"/>
                    <a:pt x="4270" y="8705"/>
                  </a:cubicBezTo>
                  <a:lnTo>
                    <a:pt x="4301" y="8705"/>
                  </a:lnTo>
                  <a:cubicBezTo>
                    <a:pt x="4291" y="8705"/>
                    <a:pt x="4281" y="8715"/>
                    <a:pt x="4270" y="8715"/>
                  </a:cubicBezTo>
                  <a:lnTo>
                    <a:pt x="4270" y="8705"/>
                  </a:lnTo>
                  <a:cubicBezTo>
                    <a:pt x="4270" y="8705"/>
                    <a:pt x="4260" y="8705"/>
                    <a:pt x="4260" y="8715"/>
                  </a:cubicBezTo>
                  <a:lnTo>
                    <a:pt x="4260" y="8684"/>
                  </a:lnTo>
                  <a:close/>
                  <a:moveTo>
                    <a:pt x="2989" y="8715"/>
                  </a:moveTo>
                  <a:lnTo>
                    <a:pt x="2989" y="8715"/>
                  </a:lnTo>
                  <a:cubicBezTo>
                    <a:pt x="3010" y="8726"/>
                    <a:pt x="3031" y="8736"/>
                    <a:pt x="3041" y="8757"/>
                  </a:cubicBezTo>
                  <a:cubicBezTo>
                    <a:pt x="3010" y="8747"/>
                    <a:pt x="2999" y="8726"/>
                    <a:pt x="2989" y="8715"/>
                  </a:cubicBezTo>
                  <a:close/>
                  <a:moveTo>
                    <a:pt x="7196" y="8872"/>
                  </a:moveTo>
                  <a:lnTo>
                    <a:pt x="7196" y="8882"/>
                  </a:lnTo>
                  <a:cubicBezTo>
                    <a:pt x="7185" y="8882"/>
                    <a:pt x="7185" y="8882"/>
                    <a:pt x="7185" y="8872"/>
                  </a:cubicBezTo>
                  <a:close/>
                  <a:moveTo>
                    <a:pt x="3916" y="9340"/>
                  </a:moveTo>
                  <a:cubicBezTo>
                    <a:pt x="3916" y="9361"/>
                    <a:pt x="3937" y="9382"/>
                    <a:pt x="3957" y="9392"/>
                  </a:cubicBezTo>
                  <a:cubicBezTo>
                    <a:pt x="3947" y="9372"/>
                    <a:pt x="3937" y="9361"/>
                    <a:pt x="3916" y="9340"/>
                  </a:cubicBezTo>
                  <a:close/>
                  <a:moveTo>
                    <a:pt x="4114" y="9402"/>
                  </a:moveTo>
                  <a:lnTo>
                    <a:pt x="4114" y="9413"/>
                  </a:lnTo>
                  <a:lnTo>
                    <a:pt x="4103" y="9413"/>
                  </a:lnTo>
                  <a:cubicBezTo>
                    <a:pt x="4103" y="9402"/>
                    <a:pt x="4103" y="9402"/>
                    <a:pt x="4114" y="9402"/>
                  </a:cubicBezTo>
                  <a:close/>
                  <a:moveTo>
                    <a:pt x="6894" y="9517"/>
                  </a:moveTo>
                  <a:cubicBezTo>
                    <a:pt x="6894" y="9527"/>
                    <a:pt x="6894" y="9527"/>
                    <a:pt x="6904" y="9527"/>
                  </a:cubicBezTo>
                  <a:cubicBezTo>
                    <a:pt x="6894" y="9527"/>
                    <a:pt x="6894" y="9527"/>
                    <a:pt x="6894" y="9538"/>
                  </a:cubicBezTo>
                  <a:lnTo>
                    <a:pt x="6894" y="9517"/>
                  </a:lnTo>
                  <a:close/>
                  <a:moveTo>
                    <a:pt x="2125" y="10100"/>
                  </a:moveTo>
                  <a:cubicBezTo>
                    <a:pt x="2125" y="10100"/>
                    <a:pt x="2136" y="10100"/>
                    <a:pt x="2136" y="10110"/>
                  </a:cubicBezTo>
                  <a:lnTo>
                    <a:pt x="2125" y="10100"/>
                  </a:lnTo>
                  <a:close/>
                  <a:moveTo>
                    <a:pt x="657" y="10902"/>
                  </a:moveTo>
                  <a:lnTo>
                    <a:pt x="657" y="10913"/>
                  </a:lnTo>
                  <a:lnTo>
                    <a:pt x="646" y="10913"/>
                  </a:lnTo>
                  <a:cubicBezTo>
                    <a:pt x="646" y="10902"/>
                    <a:pt x="657" y="10902"/>
                    <a:pt x="657" y="10902"/>
                  </a:cubicBezTo>
                  <a:close/>
                  <a:moveTo>
                    <a:pt x="2927" y="11017"/>
                  </a:moveTo>
                  <a:lnTo>
                    <a:pt x="2927" y="11027"/>
                  </a:lnTo>
                  <a:lnTo>
                    <a:pt x="2916" y="11027"/>
                  </a:lnTo>
                  <a:lnTo>
                    <a:pt x="2927" y="11017"/>
                  </a:lnTo>
                  <a:close/>
                  <a:moveTo>
                    <a:pt x="6623" y="14858"/>
                  </a:moveTo>
                  <a:lnTo>
                    <a:pt x="6623" y="14869"/>
                  </a:lnTo>
                  <a:lnTo>
                    <a:pt x="6613" y="14858"/>
                  </a:lnTo>
                  <a:close/>
                  <a:moveTo>
                    <a:pt x="5842" y="15858"/>
                  </a:moveTo>
                  <a:cubicBezTo>
                    <a:pt x="5842" y="15858"/>
                    <a:pt x="5842" y="15869"/>
                    <a:pt x="5831" y="15869"/>
                  </a:cubicBezTo>
                  <a:lnTo>
                    <a:pt x="5831" y="15858"/>
                  </a:lnTo>
                  <a:close/>
                  <a:moveTo>
                    <a:pt x="2645" y="15962"/>
                  </a:moveTo>
                  <a:cubicBezTo>
                    <a:pt x="2645" y="15962"/>
                    <a:pt x="2645" y="15973"/>
                    <a:pt x="2635" y="15973"/>
                  </a:cubicBezTo>
                  <a:lnTo>
                    <a:pt x="2635" y="15962"/>
                  </a:lnTo>
                  <a:close/>
                  <a:moveTo>
                    <a:pt x="4010" y="17565"/>
                  </a:moveTo>
                  <a:cubicBezTo>
                    <a:pt x="3999" y="17576"/>
                    <a:pt x="3999" y="17576"/>
                    <a:pt x="3989" y="17576"/>
                  </a:cubicBezTo>
                  <a:cubicBezTo>
                    <a:pt x="3999" y="17576"/>
                    <a:pt x="3999" y="17565"/>
                    <a:pt x="4010" y="17565"/>
                  </a:cubicBezTo>
                  <a:close/>
                  <a:moveTo>
                    <a:pt x="3728" y="20950"/>
                  </a:moveTo>
                  <a:lnTo>
                    <a:pt x="3718" y="20960"/>
                  </a:lnTo>
                  <a:lnTo>
                    <a:pt x="3718" y="20950"/>
                  </a:lnTo>
                  <a:close/>
                  <a:moveTo>
                    <a:pt x="4114" y="1"/>
                  </a:moveTo>
                  <a:cubicBezTo>
                    <a:pt x="4051" y="1"/>
                    <a:pt x="4010" y="32"/>
                    <a:pt x="3989" y="94"/>
                  </a:cubicBezTo>
                  <a:cubicBezTo>
                    <a:pt x="3916" y="261"/>
                    <a:pt x="3843" y="427"/>
                    <a:pt x="3781" y="605"/>
                  </a:cubicBezTo>
                  <a:cubicBezTo>
                    <a:pt x="3739" y="698"/>
                    <a:pt x="3728" y="802"/>
                    <a:pt x="3677" y="885"/>
                  </a:cubicBezTo>
                  <a:cubicBezTo>
                    <a:pt x="3624" y="989"/>
                    <a:pt x="3593" y="1104"/>
                    <a:pt x="3593" y="1219"/>
                  </a:cubicBezTo>
                  <a:cubicBezTo>
                    <a:pt x="3593" y="1229"/>
                    <a:pt x="3582" y="1250"/>
                    <a:pt x="3582" y="1260"/>
                  </a:cubicBezTo>
                  <a:cubicBezTo>
                    <a:pt x="3573" y="1281"/>
                    <a:pt x="3552" y="1302"/>
                    <a:pt x="3541" y="1313"/>
                  </a:cubicBezTo>
                  <a:cubicBezTo>
                    <a:pt x="3499" y="1708"/>
                    <a:pt x="3458" y="2114"/>
                    <a:pt x="3448" y="2510"/>
                  </a:cubicBezTo>
                  <a:cubicBezTo>
                    <a:pt x="3437" y="2635"/>
                    <a:pt x="3374" y="2750"/>
                    <a:pt x="3416" y="2874"/>
                  </a:cubicBezTo>
                  <a:cubicBezTo>
                    <a:pt x="3395" y="2999"/>
                    <a:pt x="3385" y="3124"/>
                    <a:pt x="3312" y="3228"/>
                  </a:cubicBezTo>
                  <a:cubicBezTo>
                    <a:pt x="3281" y="3259"/>
                    <a:pt x="3281" y="3322"/>
                    <a:pt x="3270" y="3374"/>
                  </a:cubicBezTo>
                  <a:cubicBezTo>
                    <a:pt x="3249" y="3530"/>
                    <a:pt x="3218" y="3697"/>
                    <a:pt x="3187" y="3863"/>
                  </a:cubicBezTo>
                  <a:cubicBezTo>
                    <a:pt x="3187" y="3895"/>
                    <a:pt x="3187" y="3937"/>
                    <a:pt x="3177" y="3967"/>
                  </a:cubicBezTo>
                  <a:cubicBezTo>
                    <a:pt x="3177" y="3988"/>
                    <a:pt x="3166" y="3999"/>
                    <a:pt x="3177" y="4020"/>
                  </a:cubicBezTo>
                  <a:cubicBezTo>
                    <a:pt x="3135" y="4176"/>
                    <a:pt x="3166" y="4332"/>
                    <a:pt x="3228" y="4488"/>
                  </a:cubicBezTo>
                  <a:cubicBezTo>
                    <a:pt x="3239" y="4550"/>
                    <a:pt x="3260" y="4613"/>
                    <a:pt x="3270" y="4686"/>
                  </a:cubicBezTo>
                  <a:cubicBezTo>
                    <a:pt x="3270" y="4728"/>
                    <a:pt x="3270" y="4759"/>
                    <a:pt x="3312" y="4790"/>
                  </a:cubicBezTo>
                  <a:cubicBezTo>
                    <a:pt x="3302" y="4800"/>
                    <a:pt x="3312" y="4821"/>
                    <a:pt x="3312" y="4842"/>
                  </a:cubicBezTo>
                  <a:lnTo>
                    <a:pt x="3312" y="4894"/>
                  </a:lnTo>
                  <a:cubicBezTo>
                    <a:pt x="3281" y="5019"/>
                    <a:pt x="3312" y="5133"/>
                    <a:pt x="3364" y="5248"/>
                  </a:cubicBezTo>
                  <a:cubicBezTo>
                    <a:pt x="3385" y="5290"/>
                    <a:pt x="3416" y="5332"/>
                    <a:pt x="3406" y="5383"/>
                  </a:cubicBezTo>
                  <a:cubicBezTo>
                    <a:pt x="3406" y="5571"/>
                    <a:pt x="3478" y="5737"/>
                    <a:pt x="3520" y="5915"/>
                  </a:cubicBezTo>
                  <a:cubicBezTo>
                    <a:pt x="3541" y="6154"/>
                    <a:pt x="3573" y="6394"/>
                    <a:pt x="3478" y="6633"/>
                  </a:cubicBezTo>
                  <a:cubicBezTo>
                    <a:pt x="3437" y="6748"/>
                    <a:pt x="3448" y="6883"/>
                    <a:pt x="3541" y="6977"/>
                  </a:cubicBezTo>
                  <a:cubicBezTo>
                    <a:pt x="3489" y="7477"/>
                    <a:pt x="3541" y="7966"/>
                    <a:pt x="3635" y="8455"/>
                  </a:cubicBezTo>
                  <a:cubicBezTo>
                    <a:pt x="3603" y="8569"/>
                    <a:pt x="3687" y="8664"/>
                    <a:pt x="3718" y="8757"/>
                  </a:cubicBezTo>
                  <a:cubicBezTo>
                    <a:pt x="3781" y="8934"/>
                    <a:pt x="3802" y="9132"/>
                    <a:pt x="3916" y="9298"/>
                  </a:cubicBezTo>
                  <a:cubicBezTo>
                    <a:pt x="3916" y="9288"/>
                    <a:pt x="3927" y="9277"/>
                    <a:pt x="3937" y="9277"/>
                  </a:cubicBezTo>
                  <a:lnTo>
                    <a:pt x="3937" y="9277"/>
                  </a:lnTo>
                  <a:lnTo>
                    <a:pt x="3916" y="9298"/>
                  </a:lnTo>
                  <a:lnTo>
                    <a:pt x="3916" y="9340"/>
                  </a:lnTo>
                  <a:cubicBezTo>
                    <a:pt x="3937" y="9351"/>
                    <a:pt x="3947" y="9372"/>
                    <a:pt x="3957" y="9392"/>
                  </a:cubicBezTo>
                  <a:cubicBezTo>
                    <a:pt x="3978" y="9413"/>
                    <a:pt x="3989" y="9434"/>
                    <a:pt x="4010" y="9455"/>
                  </a:cubicBezTo>
                  <a:cubicBezTo>
                    <a:pt x="3999" y="9465"/>
                    <a:pt x="3999" y="9486"/>
                    <a:pt x="4010" y="9497"/>
                  </a:cubicBezTo>
                  <a:cubicBezTo>
                    <a:pt x="4010" y="9580"/>
                    <a:pt x="3968" y="9663"/>
                    <a:pt x="4031" y="9746"/>
                  </a:cubicBezTo>
                  <a:cubicBezTo>
                    <a:pt x="4031" y="9809"/>
                    <a:pt x="4020" y="9871"/>
                    <a:pt x="4020" y="9944"/>
                  </a:cubicBezTo>
                  <a:cubicBezTo>
                    <a:pt x="4020" y="10027"/>
                    <a:pt x="3999" y="10121"/>
                    <a:pt x="4041" y="10205"/>
                  </a:cubicBezTo>
                  <a:cubicBezTo>
                    <a:pt x="4051" y="10205"/>
                    <a:pt x="4061" y="10194"/>
                    <a:pt x="4061" y="10194"/>
                  </a:cubicBezTo>
                  <a:lnTo>
                    <a:pt x="4061" y="10215"/>
                  </a:lnTo>
                  <a:cubicBezTo>
                    <a:pt x="4051" y="10215"/>
                    <a:pt x="4051" y="10215"/>
                    <a:pt x="4041" y="10205"/>
                  </a:cubicBezTo>
                  <a:cubicBezTo>
                    <a:pt x="4010" y="10642"/>
                    <a:pt x="4041" y="11079"/>
                    <a:pt x="3957" y="11506"/>
                  </a:cubicBezTo>
                  <a:cubicBezTo>
                    <a:pt x="3947" y="11558"/>
                    <a:pt x="3937" y="11610"/>
                    <a:pt x="3927" y="11651"/>
                  </a:cubicBezTo>
                  <a:cubicBezTo>
                    <a:pt x="3914" y="11694"/>
                    <a:pt x="3881" y="11715"/>
                    <a:pt x="3847" y="11715"/>
                  </a:cubicBezTo>
                  <a:cubicBezTo>
                    <a:pt x="3823" y="11715"/>
                    <a:pt x="3798" y="11705"/>
                    <a:pt x="3781" y="11683"/>
                  </a:cubicBezTo>
                  <a:cubicBezTo>
                    <a:pt x="3749" y="11651"/>
                    <a:pt x="3728" y="11610"/>
                    <a:pt x="3687" y="11600"/>
                  </a:cubicBezTo>
                  <a:cubicBezTo>
                    <a:pt x="3624" y="11516"/>
                    <a:pt x="3573" y="11443"/>
                    <a:pt x="3510" y="11360"/>
                  </a:cubicBezTo>
                  <a:lnTo>
                    <a:pt x="3416" y="11172"/>
                  </a:lnTo>
                  <a:cubicBezTo>
                    <a:pt x="3448" y="11068"/>
                    <a:pt x="3395" y="10964"/>
                    <a:pt x="3385" y="10871"/>
                  </a:cubicBezTo>
                  <a:cubicBezTo>
                    <a:pt x="3406" y="10693"/>
                    <a:pt x="3343" y="10538"/>
                    <a:pt x="3323" y="10381"/>
                  </a:cubicBezTo>
                  <a:cubicBezTo>
                    <a:pt x="3291" y="9996"/>
                    <a:pt x="3239" y="9611"/>
                    <a:pt x="3166" y="9226"/>
                  </a:cubicBezTo>
                  <a:cubicBezTo>
                    <a:pt x="3166" y="9153"/>
                    <a:pt x="3198" y="9080"/>
                    <a:pt x="3135" y="9018"/>
                  </a:cubicBezTo>
                  <a:lnTo>
                    <a:pt x="3135" y="8923"/>
                  </a:lnTo>
                  <a:cubicBezTo>
                    <a:pt x="3145" y="8882"/>
                    <a:pt x="3135" y="8840"/>
                    <a:pt x="3104" y="8819"/>
                  </a:cubicBezTo>
                  <a:lnTo>
                    <a:pt x="3104" y="8768"/>
                  </a:lnTo>
                  <a:cubicBezTo>
                    <a:pt x="3073" y="8653"/>
                    <a:pt x="3052" y="8528"/>
                    <a:pt x="3020" y="8414"/>
                  </a:cubicBezTo>
                  <a:cubicBezTo>
                    <a:pt x="2999" y="8351"/>
                    <a:pt x="2989" y="8289"/>
                    <a:pt x="2937" y="8247"/>
                  </a:cubicBezTo>
                  <a:cubicBezTo>
                    <a:pt x="2948" y="8215"/>
                    <a:pt x="2948" y="8185"/>
                    <a:pt x="2948" y="8153"/>
                  </a:cubicBezTo>
                  <a:cubicBezTo>
                    <a:pt x="2948" y="8111"/>
                    <a:pt x="2948" y="8070"/>
                    <a:pt x="2906" y="8049"/>
                  </a:cubicBezTo>
                  <a:cubicBezTo>
                    <a:pt x="2906" y="8007"/>
                    <a:pt x="2895" y="7966"/>
                    <a:pt x="2864" y="7935"/>
                  </a:cubicBezTo>
                  <a:cubicBezTo>
                    <a:pt x="2864" y="7893"/>
                    <a:pt x="2854" y="7861"/>
                    <a:pt x="2823" y="7831"/>
                  </a:cubicBezTo>
                  <a:cubicBezTo>
                    <a:pt x="2823" y="7768"/>
                    <a:pt x="2833" y="7695"/>
                    <a:pt x="2833" y="7632"/>
                  </a:cubicBezTo>
                  <a:cubicBezTo>
                    <a:pt x="2823" y="7612"/>
                    <a:pt x="2802" y="7602"/>
                    <a:pt x="2791" y="7581"/>
                  </a:cubicBezTo>
                  <a:cubicBezTo>
                    <a:pt x="2770" y="7289"/>
                    <a:pt x="2604" y="7060"/>
                    <a:pt x="2448" y="6841"/>
                  </a:cubicBezTo>
                  <a:cubicBezTo>
                    <a:pt x="2437" y="6820"/>
                    <a:pt x="2448" y="6789"/>
                    <a:pt x="2427" y="6769"/>
                  </a:cubicBezTo>
                  <a:cubicBezTo>
                    <a:pt x="2312" y="6633"/>
                    <a:pt x="2261" y="6477"/>
                    <a:pt x="2229" y="6300"/>
                  </a:cubicBezTo>
                  <a:cubicBezTo>
                    <a:pt x="2229" y="6258"/>
                    <a:pt x="2198" y="6227"/>
                    <a:pt x="2187" y="6185"/>
                  </a:cubicBezTo>
                  <a:cubicBezTo>
                    <a:pt x="2166" y="6154"/>
                    <a:pt x="2146" y="6123"/>
                    <a:pt x="2156" y="6091"/>
                  </a:cubicBezTo>
                  <a:cubicBezTo>
                    <a:pt x="2187" y="5946"/>
                    <a:pt x="2104" y="5831"/>
                    <a:pt x="2073" y="5707"/>
                  </a:cubicBezTo>
                  <a:cubicBezTo>
                    <a:pt x="2052" y="5623"/>
                    <a:pt x="2042" y="5529"/>
                    <a:pt x="2011" y="5446"/>
                  </a:cubicBezTo>
                  <a:lnTo>
                    <a:pt x="1823" y="5009"/>
                  </a:lnTo>
                  <a:cubicBezTo>
                    <a:pt x="1688" y="4675"/>
                    <a:pt x="1500" y="4374"/>
                    <a:pt x="1313" y="4071"/>
                  </a:cubicBezTo>
                  <a:cubicBezTo>
                    <a:pt x="1282" y="4030"/>
                    <a:pt x="1250" y="3988"/>
                    <a:pt x="1199" y="3967"/>
                  </a:cubicBezTo>
                  <a:cubicBezTo>
                    <a:pt x="1115" y="3978"/>
                    <a:pt x="1021" y="3988"/>
                    <a:pt x="928" y="3999"/>
                  </a:cubicBezTo>
                  <a:cubicBezTo>
                    <a:pt x="886" y="3999"/>
                    <a:pt x="855" y="4020"/>
                    <a:pt x="845" y="4071"/>
                  </a:cubicBezTo>
                  <a:cubicBezTo>
                    <a:pt x="824" y="4301"/>
                    <a:pt x="782" y="4530"/>
                    <a:pt x="803" y="4759"/>
                  </a:cubicBezTo>
                  <a:cubicBezTo>
                    <a:pt x="803" y="4769"/>
                    <a:pt x="813" y="4790"/>
                    <a:pt x="824" y="4800"/>
                  </a:cubicBezTo>
                  <a:cubicBezTo>
                    <a:pt x="845" y="4863"/>
                    <a:pt x="855" y="4936"/>
                    <a:pt x="865" y="4999"/>
                  </a:cubicBezTo>
                  <a:cubicBezTo>
                    <a:pt x="865" y="5061"/>
                    <a:pt x="855" y="5113"/>
                    <a:pt x="896" y="5154"/>
                  </a:cubicBezTo>
                  <a:cubicBezTo>
                    <a:pt x="896" y="5175"/>
                    <a:pt x="907" y="5186"/>
                    <a:pt x="907" y="5196"/>
                  </a:cubicBezTo>
                  <a:cubicBezTo>
                    <a:pt x="907" y="5404"/>
                    <a:pt x="907" y="5602"/>
                    <a:pt x="917" y="5811"/>
                  </a:cubicBezTo>
                  <a:cubicBezTo>
                    <a:pt x="917" y="5831"/>
                    <a:pt x="938" y="5852"/>
                    <a:pt x="949" y="5873"/>
                  </a:cubicBezTo>
                  <a:cubicBezTo>
                    <a:pt x="949" y="6071"/>
                    <a:pt x="938" y="6269"/>
                    <a:pt x="970" y="6466"/>
                  </a:cubicBezTo>
                  <a:cubicBezTo>
                    <a:pt x="990" y="6602"/>
                    <a:pt x="949" y="6758"/>
                    <a:pt x="1021" y="6883"/>
                  </a:cubicBezTo>
                  <a:cubicBezTo>
                    <a:pt x="1021" y="6924"/>
                    <a:pt x="1021" y="6966"/>
                    <a:pt x="1032" y="7008"/>
                  </a:cubicBezTo>
                  <a:cubicBezTo>
                    <a:pt x="1074" y="7248"/>
                    <a:pt x="1125" y="7487"/>
                    <a:pt x="1146" y="7726"/>
                  </a:cubicBezTo>
                  <a:cubicBezTo>
                    <a:pt x="1167" y="7872"/>
                    <a:pt x="1209" y="7997"/>
                    <a:pt x="1282" y="8122"/>
                  </a:cubicBezTo>
                  <a:cubicBezTo>
                    <a:pt x="1250" y="8236"/>
                    <a:pt x="1313" y="8361"/>
                    <a:pt x="1313" y="8476"/>
                  </a:cubicBezTo>
                  <a:cubicBezTo>
                    <a:pt x="1303" y="8507"/>
                    <a:pt x="1292" y="8539"/>
                    <a:pt x="1303" y="8569"/>
                  </a:cubicBezTo>
                  <a:cubicBezTo>
                    <a:pt x="1354" y="8872"/>
                    <a:pt x="1396" y="9173"/>
                    <a:pt x="1542" y="9455"/>
                  </a:cubicBezTo>
                  <a:cubicBezTo>
                    <a:pt x="1615" y="9590"/>
                    <a:pt x="1678" y="9726"/>
                    <a:pt x="1708" y="9871"/>
                  </a:cubicBezTo>
                  <a:cubicBezTo>
                    <a:pt x="1750" y="9965"/>
                    <a:pt x="1792" y="10048"/>
                    <a:pt x="1833" y="10131"/>
                  </a:cubicBezTo>
                  <a:cubicBezTo>
                    <a:pt x="1823" y="10152"/>
                    <a:pt x="1833" y="10173"/>
                    <a:pt x="1833" y="10184"/>
                  </a:cubicBezTo>
                  <a:cubicBezTo>
                    <a:pt x="1844" y="10205"/>
                    <a:pt x="1854" y="10225"/>
                    <a:pt x="1875" y="10235"/>
                  </a:cubicBezTo>
                  <a:cubicBezTo>
                    <a:pt x="1875" y="10267"/>
                    <a:pt x="1896" y="10288"/>
                    <a:pt x="1917" y="10288"/>
                  </a:cubicBezTo>
                  <a:cubicBezTo>
                    <a:pt x="1969" y="10329"/>
                    <a:pt x="1990" y="10402"/>
                    <a:pt x="2062" y="10413"/>
                  </a:cubicBezTo>
                  <a:cubicBezTo>
                    <a:pt x="2146" y="10559"/>
                    <a:pt x="2281" y="10673"/>
                    <a:pt x="2386" y="10808"/>
                  </a:cubicBezTo>
                  <a:cubicBezTo>
                    <a:pt x="2437" y="10871"/>
                    <a:pt x="2500" y="10923"/>
                    <a:pt x="2573" y="10954"/>
                  </a:cubicBezTo>
                  <a:cubicBezTo>
                    <a:pt x="2594" y="10964"/>
                    <a:pt x="2615" y="10985"/>
                    <a:pt x="2625" y="10996"/>
                  </a:cubicBezTo>
                  <a:cubicBezTo>
                    <a:pt x="2687" y="11058"/>
                    <a:pt x="2740" y="11131"/>
                    <a:pt x="2812" y="11172"/>
                  </a:cubicBezTo>
                  <a:cubicBezTo>
                    <a:pt x="2868" y="11248"/>
                    <a:pt x="2942" y="11289"/>
                    <a:pt x="3032" y="11289"/>
                  </a:cubicBezTo>
                  <a:cubicBezTo>
                    <a:pt x="3042" y="11289"/>
                    <a:pt x="3052" y="11288"/>
                    <a:pt x="3062" y="11287"/>
                  </a:cubicBezTo>
                  <a:cubicBezTo>
                    <a:pt x="3135" y="11297"/>
                    <a:pt x="3208" y="11329"/>
                    <a:pt x="3249" y="11392"/>
                  </a:cubicBezTo>
                  <a:cubicBezTo>
                    <a:pt x="3281" y="11422"/>
                    <a:pt x="3312" y="11443"/>
                    <a:pt x="3343" y="11464"/>
                  </a:cubicBezTo>
                  <a:cubicBezTo>
                    <a:pt x="3343" y="11496"/>
                    <a:pt x="3364" y="11516"/>
                    <a:pt x="3385" y="11537"/>
                  </a:cubicBezTo>
                  <a:cubicBezTo>
                    <a:pt x="3406" y="11579"/>
                    <a:pt x="3448" y="11610"/>
                    <a:pt x="3489" y="11631"/>
                  </a:cubicBezTo>
                  <a:cubicBezTo>
                    <a:pt x="3489" y="11672"/>
                    <a:pt x="3499" y="11704"/>
                    <a:pt x="3531" y="11725"/>
                  </a:cubicBezTo>
                  <a:lnTo>
                    <a:pt x="3531" y="11735"/>
                  </a:lnTo>
                  <a:cubicBezTo>
                    <a:pt x="3531" y="11766"/>
                    <a:pt x="3541" y="11776"/>
                    <a:pt x="3573" y="11797"/>
                  </a:cubicBezTo>
                  <a:cubicBezTo>
                    <a:pt x="3573" y="11818"/>
                    <a:pt x="3582" y="11839"/>
                    <a:pt x="3614" y="11850"/>
                  </a:cubicBezTo>
                  <a:lnTo>
                    <a:pt x="3614" y="11860"/>
                  </a:lnTo>
                  <a:cubicBezTo>
                    <a:pt x="3666" y="11975"/>
                    <a:pt x="3645" y="12110"/>
                    <a:pt x="3739" y="12214"/>
                  </a:cubicBezTo>
                  <a:cubicBezTo>
                    <a:pt x="3728" y="12266"/>
                    <a:pt x="3739" y="12329"/>
                    <a:pt x="3770" y="12370"/>
                  </a:cubicBezTo>
                  <a:cubicBezTo>
                    <a:pt x="3770" y="12443"/>
                    <a:pt x="3781" y="12516"/>
                    <a:pt x="3812" y="12578"/>
                  </a:cubicBezTo>
                  <a:cubicBezTo>
                    <a:pt x="3802" y="12662"/>
                    <a:pt x="3791" y="12745"/>
                    <a:pt x="3843" y="12828"/>
                  </a:cubicBezTo>
                  <a:cubicBezTo>
                    <a:pt x="3822" y="12912"/>
                    <a:pt x="3822" y="12995"/>
                    <a:pt x="3832" y="13078"/>
                  </a:cubicBezTo>
                  <a:cubicBezTo>
                    <a:pt x="3822" y="13141"/>
                    <a:pt x="3822" y="13203"/>
                    <a:pt x="3812" y="13276"/>
                  </a:cubicBezTo>
                  <a:cubicBezTo>
                    <a:pt x="3791" y="13442"/>
                    <a:pt x="3843" y="13599"/>
                    <a:pt x="3832" y="13765"/>
                  </a:cubicBezTo>
                  <a:cubicBezTo>
                    <a:pt x="3832" y="13932"/>
                    <a:pt x="3802" y="14088"/>
                    <a:pt x="3791" y="14254"/>
                  </a:cubicBezTo>
                  <a:cubicBezTo>
                    <a:pt x="3781" y="14286"/>
                    <a:pt x="3812" y="14317"/>
                    <a:pt x="3822" y="14349"/>
                  </a:cubicBezTo>
                  <a:cubicBezTo>
                    <a:pt x="3812" y="14473"/>
                    <a:pt x="3802" y="14608"/>
                    <a:pt x="3791" y="14744"/>
                  </a:cubicBezTo>
                  <a:cubicBezTo>
                    <a:pt x="3791" y="14827"/>
                    <a:pt x="3781" y="14911"/>
                    <a:pt x="3770" y="14994"/>
                  </a:cubicBezTo>
                  <a:cubicBezTo>
                    <a:pt x="3739" y="15233"/>
                    <a:pt x="3760" y="15473"/>
                    <a:pt x="3687" y="15712"/>
                  </a:cubicBezTo>
                  <a:cubicBezTo>
                    <a:pt x="3656" y="15795"/>
                    <a:pt x="3635" y="15910"/>
                    <a:pt x="3687" y="16004"/>
                  </a:cubicBezTo>
                  <a:cubicBezTo>
                    <a:pt x="3677" y="16160"/>
                    <a:pt x="3677" y="16306"/>
                    <a:pt x="3656" y="16452"/>
                  </a:cubicBezTo>
                  <a:cubicBezTo>
                    <a:pt x="3635" y="16618"/>
                    <a:pt x="3677" y="16774"/>
                    <a:pt x="3656" y="16931"/>
                  </a:cubicBezTo>
                  <a:cubicBezTo>
                    <a:pt x="3645" y="17024"/>
                    <a:pt x="3645" y="17128"/>
                    <a:pt x="3697" y="17222"/>
                  </a:cubicBezTo>
                  <a:lnTo>
                    <a:pt x="3697" y="17368"/>
                  </a:lnTo>
                  <a:cubicBezTo>
                    <a:pt x="3656" y="17389"/>
                    <a:pt x="3645" y="17451"/>
                    <a:pt x="3582" y="17451"/>
                  </a:cubicBezTo>
                  <a:lnTo>
                    <a:pt x="3582" y="17461"/>
                  </a:lnTo>
                  <a:cubicBezTo>
                    <a:pt x="3531" y="17399"/>
                    <a:pt x="3489" y="17326"/>
                    <a:pt x="3448" y="17253"/>
                  </a:cubicBezTo>
                  <a:cubicBezTo>
                    <a:pt x="3323" y="16993"/>
                    <a:pt x="3218" y="16722"/>
                    <a:pt x="3041" y="16483"/>
                  </a:cubicBezTo>
                  <a:cubicBezTo>
                    <a:pt x="2969" y="16378"/>
                    <a:pt x="2906" y="16274"/>
                    <a:pt x="2833" y="16181"/>
                  </a:cubicBezTo>
                  <a:cubicBezTo>
                    <a:pt x="2833" y="16139"/>
                    <a:pt x="2823" y="16098"/>
                    <a:pt x="2791" y="16077"/>
                  </a:cubicBezTo>
                  <a:lnTo>
                    <a:pt x="2791" y="15983"/>
                  </a:lnTo>
                  <a:cubicBezTo>
                    <a:pt x="2812" y="15816"/>
                    <a:pt x="2812" y="15650"/>
                    <a:pt x="2781" y="15483"/>
                  </a:cubicBezTo>
                  <a:cubicBezTo>
                    <a:pt x="2750" y="15223"/>
                    <a:pt x="2708" y="14962"/>
                    <a:pt x="2687" y="14692"/>
                  </a:cubicBezTo>
                  <a:cubicBezTo>
                    <a:pt x="2677" y="14400"/>
                    <a:pt x="2625" y="14119"/>
                    <a:pt x="2552" y="13838"/>
                  </a:cubicBezTo>
                  <a:lnTo>
                    <a:pt x="2552" y="13786"/>
                  </a:lnTo>
                  <a:lnTo>
                    <a:pt x="2520" y="13724"/>
                  </a:lnTo>
                  <a:cubicBezTo>
                    <a:pt x="2520" y="13703"/>
                    <a:pt x="2520" y="13692"/>
                    <a:pt x="2510" y="13682"/>
                  </a:cubicBezTo>
                  <a:cubicBezTo>
                    <a:pt x="2500" y="13661"/>
                    <a:pt x="2479" y="13641"/>
                    <a:pt x="2469" y="13630"/>
                  </a:cubicBezTo>
                  <a:lnTo>
                    <a:pt x="2469" y="13620"/>
                  </a:lnTo>
                  <a:cubicBezTo>
                    <a:pt x="2448" y="13609"/>
                    <a:pt x="2437" y="13588"/>
                    <a:pt x="2427" y="13567"/>
                  </a:cubicBezTo>
                  <a:lnTo>
                    <a:pt x="2427" y="13526"/>
                  </a:lnTo>
                  <a:cubicBezTo>
                    <a:pt x="2427" y="13484"/>
                    <a:pt x="2416" y="13442"/>
                    <a:pt x="2386" y="13411"/>
                  </a:cubicBezTo>
                  <a:cubicBezTo>
                    <a:pt x="2416" y="13287"/>
                    <a:pt x="2365" y="13172"/>
                    <a:pt x="2312" y="13057"/>
                  </a:cubicBezTo>
                  <a:cubicBezTo>
                    <a:pt x="2261" y="12963"/>
                    <a:pt x="2208" y="12870"/>
                    <a:pt x="2177" y="12755"/>
                  </a:cubicBezTo>
                  <a:cubicBezTo>
                    <a:pt x="2146" y="12641"/>
                    <a:pt x="2073" y="12526"/>
                    <a:pt x="1958" y="12474"/>
                  </a:cubicBezTo>
                  <a:cubicBezTo>
                    <a:pt x="2000" y="12245"/>
                    <a:pt x="1865" y="12068"/>
                    <a:pt x="1782" y="11880"/>
                  </a:cubicBezTo>
                  <a:cubicBezTo>
                    <a:pt x="1719" y="11735"/>
                    <a:pt x="1636" y="11579"/>
                    <a:pt x="1583" y="11422"/>
                  </a:cubicBezTo>
                  <a:cubicBezTo>
                    <a:pt x="1563" y="11381"/>
                    <a:pt x="1553" y="11329"/>
                    <a:pt x="1532" y="11287"/>
                  </a:cubicBezTo>
                  <a:cubicBezTo>
                    <a:pt x="1458" y="11131"/>
                    <a:pt x="1386" y="10985"/>
                    <a:pt x="1334" y="10829"/>
                  </a:cubicBezTo>
                  <a:cubicBezTo>
                    <a:pt x="1282" y="10663"/>
                    <a:pt x="1146" y="10527"/>
                    <a:pt x="1125" y="10350"/>
                  </a:cubicBezTo>
                  <a:cubicBezTo>
                    <a:pt x="1125" y="10319"/>
                    <a:pt x="1084" y="10298"/>
                    <a:pt x="1063" y="10277"/>
                  </a:cubicBezTo>
                  <a:cubicBezTo>
                    <a:pt x="1094" y="10110"/>
                    <a:pt x="1053" y="9955"/>
                    <a:pt x="949" y="9809"/>
                  </a:cubicBezTo>
                  <a:cubicBezTo>
                    <a:pt x="855" y="9455"/>
                    <a:pt x="720" y="9132"/>
                    <a:pt x="407" y="8913"/>
                  </a:cubicBezTo>
                  <a:lnTo>
                    <a:pt x="251" y="8789"/>
                  </a:lnTo>
                  <a:cubicBezTo>
                    <a:pt x="217" y="8767"/>
                    <a:pt x="190" y="8757"/>
                    <a:pt x="168" y="8757"/>
                  </a:cubicBezTo>
                  <a:cubicBezTo>
                    <a:pt x="136" y="8757"/>
                    <a:pt x="113" y="8780"/>
                    <a:pt x="95" y="8830"/>
                  </a:cubicBezTo>
                  <a:cubicBezTo>
                    <a:pt x="74" y="8861"/>
                    <a:pt x="63" y="8893"/>
                    <a:pt x="53" y="8923"/>
                  </a:cubicBezTo>
                  <a:cubicBezTo>
                    <a:pt x="42" y="9143"/>
                    <a:pt x="1" y="9351"/>
                    <a:pt x="32" y="9569"/>
                  </a:cubicBezTo>
                  <a:cubicBezTo>
                    <a:pt x="53" y="9694"/>
                    <a:pt x="84" y="9819"/>
                    <a:pt x="74" y="9944"/>
                  </a:cubicBezTo>
                  <a:cubicBezTo>
                    <a:pt x="74" y="10131"/>
                    <a:pt x="84" y="10329"/>
                    <a:pt x="95" y="10517"/>
                  </a:cubicBezTo>
                  <a:cubicBezTo>
                    <a:pt x="95" y="10538"/>
                    <a:pt x="116" y="10548"/>
                    <a:pt x="126" y="10559"/>
                  </a:cubicBezTo>
                  <a:lnTo>
                    <a:pt x="126" y="10663"/>
                  </a:lnTo>
                  <a:cubicBezTo>
                    <a:pt x="147" y="10767"/>
                    <a:pt x="137" y="10881"/>
                    <a:pt x="188" y="10975"/>
                  </a:cubicBezTo>
                  <a:cubicBezTo>
                    <a:pt x="188" y="11121"/>
                    <a:pt x="188" y="11256"/>
                    <a:pt x="261" y="11381"/>
                  </a:cubicBezTo>
                  <a:cubicBezTo>
                    <a:pt x="251" y="11475"/>
                    <a:pt x="251" y="11558"/>
                    <a:pt x="241" y="11651"/>
                  </a:cubicBezTo>
                  <a:cubicBezTo>
                    <a:pt x="241" y="11704"/>
                    <a:pt x="241" y="11746"/>
                    <a:pt x="282" y="11787"/>
                  </a:cubicBezTo>
                  <a:cubicBezTo>
                    <a:pt x="282" y="11912"/>
                    <a:pt x="313" y="12026"/>
                    <a:pt x="355" y="12141"/>
                  </a:cubicBezTo>
                  <a:cubicBezTo>
                    <a:pt x="355" y="12183"/>
                    <a:pt x="366" y="12224"/>
                    <a:pt x="396" y="12255"/>
                  </a:cubicBezTo>
                  <a:cubicBezTo>
                    <a:pt x="438" y="12412"/>
                    <a:pt x="470" y="12578"/>
                    <a:pt x="511" y="12734"/>
                  </a:cubicBezTo>
                  <a:cubicBezTo>
                    <a:pt x="542" y="12859"/>
                    <a:pt x="574" y="12984"/>
                    <a:pt x="657" y="13099"/>
                  </a:cubicBezTo>
                  <a:cubicBezTo>
                    <a:pt x="709" y="13141"/>
                    <a:pt x="730" y="13203"/>
                    <a:pt x="730" y="13276"/>
                  </a:cubicBezTo>
                  <a:cubicBezTo>
                    <a:pt x="740" y="13338"/>
                    <a:pt x="761" y="13401"/>
                    <a:pt x="803" y="13453"/>
                  </a:cubicBezTo>
                  <a:cubicBezTo>
                    <a:pt x="813" y="13505"/>
                    <a:pt x="813" y="13557"/>
                    <a:pt x="834" y="13599"/>
                  </a:cubicBezTo>
                  <a:cubicBezTo>
                    <a:pt x="959" y="13900"/>
                    <a:pt x="1094" y="14203"/>
                    <a:pt x="1229" y="14504"/>
                  </a:cubicBezTo>
                  <a:cubicBezTo>
                    <a:pt x="1219" y="14629"/>
                    <a:pt x="1303" y="14713"/>
                    <a:pt x="1365" y="14807"/>
                  </a:cubicBezTo>
                  <a:cubicBezTo>
                    <a:pt x="1490" y="15087"/>
                    <a:pt x="1657" y="15337"/>
                    <a:pt x="1802" y="15608"/>
                  </a:cubicBezTo>
                  <a:cubicBezTo>
                    <a:pt x="1844" y="15754"/>
                    <a:pt x="1958" y="15837"/>
                    <a:pt x="2032" y="15962"/>
                  </a:cubicBezTo>
                  <a:cubicBezTo>
                    <a:pt x="2083" y="16056"/>
                    <a:pt x="2166" y="16119"/>
                    <a:pt x="2250" y="16160"/>
                  </a:cubicBezTo>
                  <a:cubicBezTo>
                    <a:pt x="2333" y="16212"/>
                    <a:pt x="2427" y="16264"/>
                    <a:pt x="2510" y="16316"/>
                  </a:cubicBezTo>
                  <a:cubicBezTo>
                    <a:pt x="2510" y="16306"/>
                    <a:pt x="2520" y="16306"/>
                    <a:pt x="2531" y="16295"/>
                  </a:cubicBezTo>
                  <a:lnTo>
                    <a:pt x="2531" y="16306"/>
                  </a:lnTo>
                  <a:cubicBezTo>
                    <a:pt x="2520" y="16306"/>
                    <a:pt x="2520" y="16306"/>
                    <a:pt x="2510" y="16316"/>
                  </a:cubicBezTo>
                  <a:cubicBezTo>
                    <a:pt x="2541" y="16368"/>
                    <a:pt x="2594" y="16399"/>
                    <a:pt x="2656" y="16420"/>
                  </a:cubicBezTo>
                  <a:cubicBezTo>
                    <a:pt x="2781" y="16566"/>
                    <a:pt x="2833" y="16764"/>
                    <a:pt x="2979" y="16899"/>
                  </a:cubicBezTo>
                  <a:cubicBezTo>
                    <a:pt x="3010" y="16920"/>
                    <a:pt x="3010" y="16972"/>
                    <a:pt x="3020" y="17014"/>
                  </a:cubicBezTo>
                  <a:cubicBezTo>
                    <a:pt x="3031" y="17118"/>
                    <a:pt x="3062" y="17211"/>
                    <a:pt x="3135" y="17285"/>
                  </a:cubicBezTo>
                  <a:cubicBezTo>
                    <a:pt x="3198" y="17472"/>
                    <a:pt x="3302" y="17639"/>
                    <a:pt x="3406" y="17794"/>
                  </a:cubicBezTo>
                  <a:cubicBezTo>
                    <a:pt x="3416" y="17847"/>
                    <a:pt x="3437" y="17889"/>
                    <a:pt x="3489" y="17919"/>
                  </a:cubicBezTo>
                  <a:cubicBezTo>
                    <a:pt x="3489" y="17961"/>
                    <a:pt x="3510" y="17993"/>
                    <a:pt x="3541" y="18014"/>
                  </a:cubicBezTo>
                  <a:cubicBezTo>
                    <a:pt x="3552" y="18086"/>
                    <a:pt x="3520" y="18159"/>
                    <a:pt x="3573" y="18222"/>
                  </a:cubicBezTo>
                  <a:cubicBezTo>
                    <a:pt x="3562" y="18243"/>
                    <a:pt x="3562" y="18253"/>
                    <a:pt x="3573" y="18263"/>
                  </a:cubicBezTo>
                  <a:cubicBezTo>
                    <a:pt x="3573" y="18294"/>
                    <a:pt x="3562" y="18315"/>
                    <a:pt x="3562" y="18336"/>
                  </a:cubicBezTo>
                  <a:cubicBezTo>
                    <a:pt x="3582" y="18607"/>
                    <a:pt x="3645" y="18867"/>
                    <a:pt x="3614" y="19127"/>
                  </a:cubicBezTo>
                  <a:cubicBezTo>
                    <a:pt x="3614" y="19148"/>
                    <a:pt x="3635" y="19169"/>
                    <a:pt x="3645" y="19201"/>
                  </a:cubicBezTo>
                  <a:cubicBezTo>
                    <a:pt x="3645" y="19252"/>
                    <a:pt x="3656" y="19325"/>
                    <a:pt x="3624" y="19367"/>
                  </a:cubicBezTo>
                  <a:cubicBezTo>
                    <a:pt x="3562" y="19492"/>
                    <a:pt x="3582" y="19606"/>
                    <a:pt x="3603" y="19731"/>
                  </a:cubicBezTo>
                  <a:cubicBezTo>
                    <a:pt x="3552" y="19784"/>
                    <a:pt x="3541" y="19825"/>
                    <a:pt x="3603" y="19877"/>
                  </a:cubicBezTo>
                  <a:cubicBezTo>
                    <a:pt x="3582" y="19981"/>
                    <a:pt x="3573" y="20075"/>
                    <a:pt x="3573" y="20168"/>
                  </a:cubicBezTo>
                  <a:cubicBezTo>
                    <a:pt x="3562" y="20252"/>
                    <a:pt x="3552" y="20325"/>
                    <a:pt x="3603" y="20398"/>
                  </a:cubicBezTo>
                  <a:cubicBezTo>
                    <a:pt x="3573" y="20585"/>
                    <a:pt x="3552" y="20762"/>
                    <a:pt x="3520" y="20939"/>
                  </a:cubicBezTo>
                  <a:lnTo>
                    <a:pt x="3520" y="20991"/>
                  </a:lnTo>
                  <a:cubicBezTo>
                    <a:pt x="3499" y="21064"/>
                    <a:pt x="3478" y="21147"/>
                    <a:pt x="3541" y="21210"/>
                  </a:cubicBezTo>
                  <a:cubicBezTo>
                    <a:pt x="3531" y="21283"/>
                    <a:pt x="3520" y="21345"/>
                    <a:pt x="3582" y="21408"/>
                  </a:cubicBezTo>
                  <a:cubicBezTo>
                    <a:pt x="3582" y="21460"/>
                    <a:pt x="3614" y="21491"/>
                    <a:pt x="3656" y="21522"/>
                  </a:cubicBezTo>
                  <a:cubicBezTo>
                    <a:pt x="3895" y="21647"/>
                    <a:pt x="4145" y="21730"/>
                    <a:pt x="4415" y="21730"/>
                  </a:cubicBezTo>
                  <a:cubicBezTo>
                    <a:pt x="4457" y="21730"/>
                    <a:pt x="4478" y="21709"/>
                    <a:pt x="4499" y="21679"/>
                  </a:cubicBezTo>
                  <a:cubicBezTo>
                    <a:pt x="4530" y="21647"/>
                    <a:pt x="4551" y="21616"/>
                    <a:pt x="4582" y="21584"/>
                  </a:cubicBezTo>
                  <a:cubicBezTo>
                    <a:pt x="4593" y="21584"/>
                    <a:pt x="4593" y="21574"/>
                    <a:pt x="4593" y="21574"/>
                  </a:cubicBezTo>
                  <a:lnTo>
                    <a:pt x="4593" y="21554"/>
                  </a:lnTo>
                  <a:cubicBezTo>
                    <a:pt x="4593" y="21554"/>
                    <a:pt x="4593" y="21543"/>
                    <a:pt x="4582" y="21533"/>
                  </a:cubicBezTo>
                  <a:cubicBezTo>
                    <a:pt x="4540" y="21439"/>
                    <a:pt x="4499" y="21355"/>
                    <a:pt x="4510" y="21251"/>
                  </a:cubicBezTo>
                  <a:cubicBezTo>
                    <a:pt x="4530" y="21106"/>
                    <a:pt x="4499" y="20960"/>
                    <a:pt x="4478" y="20814"/>
                  </a:cubicBezTo>
                  <a:cubicBezTo>
                    <a:pt x="4489" y="20731"/>
                    <a:pt x="4510" y="20637"/>
                    <a:pt x="4457" y="20554"/>
                  </a:cubicBezTo>
                  <a:cubicBezTo>
                    <a:pt x="4468" y="20439"/>
                    <a:pt x="4478" y="20314"/>
                    <a:pt x="4426" y="20210"/>
                  </a:cubicBezTo>
                  <a:cubicBezTo>
                    <a:pt x="4436" y="20085"/>
                    <a:pt x="4457" y="19971"/>
                    <a:pt x="4436" y="19856"/>
                  </a:cubicBezTo>
                  <a:cubicBezTo>
                    <a:pt x="4426" y="19700"/>
                    <a:pt x="4426" y="19555"/>
                    <a:pt x="4478" y="19409"/>
                  </a:cubicBezTo>
                  <a:cubicBezTo>
                    <a:pt x="4489" y="19367"/>
                    <a:pt x="4499" y="19315"/>
                    <a:pt x="4499" y="19263"/>
                  </a:cubicBezTo>
                  <a:cubicBezTo>
                    <a:pt x="4489" y="19148"/>
                    <a:pt x="4530" y="19055"/>
                    <a:pt x="4582" y="18961"/>
                  </a:cubicBezTo>
                  <a:cubicBezTo>
                    <a:pt x="4624" y="18877"/>
                    <a:pt x="4676" y="18794"/>
                    <a:pt x="4718" y="18722"/>
                  </a:cubicBezTo>
                  <a:cubicBezTo>
                    <a:pt x="4780" y="18722"/>
                    <a:pt x="4811" y="18680"/>
                    <a:pt x="4832" y="18627"/>
                  </a:cubicBezTo>
                  <a:cubicBezTo>
                    <a:pt x="4926" y="18419"/>
                    <a:pt x="5072" y="18253"/>
                    <a:pt x="5218" y="18076"/>
                  </a:cubicBezTo>
                  <a:cubicBezTo>
                    <a:pt x="5238" y="18055"/>
                    <a:pt x="5248" y="18024"/>
                    <a:pt x="5269" y="17993"/>
                  </a:cubicBezTo>
                  <a:cubicBezTo>
                    <a:pt x="5363" y="17940"/>
                    <a:pt x="5436" y="17878"/>
                    <a:pt x="5447" y="17764"/>
                  </a:cubicBezTo>
                  <a:cubicBezTo>
                    <a:pt x="5457" y="17753"/>
                    <a:pt x="5467" y="17753"/>
                    <a:pt x="5477" y="17753"/>
                  </a:cubicBezTo>
                  <a:cubicBezTo>
                    <a:pt x="5487" y="17755"/>
                    <a:pt x="5496" y="17756"/>
                    <a:pt x="5505" y="17756"/>
                  </a:cubicBezTo>
                  <a:cubicBezTo>
                    <a:pt x="5545" y="17756"/>
                    <a:pt x="5579" y="17737"/>
                    <a:pt x="5613" y="17711"/>
                  </a:cubicBezTo>
                  <a:cubicBezTo>
                    <a:pt x="5738" y="17607"/>
                    <a:pt x="5842" y="17482"/>
                    <a:pt x="5926" y="17336"/>
                  </a:cubicBezTo>
                  <a:cubicBezTo>
                    <a:pt x="5988" y="17253"/>
                    <a:pt x="6051" y="17160"/>
                    <a:pt x="6113" y="17076"/>
                  </a:cubicBezTo>
                  <a:cubicBezTo>
                    <a:pt x="6165" y="17014"/>
                    <a:pt x="6217" y="16952"/>
                    <a:pt x="6217" y="16857"/>
                  </a:cubicBezTo>
                  <a:cubicBezTo>
                    <a:pt x="6300" y="16732"/>
                    <a:pt x="6384" y="16608"/>
                    <a:pt x="6415" y="16462"/>
                  </a:cubicBezTo>
                  <a:cubicBezTo>
                    <a:pt x="6456" y="16316"/>
                    <a:pt x="6530" y="16191"/>
                    <a:pt x="6581" y="16056"/>
                  </a:cubicBezTo>
                  <a:cubicBezTo>
                    <a:pt x="6613" y="15973"/>
                    <a:pt x="6664" y="15890"/>
                    <a:pt x="6696" y="15806"/>
                  </a:cubicBezTo>
                  <a:cubicBezTo>
                    <a:pt x="6779" y="15462"/>
                    <a:pt x="6873" y="15129"/>
                    <a:pt x="6884" y="14786"/>
                  </a:cubicBezTo>
                  <a:cubicBezTo>
                    <a:pt x="6946" y="14640"/>
                    <a:pt x="6988" y="14504"/>
                    <a:pt x="7018" y="14349"/>
                  </a:cubicBezTo>
                  <a:cubicBezTo>
                    <a:pt x="7050" y="14182"/>
                    <a:pt x="7081" y="14005"/>
                    <a:pt x="7133" y="13838"/>
                  </a:cubicBezTo>
                  <a:cubicBezTo>
                    <a:pt x="7206" y="13609"/>
                    <a:pt x="7342" y="13401"/>
                    <a:pt x="7477" y="13203"/>
                  </a:cubicBezTo>
                  <a:cubicBezTo>
                    <a:pt x="7654" y="12953"/>
                    <a:pt x="7800" y="12693"/>
                    <a:pt x="7831" y="12380"/>
                  </a:cubicBezTo>
                  <a:cubicBezTo>
                    <a:pt x="7914" y="12234"/>
                    <a:pt x="7904" y="12079"/>
                    <a:pt x="7914" y="11922"/>
                  </a:cubicBezTo>
                  <a:cubicBezTo>
                    <a:pt x="7914" y="11880"/>
                    <a:pt x="7914" y="11829"/>
                    <a:pt x="7925" y="11776"/>
                  </a:cubicBezTo>
                  <a:cubicBezTo>
                    <a:pt x="7946" y="11506"/>
                    <a:pt x="7883" y="11256"/>
                    <a:pt x="7789" y="11006"/>
                  </a:cubicBezTo>
                  <a:cubicBezTo>
                    <a:pt x="7779" y="10985"/>
                    <a:pt x="7771" y="10975"/>
                    <a:pt x="7763" y="10975"/>
                  </a:cubicBezTo>
                  <a:cubicBezTo>
                    <a:pt x="7755" y="10975"/>
                    <a:pt x="7748" y="10985"/>
                    <a:pt x="7737" y="11006"/>
                  </a:cubicBezTo>
                  <a:cubicBezTo>
                    <a:pt x="7633" y="11131"/>
                    <a:pt x="7571" y="11277"/>
                    <a:pt x="7539" y="11443"/>
                  </a:cubicBezTo>
                  <a:cubicBezTo>
                    <a:pt x="7487" y="11485"/>
                    <a:pt x="7487" y="11537"/>
                    <a:pt x="7477" y="11589"/>
                  </a:cubicBezTo>
                  <a:cubicBezTo>
                    <a:pt x="7467" y="11610"/>
                    <a:pt x="7446" y="11621"/>
                    <a:pt x="7435" y="11651"/>
                  </a:cubicBezTo>
                  <a:cubicBezTo>
                    <a:pt x="7372" y="11797"/>
                    <a:pt x="7279" y="11922"/>
                    <a:pt x="7164" y="12037"/>
                  </a:cubicBezTo>
                  <a:cubicBezTo>
                    <a:pt x="7039" y="12151"/>
                    <a:pt x="6925" y="12287"/>
                    <a:pt x="6831" y="12443"/>
                  </a:cubicBezTo>
                  <a:cubicBezTo>
                    <a:pt x="6738" y="12620"/>
                    <a:pt x="6623" y="12787"/>
                    <a:pt x="6509" y="12942"/>
                  </a:cubicBezTo>
                  <a:cubicBezTo>
                    <a:pt x="6415" y="13057"/>
                    <a:pt x="6342" y="13182"/>
                    <a:pt x="6269" y="13307"/>
                  </a:cubicBezTo>
                  <a:cubicBezTo>
                    <a:pt x="6123" y="13578"/>
                    <a:pt x="5967" y="13859"/>
                    <a:pt x="5821" y="14140"/>
                  </a:cubicBezTo>
                  <a:cubicBezTo>
                    <a:pt x="5717" y="14369"/>
                    <a:pt x="5582" y="14588"/>
                    <a:pt x="5509" y="14827"/>
                  </a:cubicBezTo>
                  <a:cubicBezTo>
                    <a:pt x="5394" y="14952"/>
                    <a:pt x="5373" y="15119"/>
                    <a:pt x="5322" y="15275"/>
                  </a:cubicBezTo>
                  <a:cubicBezTo>
                    <a:pt x="5248" y="15536"/>
                    <a:pt x="5186" y="15795"/>
                    <a:pt x="5113" y="16056"/>
                  </a:cubicBezTo>
                  <a:cubicBezTo>
                    <a:pt x="5072" y="16233"/>
                    <a:pt x="5040" y="16399"/>
                    <a:pt x="4989" y="16566"/>
                  </a:cubicBezTo>
                  <a:cubicBezTo>
                    <a:pt x="4947" y="16712"/>
                    <a:pt x="4926" y="16868"/>
                    <a:pt x="4947" y="17014"/>
                  </a:cubicBezTo>
                  <a:cubicBezTo>
                    <a:pt x="4978" y="17222"/>
                    <a:pt x="4957" y="17430"/>
                    <a:pt x="5030" y="17628"/>
                  </a:cubicBezTo>
                  <a:cubicBezTo>
                    <a:pt x="5040" y="17670"/>
                    <a:pt x="5030" y="17732"/>
                    <a:pt x="5030" y="17774"/>
                  </a:cubicBezTo>
                  <a:lnTo>
                    <a:pt x="5030" y="17826"/>
                  </a:lnTo>
                  <a:cubicBezTo>
                    <a:pt x="5019" y="17836"/>
                    <a:pt x="5019" y="17847"/>
                    <a:pt x="5009" y="17868"/>
                  </a:cubicBezTo>
                  <a:cubicBezTo>
                    <a:pt x="4874" y="18024"/>
                    <a:pt x="4718" y="18159"/>
                    <a:pt x="4614" y="18347"/>
                  </a:cubicBezTo>
                  <a:cubicBezTo>
                    <a:pt x="4593" y="18398"/>
                    <a:pt x="4540" y="18430"/>
                    <a:pt x="4499" y="18472"/>
                  </a:cubicBezTo>
                  <a:cubicBezTo>
                    <a:pt x="4475" y="18488"/>
                    <a:pt x="4445" y="18509"/>
                    <a:pt x="4414" y="18509"/>
                  </a:cubicBezTo>
                  <a:cubicBezTo>
                    <a:pt x="4404" y="18509"/>
                    <a:pt x="4394" y="18507"/>
                    <a:pt x="4385" y="18503"/>
                  </a:cubicBezTo>
                  <a:cubicBezTo>
                    <a:pt x="4353" y="18482"/>
                    <a:pt x="4343" y="18451"/>
                    <a:pt x="4322" y="18419"/>
                  </a:cubicBezTo>
                  <a:cubicBezTo>
                    <a:pt x="4322" y="18378"/>
                    <a:pt x="4332" y="18326"/>
                    <a:pt x="4332" y="18273"/>
                  </a:cubicBezTo>
                  <a:cubicBezTo>
                    <a:pt x="4374" y="18232"/>
                    <a:pt x="4385" y="18169"/>
                    <a:pt x="4343" y="18118"/>
                  </a:cubicBezTo>
                  <a:cubicBezTo>
                    <a:pt x="4385" y="18024"/>
                    <a:pt x="4395" y="17919"/>
                    <a:pt x="4374" y="17815"/>
                  </a:cubicBezTo>
                  <a:cubicBezTo>
                    <a:pt x="4385" y="17805"/>
                    <a:pt x="4385" y="17785"/>
                    <a:pt x="4374" y="17774"/>
                  </a:cubicBezTo>
                  <a:cubicBezTo>
                    <a:pt x="4385" y="17670"/>
                    <a:pt x="4395" y="17555"/>
                    <a:pt x="4415" y="17451"/>
                  </a:cubicBezTo>
                  <a:cubicBezTo>
                    <a:pt x="4468" y="17232"/>
                    <a:pt x="4468" y="17003"/>
                    <a:pt x="4468" y="16785"/>
                  </a:cubicBezTo>
                  <a:cubicBezTo>
                    <a:pt x="4457" y="16420"/>
                    <a:pt x="4395" y="16066"/>
                    <a:pt x="4426" y="15712"/>
                  </a:cubicBezTo>
                  <a:cubicBezTo>
                    <a:pt x="4426" y="15660"/>
                    <a:pt x="4426" y="15598"/>
                    <a:pt x="4395" y="15545"/>
                  </a:cubicBezTo>
                  <a:cubicBezTo>
                    <a:pt x="4395" y="15494"/>
                    <a:pt x="4405" y="15441"/>
                    <a:pt x="4405" y="15390"/>
                  </a:cubicBezTo>
                  <a:cubicBezTo>
                    <a:pt x="4374" y="15191"/>
                    <a:pt x="4395" y="14994"/>
                    <a:pt x="4385" y="14796"/>
                  </a:cubicBezTo>
                  <a:cubicBezTo>
                    <a:pt x="4385" y="14640"/>
                    <a:pt x="4415" y="14483"/>
                    <a:pt x="4426" y="14328"/>
                  </a:cubicBezTo>
                  <a:cubicBezTo>
                    <a:pt x="4447" y="14067"/>
                    <a:pt x="4478" y="13796"/>
                    <a:pt x="4510" y="13536"/>
                  </a:cubicBezTo>
                  <a:cubicBezTo>
                    <a:pt x="4582" y="13432"/>
                    <a:pt x="4635" y="13317"/>
                    <a:pt x="4686" y="13203"/>
                  </a:cubicBezTo>
                  <a:cubicBezTo>
                    <a:pt x="4707" y="13192"/>
                    <a:pt x="4718" y="13172"/>
                    <a:pt x="4718" y="13141"/>
                  </a:cubicBezTo>
                  <a:cubicBezTo>
                    <a:pt x="4739" y="13141"/>
                    <a:pt x="4739" y="13130"/>
                    <a:pt x="4739" y="13109"/>
                  </a:cubicBezTo>
                  <a:cubicBezTo>
                    <a:pt x="4769" y="13099"/>
                    <a:pt x="4790" y="13078"/>
                    <a:pt x="4790" y="13047"/>
                  </a:cubicBezTo>
                  <a:cubicBezTo>
                    <a:pt x="4822" y="13026"/>
                    <a:pt x="4853" y="12995"/>
                    <a:pt x="4853" y="12953"/>
                  </a:cubicBezTo>
                  <a:cubicBezTo>
                    <a:pt x="4884" y="12932"/>
                    <a:pt x="4905" y="12901"/>
                    <a:pt x="4915" y="12859"/>
                  </a:cubicBezTo>
                  <a:cubicBezTo>
                    <a:pt x="4936" y="12859"/>
                    <a:pt x="4957" y="12838"/>
                    <a:pt x="4957" y="12808"/>
                  </a:cubicBezTo>
                  <a:cubicBezTo>
                    <a:pt x="5040" y="12703"/>
                    <a:pt x="5113" y="12599"/>
                    <a:pt x="5197" y="12495"/>
                  </a:cubicBezTo>
                  <a:cubicBezTo>
                    <a:pt x="5238" y="12422"/>
                    <a:pt x="5343" y="12391"/>
                    <a:pt x="5363" y="12297"/>
                  </a:cubicBezTo>
                  <a:cubicBezTo>
                    <a:pt x="5436" y="12266"/>
                    <a:pt x="5477" y="12204"/>
                    <a:pt x="5530" y="12151"/>
                  </a:cubicBezTo>
                  <a:cubicBezTo>
                    <a:pt x="5613" y="12141"/>
                    <a:pt x="5697" y="12130"/>
                    <a:pt x="5780" y="12130"/>
                  </a:cubicBezTo>
                  <a:cubicBezTo>
                    <a:pt x="6009" y="12130"/>
                    <a:pt x="6155" y="11995"/>
                    <a:pt x="6269" y="11808"/>
                  </a:cubicBezTo>
                  <a:cubicBezTo>
                    <a:pt x="6373" y="11746"/>
                    <a:pt x="6425" y="11651"/>
                    <a:pt x="6488" y="11547"/>
                  </a:cubicBezTo>
                  <a:cubicBezTo>
                    <a:pt x="6540" y="11443"/>
                    <a:pt x="6581" y="11329"/>
                    <a:pt x="6644" y="11246"/>
                  </a:cubicBezTo>
                  <a:cubicBezTo>
                    <a:pt x="6759" y="11089"/>
                    <a:pt x="6800" y="10913"/>
                    <a:pt x="6852" y="10746"/>
                  </a:cubicBezTo>
                  <a:cubicBezTo>
                    <a:pt x="6925" y="10642"/>
                    <a:pt x="6946" y="10517"/>
                    <a:pt x="7050" y="10423"/>
                  </a:cubicBezTo>
                  <a:cubicBezTo>
                    <a:pt x="7071" y="10402"/>
                    <a:pt x="7081" y="10350"/>
                    <a:pt x="7102" y="10319"/>
                  </a:cubicBezTo>
                  <a:cubicBezTo>
                    <a:pt x="7175" y="10110"/>
                    <a:pt x="7279" y="9923"/>
                    <a:pt x="7372" y="9726"/>
                  </a:cubicBezTo>
                  <a:cubicBezTo>
                    <a:pt x="7404" y="9673"/>
                    <a:pt x="7435" y="9621"/>
                    <a:pt x="7446" y="9559"/>
                  </a:cubicBezTo>
                  <a:cubicBezTo>
                    <a:pt x="7467" y="9527"/>
                    <a:pt x="7487" y="9507"/>
                    <a:pt x="7508" y="9476"/>
                  </a:cubicBezTo>
                  <a:lnTo>
                    <a:pt x="7497" y="9465"/>
                  </a:lnTo>
                  <a:cubicBezTo>
                    <a:pt x="7550" y="9455"/>
                    <a:pt x="7550" y="9413"/>
                    <a:pt x="7550" y="9372"/>
                  </a:cubicBezTo>
                  <a:cubicBezTo>
                    <a:pt x="7602" y="9319"/>
                    <a:pt x="7622" y="9267"/>
                    <a:pt x="7633" y="9194"/>
                  </a:cubicBezTo>
                  <a:cubicBezTo>
                    <a:pt x="7633" y="9132"/>
                    <a:pt x="7633" y="9069"/>
                    <a:pt x="7664" y="9028"/>
                  </a:cubicBezTo>
                  <a:cubicBezTo>
                    <a:pt x="7768" y="8819"/>
                    <a:pt x="7810" y="8611"/>
                    <a:pt x="7872" y="8393"/>
                  </a:cubicBezTo>
                  <a:cubicBezTo>
                    <a:pt x="7904" y="8299"/>
                    <a:pt x="7904" y="8195"/>
                    <a:pt x="7935" y="8101"/>
                  </a:cubicBezTo>
                  <a:cubicBezTo>
                    <a:pt x="7976" y="7997"/>
                    <a:pt x="7976" y="7893"/>
                    <a:pt x="7987" y="7778"/>
                  </a:cubicBezTo>
                  <a:cubicBezTo>
                    <a:pt x="8008" y="7664"/>
                    <a:pt x="8070" y="7560"/>
                    <a:pt x="8018" y="7435"/>
                  </a:cubicBezTo>
                  <a:cubicBezTo>
                    <a:pt x="8091" y="7310"/>
                    <a:pt x="8080" y="7164"/>
                    <a:pt x="8091" y="7028"/>
                  </a:cubicBezTo>
                  <a:cubicBezTo>
                    <a:pt x="8133" y="7008"/>
                    <a:pt x="8143" y="6966"/>
                    <a:pt x="8143" y="6924"/>
                  </a:cubicBezTo>
                  <a:cubicBezTo>
                    <a:pt x="8154" y="6831"/>
                    <a:pt x="8164" y="6737"/>
                    <a:pt x="8175" y="6633"/>
                  </a:cubicBezTo>
                  <a:cubicBezTo>
                    <a:pt x="8185" y="6508"/>
                    <a:pt x="8195" y="6373"/>
                    <a:pt x="8205" y="6248"/>
                  </a:cubicBezTo>
                  <a:cubicBezTo>
                    <a:pt x="8216" y="6144"/>
                    <a:pt x="8205" y="6050"/>
                    <a:pt x="8143" y="5966"/>
                  </a:cubicBezTo>
                  <a:cubicBezTo>
                    <a:pt x="8133" y="5936"/>
                    <a:pt x="8133" y="5904"/>
                    <a:pt x="8133" y="5873"/>
                  </a:cubicBezTo>
                  <a:lnTo>
                    <a:pt x="8133" y="5779"/>
                  </a:lnTo>
                  <a:cubicBezTo>
                    <a:pt x="8133" y="5561"/>
                    <a:pt x="7997" y="5404"/>
                    <a:pt x="7914" y="5238"/>
                  </a:cubicBezTo>
                  <a:cubicBezTo>
                    <a:pt x="7878" y="5170"/>
                    <a:pt x="7826" y="5139"/>
                    <a:pt x="7770" y="5139"/>
                  </a:cubicBezTo>
                  <a:cubicBezTo>
                    <a:pt x="7714" y="5139"/>
                    <a:pt x="7654" y="5170"/>
                    <a:pt x="7602" y="5228"/>
                  </a:cubicBezTo>
                  <a:cubicBezTo>
                    <a:pt x="7529" y="5321"/>
                    <a:pt x="7467" y="5415"/>
                    <a:pt x="7404" y="5508"/>
                  </a:cubicBezTo>
                  <a:cubicBezTo>
                    <a:pt x="7352" y="5529"/>
                    <a:pt x="7310" y="5561"/>
                    <a:pt x="7300" y="5612"/>
                  </a:cubicBezTo>
                  <a:cubicBezTo>
                    <a:pt x="7289" y="5665"/>
                    <a:pt x="7279" y="5727"/>
                    <a:pt x="7238" y="5779"/>
                  </a:cubicBezTo>
                  <a:cubicBezTo>
                    <a:pt x="7133" y="5915"/>
                    <a:pt x="7071" y="6081"/>
                    <a:pt x="6998" y="6237"/>
                  </a:cubicBezTo>
                  <a:cubicBezTo>
                    <a:pt x="6946" y="6331"/>
                    <a:pt x="6884" y="6415"/>
                    <a:pt x="6842" y="6508"/>
                  </a:cubicBezTo>
                  <a:cubicBezTo>
                    <a:pt x="6821" y="6550"/>
                    <a:pt x="6821" y="6591"/>
                    <a:pt x="6810" y="6633"/>
                  </a:cubicBezTo>
                  <a:lnTo>
                    <a:pt x="6810" y="6685"/>
                  </a:lnTo>
                  <a:cubicBezTo>
                    <a:pt x="6706" y="6799"/>
                    <a:pt x="6644" y="6935"/>
                    <a:pt x="6623" y="7102"/>
                  </a:cubicBezTo>
                  <a:cubicBezTo>
                    <a:pt x="6613" y="7206"/>
                    <a:pt x="6623" y="7320"/>
                    <a:pt x="6540" y="7403"/>
                  </a:cubicBezTo>
                  <a:cubicBezTo>
                    <a:pt x="6530" y="7424"/>
                    <a:pt x="6509" y="7445"/>
                    <a:pt x="6488" y="7466"/>
                  </a:cubicBezTo>
                  <a:cubicBezTo>
                    <a:pt x="6488" y="7477"/>
                    <a:pt x="6477" y="7487"/>
                    <a:pt x="6477" y="7507"/>
                  </a:cubicBezTo>
                  <a:cubicBezTo>
                    <a:pt x="6446" y="7528"/>
                    <a:pt x="6435" y="7570"/>
                    <a:pt x="6435" y="7612"/>
                  </a:cubicBezTo>
                  <a:cubicBezTo>
                    <a:pt x="6425" y="7706"/>
                    <a:pt x="6373" y="7778"/>
                    <a:pt x="6331" y="7851"/>
                  </a:cubicBezTo>
                  <a:cubicBezTo>
                    <a:pt x="6300" y="7893"/>
                    <a:pt x="6248" y="7935"/>
                    <a:pt x="6238" y="7997"/>
                  </a:cubicBezTo>
                  <a:cubicBezTo>
                    <a:pt x="6227" y="8007"/>
                    <a:pt x="6217" y="8028"/>
                    <a:pt x="6206" y="8049"/>
                  </a:cubicBezTo>
                  <a:cubicBezTo>
                    <a:pt x="6196" y="8060"/>
                    <a:pt x="6196" y="8080"/>
                    <a:pt x="6185" y="8101"/>
                  </a:cubicBezTo>
                  <a:cubicBezTo>
                    <a:pt x="6061" y="8289"/>
                    <a:pt x="5967" y="8497"/>
                    <a:pt x="5936" y="8726"/>
                  </a:cubicBezTo>
                  <a:cubicBezTo>
                    <a:pt x="5842" y="8913"/>
                    <a:pt x="5790" y="9122"/>
                    <a:pt x="5790" y="9330"/>
                  </a:cubicBezTo>
                  <a:cubicBezTo>
                    <a:pt x="5769" y="9497"/>
                    <a:pt x="5738" y="9663"/>
                    <a:pt x="5748" y="9840"/>
                  </a:cubicBezTo>
                  <a:cubicBezTo>
                    <a:pt x="5748" y="9923"/>
                    <a:pt x="5738" y="10006"/>
                    <a:pt x="5697" y="10090"/>
                  </a:cubicBezTo>
                  <a:cubicBezTo>
                    <a:pt x="5655" y="10267"/>
                    <a:pt x="5655" y="10454"/>
                    <a:pt x="5644" y="10642"/>
                  </a:cubicBezTo>
                  <a:cubicBezTo>
                    <a:pt x="5634" y="10683"/>
                    <a:pt x="5634" y="10735"/>
                    <a:pt x="5634" y="10788"/>
                  </a:cubicBezTo>
                  <a:cubicBezTo>
                    <a:pt x="5572" y="10964"/>
                    <a:pt x="5488" y="11131"/>
                    <a:pt x="5477" y="11318"/>
                  </a:cubicBezTo>
                  <a:cubicBezTo>
                    <a:pt x="5447" y="11360"/>
                    <a:pt x="5426" y="11412"/>
                    <a:pt x="5426" y="11464"/>
                  </a:cubicBezTo>
                  <a:cubicBezTo>
                    <a:pt x="5415" y="11600"/>
                    <a:pt x="5405" y="11746"/>
                    <a:pt x="5394" y="11880"/>
                  </a:cubicBezTo>
                  <a:cubicBezTo>
                    <a:pt x="5384" y="11912"/>
                    <a:pt x="5384" y="11943"/>
                    <a:pt x="5373" y="11964"/>
                  </a:cubicBezTo>
                  <a:cubicBezTo>
                    <a:pt x="5343" y="11975"/>
                    <a:pt x="5332" y="11995"/>
                    <a:pt x="5322" y="12026"/>
                  </a:cubicBezTo>
                  <a:cubicBezTo>
                    <a:pt x="5290" y="12047"/>
                    <a:pt x="5259" y="12079"/>
                    <a:pt x="5259" y="12120"/>
                  </a:cubicBezTo>
                  <a:cubicBezTo>
                    <a:pt x="5228" y="12141"/>
                    <a:pt x="5207" y="12172"/>
                    <a:pt x="5197" y="12214"/>
                  </a:cubicBezTo>
                  <a:cubicBezTo>
                    <a:pt x="5072" y="12339"/>
                    <a:pt x="4978" y="12484"/>
                    <a:pt x="4915" y="12641"/>
                  </a:cubicBezTo>
                  <a:cubicBezTo>
                    <a:pt x="4853" y="12683"/>
                    <a:pt x="4822" y="12734"/>
                    <a:pt x="4801" y="12797"/>
                  </a:cubicBezTo>
                  <a:cubicBezTo>
                    <a:pt x="4780" y="12797"/>
                    <a:pt x="4759" y="12818"/>
                    <a:pt x="4759" y="12849"/>
                  </a:cubicBezTo>
                  <a:cubicBezTo>
                    <a:pt x="4728" y="12849"/>
                    <a:pt x="4718" y="12859"/>
                    <a:pt x="4718" y="12891"/>
                  </a:cubicBezTo>
                  <a:cubicBezTo>
                    <a:pt x="4697" y="12891"/>
                    <a:pt x="4686" y="12901"/>
                    <a:pt x="4686" y="12922"/>
                  </a:cubicBezTo>
                  <a:cubicBezTo>
                    <a:pt x="4665" y="12932"/>
                    <a:pt x="4645" y="12953"/>
                    <a:pt x="4645" y="12984"/>
                  </a:cubicBezTo>
                  <a:cubicBezTo>
                    <a:pt x="4603" y="13005"/>
                    <a:pt x="4582" y="13037"/>
                    <a:pt x="4582" y="13078"/>
                  </a:cubicBezTo>
                  <a:cubicBezTo>
                    <a:pt x="4551" y="13088"/>
                    <a:pt x="4540" y="13109"/>
                    <a:pt x="4530" y="13130"/>
                  </a:cubicBezTo>
                  <a:cubicBezTo>
                    <a:pt x="4510" y="13141"/>
                    <a:pt x="4489" y="13162"/>
                    <a:pt x="4468" y="13172"/>
                  </a:cubicBezTo>
                  <a:cubicBezTo>
                    <a:pt x="4395" y="13151"/>
                    <a:pt x="4374" y="13088"/>
                    <a:pt x="4374" y="13016"/>
                  </a:cubicBezTo>
                  <a:cubicBezTo>
                    <a:pt x="4374" y="12963"/>
                    <a:pt x="4385" y="12912"/>
                    <a:pt x="4353" y="12859"/>
                  </a:cubicBezTo>
                  <a:cubicBezTo>
                    <a:pt x="4364" y="12558"/>
                    <a:pt x="4364" y="12255"/>
                    <a:pt x="4364" y="11954"/>
                  </a:cubicBezTo>
                  <a:cubicBezTo>
                    <a:pt x="4364" y="11933"/>
                    <a:pt x="4374" y="11922"/>
                    <a:pt x="4374" y="11901"/>
                  </a:cubicBezTo>
                  <a:cubicBezTo>
                    <a:pt x="4374" y="11891"/>
                    <a:pt x="4374" y="11870"/>
                    <a:pt x="4385" y="11850"/>
                  </a:cubicBezTo>
                  <a:cubicBezTo>
                    <a:pt x="4457" y="11725"/>
                    <a:pt x="4415" y="11589"/>
                    <a:pt x="4457" y="11454"/>
                  </a:cubicBezTo>
                  <a:cubicBezTo>
                    <a:pt x="4468" y="11443"/>
                    <a:pt x="4478" y="11433"/>
                    <a:pt x="4468" y="11422"/>
                  </a:cubicBezTo>
                  <a:cubicBezTo>
                    <a:pt x="4520" y="11381"/>
                    <a:pt x="4520" y="11318"/>
                    <a:pt x="4520" y="11256"/>
                  </a:cubicBezTo>
                  <a:cubicBezTo>
                    <a:pt x="4551" y="11142"/>
                    <a:pt x="4582" y="11027"/>
                    <a:pt x="4624" y="10923"/>
                  </a:cubicBezTo>
                  <a:cubicBezTo>
                    <a:pt x="4707" y="10746"/>
                    <a:pt x="4728" y="10559"/>
                    <a:pt x="4686" y="10360"/>
                  </a:cubicBezTo>
                  <a:cubicBezTo>
                    <a:pt x="4707" y="10184"/>
                    <a:pt x="4665" y="10017"/>
                    <a:pt x="4655" y="9840"/>
                  </a:cubicBezTo>
                  <a:cubicBezTo>
                    <a:pt x="4645" y="9590"/>
                    <a:pt x="4614" y="9340"/>
                    <a:pt x="4635" y="9090"/>
                  </a:cubicBezTo>
                  <a:cubicBezTo>
                    <a:pt x="4645" y="9059"/>
                    <a:pt x="4655" y="9038"/>
                    <a:pt x="4655" y="9007"/>
                  </a:cubicBezTo>
                  <a:cubicBezTo>
                    <a:pt x="4697" y="8965"/>
                    <a:pt x="4707" y="8923"/>
                    <a:pt x="4707" y="8872"/>
                  </a:cubicBezTo>
                  <a:cubicBezTo>
                    <a:pt x="4728" y="8694"/>
                    <a:pt x="4739" y="8518"/>
                    <a:pt x="4749" y="8340"/>
                  </a:cubicBezTo>
                  <a:lnTo>
                    <a:pt x="4749" y="8289"/>
                  </a:lnTo>
                  <a:cubicBezTo>
                    <a:pt x="4759" y="8236"/>
                    <a:pt x="4759" y="8195"/>
                    <a:pt x="4769" y="8143"/>
                  </a:cubicBezTo>
                  <a:cubicBezTo>
                    <a:pt x="4822" y="8122"/>
                    <a:pt x="4853" y="8080"/>
                    <a:pt x="4884" y="8039"/>
                  </a:cubicBezTo>
                  <a:cubicBezTo>
                    <a:pt x="4936" y="8018"/>
                    <a:pt x="4957" y="7966"/>
                    <a:pt x="4989" y="7914"/>
                  </a:cubicBezTo>
                  <a:cubicBezTo>
                    <a:pt x="5030" y="7851"/>
                    <a:pt x="5072" y="7778"/>
                    <a:pt x="5113" y="7716"/>
                  </a:cubicBezTo>
                  <a:cubicBezTo>
                    <a:pt x="5123" y="7706"/>
                    <a:pt x="5134" y="7695"/>
                    <a:pt x="5144" y="7674"/>
                  </a:cubicBezTo>
                  <a:cubicBezTo>
                    <a:pt x="5218" y="7466"/>
                    <a:pt x="5269" y="7258"/>
                    <a:pt x="5384" y="7060"/>
                  </a:cubicBezTo>
                  <a:cubicBezTo>
                    <a:pt x="5426" y="6998"/>
                    <a:pt x="5405" y="6935"/>
                    <a:pt x="5384" y="6873"/>
                  </a:cubicBezTo>
                  <a:lnTo>
                    <a:pt x="5373" y="6873"/>
                  </a:lnTo>
                  <a:cubicBezTo>
                    <a:pt x="5394" y="6862"/>
                    <a:pt x="5405" y="6841"/>
                    <a:pt x="5426" y="6820"/>
                  </a:cubicBezTo>
                  <a:cubicBezTo>
                    <a:pt x="5436" y="6674"/>
                    <a:pt x="5477" y="6550"/>
                    <a:pt x="5561" y="6425"/>
                  </a:cubicBezTo>
                  <a:cubicBezTo>
                    <a:pt x="5582" y="6394"/>
                    <a:pt x="5613" y="6341"/>
                    <a:pt x="5613" y="6290"/>
                  </a:cubicBezTo>
                  <a:cubicBezTo>
                    <a:pt x="5623" y="6133"/>
                    <a:pt x="5697" y="5987"/>
                    <a:pt x="5707" y="5831"/>
                  </a:cubicBezTo>
                  <a:cubicBezTo>
                    <a:pt x="5811" y="5487"/>
                    <a:pt x="5926" y="5144"/>
                    <a:pt x="5988" y="4779"/>
                  </a:cubicBezTo>
                  <a:cubicBezTo>
                    <a:pt x="6009" y="4686"/>
                    <a:pt x="6019" y="4592"/>
                    <a:pt x="6071" y="4499"/>
                  </a:cubicBezTo>
                  <a:cubicBezTo>
                    <a:pt x="6081" y="4467"/>
                    <a:pt x="6113" y="4446"/>
                    <a:pt x="6113" y="4415"/>
                  </a:cubicBezTo>
                  <a:cubicBezTo>
                    <a:pt x="6144" y="4092"/>
                    <a:pt x="6196" y="3770"/>
                    <a:pt x="6196" y="3447"/>
                  </a:cubicBezTo>
                  <a:cubicBezTo>
                    <a:pt x="6217" y="3218"/>
                    <a:pt x="6227" y="2989"/>
                    <a:pt x="6248" y="2750"/>
                  </a:cubicBezTo>
                  <a:cubicBezTo>
                    <a:pt x="6259" y="2583"/>
                    <a:pt x="6269" y="2406"/>
                    <a:pt x="6238" y="2239"/>
                  </a:cubicBezTo>
                  <a:cubicBezTo>
                    <a:pt x="6248" y="2135"/>
                    <a:pt x="6259" y="2042"/>
                    <a:pt x="6269" y="1937"/>
                  </a:cubicBezTo>
                  <a:cubicBezTo>
                    <a:pt x="6280" y="1864"/>
                    <a:pt x="6269" y="1792"/>
                    <a:pt x="6227" y="1729"/>
                  </a:cubicBezTo>
                  <a:cubicBezTo>
                    <a:pt x="6217" y="1656"/>
                    <a:pt x="6176" y="1593"/>
                    <a:pt x="6102" y="1593"/>
                  </a:cubicBezTo>
                  <a:cubicBezTo>
                    <a:pt x="6080" y="1593"/>
                    <a:pt x="6056" y="1593"/>
                    <a:pt x="6033" y="1593"/>
                  </a:cubicBezTo>
                  <a:cubicBezTo>
                    <a:pt x="5960" y="1593"/>
                    <a:pt x="5885" y="1599"/>
                    <a:pt x="5821" y="1646"/>
                  </a:cubicBezTo>
                  <a:cubicBezTo>
                    <a:pt x="5738" y="1697"/>
                    <a:pt x="5665" y="1760"/>
                    <a:pt x="5655" y="1875"/>
                  </a:cubicBezTo>
                  <a:cubicBezTo>
                    <a:pt x="5644" y="1896"/>
                    <a:pt x="5634" y="1917"/>
                    <a:pt x="5613" y="1927"/>
                  </a:cubicBezTo>
                  <a:cubicBezTo>
                    <a:pt x="5613" y="1947"/>
                    <a:pt x="5602" y="1958"/>
                    <a:pt x="5592" y="1979"/>
                  </a:cubicBezTo>
                  <a:cubicBezTo>
                    <a:pt x="5477" y="2093"/>
                    <a:pt x="5353" y="2208"/>
                    <a:pt x="5269" y="2354"/>
                  </a:cubicBezTo>
                  <a:cubicBezTo>
                    <a:pt x="5213" y="2382"/>
                    <a:pt x="5190" y="2461"/>
                    <a:pt x="5110" y="2461"/>
                  </a:cubicBezTo>
                  <a:cubicBezTo>
                    <a:pt x="5101" y="2461"/>
                    <a:pt x="5092" y="2460"/>
                    <a:pt x="5082" y="2458"/>
                  </a:cubicBezTo>
                  <a:cubicBezTo>
                    <a:pt x="5051" y="2396"/>
                    <a:pt x="5093" y="2301"/>
                    <a:pt x="5040" y="2239"/>
                  </a:cubicBezTo>
                  <a:cubicBezTo>
                    <a:pt x="5019" y="2156"/>
                    <a:pt x="5009" y="2072"/>
                    <a:pt x="4989" y="1989"/>
                  </a:cubicBezTo>
                  <a:cubicBezTo>
                    <a:pt x="4989" y="1896"/>
                    <a:pt x="4989" y="1802"/>
                    <a:pt x="4978" y="1718"/>
                  </a:cubicBezTo>
                  <a:cubicBezTo>
                    <a:pt x="4947" y="1510"/>
                    <a:pt x="4884" y="1323"/>
                    <a:pt x="4769" y="1146"/>
                  </a:cubicBezTo>
                  <a:cubicBezTo>
                    <a:pt x="4697" y="1000"/>
                    <a:pt x="4635" y="855"/>
                    <a:pt x="4614" y="688"/>
                  </a:cubicBezTo>
                  <a:cubicBezTo>
                    <a:pt x="4614" y="635"/>
                    <a:pt x="4603" y="573"/>
                    <a:pt x="4561" y="531"/>
                  </a:cubicBezTo>
                  <a:cubicBezTo>
                    <a:pt x="4520" y="323"/>
                    <a:pt x="4447" y="126"/>
                    <a:pt x="4239" y="11"/>
                  </a:cubicBezTo>
                  <a:cubicBezTo>
                    <a:pt x="4197" y="11"/>
                    <a:pt x="4156" y="1"/>
                    <a:pt x="4114"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9" name="Google Shape;179;p39"/>
            <p:cNvPicPr preferRelativeResize="0"/>
            <p:nvPr/>
          </p:nvPicPr>
          <p:blipFill rotWithShape="1">
            <a:blip r:embed="rId2">
              <a:alphaModFix/>
            </a:blip>
            <a:srcRect/>
            <a:stretch/>
          </p:blipFill>
          <p:spPr>
            <a:xfrm>
              <a:off x="4889541" y="2401753"/>
              <a:ext cx="651937" cy="1730387"/>
            </a:xfrm>
            <a:prstGeom prst="rect">
              <a:avLst/>
            </a:prstGeom>
            <a:noFill/>
            <a:ln>
              <a:noFill/>
            </a:ln>
          </p:spPr>
        </p:pic>
      </p:grpSp>
      <p:grpSp>
        <p:nvGrpSpPr>
          <p:cNvPr id="180" name="Google Shape;180;p39"/>
          <p:cNvGrpSpPr/>
          <p:nvPr/>
        </p:nvGrpSpPr>
        <p:grpSpPr>
          <a:xfrm flipH="1">
            <a:off x="191769" y="315712"/>
            <a:ext cx="417499" cy="447590"/>
            <a:chOff x="776345" y="151864"/>
            <a:chExt cx="741035" cy="794445"/>
          </a:xfrm>
        </p:grpSpPr>
        <p:sp>
          <p:nvSpPr>
            <p:cNvPr id="181" name="Google Shape;181;p39"/>
            <p:cNvSpPr/>
            <p:nvPr/>
          </p:nvSpPr>
          <p:spPr>
            <a:xfrm>
              <a:off x="776349" y="153649"/>
              <a:ext cx="741015" cy="792649"/>
            </a:xfrm>
            <a:custGeom>
              <a:avLst/>
              <a:gdLst/>
              <a:ahLst/>
              <a:cxnLst/>
              <a:rect l="l" t="t" r="r" b="b"/>
              <a:pathLst>
                <a:path w="11194" h="11974" extrusionOk="0">
                  <a:moveTo>
                    <a:pt x="4311" y="1148"/>
                  </a:moveTo>
                  <a:cubicBezTo>
                    <a:pt x="4301" y="1158"/>
                    <a:pt x="4290" y="1169"/>
                    <a:pt x="4280" y="1169"/>
                  </a:cubicBezTo>
                  <a:cubicBezTo>
                    <a:pt x="4290" y="1158"/>
                    <a:pt x="4301" y="1148"/>
                    <a:pt x="4311" y="1148"/>
                  </a:cubicBezTo>
                  <a:close/>
                  <a:moveTo>
                    <a:pt x="4342" y="1845"/>
                  </a:moveTo>
                  <a:cubicBezTo>
                    <a:pt x="4342" y="1845"/>
                    <a:pt x="4342" y="1856"/>
                    <a:pt x="4352" y="1856"/>
                  </a:cubicBezTo>
                  <a:lnTo>
                    <a:pt x="4342" y="1856"/>
                  </a:lnTo>
                  <a:lnTo>
                    <a:pt x="4342" y="1845"/>
                  </a:lnTo>
                  <a:close/>
                  <a:moveTo>
                    <a:pt x="4665" y="2606"/>
                  </a:moveTo>
                  <a:lnTo>
                    <a:pt x="4665" y="2616"/>
                  </a:lnTo>
                  <a:lnTo>
                    <a:pt x="4655" y="2616"/>
                  </a:lnTo>
                  <a:lnTo>
                    <a:pt x="4665" y="2606"/>
                  </a:lnTo>
                  <a:close/>
                  <a:moveTo>
                    <a:pt x="2425" y="2628"/>
                  </a:moveTo>
                  <a:cubicBezTo>
                    <a:pt x="2416" y="2638"/>
                    <a:pt x="2415" y="2647"/>
                    <a:pt x="2406" y="2647"/>
                  </a:cubicBezTo>
                  <a:cubicBezTo>
                    <a:pt x="2395" y="2657"/>
                    <a:pt x="2385" y="2668"/>
                    <a:pt x="2374" y="2668"/>
                  </a:cubicBezTo>
                  <a:lnTo>
                    <a:pt x="2364" y="2668"/>
                  </a:lnTo>
                  <a:cubicBezTo>
                    <a:pt x="2384" y="2658"/>
                    <a:pt x="2404" y="2648"/>
                    <a:pt x="2425" y="2628"/>
                  </a:cubicBezTo>
                  <a:close/>
                  <a:moveTo>
                    <a:pt x="2832" y="2990"/>
                  </a:moveTo>
                  <a:cubicBezTo>
                    <a:pt x="2832" y="3001"/>
                    <a:pt x="2832" y="3001"/>
                    <a:pt x="2822" y="3011"/>
                  </a:cubicBezTo>
                  <a:lnTo>
                    <a:pt x="2822" y="3001"/>
                  </a:lnTo>
                  <a:cubicBezTo>
                    <a:pt x="2822" y="2990"/>
                    <a:pt x="2832" y="2990"/>
                    <a:pt x="2832" y="2990"/>
                  </a:cubicBezTo>
                  <a:close/>
                  <a:moveTo>
                    <a:pt x="5946" y="3615"/>
                  </a:moveTo>
                  <a:cubicBezTo>
                    <a:pt x="5967" y="3647"/>
                    <a:pt x="5997" y="3668"/>
                    <a:pt x="6029" y="3709"/>
                  </a:cubicBezTo>
                  <a:cubicBezTo>
                    <a:pt x="6018" y="3719"/>
                    <a:pt x="6018" y="3719"/>
                    <a:pt x="6008" y="3719"/>
                  </a:cubicBezTo>
                  <a:cubicBezTo>
                    <a:pt x="5987" y="3726"/>
                    <a:pt x="5970" y="3730"/>
                    <a:pt x="5956" y="3730"/>
                  </a:cubicBezTo>
                  <a:cubicBezTo>
                    <a:pt x="5929" y="3730"/>
                    <a:pt x="5918" y="3716"/>
                    <a:pt x="5925" y="3688"/>
                  </a:cubicBezTo>
                  <a:cubicBezTo>
                    <a:pt x="5935" y="3668"/>
                    <a:pt x="5946" y="3647"/>
                    <a:pt x="5946" y="3615"/>
                  </a:cubicBezTo>
                  <a:close/>
                  <a:moveTo>
                    <a:pt x="6060" y="3907"/>
                  </a:moveTo>
                  <a:lnTo>
                    <a:pt x="6071" y="3918"/>
                  </a:lnTo>
                  <a:lnTo>
                    <a:pt x="6060" y="3918"/>
                  </a:lnTo>
                  <a:lnTo>
                    <a:pt x="6060" y="3907"/>
                  </a:lnTo>
                  <a:close/>
                  <a:moveTo>
                    <a:pt x="2832" y="4157"/>
                  </a:moveTo>
                  <a:cubicBezTo>
                    <a:pt x="2843" y="4157"/>
                    <a:pt x="2843" y="4157"/>
                    <a:pt x="2843" y="4167"/>
                  </a:cubicBezTo>
                  <a:lnTo>
                    <a:pt x="2832" y="4157"/>
                  </a:lnTo>
                  <a:close/>
                  <a:moveTo>
                    <a:pt x="8799" y="4157"/>
                  </a:moveTo>
                  <a:cubicBezTo>
                    <a:pt x="8799" y="4167"/>
                    <a:pt x="8799" y="4177"/>
                    <a:pt x="8809" y="4177"/>
                  </a:cubicBezTo>
                  <a:lnTo>
                    <a:pt x="8799" y="4177"/>
                  </a:lnTo>
                  <a:lnTo>
                    <a:pt x="8799" y="4157"/>
                  </a:lnTo>
                  <a:close/>
                  <a:moveTo>
                    <a:pt x="5664" y="4417"/>
                  </a:moveTo>
                  <a:cubicBezTo>
                    <a:pt x="5664" y="4427"/>
                    <a:pt x="5664" y="4427"/>
                    <a:pt x="5675" y="4427"/>
                  </a:cubicBezTo>
                  <a:lnTo>
                    <a:pt x="5664" y="4427"/>
                  </a:lnTo>
                  <a:lnTo>
                    <a:pt x="5664" y="4417"/>
                  </a:lnTo>
                  <a:close/>
                  <a:moveTo>
                    <a:pt x="8674" y="5573"/>
                  </a:moveTo>
                  <a:cubicBezTo>
                    <a:pt x="8674" y="5583"/>
                    <a:pt x="8663" y="5583"/>
                    <a:pt x="8663" y="5583"/>
                  </a:cubicBezTo>
                  <a:cubicBezTo>
                    <a:pt x="8653" y="5583"/>
                    <a:pt x="8653" y="5583"/>
                    <a:pt x="8653" y="5573"/>
                  </a:cubicBezTo>
                  <a:close/>
                  <a:moveTo>
                    <a:pt x="1177" y="5875"/>
                  </a:moveTo>
                  <a:lnTo>
                    <a:pt x="1177" y="5896"/>
                  </a:lnTo>
                  <a:cubicBezTo>
                    <a:pt x="1166" y="5885"/>
                    <a:pt x="1166" y="5885"/>
                    <a:pt x="1166" y="5875"/>
                  </a:cubicBezTo>
                  <a:close/>
                  <a:moveTo>
                    <a:pt x="8944" y="6114"/>
                  </a:moveTo>
                  <a:cubicBezTo>
                    <a:pt x="8954" y="6114"/>
                    <a:pt x="8954" y="6125"/>
                    <a:pt x="8954" y="6125"/>
                  </a:cubicBezTo>
                  <a:cubicBezTo>
                    <a:pt x="8944" y="6125"/>
                    <a:pt x="8934" y="6125"/>
                    <a:pt x="8924" y="6135"/>
                  </a:cubicBezTo>
                  <a:lnTo>
                    <a:pt x="8944" y="6114"/>
                  </a:lnTo>
                  <a:close/>
                  <a:moveTo>
                    <a:pt x="4301" y="6729"/>
                  </a:moveTo>
                  <a:lnTo>
                    <a:pt x="4301" y="6739"/>
                  </a:lnTo>
                  <a:lnTo>
                    <a:pt x="4290" y="6739"/>
                  </a:lnTo>
                  <a:cubicBezTo>
                    <a:pt x="4290" y="6729"/>
                    <a:pt x="4290" y="6729"/>
                    <a:pt x="4301" y="6729"/>
                  </a:cubicBezTo>
                  <a:close/>
                  <a:moveTo>
                    <a:pt x="7216" y="6729"/>
                  </a:moveTo>
                  <a:cubicBezTo>
                    <a:pt x="7216" y="6739"/>
                    <a:pt x="7226" y="6739"/>
                    <a:pt x="7226" y="6739"/>
                  </a:cubicBezTo>
                  <a:lnTo>
                    <a:pt x="7216" y="6739"/>
                  </a:lnTo>
                  <a:lnTo>
                    <a:pt x="7216" y="6729"/>
                  </a:lnTo>
                  <a:close/>
                  <a:moveTo>
                    <a:pt x="7216" y="8291"/>
                  </a:moveTo>
                  <a:cubicBezTo>
                    <a:pt x="7216" y="8301"/>
                    <a:pt x="7226" y="8301"/>
                    <a:pt x="7226" y="8301"/>
                  </a:cubicBezTo>
                  <a:lnTo>
                    <a:pt x="7216" y="8301"/>
                  </a:lnTo>
                  <a:lnTo>
                    <a:pt x="7216" y="8291"/>
                  </a:lnTo>
                  <a:close/>
                  <a:moveTo>
                    <a:pt x="5946" y="8311"/>
                  </a:moveTo>
                  <a:cubicBezTo>
                    <a:pt x="5956" y="8311"/>
                    <a:pt x="5956" y="8311"/>
                    <a:pt x="5956" y="8321"/>
                  </a:cubicBezTo>
                  <a:cubicBezTo>
                    <a:pt x="5959" y="8318"/>
                    <a:pt x="5962" y="8316"/>
                    <a:pt x="5963" y="8316"/>
                  </a:cubicBezTo>
                  <a:lnTo>
                    <a:pt x="5963" y="8316"/>
                  </a:lnTo>
                  <a:cubicBezTo>
                    <a:pt x="5968" y="8316"/>
                    <a:pt x="5960" y="8337"/>
                    <a:pt x="5952" y="8337"/>
                  </a:cubicBezTo>
                  <a:cubicBezTo>
                    <a:pt x="5949" y="8337"/>
                    <a:pt x="5947" y="8336"/>
                    <a:pt x="5946" y="8332"/>
                  </a:cubicBezTo>
                  <a:lnTo>
                    <a:pt x="5946" y="8311"/>
                  </a:lnTo>
                  <a:close/>
                  <a:moveTo>
                    <a:pt x="6914" y="8853"/>
                  </a:moveTo>
                  <a:cubicBezTo>
                    <a:pt x="6904" y="8863"/>
                    <a:pt x="6893" y="8874"/>
                    <a:pt x="6883" y="8874"/>
                  </a:cubicBezTo>
                  <a:cubicBezTo>
                    <a:pt x="6893" y="8863"/>
                    <a:pt x="6904" y="8853"/>
                    <a:pt x="6914" y="8853"/>
                  </a:cubicBezTo>
                  <a:close/>
                  <a:moveTo>
                    <a:pt x="4342" y="8863"/>
                  </a:moveTo>
                  <a:cubicBezTo>
                    <a:pt x="4331" y="8874"/>
                    <a:pt x="4321" y="8884"/>
                    <a:pt x="4301" y="8894"/>
                  </a:cubicBezTo>
                  <a:cubicBezTo>
                    <a:pt x="4311" y="8874"/>
                    <a:pt x="4331" y="8863"/>
                    <a:pt x="4342" y="8863"/>
                  </a:cubicBezTo>
                  <a:close/>
                  <a:moveTo>
                    <a:pt x="4644" y="10081"/>
                  </a:moveTo>
                  <a:lnTo>
                    <a:pt x="4644" y="10081"/>
                  </a:lnTo>
                  <a:cubicBezTo>
                    <a:pt x="4675" y="10112"/>
                    <a:pt x="4696" y="10133"/>
                    <a:pt x="4696" y="10175"/>
                  </a:cubicBezTo>
                  <a:cubicBezTo>
                    <a:pt x="4675" y="10154"/>
                    <a:pt x="4665" y="10123"/>
                    <a:pt x="4644" y="10081"/>
                  </a:cubicBezTo>
                  <a:close/>
                  <a:moveTo>
                    <a:pt x="7820" y="10758"/>
                  </a:moveTo>
                  <a:cubicBezTo>
                    <a:pt x="7820" y="10769"/>
                    <a:pt x="7809" y="10769"/>
                    <a:pt x="7809" y="10769"/>
                  </a:cubicBezTo>
                  <a:cubicBezTo>
                    <a:pt x="7809" y="10769"/>
                    <a:pt x="7809" y="10758"/>
                    <a:pt x="7820" y="10758"/>
                  </a:cubicBezTo>
                  <a:close/>
                  <a:moveTo>
                    <a:pt x="4956" y="11008"/>
                  </a:moveTo>
                  <a:lnTo>
                    <a:pt x="4956" y="11019"/>
                  </a:lnTo>
                  <a:cubicBezTo>
                    <a:pt x="4956" y="11008"/>
                    <a:pt x="4946" y="11008"/>
                    <a:pt x="4946" y="11008"/>
                  </a:cubicBezTo>
                  <a:close/>
                  <a:moveTo>
                    <a:pt x="3978" y="1"/>
                  </a:moveTo>
                  <a:cubicBezTo>
                    <a:pt x="3953" y="1"/>
                    <a:pt x="3929" y="9"/>
                    <a:pt x="3905" y="23"/>
                  </a:cubicBezTo>
                  <a:cubicBezTo>
                    <a:pt x="3738" y="107"/>
                    <a:pt x="3593" y="211"/>
                    <a:pt x="3447" y="304"/>
                  </a:cubicBezTo>
                  <a:cubicBezTo>
                    <a:pt x="3350" y="371"/>
                    <a:pt x="3298" y="405"/>
                    <a:pt x="3246" y="405"/>
                  </a:cubicBezTo>
                  <a:cubicBezTo>
                    <a:pt x="3193" y="405"/>
                    <a:pt x="3141" y="368"/>
                    <a:pt x="3040" y="294"/>
                  </a:cubicBezTo>
                  <a:cubicBezTo>
                    <a:pt x="3025" y="268"/>
                    <a:pt x="3007" y="255"/>
                    <a:pt x="2989" y="255"/>
                  </a:cubicBezTo>
                  <a:cubicBezTo>
                    <a:pt x="2970" y="255"/>
                    <a:pt x="2952" y="268"/>
                    <a:pt x="2936" y="294"/>
                  </a:cubicBezTo>
                  <a:cubicBezTo>
                    <a:pt x="2864" y="294"/>
                    <a:pt x="2822" y="325"/>
                    <a:pt x="2790" y="387"/>
                  </a:cubicBezTo>
                  <a:cubicBezTo>
                    <a:pt x="2666" y="398"/>
                    <a:pt x="2666" y="398"/>
                    <a:pt x="2635" y="492"/>
                  </a:cubicBezTo>
                  <a:lnTo>
                    <a:pt x="2635" y="544"/>
                  </a:lnTo>
                  <a:cubicBezTo>
                    <a:pt x="2572" y="606"/>
                    <a:pt x="2561" y="690"/>
                    <a:pt x="2541" y="762"/>
                  </a:cubicBezTo>
                  <a:cubicBezTo>
                    <a:pt x="2531" y="794"/>
                    <a:pt x="2561" y="825"/>
                    <a:pt x="2582" y="846"/>
                  </a:cubicBezTo>
                  <a:cubicBezTo>
                    <a:pt x="2603" y="836"/>
                    <a:pt x="2614" y="825"/>
                    <a:pt x="2624" y="825"/>
                  </a:cubicBezTo>
                  <a:lnTo>
                    <a:pt x="2624" y="825"/>
                  </a:lnTo>
                  <a:cubicBezTo>
                    <a:pt x="2614" y="836"/>
                    <a:pt x="2603" y="836"/>
                    <a:pt x="2582" y="846"/>
                  </a:cubicBezTo>
                  <a:lnTo>
                    <a:pt x="2582" y="991"/>
                  </a:lnTo>
                  <a:cubicBezTo>
                    <a:pt x="2510" y="1044"/>
                    <a:pt x="2572" y="1095"/>
                    <a:pt x="2593" y="1148"/>
                  </a:cubicBezTo>
                  <a:cubicBezTo>
                    <a:pt x="2593" y="1190"/>
                    <a:pt x="2582" y="1241"/>
                    <a:pt x="2603" y="1273"/>
                  </a:cubicBezTo>
                  <a:cubicBezTo>
                    <a:pt x="2666" y="1356"/>
                    <a:pt x="2676" y="1449"/>
                    <a:pt x="2697" y="1554"/>
                  </a:cubicBezTo>
                  <a:cubicBezTo>
                    <a:pt x="2760" y="1793"/>
                    <a:pt x="2811" y="2033"/>
                    <a:pt x="2936" y="2262"/>
                  </a:cubicBezTo>
                  <a:cubicBezTo>
                    <a:pt x="2936" y="2272"/>
                    <a:pt x="2936" y="2293"/>
                    <a:pt x="2947" y="2303"/>
                  </a:cubicBezTo>
                  <a:cubicBezTo>
                    <a:pt x="2957" y="2324"/>
                    <a:pt x="2968" y="2345"/>
                    <a:pt x="2989" y="2356"/>
                  </a:cubicBezTo>
                  <a:cubicBezTo>
                    <a:pt x="2965" y="2434"/>
                    <a:pt x="2959" y="2454"/>
                    <a:pt x="2908" y="2454"/>
                  </a:cubicBezTo>
                  <a:cubicBezTo>
                    <a:pt x="2892" y="2454"/>
                    <a:pt x="2871" y="2452"/>
                    <a:pt x="2843" y="2449"/>
                  </a:cubicBezTo>
                  <a:cubicBezTo>
                    <a:pt x="2811" y="2397"/>
                    <a:pt x="2790" y="2345"/>
                    <a:pt x="2739" y="2303"/>
                  </a:cubicBezTo>
                  <a:cubicBezTo>
                    <a:pt x="2723" y="2271"/>
                    <a:pt x="2701" y="2258"/>
                    <a:pt x="2672" y="2258"/>
                  </a:cubicBezTo>
                  <a:cubicBezTo>
                    <a:pt x="2664" y="2258"/>
                    <a:pt x="2654" y="2259"/>
                    <a:pt x="2645" y="2262"/>
                  </a:cubicBezTo>
                  <a:cubicBezTo>
                    <a:pt x="2593" y="2252"/>
                    <a:pt x="2520" y="2262"/>
                    <a:pt x="2510" y="2210"/>
                  </a:cubicBezTo>
                  <a:cubicBezTo>
                    <a:pt x="2468" y="2095"/>
                    <a:pt x="2364" y="2074"/>
                    <a:pt x="2270" y="2064"/>
                  </a:cubicBezTo>
                  <a:cubicBezTo>
                    <a:pt x="2214" y="2056"/>
                    <a:pt x="2158" y="2052"/>
                    <a:pt x="2102" y="2052"/>
                  </a:cubicBezTo>
                  <a:cubicBezTo>
                    <a:pt x="1940" y="2052"/>
                    <a:pt x="1779" y="2086"/>
                    <a:pt x="1624" y="2147"/>
                  </a:cubicBezTo>
                  <a:cubicBezTo>
                    <a:pt x="1614" y="2157"/>
                    <a:pt x="1594" y="2157"/>
                    <a:pt x="1583" y="2157"/>
                  </a:cubicBezTo>
                  <a:lnTo>
                    <a:pt x="1573" y="2157"/>
                  </a:lnTo>
                  <a:cubicBezTo>
                    <a:pt x="1562" y="2178"/>
                    <a:pt x="1541" y="2189"/>
                    <a:pt x="1531" y="2199"/>
                  </a:cubicBezTo>
                  <a:cubicBezTo>
                    <a:pt x="1479" y="2220"/>
                    <a:pt x="1448" y="2262"/>
                    <a:pt x="1437" y="2303"/>
                  </a:cubicBezTo>
                  <a:lnTo>
                    <a:pt x="1427" y="2303"/>
                  </a:lnTo>
                  <a:cubicBezTo>
                    <a:pt x="1385" y="2324"/>
                    <a:pt x="1374" y="2366"/>
                    <a:pt x="1374" y="2407"/>
                  </a:cubicBezTo>
                  <a:lnTo>
                    <a:pt x="1333" y="2407"/>
                  </a:lnTo>
                  <a:cubicBezTo>
                    <a:pt x="1281" y="2428"/>
                    <a:pt x="1250" y="2460"/>
                    <a:pt x="1229" y="2511"/>
                  </a:cubicBezTo>
                  <a:cubicBezTo>
                    <a:pt x="1208" y="2543"/>
                    <a:pt x="1198" y="2574"/>
                    <a:pt x="1177" y="2606"/>
                  </a:cubicBezTo>
                  <a:lnTo>
                    <a:pt x="1156" y="2626"/>
                  </a:lnTo>
                  <a:cubicBezTo>
                    <a:pt x="1083" y="2865"/>
                    <a:pt x="1062" y="3105"/>
                    <a:pt x="1083" y="3355"/>
                  </a:cubicBezTo>
                  <a:cubicBezTo>
                    <a:pt x="1094" y="3376"/>
                    <a:pt x="1115" y="3397"/>
                    <a:pt x="1125" y="3418"/>
                  </a:cubicBezTo>
                  <a:cubicBezTo>
                    <a:pt x="1094" y="3564"/>
                    <a:pt x="1198" y="3688"/>
                    <a:pt x="1240" y="3823"/>
                  </a:cubicBezTo>
                  <a:cubicBezTo>
                    <a:pt x="1260" y="3918"/>
                    <a:pt x="1323" y="4001"/>
                    <a:pt x="1406" y="4063"/>
                  </a:cubicBezTo>
                  <a:cubicBezTo>
                    <a:pt x="1520" y="4157"/>
                    <a:pt x="1624" y="4261"/>
                    <a:pt x="1728" y="4376"/>
                  </a:cubicBezTo>
                  <a:cubicBezTo>
                    <a:pt x="1749" y="4417"/>
                    <a:pt x="1781" y="4448"/>
                    <a:pt x="1833" y="4469"/>
                  </a:cubicBezTo>
                  <a:cubicBezTo>
                    <a:pt x="1874" y="4552"/>
                    <a:pt x="1958" y="4615"/>
                    <a:pt x="1937" y="4719"/>
                  </a:cubicBezTo>
                  <a:cubicBezTo>
                    <a:pt x="1897" y="4724"/>
                    <a:pt x="1857" y="4736"/>
                    <a:pt x="1821" y="4736"/>
                  </a:cubicBezTo>
                  <a:cubicBezTo>
                    <a:pt x="1781" y="4736"/>
                    <a:pt x="1745" y="4722"/>
                    <a:pt x="1718" y="4667"/>
                  </a:cubicBezTo>
                  <a:cubicBezTo>
                    <a:pt x="1708" y="4646"/>
                    <a:pt x="1677" y="4636"/>
                    <a:pt x="1656" y="4636"/>
                  </a:cubicBezTo>
                  <a:cubicBezTo>
                    <a:pt x="1640" y="4641"/>
                    <a:pt x="1625" y="4643"/>
                    <a:pt x="1610" y="4643"/>
                  </a:cubicBezTo>
                  <a:cubicBezTo>
                    <a:pt x="1566" y="4643"/>
                    <a:pt x="1525" y="4626"/>
                    <a:pt x="1479" y="4626"/>
                  </a:cubicBezTo>
                  <a:cubicBezTo>
                    <a:pt x="1401" y="4626"/>
                    <a:pt x="1322" y="4619"/>
                    <a:pt x="1243" y="4619"/>
                  </a:cubicBezTo>
                  <a:cubicBezTo>
                    <a:pt x="1150" y="4619"/>
                    <a:pt x="1058" y="4628"/>
                    <a:pt x="969" y="4667"/>
                  </a:cubicBezTo>
                  <a:cubicBezTo>
                    <a:pt x="918" y="4688"/>
                    <a:pt x="873" y="4725"/>
                    <a:pt x="822" y="4725"/>
                  </a:cubicBezTo>
                  <a:cubicBezTo>
                    <a:pt x="799" y="4725"/>
                    <a:pt x="776" y="4717"/>
                    <a:pt x="750" y="4698"/>
                  </a:cubicBezTo>
                  <a:cubicBezTo>
                    <a:pt x="744" y="4694"/>
                    <a:pt x="738" y="4693"/>
                    <a:pt x="730" y="4693"/>
                  </a:cubicBezTo>
                  <a:cubicBezTo>
                    <a:pt x="697" y="4693"/>
                    <a:pt x="651" y="4728"/>
                    <a:pt x="625" y="4771"/>
                  </a:cubicBezTo>
                  <a:cubicBezTo>
                    <a:pt x="458" y="4834"/>
                    <a:pt x="354" y="4969"/>
                    <a:pt x="229" y="5073"/>
                  </a:cubicBezTo>
                  <a:cubicBezTo>
                    <a:pt x="177" y="5114"/>
                    <a:pt x="146" y="5177"/>
                    <a:pt x="125" y="5239"/>
                  </a:cubicBezTo>
                  <a:cubicBezTo>
                    <a:pt x="63" y="5417"/>
                    <a:pt x="0" y="5583"/>
                    <a:pt x="21" y="5781"/>
                  </a:cubicBezTo>
                  <a:cubicBezTo>
                    <a:pt x="32" y="5833"/>
                    <a:pt x="21" y="5896"/>
                    <a:pt x="42" y="5947"/>
                  </a:cubicBezTo>
                  <a:cubicBezTo>
                    <a:pt x="94" y="6125"/>
                    <a:pt x="157" y="6301"/>
                    <a:pt x="219" y="6479"/>
                  </a:cubicBezTo>
                  <a:lnTo>
                    <a:pt x="261" y="6521"/>
                  </a:lnTo>
                  <a:cubicBezTo>
                    <a:pt x="261" y="6531"/>
                    <a:pt x="271" y="6531"/>
                    <a:pt x="271" y="6531"/>
                  </a:cubicBezTo>
                  <a:cubicBezTo>
                    <a:pt x="292" y="6583"/>
                    <a:pt x="323" y="6614"/>
                    <a:pt x="375" y="6635"/>
                  </a:cubicBezTo>
                  <a:cubicBezTo>
                    <a:pt x="396" y="6676"/>
                    <a:pt x="427" y="6718"/>
                    <a:pt x="479" y="6729"/>
                  </a:cubicBezTo>
                  <a:cubicBezTo>
                    <a:pt x="490" y="6750"/>
                    <a:pt x="511" y="6770"/>
                    <a:pt x="521" y="6780"/>
                  </a:cubicBezTo>
                  <a:cubicBezTo>
                    <a:pt x="625" y="6864"/>
                    <a:pt x="750" y="6916"/>
                    <a:pt x="875" y="6937"/>
                  </a:cubicBezTo>
                  <a:cubicBezTo>
                    <a:pt x="907" y="6981"/>
                    <a:pt x="951" y="6987"/>
                    <a:pt x="994" y="6987"/>
                  </a:cubicBezTo>
                  <a:cubicBezTo>
                    <a:pt x="1009" y="6987"/>
                    <a:pt x="1023" y="6986"/>
                    <a:pt x="1038" y="6986"/>
                  </a:cubicBezTo>
                  <a:cubicBezTo>
                    <a:pt x="1050" y="6986"/>
                    <a:pt x="1062" y="6987"/>
                    <a:pt x="1073" y="6989"/>
                  </a:cubicBezTo>
                  <a:cubicBezTo>
                    <a:pt x="1156" y="7030"/>
                    <a:pt x="1229" y="7041"/>
                    <a:pt x="1323" y="7041"/>
                  </a:cubicBezTo>
                  <a:cubicBezTo>
                    <a:pt x="1390" y="7036"/>
                    <a:pt x="1460" y="7033"/>
                    <a:pt x="1531" y="7033"/>
                  </a:cubicBezTo>
                  <a:cubicBezTo>
                    <a:pt x="1601" y="7033"/>
                    <a:pt x="1671" y="7036"/>
                    <a:pt x="1739" y="7041"/>
                  </a:cubicBezTo>
                  <a:cubicBezTo>
                    <a:pt x="1758" y="7042"/>
                    <a:pt x="1777" y="7042"/>
                    <a:pt x="1796" y="7042"/>
                  </a:cubicBezTo>
                  <a:cubicBezTo>
                    <a:pt x="1992" y="7042"/>
                    <a:pt x="2174" y="6998"/>
                    <a:pt x="2364" y="6979"/>
                  </a:cubicBezTo>
                  <a:cubicBezTo>
                    <a:pt x="2426" y="6979"/>
                    <a:pt x="2489" y="6947"/>
                    <a:pt x="2541" y="6895"/>
                  </a:cubicBezTo>
                  <a:cubicBezTo>
                    <a:pt x="2656" y="6864"/>
                    <a:pt x="2780" y="6843"/>
                    <a:pt x="2895" y="6812"/>
                  </a:cubicBezTo>
                  <a:cubicBezTo>
                    <a:pt x="2948" y="6792"/>
                    <a:pt x="2998" y="6780"/>
                    <a:pt x="3048" y="6780"/>
                  </a:cubicBezTo>
                  <a:cubicBezTo>
                    <a:pt x="3076" y="6780"/>
                    <a:pt x="3105" y="6784"/>
                    <a:pt x="3135" y="6791"/>
                  </a:cubicBezTo>
                  <a:cubicBezTo>
                    <a:pt x="3082" y="6843"/>
                    <a:pt x="3061" y="6926"/>
                    <a:pt x="3010" y="6968"/>
                  </a:cubicBezTo>
                  <a:cubicBezTo>
                    <a:pt x="2885" y="7051"/>
                    <a:pt x="2801" y="7176"/>
                    <a:pt x="2697" y="7280"/>
                  </a:cubicBezTo>
                  <a:cubicBezTo>
                    <a:pt x="2468" y="7520"/>
                    <a:pt x="2281" y="7791"/>
                    <a:pt x="2135" y="8092"/>
                  </a:cubicBezTo>
                  <a:lnTo>
                    <a:pt x="1937" y="8092"/>
                  </a:lnTo>
                  <a:cubicBezTo>
                    <a:pt x="1843" y="8092"/>
                    <a:pt x="1791" y="8145"/>
                    <a:pt x="1781" y="8238"/>
                  </a:cubicBezTo>
                  <a:cubicBezTo>
                    <a:pt x="1708" y="8270"/>
                    <a:pt x="1698" y="8342"/>
                    <a:pt x="1656" y="8384"/>
                  </a:cubicBezTo>
                  <a:cubicBezTo>
                    <a:pt x="1541" y="8509"/>
                    <a:pt x="1416" y="8624"/>
                    <a:pt x="1395" y="8800"/>
                  </a:cubicBezTo>
                  <a:cubicBezTo>
                    <a:pt x="1219" y="9061"/>
                    <a:pt x="1187" y="9363"/>
                    <a:pt x="1125" y="9654"/>
                  </a:cubicBezTo>
                  <a:cubicBezTo>
                    <a:pt x="1073" y="9936"/>
                    <a:pt x="1187" y="10175"/>
                    <a:pt x="1427" y="10331"/>
                  </a:cubicBezTo>
                  <a:cubicBezTo>
                    <a:pt x="1562" y="10415"/>
                    <a:pt x="1708" y="10487"/>
                    <a:pt x="1843" y="10560"/>
                  </a:cubicBezTo>
                  <a:cubicBezTo>
                    <a:pt x="1935" y="10610"/>
                    <a:pt x="2021" y="10635"/>
                    <a:pt x="2103" y="10635"/>
                  </a:cubicBezTo>
                  <a:cubicBezTo>
                    <a:pt x="2227" y="10635"/>
                    <a:pt x="2341" y="10579"/>
                    <a:pt x="2447" y="10466"/>
                  </a:cubicBezTo>
                  <a:cubicBezTo>
                    <a:pt x="2614" y="10300"/>
                    <a:pt x="2760" y="10123"/>
                    <a:pt x="2864" y="9915"/>
                  </a:cubicBezTo>
                  <a:cubicBezTo>
                    <a:pt x="2915" y="9821"/>
                    <a:pt x="2978" y="9727"/>
                    <a:pt x="3061" y="9654"/>
                  </a:cubicBezTo>
                  <a:cubicBezTo>
                    <a:pt x="3103" y="9623"/>
                    <a:pt x="3135" y="9582"/>
                    <a:pt x="3135" y="9529"/>
                  </a:cubicBezTo>
                  <a:cubicBezTo>
                    <a:pt x="3155" y="9383"/>
                    <a:pt x="3249" y="9290"/>
                    <a:pt x="3332" y="9186"/>
                  </a:cubicBezTo>
                  <a:cubicBezTo>
                    <a:pt x="3384" y="9124"/>
                    <a:pt x="3457" y="9082"/>
                    <a:pt x="3489" y="8999"/>
                  </a:cubicBezTo>
                  <a:cubicBezTo>
                    <a:pt x="3519" y="8946"/>
                    <a:pt x="3561" y="8894"/>
                    <a:pt x="3593" y="8853"/>
                  </a:cubicBezTo>
                  <a:cubicBezTo>
                    <a:pt x="3634" y="8821"/>
                    <a:pt x="3676" y="8790"/>
                    <a:pt x="3718" y="8770"/>
                  </a:cubicBezTo>
                  <a:cubicBezTo>
                    <a:pt x="3725" y="8765"/>
                    <a:pt x="3732" y="8763"/>
                    <a:pt x="3740" y="8763"/>
                  </a:cubicBezTo>
                  <a:cubicBezTo>
                    <a:pt x="3765" y="8763"/>
                    <a:pt x="3790" y="8787"/>
                    <a:pt x="3790" y="8811"/>
                  </a:cubicBezTo>
                  <a:cubicBezTo>
                    <a:pt x="3769" y="8904"/>
                    <a:pt x="3759" y="8999"/>
                    <a:pt x="3738" y="9092"/>
                  </a:cubicBezTo>
                  <a:cubicBezTo>
                    <a:pt x="3665" y="9165"/>
                    <a:pt x="3634" y="9248"/>
                    <a:pt x="3644" y="9353"/>
                  </a:cubicBezTo>
                  <a:cubicBezTo>
                    <a:pt x="3572" y="9404"/>
                    <a:pt x="3603" y="9478"/>
                    <a:pt x="3593" y="9550"/>
                  </a:cubicBezTo>
                  <a:cubicBezTo>
                    <a:pt x="3561" y="9582"/>
                    <a:pt x="3551" y="9612"/>
                    <a:pt x="3540" y="9665"/>
                  </a:cubicBezTo>
                  <a:cubicBezTo>
                    <a:pt x="3540" y="9727"/>
                    <a:pt x="3540" y="9790"/>
                    <a:pt x="3519" y="9852"/>
                  </a:cubicBezTo>
                  <a:cubicBezTo>
                    <a:pt x="3447" y="10050"/>
                    <a:pt x="3426" y="10248"/>
                    <a:pt x="3436" y="10456"/>
                  </a:cubicBezTo>
                  <a:lnTo>
                    <a:pt x="3436" y="10508"/>
                  </a:lnTo>
                  <a:cubicBezTo>
                    <a:pt x="3374" y="10560"/>
                    <a:pt x="3394" y="10633"/>
                    <a:pt x="3394" y="10706"/>
                  </a:cubicBezTo>
                  <a:cubicBezTo>
                    <a:pt x="3353" y="10727"/>
                    <a:pt x="3311" y="10748"/>
                    <a:pt x="3322" y="10799"/>
                  </a:cubicBezTo>
                  <a:cubicBezTo>
                    <a:pt x="3343" y="10966"/>
                    <a:pt x="3343" y="11143"/>
                    <a:pt x="3489" y="11268"/>
                  </a:cubicBezTo>
                  <a:cubicBezTo>
                    <a:pt x="3499" y="11289"/>
                    <a:pt x="3519" y="11299"/>
                    <a:pt x="3530" y="11320"/>
                  </a:cubicBezTo>
                  <a:cubicBezTo>
                    <a:pt x="3623" y="11539"/>
                    <a:pt x="3790" y="11643"/>
                    <a:pt x="4019" y="11664"/>
                  </a:cubicBezTo>
                  <a:lnTo>
                    <a:pt x="4197" y="11664"/>
                  </a:lnTo>
                  <a:lnTo>
                    <a:pt x="4217" y="11685"/>
                  </a:lnTo>
                  <a:cubicBezTo>
                    <a:pt x="4288" y="11712"/>
                    <a:pt x="4355" y="11723"/>
                    <a:pt x="4420" y="11723"/>
                  </a:cubicBezTo>
                  <a:cubicBezTo>
                    <a:pt x="4557" y="11723"/>
                    <a:pt x="4684" y="11672"/>
                    <a:pt x="4810" y="11602"/>
                  </a:cubicBezTo>
                  <a:cubicBezTo>
                    <a:pt x="4863" y="11570"/>
                    <a:pt x="4852" y="11507"/>
                    <a:pt x="4852" y="11466"/>
                  </a:cubicBezTo>
                  <a:lnTo>
                    <a:pt x="4852" y="11414"/>
                  </a:lnTo>
                  <a:cubicBezTo>
                    <a:pt x="4988" y="11352"/>
                    <a:pt x="5071" y="11248"/>
                    <a:pt x="5102" y="11112"/>
                  </a:cubicBezTo>
                  <a:cubicBezTo>
                    <a:pt x="5175" y="11060"/>
                    <a:pt x="5144" y="10987"/>
                    <a:pt x="5154" y="10914"/>
                  </a:cubicBezTo>
                  <a:cubicBezTo>
                    <a:pt x="5206" y="10852"/>
                    <a:pt x="5259" y="10779"/>
                    <a:pt x="5310" y="10716"/>
                  </a:cubicBezTo>
                  <a:cubicBezTo>
                    <a:pt x="5363" y="10706"/>
                    <a:pt x="5404" y="10675"/>
                    <a:pt x="5404" y="10612"/>
                  </a:cubicBezTo>
                  <a:cubicBezTo>
                    <a:pt x="5404" y="10540"/>
                    <a:pt x="5446" y="10487"/>
                    <a:pt x="5508" y="10456"/>
                  </a:cubicBezTo>
                  <a:cubicBezTo>
                    <a:pt x="5550" y="10435"/>
                    <a:pt x="5560" y="10404"/>
                    <a:pt x="5550" y="10352"/>
                  </a:cubicBezTo>
                  <a:lnTo>
                    <a:pt x="5550" y="10311"/>
                  </a:lnTo>
                  <a:lnTo>
                    <a:pt x="5550" y="10206"/>
                  </a:lnTo>
                  <a:cubicBezTo>
                    <a:pt x="5560" y="10196"/>
                    <a:pt x="5560" y="10175"/>
                    <a:pt x="5560" y="10165"/>
                  </a:cubicBezTo>
                  <a:cubicBezTo>
                    <a:pt x="5613" y="10123"/>
                    <a:pt x="5613" y="10061"/>
                    <a:pt x="5633" y="10008"/>
                  </a:cubicBezTo>
                  <a:cubicBezTo>
                    <a:pt x="5664" y="9873"/>
                    <a:pt x="5738" y="9769"/>
                    <a:pt x="5852" y="9707"/>
                  </a:cubicBezTo>
                  <a:cubicBezTo>
                    <a:pt x="5872" y="9737"/>
                    <a:pt x="5893" y="9769"/>
                    <a:pt x="5904" y="9800"/>
                  </a:cubicBezTo>
                  <a:cubicBezTo>
                    <a:pt x="5946" y="9873"/>
                    <a:pt x="5967" y="9956"/>
                    <a:pt x="5956" y="10040"/>
                  </a:cubicBezTo>
                  <a:cubicBezTo>
                    <a:pt x="5956" y="10165"/>
                    <a:pt x="5967" y="10290"/>
                    <a:pt x="5967" y="10404"/>
                  </a:cubicBezTo>
                  <a:cubicBezTo>
                    <a:pt x="5967" y="10508"/>
                    <a:pt x="5956" y="10612"/>
                    <a:pt x="5956" y="10706"/>
                  </a:cubicBezTo>
                  <a:cubicBezTo>
                    <a:pt x="5946" y="10883"/>
                    <a:pt x="5946" y="11049"/>
                    <a:pt x="6071" y="11195"/>
                  </a:cubicBezTo>
                  <a:cubicBezTo>
                    <a:pt x="6102" y="11227"/>
                    <a:pt x="6102" y="11268"/>
                    <a:pt x="6112" y="11310"/>
                  </a:cubicBezTo>
                  <a:cubicBezTo>
                    <a:pt x="6133" y="11373"/>
                    <a:pt x="6154" y="11424"/>
                    <a:pt x="6206" y="11466"/>
                  </a:cubicBezTo>
                  <a:cubicBezTo>
                    <a:pt x="6351" y="11706"/>
                    <a:pt x="6560" y="11841"/>
                    <a:pt x="6820" y="11924"/>
                  </a:cubicBezTo>
                  <a:cubicBezTo>
                    <a:pt x="6830" y="11924"/>
                    <a:pt x="6851" y="11914"/>
                    <a:pt x="6862" y="11914"/>
                  </a:cubicBezTo>
                  <a:cubicBezTo>
                    <a:pt x="6883" y="11914"/>
                    <a:pt x="6893" y="11924"/>
                    <a:pt x="6914" y="11924"/>
                  </a:cubicBezTo>
                  <a:cubicBezTo>
                    <a:pt x="6933" y="11963"/>
                    <a:pt x="6965" y="11974"/>
                    <a:pt x="7001" y="11974"/>
                  </a:cubicBezTo>
                  <a:cubicBezTo>
                    <a:pt x="7023" y="11974"/>
                    <a:pt x="7047" y="11970"/>
                    <a:pt x="7070" y="11966"/>
                  </a:cubicBezTo>
                  <a:cubicBezTo>
                    <a:pt x="7104" y="11966"/>
                    <a:pt x="7138" y="11969"/>
                    <a:pt x="7174" y="11969"/>
                  </a:cubicBezTo>
                  <a:cubicBezTo>
                    <a:pt x="7227" y="11969"/>
                    <a:pt x="7280" y="11961"/>
                    <a:pt x="7330" y="11924"/>
                  </a:cubicBezTo>
                  <a:cubicBezTo>
                    <a:pt x="7476" y="11851"/>
                    <a:pt x="7622" y="11768"/>
                    <a:pt x="7726" y="11622"/>
                  </a:cubicBezTo>
                  <a:cubicBezTo>
                    <a:pt x="7767" y="11581"/>
                    <a:pt x="7767" y="11528"/>
                    <a:pt x="7767" y="11477"/>
                  </a:cubicBezTo>
                  <a:cubicBezTo>
                    <a:pt x="7862" y="11456"/>
                    <a:pt x="7913" y="11403"/>
                    <a:pt x="7924" y="11310"/>
                  </a:cubicBezTo>
                  <a:cubicBezTo>
                    <a:pt x="7955" y="11289"/>
                    <a:pt x="7966" y="11248"/>
                    <a:pt x="7966" y="11216"/>
                  </a:cubicBezTo>
                  <a:cubicBezTo>
                    <a:pt x="8017" y="11133"/>
                    <a:pt x="8017" y="11039"/>
                    <a:pt x="8028" y="10956"/>
                  </a:cubicBezTo>
                  <a:cubicBezTo>
                    <a:pt x="8028" y="10758"/>
                    <a:pt x="8017" y="10560"/>
                    <a:pt x="8153" y="10404"/>
                  </a:cubicBezTo>
                  <a:cubicBezTo>
                    <a:pt x="8195" y="10341"/>
                    <a:pt x="8195" y="10258"/>
                    <a:pt x="8132" y="10196"/>
                  </a:cubicBezTo>
                  <a:cubicBezTo>
                    <a:pt x="8121" y="10154"/>
                    <a:pt x="8121" y="10102"/>
                    <a:pt x="8111" y="10050"/>
                  </a:cubicBezTo>
                  <a:cubicBezTo>
                    <a:pt x="8121" y="10008"/>
                    <a:pt x="8111" y="9977"/>
                    <a:pt x="8080" y="9946"/>
                  </a:cubicBezTo>
                  <a:cubicBezTo>
                    <a:pt x="8080" y="9936"/>
                    <a:pt x="8080" y="9915"/>
                    <a:pt x="8070" y="9904"/>
                  </a:cubicBezTo>
                  <a:cubicBezTo>
                    <a:pt x="8070" y="9821"/>
                    <a:pt x="8070" y="9737"/>
                    <a:pt x="8174" y="9696"/>
                  </a:cubicBezTo>
                  <a:cubicBezTo>
                    <a:pt x="8195" y="9717"/>
                    <a:pt x="8205" y="9737"/>
                    <a:pt x="8226" y="9758"/>
                  </a:cubicBezTo>
                  <a:cubicBezTo>
                    <a:pt x="8226" y="9800"/>
                    <a:pt x="8236" y="9832"/>
                    <a:pt x="8278" y="9852"/>
                  </a:cubicBezTo>
                  <a:cubicBezTo>
                    <a:pt x="8309" y="9946"/>
                    <a:pt x="8361" y="10029"/>
                    <a:pt x="8445" y="10091"/>
                  </a:cubicBezTo>
                  <a:cubicBezTo>
                    <a:pt x="8496" y="10123"/>
                    <a:pt x="8528" y="10175"/>
                    <a:pt x="8570" y="10206"/>
                  </a:cubicBezTo>
                  <a:cubicBezTo>
                    <a:pt x="8663" y="10311"/>
                    <a:pt x="8736" y="10425"/>
                    <a:pt x="8871" y="10466"/>
                  </a:cubicBezTo>
                  <a:cubicBezTo>
                    <a:pt x="8892" y="10477"/>
                    <a:pt x="8903" y="10498"/>
                    <a:pt x="8924" y="10508"/>
                  </a:cubicBezTo>
                  <a:cubicBezTo>
                    <a:pt x="8944" y="10519"/>
                    <a:pt x="8965" y="10540"/>
                    <a:pt x="8975" y="10560"/>
                  </a:cubicBezTo>
                  <a:cubicBezTo>
                    <a:pt x="9069" y="10654"/>
                    <a:pt x="9183" y="10695"/>
                    <a:pt x="9298" y="10737"/>
                  </a:cubicBezTo>
                  <a:cubicBezTo>
                    <a:pt x="9342" y="10754"/>
                    <a:pt x="9386" y="10764"/>
                    <a:pt x="9432" y="10764"/>
                  </a:cubicBezTo>
                  <a:cubicBezTo>
                    <a:pt x="9495" y="10764"/>
                    <a:pt x="9560" y="10744"/>
                    <a:pt x="9621" y="10695"/>
                  </a:cubicBezTo>
                  <a:cubicBezTo>
                    <a:pt x="9662" y="10665"/>
                    <a:pt x="9704" y="10644"/>
                    <a:pt x="9746" y="10612"/>
                  </a:cubicBezTo>
                  <a:lnTo>
                    <a:pt x="9736" y="10612"/>
                  </a:lnTo>
                  <a:lnTo>
                    <a:pt x="9736" y="10602"/>
                  </a:lnTo>
                  <a:cubicBezTo>
                    <a:pt x="9736" y="10602"/>
                    <a:pt x="9736" y="10612"/>
                    <a:pt x="9746" y="10612"/>
                  </a:cubicBezTo>
                  <a:cubicBezTo>
                    <a:pt x="9774" y="10615"/>
                    <a:pt x="9801" y="10616"/>
                    <a:pt x="9828" y="10616"/>
                  </a:cubicBezTo>
                  <a:cubicBezTo>
                    <a:pt x="9991" y="10616"/>
                    <a:pt x="10131" y="10562"/>
                    <a:pt x="10256" y="10445"/>
                  </a:cubicBezTo>
                  <a:cubicBezTo>
                    <a:pt x="10266" y="10435"/>
                    <a:pt x="10277" y="10425"/>
                    <a:pt x="10287" y="10404"/>
                  </a:cubicBezTo>
                  <a:cubicBezTo>
                    <a:pt x="10308" y="10404"/>
                    <a:pt x="10331" y="10407"/>
                    <a:pt x="10352" y="10407"/>
                  </a:cubicBezTo>
                  <a:cubicBezTo>
                    <a:pt x="10385" y="10407"/>
                    <a:pt x="10414" y="10400"/>
                    <a:pt x="10433" y="10362"/>
                  </a:cubicBezTo>
                  <a:cubicBezTo>
                    <a:pt x="10454" y="10341"/>
                    <a:pt x="10465" y="10321"/>
                    <a:pt x="10485" y="10311"/>
                  </a:cubicBezTo>
                  <a:cubicBezTo>
                    <a:pt x="10495" y="10279"/>
                    <a:pt x="10495" y="10237"/>
                    <a:pt x="10516" y="10216"/>
                  </a:cubicBezTo>
                  <a:cubicBezTo>
                    <a:pt x="10548" y="10144"/>
                    <a:pt x="10537" y="10081"/>
                    <a:pt x="10465" y="10040"/>
                  </a:cubicBezTo>
                  <a:cubicBezTo>
                    <a:pt x="10370" y="9987"/>
                    <a:pt x="10329" y="9904"/>
                    <a:pt x="10329" y="9800"/>
                  </a:cubicBezTo>
                  <a:cubicBezTo>
                    <a:pt x="10319" y="9769"/>
                    <a:pt x="10266" y="9727"/>
                    <a:pt x="10277" y="9696"/>
                  </a:cubicBezTo>
                  <a:cubicBezTo>
                    <a:pt x="10281" y="9673"/>
                    <a:pt x="10292" y="9667"/>
                    <a:pt x="10305" y="9667"/>
                  </a:cubicBezTo>
                  <a:cubicBezTo>
                    <a:pt x="10321" y="9667"/>
                    <a:pt x="10340" y="9674"/>
                    <a:pt x="10356" y="9674"/>
                  </a:cubicBezTo>
                  <a:cubicBezTo>
                    <a:pt x="10366" y="9674"/>
                    <a:pt x="10374" y="9672"/>
                    <a:pt x="10381" y="9665"/>
                  </a:cubicBezTo>
                  <a:cubicBezTo>
                    <a:pt x="10402" y="9654"/>
                    <a:pt x="10412" y="9633"/>
                    <a:pt x="10423" y="9612"/>
                  </a:cubicBezTo>
                  <a:cubicBezTo>
                    <a:pt x="10454" y="9561"/>
                    <a:pt x="10465" y="9508"/>
                    <a:pt x="10485" y="9457"/>
                  </a:cubicBezTo>
                  <a:cubicBezTo>
                    <a:pt x="10506" y="9436"/>
                    <a:pt x="10527" y="9415"/>
                    <a:pt x="10527" y="9394"/>
                  </a:cubicBezTo>
                  <a:cubicBezTo>
                    <a:pt x="10548" y="9258"/>
                    <a:pt x="10548" y="9134"/>
                    <a:pt x="10590" y="8999"/>
                  </a:cubicBezTo>
                  <a:cubicBezTo>
                    <a:pt x="10620" y="8894"/>
                    <a:pt x="10558" y="8811"/>
                    <a:pt x="10444" y="8780"/>
                  </a:cubicBezTo>
                  <a:cubicBezTo>
                    <a:pt x="10412" y="8645"/>
                    <a:pt x="10266" y="8603"/>
                    <a:pt x="10204" y="8499"/>
                  </a:cubicBezTo>
                  <a:cubicBezTo>
                    <a:pt x="10162" y="8436"/>
                    <a:pt x="10131" y="8374"/>
                    <a:pt x="10131" y="8291"/>
                  </a:cubicBezTo>
                  <a:cubicBezTo>
                    <a:pt x="10141" y="8280"/>
                    <a:pt x="10141" y="8270"/>
                    <a:pt x="10141" y="8249"/>
                  </a:cubicBezTo>
                  <a:cubicBezTo>
                    <a:pt x="10225" y="8176"/>
                    <a:pt x="10225" y="8062"/>
                    <a:pt x="10287" y="7967"/>
                  </a:cubicBezTo>
                  <a:cubicBezTo>
                    <a:pt x="10350" y="7874"/>
                    <a:pt x="10485" y="7853"/>
                    <a:pt x="10537" y="7749"/>
                  </a:cubicBezTo>
                  <a:cubicBezTo>
                    <a:pt x="10798" y="7749"/>
                    <a:pt x="10974" y="7613"/>
                    <a:pt x="11152" y="7447"/>
                  </a:cubicBezTo>
                  <a:cubicBezTo>
                    <a:pt x="11162" y="7416"/>
                    <a:pt x="11183" y="7384"/>
                    <a:pt x="11183" y="7353"/>
                  </a:cubicBezTo>
                  <a:cubicBezTo>
                    <a:pt x="11193" y="7197"/>
                    <a:pt x="11193" y="7030"/>
                    <a:pt x="11183" y="6864"/>
                  </a:cubicBezTo>
                  <a:cubicBezTo>
                    <a:pt x="11183" y="6843"/>
                    <a:pt x="11173" y="6822"/>
                    <a:pt x="11152" y="6801"/>
                  </a:cubicBezTo>
                  <a:cubicBezTo>
                    <a:pt x="11152" y="6801"/>
                    <a:pt x="11152" y="6791"/>
                    <a:pt x="11141" y="6780"/>
                  </a:cubicBezTo>
                  <a:cubicBezTo>
                    <a:pt x="11089" y="6676"/>
                    <a:pt x="11037" y="6562"/>
                    <a:pt x="10954" y="6458"/>
                  </a:cubicBezTo>
                  <a:cubicBezTo>
                    <a:pt x="10870" y="6343"/>
                    <a:pt x="10860" y="6197"/>
                    <a:pt x="10787" y="6072"/>
                  </a:cubicBezTo>
                  <a:cubicBezTo>
                    <a:pt x="10756" y="6042"/>
                    <a:pt x="10735" y="6000"/>
                    <a:pt x="10704" y="5958"/>
                  </a:cubicBezTo>
                  <a:cubicBezTo>
                    <a:pt x="10558" y="5813"/>
                    <a:pt x="10360" y="5739"/>
                    <a:pt x="10183" y="5625"/>
                  </a:cubicBezTo>
                  <a:cubicBezTo>
                    <a:pt x="10152" y="5573"/>
                    <a:pt x="10090" y="5573"/>
                    <a:pt x="10037" y="5573"/>
                  </a:cubicBezTo>
                  <a:cubicBezTo>
                    <a:pt x="10028" y="5574"/>
                    <a:pt x="10020" y="5574"/>
                    <a:pt x="10011" y="5574"/>
                  </a:cubicBezTo>
                  <a:cubicBezTo>
                    <a:pt x="9943" y="5574"/>
                    <a:pt x="9896" y="5536"/>
                    <a:pt x="9840" y="5489"/>
                  </a:cubicBezTo>
                  <a:cubicBezTo>
                    <a:pt x="9777" y="5448"/>
                    <a:pt x="9683" y="5489"/>
                    <a:pt x="9632" y="5438"/>
                  </a:cubicBezTo>
                  <a:cubicBezTo>
                    <a:pt x="9590" y="5406"/>
                    <a:pt x="9569" y="5364"/>
                    <a:pt x="9537" y="5323"/>
                  </a:cubicBezTo>
                  <a:cubicBezTo>
                    <a:pt x="9642" y="5302"/>
                    <a:pt x="9715" y="5219"/>
                    <a:pt x="9787" y="5146"/>
                  </a:cubicBezTo>
                  <a:cubicBezTo>
                    <a:pt x="9861" y="5052"/>
                    <a:pt x="9986" y="5031"/>
                    <a:pt x="10048" y="4927"/>
                  </a:cubicBezTo>
                  <a:cubicBezTo>
                    <a:pt x="10090" y="4855"/>
                    <a:pt x="10183" y="4823"/>
                    <a:pt x="10194" y="4730"/>
                  </a:cubicBezTo>
                  <a:cubicBezTo>
                    <a:pt x="10235" y="4719"/>
                    <a:pt x="10287" y="4709"/>
                    <a:pt x="10340" y="4698"/>
                  </a:cubicBezTo>
                  <a:cubicBezTo>
                    <a:pt x="10465" y="4667"/>
                    <a:pt x="10569" y="4615"/>
                    <a:pt x="10599" y="4469"/>
                  </a:cubicBezTo>
                  <a:cubicBezTo>
                    <a:pt x="10610" y="4427"/>
                    <a:pt x="10641" y="4396"/>
                    <a:pt x="10673" y="4365"/>
                  </a:cubicBezTo>
                  <a:cubicBezTo>
                    <a:pt x="10849" y="4209"/>
                    <a:pt x="10891" y="3990"/>
                    <a:pt x="10933" y="3782"/>
                  </a:cubicBezTo>
                  <a:cubicBezTo>
                    <a:pt x="10985" y="3501"/>
                    <a:pt x="10839" y="3314"/>
                    <a:pt x="10537" y="3261"/>
                  </a:cubicBezTo>
                  <a:cubicBezTo>
                    <a:pt x="10444" y="3115"/>
                    <a:pt x="10287" y="3074"/>
                    <a:pt x="10141" y="3074"/>
                  </a:cubicBezTo>
                  <a:cubicBezTo>
                    <a:pt x="9996" y="3074"/>
                    <a:pt x="9840" y="3126"/>
                    <a:pt x="9683" y="3157"/>
                  </a:cubicBezTo>
                  <a:cubicBezTo>
                    <a:pt x="9621" y="3157"/>
                    <a:pt x="9569" y="3168"/>
                    <a:pt x="9527" y="3219"/>
                  </a:cubicBezTo>
                  <a:cubicBezTo>
                    <a:pt x="9463" y="3284"/>
                    <a:pt x="9383" y="3315"/>
                    <a:pt x="9294" y="3315"/>
                  </a:cubicBezTo>
                  <a:cubicBezTo>
                    <a:pt x="9282" y="3315"/>
                    <a:pt x="9269" y="3315"/>
                    <a:pt x="9257" y="3314"/>
                  </a:cubicBezTo>
                  <a:cubicBezTo>
                    <a:pt x="9241" y="3312"/>
                    <a:pt x="9225" y="3311"/>
                    <a:pt x="9210" y="3311"/>
                  </a:cubicBezTo>
                  <a:cubicBezTo>
                    <a:pt x="9111" y="3311"/>
                    <a:pt x="9013" y="3339"/>
                    <a:pt x="8924" y="3365"/>
                  </a:cubicBezTo>
                  <a:cubicBezTo>
                    <a:pt x="8892" y="3365"/>
                    <a:pt x="8861" y="3365"/>
                    <a:pt x="8829" y="3355"/>
                  </a:cubicBezTo>
                  <a:cubicBezTo>
                    <a:pt x="8815" y="3336"/>
                    <a:pt x="8798" y="3325"/>
                    <a:pt x="8781" y="3325"/>
                  </a:cubicBezTo>
                  <a:cubicBezTo>
                    <a:pt x="8761" y="3325"/>
                    <a:pt x="8742" y="3338"/>
                    <a:pt x="8725" y="3365"/>
                  </a:cubicBezTo>
                  <a:cubicBezTo>
                    <a:pt x="8642" y="3418"/>
                    <a:pt x="8570" y="3511"/>
                    <a:pt x="8455" y="3532"/>
                  </a:cubicBezTo>
                  <a:cubicBezTo>
                    <a:pt x="8413" y="3532"/>
                    <a:pt x="8392" y="3574"/>
                    <a:pt x="8382" y="3615"/>
                  </a:cubicBezTo>
                  <a:lnTo>
                    <a:pt x="8371" y="3615"/>
                  </a:lnTo>
                  <a:cubicBezTo>
                    <a:pt x="8236" y="3657"/>
                    <a:pt x="8153" y="3751"/>
                    <a:pt x="8070" y="3865"/>
                  </a:cubicBezTo>
                  <a:cubicBezTo>
                    <a:pt x="7945" y="3865"/>
                    <a:pt x="7851" y="3907"/>
                    <a:pt x="7767" y="4011"/>
                  </a:cubicBezTo>
                  <a:cubicBezTo>
                    <a:pt x="7674" y="4136"/>
                    <a:pt x="7580" y="4251"/>
                    <a:pt x="7487" y="4376"/>
                  </a:cubicBezTo>
                  <a:cubicBezTo>
                    <a:pt x="7476" y="4386"/>
                    <a:pt x="7476" y="4406"/>
                    <a:pt x="7476" y="4427"/>
                  </a:cubicBezTo>
                  <a:cubicBezTo>
                    <a:pt x="7434" y="4438"/>
                    <a:pt x="7413" y="4469"/>
                    <a:pt x="7413" y="4511"/>
                  </a:cubicBezTo>
                  <a:cubicBezTo>
                    <a:pt x="7341" y="4594"/>
                    <a:pt x="7278" y="4677"/>
                    <a:pt x="7205" y="4760"/>
                  </a:cubicBezTo>
                  <a:cubicBezTo>
                    <a:pt x="7122" y="4760"/>
                    <a:pt x="7122" y="4760"/>
                    <a:pt x="7112" y="4667"/>
                  </a:cubicBezTo>
                  <a:cubicBezTo>
                    <a:pt x="7154" y="4646"/>
                    <a:pt x="7164" y="4615"/>
                    <a:pt x="7164" y="4573"/>
                  </a:cubicBezTo>
                  <a:lnTo>
                    <a:pt x="7174" y="4573"/>
                  </a:lnTo>
                  <a:cubicBezTo>
                    <a:pt x="7258" y="4480"/>
                    <a:pt x="7288" y="4355"/>
                    <a:pt x="7362" y="4261"/>
                  </a:cubicBezTo>
                  <a:cubicBezTo>
                    <a:pt x="7497" y="4094"/>
                    <a:pt x="7601" y="3918"/>
                    <a:pt x="7674" y="3719"/>
                  </a:cubicBezTo>
                  <a:cubicBezTo>
                    <a:pt x="7705" y="3698"/>
                    <a:pt x="7716" y="3657"/>
                    <a:pt x="7716" y="3615"/>
                  </a:cubicBezTo>
                  <a:cubicBezTo>
                    <a:pt x="7726" y="3594"/>
                    <a:pt x="7726" y="3584"/>
                    <a:pt x="7726" y="3564"/>
                  </a:cubicBezTo>
                  <a:cubicBezTo>
                    <a:pt x="7841" y="3490"/>
                    <a:pt x="7851" y="3314"/>
                    <a:pt x="7987" y="3251"/>
                  </a:cubicBezTo>
                  <a:cubicBezTo>
                    <a:pt x="8007" y="3251"/>
                    <a:pt x="8007" y="3210"/>
                    <a:pt x="8017" y="3189"/>
                  </a:cubicBezTo>
                  <a:cubicBezTo>
                    <a:pt x="8017" y="3126"/>
                    <a:pt x="8017" y="3074"/>
                    <a:pt x="8028" y="3011"/>
                  </a:cubicBezTo>
                  <a:cubicBezTo>
                    <a:pt x="8153" y="2865"/>
                    <a:pt x="8267" y="2699"/>
                    <a:pt x="8330" y="2511"/>
                  </a:cubicBezTo>
                  <a:cubicBezTo>
                    <a:pt x="8361" y="2481"/>
                    <a:pt x="8371" y="2449"/>
                    <a:pt x="8371" y="2407"/>
                  </a:cubicBezTo>
                  <a:lnTo>
                    <a:pt x="8371" y="2356"/>
                  </a:lnTo>
                  <a:cubicBezTo>
                    <a:pt x="8413" y="2335"/>
                    <a:pt x="8424" y="2293"/>
                    <a:pt x="8424" y="2252"/>
                  </a:cubicBezTo>
                  <a:cubicBezTo>
                    <a:pt x="8475" y="2220"/>
                    <a:pt x="8475" y="2189"/>
                    <a:pt x="8424" y="2157"/>
                  </a:cubicBezTo>
                  <a:cubicBezTo>
                    <a:pt x="8507" y="2002"/>
                    <a:pt x="8600" y="1856"/>
                    <a:pt x="8642" y="1679"/>
                  </a:cubicBezTo>
                  <a:cubicBezTo>
                    <a:pt x="8653" y="1616"/>
                    <a:pt x="8674" y="1554"/>
                    <a:pt x="8642" y="1491"/>
                  </a:cubicBezTo>
                  <a:cubicBezTo>
                    <a:pt x="8611" y="1419"/>
                    <a:pt x="8621" y="1345"/>
                    <a:pt x="8674" y="1283"/>
                  </a:cubicBezTo>
                  <a:cubicBezTo>
                    <a:pt x="8705" y="1241"/>
                    <a:pt x="8705" y="1200"/>
                    <a:pt x="8684" y="1158"/>
                  </a:cubicBezTo>
                  <a:cubicBezTo>
                    <a:pt x="8611" y="1044"/>
                    <a:pt x="8580" y="898"/>
                    <a:pt x="8475" y="794"/>
                  </a:cubicBezTo>
                  <a:cubicBezTo>
                    <a:pt x="8475" y="752"/>
                    <a:pt x="8465" y="721"/>
                    <a:pt x="8424" y="700"/>
                  </a:cubicBezTo>
                  <a:lnTo>
                    <a:pt x="8424" y="690"/>
                  </a:lnTo>
                  <a:cubicBezTo>
                    <a:pt x="8403" y="679"/>
                    <a:pt x="8392" y="658"/>
                    <a:pt x="8382" y="648"/>
                  </a:cubicBezTo>
                  <a:cubicBezTo>
                    <a:pt x="8300" y="548"/>
                    <a:pt x="8203" y="488"/>
                    <a:pt x="8075" y="488"/>
                  </a:cubicBezTo>
                  <a:cubicBezTo>
                    <a:pt x="8057" y="488"/>
                    <a:pt x="8037" y="489"/>
                    <a:pt x="8017" y="492"/>
                  </a:cubicBezTo>
                  <a:lnTo>
                    <a:pt x="7695" y="492"/>
                  </a:lnTo>
                  <a:cubicBezTo>
                    <a:pt x="7653" y="492"/>
                    <a:pt x="7601" y="502"/>
                    <a:pt x="7559" y="533"/>
                  </a:cubicBezTo>
                  <a:cubicBezTo>
                    <a:pt x="7508" y="544"/>
                    <a:pt x="7455" y="544"/>
                    <a:pt x="7413" y="596"/>
                  </a:cubicBezTo>
                  <a:cubicBezTo>
                    <a:pt x="7112" y="721"/>
                    <a:pt x="6810" y="866"/>
                    <a:pt x="6612" y="1148"/>
                  </a:cubicBezTo>
                  <a:cubicBezTo>
                    <a:pt x="6550" y="1179"/>
                    <a:pt x="6570" y="1273"/>
                    <a:pt x="6497" y="1304"/>
                  </a:cubicBezTo>
                  <a:cubicBezTo>
                    <a:pt x="6404" y="1366"/>
                    <a:pt x="6372" y="1470"/>
                    <a:pt x="6362" y="1585"/>
                  </a:cubicBezTo>
                  <a:cubicBezTo>
                    <a:pt x="6351" y="1627"/>
                    <a:pt x="6351" y="1679"/>
                    <a:pt x="6321" y="1720"/>
                  </a:cubicBezTo>
                  <a:cubicBezTo>
                    <a:pt x="6206" y="1803"/>
                    <a:pt x="6175" y="1928"/>
                    <a:pt x="6122" y="2043"/>
                  </a:cubicBezTo>
                  <a:cubicBezTo>
                    <a:pt x="6071" y="2147"/>
                    <a:pt x="6060" y="2252"/>
                    <a:pt x="6060" y="2356"/>
                  </a:cubicBezTo>
                  <a:lnTo>
                    <a:pt x="6029" y="2449"/>
                  </a:lnTo>
                  <a:cubicBezTo>
                    <a:pt x="6018" y="2491"/>
                    <a:pt x="6018" y="2532"/>
                    <a:pt x="6060" y="2553"/>
                  </a:cubicBezTo>
                  <a:cubicBezTo>
                    <a:pt x="6081" y="2699"/>
                    <a:pt x="6018" y="2824"/>
                    <a:pt x="6008" y="2960"/>
                  </a:cubicBezTo>
                  <a:cubicBezTo>
                    <a:pt x="5904" y="3011"/>
                    <a:pt x="5842" y="3095"/>
                    <a:pt x="5852" y="3219"/>
                  </a:cubicBezTo>
                  <a:cubicBezTo>
                    <a:pt x="5852" y="3261"/>
                    <a:pt x="5831" y="3314"/>
                    <a:pt x="5831" y="3365"/>
                  </a:cubicBezTo>
                  <a:cubicBezTo>
                    <a:pt x="5810" y="3564"/>
                    <a:pt x="5717" y="3761"/>
                    <a:pt x="5717" y="3969"/>
                  </a:cubicBezTo>
                  <a:cubicBezTo>
                    <a:pt x="5664" y="4073"/>
                    <a:pt x="5685" y="4198"/>
                    <a:pt x="5654" y="4313"/>
                  </a:cubicBezTo>
                  <a:cubicBezTo>
                    <a:pt x="5610" y="4339"/>
                    <a:pt x="5566" y="4380"/>
                    <a:pt x="5498" y="4380"/>
                  </a:cubicBezTo>
                  <a:cubicBezTo>
                    <a:pt x="5485" y="4380"/>
                    <a:pt x="5471" y="4379"/>
                    <a:pt x="5456" y="4376"/>
                  </a:cubicBezTo>
                  <a:cubicBezTo>
                    <a:pt x="5498" y="4230"/>
                    <a:pt x="5498" y="4073"/>
                    <a:pt x="5456" y="3918"/>
                  </a:cubicBezTo>
                  <a:cubicBezTo>
                    <a:pt x="5498" y="3793"/>
                    <a:pt x="5539" y="3657"/>
                    <a:pt x="5467" y="3532"/>
                  </a:cubicBezTo>
                  <a:cubicBezTo>
                    <a:pt x="5467" y="3511"/>
                    <a:pt x="5456" y="3490"/>
                    <a:pt x="5467" y="3480"/>
                  </a:cubicBezTo>
                  <a:cubicBezTo>
                    <a:pt x="5518" y="3355"/>
                    <a:pt x="5467" y="3230"/>
                    <a:pt x="5446" y="3115"/>
                  </a:cubicBezTo>
                  <a:cubicBezTo>
                    <a:pt x="5414" y="2990"/>
                    <a:pt x="5404" y="2886"/>
                    <a:pt x="5435" y="2772"/>
                  </a:cubicBezTo>
                  <a:cubicBezTo>
                    <a:pt x="5467" y="2647"/>
                    <a:pt x="5477" y="2501"/>
                    <a:pt x="5414" y="2377"/>
                  </a:cubicBezTo>
                  <a:cubicBezTo>
                    <a:pt x="5342" y="2231"/>
                    <a:pt x="5331" y="2074"/>
                    <a:pt x="5352" y="1918"/>
                  </a:cubicBezTo>
                  <a:cubicBezTo>
                    <a:pt x="5363" y="1845"/>
                    <a:pt x="5363" y="1762"/>
                    <a:pt x="5352" y="1689"/>
                  </a:cubicBezTo>
                  <a:cubicBezTo>
                    <a:pt x="5300" y="1481"/>
                    <a:pt x="5279" y="1262"/>
                    <a:pt x="5300" y="1044"/>
                  </a:cubicBezTo>
                  <a:cubicBezTo>
                    <a:pt x="5310" y="1002"/>
                    <a:pt x="5289" y="961"/>
                    <a:pt x="5259" y="929"/>
                  </a:cubicBezTo>
                  <a:cubicBezTo>
                    <a:pt x="5227" y="887"/>
                    <a:pt x="5185" y="846"/>
                    <a:pt x="5154" y="794"/>
                  </a:cubicBezTo>
                  <a:cubicBezTo>
                    <a:pt x="5134" y="752"/>
                    <a:pt x="5113" y="721"/>
                    <a:pt x="5113" y="679"/>
                  </a:cubicBezTo>
                  <a:cubicBezTo>
                    <a:pt x="5081" y="586"/>
                    <a:pt x="5071" y="482"/>
                    <a:pt x="5039" y="387"/>
                  </a:cubicBezTo>
                  <a:cubicBezTo>
                    <a:pt x="5009" y="283"/>
                    <a:pt x="4956" y="190"/>
                    <a:pt x="4842" y="148"/>
                  </a:cubicBezTo>
                  <a:cubicBezTo>
                    <a:pt x="4780" y="126"/>
                    <a:pt x="4721" y="106"/>
                    <a:pt x="4663" y="106"/>
                  </a:cubicBezTo>
                  <a:cubicBezTo>
                    <a:pt x="4614" y="106"/>
                    <a:pt x="4567" y="120"/>
                    <a:pt x="4519" y="158"/>
                  </a:cubicBezTo>
                  <a:cubicBezTo>
                    <a:pt x="4498" y="169"/>
                    <a:pt x="4467" y="179"/>
                    <a:pt x="4446" y="190"/>
                  </a:cubicBezTo>
                  <a:cubicBezTo>
                    <a:pt x="4426" y="173"/>
                    <a:pt x="4405" y="167"/>
                    <a:pt x="4384" y="167"/>
                  </a:cubicBezTo>
                  <a:cubicBezTo>
                    <a:pt x="4341" y="167"/>
                    <a:pt x="4297" y="190"/>
                    <a:pt x="4248" y="190"/>
                  </a:cubicBezTo>
                  <a:lnTo>
                    <a:pt x="4061" y="33"/>
                  </a:lnTo>
                  <a:cubicBezTo>
                    <a:pt x="4033" y="11"/>
                    <a:pt x="4005" y="1"/>
                    <a:pt x="3978"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39"/>
            <p:cNvSpPr/>
            <p:nvPr/>
          </p:nvSpPr>
          <p:spPr>
            <a:xfrm>
              <a:off x="1167464" y="939789"/>
              <a:ext cx="4843" cy="6520"/>
            </a:xfrm>
            <a:custGeom>
              <a:avLst/>
              <a:gdLst/>
              <a:ahLst/>
              <a:cxnLst/>
              <a:rect l="l" t="t" r="r" b="b"/>
              <a:pathLst>
                <a:path w="78" h="105" extrusionOk="0">
                  <a:moveTo>
                    <a:pt x="69" y="1"/>
                  </a:moveTo>
                  <a:cubicBezTo>
                    <a:pt x="65" y="1"/>
                    <a:pt x="59" y="4"/>
                    <a:pt x="53" y="11"/>
                  </a:cubicBezTo>
                  <a:cubicBezTo>
                    <a:pt x="32" y="31"/>
                    <a:pt x="11" y="52"/>
                    <a:pt x="1" y="73"/>
                  </a:cubicBezTo>
                  <a:lnTo>
                    <a:pt x="32" y="105"/>
                  </a:lnTo>
                  <a:cubicBezTo>
                    <a:pt x="53" y="84"/>
                    <a:pt x="63" y="52"/>
                    <a:pt x="63" y="52"/>
                  </a:cubicBezTo>
                  <a:cubicBezTo>
                    <a:pt x="78" y="17"/>
                    <a:pt x="77" y="1"/>
                    <a:pt x="69" y="1"/>
                  </a:cubicBezTo>
                  <a:close/>
                </a:path>
              </a:pathLst>
            </a:custGeom>
            <a:solidFill>
              <a:srgbClr val="F4C5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3" name="Google Shape;183;p39"/>
            <p:cNvPicPr preferRelativeResize="0"/>
            <p:nvPr/>
          </p:nvPicPr>
          <p:blipFill rotWithShape="1">
            <a:blip r:embed="rId3">
              <a:alphaModFix/>
            </a:blip>
            <a:srcRect/>
            <a:stretch/>
          </p:blipFill>
          <p:spPr>
            <a:xfrm>
              <a:off x="776345" y="151864"/>
              <a:ext cx="741035" cy="794424"/>
            </a:xfrm>
            <a:prstGeom prst="rect">
              <a:avLst/>
            </a:prstGeom>
            <a:noFill/>
            <a:ln>
              <a:noFill/>
            </a:ln>
          </p:spPr>
        </p:pic>
      </p:grpSp>
      <p:grpSp>
        <p:nvGrpSpPr>
          <p:cNvPr id="184" name="Google Shape;184;p39"/>
          <p:cNvGrpSpPr/>
          <p:nvPr/>
        </p:nvGrpSpPr>
        <p:grpSpPr>
          <a:xfrm>
            <a:off x="-335411" y="3510787"/>
            <a:ext cx="1182597" cy="2003866"/>
            <a:chOff x="-335411" y="3510787"/>
            <a:chExt cx="1182597" cy="2003866"/>
          </a:xfrm>
        </p:grpSpPr>
        <p:grpSp>
          <p:nvGrpSpPr>
            <p:cNvPr id="185" name="Google Shape;185;p39"/>
            <p:cNvGrpSpPr/>
            <p:nvPr/>
          </p:nvGrpSpPr>
          <p:grpSpPr>
            <a:xfrm rot="1858205" flipH="1">
              <a:off x="-111436" y="4328163"/>
              <a:ext cx="734646" cy="1074028"/>
              <a:chOff x="7702325" y="1953707"/>
              <a:chExt cx="1183600" cy="1730385"/>
            </a:xfrm>
          </p:grpSpPr>
          <p:sp>
            <p:nvSpPr>
              <p:cNvPr id="186" name="Google Shape;186;p39"/>
              <p:cNvSpPr/>
              <p:nvPr/>
            </p:nvSpPr>
            <p:spPr>
              <a:xfrm>
                <a:off x="7702327" y="1958586"/>
                <a:ext cx="1183589" cy="1720619"/>
              </a:xfrm>
              <a:custGeom>
                <a:avLst/>
                <a:gdLst/>
                <a:ahLst/>
                <a:cxnLst/>
                <a:rect l="l" t="t" r="r" b="b"/>
                <a:pathLst>
                  <a:path w="14682" h="21343" extrusionOk="0">
                    <a:moveTo>
                      <a:pt x="8070" y="1120"/>
                    </a:moveTo>
                    <a:cubicBezTo>
                      <a:pt x="8060" y="1120"/>
                      <a:pt x="8060" y="1131"/>
                      <a:pt x="8060" y="1131"/>
                    </a:cubicBezTo>
                    <a:cubicBezTo>
                      <a:pt x="8049" y="1131"/>
                      <a:pt x="8049" y="1131"/>
                      <a:pt x="8049" y="1120"/>
                    </a:cubicBezTo>
                    <a:close/>
                    <a:moveTo>
                      <a:pt x="13817" y="3265"/>
                    </a:moveTo>
                    <a:lnTo>
                      <a:pt x="13817" y="3276"/>
                    </a:lnTo>
                    <a:lnTo>
                      <a:pt x="13807" y="3276"/>
                    </a:lnTo>
                    <a:cubicBezTo>
                      <a:pt x="13807" y="3276"/>
                      <a:pt x="13817" y="3276"/>
                      <a:pt x="13817" y="3265"/>
                    </a:cubicBezTo>
                    <a:close/>
                    <a:moveTo>
                      <a:pt x="12891" y="3328"/>
                    </a:moveTo>
                    <a:lnTo>
                      <a:pt x="12891" y="3338"/>
                    </a:lnTo>
                    <a:cubicBezTo>
                      <a:pt x="12891" y="3338"/>
                      <a:pt x="12891" y="3348"/>
                      <a:pt x="12880" y="3348"/>
                    </a:cubicBezTo>
                    <a:cubicBezTo>
                      <a:pt x="12880" y="3338"/>
                      <a:pt x="12880" y="3338"/>
                      <a:pt x="12891" y="3328"/>
                    </a:cubicBezTo>
                    <a:close/>
                    <a:moveTo>
                      <a:pt x="8986" y="3359"/>
                    </a:moveTo>
                    <a:lnTo>
                      <a:pt x="8986" y="3390"/>
                    </a:lnTo>
                    <a:lnTo>
                      <a:pt x="8976" y="3390"/>
                    </a:lnTo>
                    <a:cubicBezTo>
                      <a:pt x="8976" y="3380"/>
                      <a:pt x="8976" y="3369"/>
                      <a:pt x="8986" y="3359"/>
                    </a:cubicBezTo>
                    <a:close/>
                    <a:moveTo>
                      <a:pt x="11672" y="3734"/>
                    </a:moveTo>
                    <a:cubicBezTo>
                      <a:pt x="11672" y="3744"/>
                      <a:pt x="11683" y="3744"/>
                      <a:pt x="11683" y="3755"/>
                    </a:cubicBezTo>
                    <a:lnTo>
                      <a:pt x="11672" y="3755"/>
                    </a:lnTo>
                    <a:lnTo>
                      <a:pt x="11672" y="3734"/>
                    </a:lnTo>
                    <a:close/>
                    <a:moveTo>
                      <a:pt x="8049" y="3890"/>
                    </a:moveTo>
                    <a:cubicBezTo>
                      <a:pt x="8049" y="3901"/>
                      <a:pt x="8049" y="3901"/>
                      <a:pt x="8060" y="3901"/>
                    </a:cubicBezTo>
                    <a:lnTo>
                      <a:pt x="8049" y="3901"/>
                    </a:lnTo>
                    <a:lnTo>
                      <a:pt x="8049" y="3890"/>
                    </a:lnTo>
                    <a:close/>
                    <a:moveTo>
                      <a:pt x="11964" y="4088"/>
                    </a:moveTo>
                    <a:lnTo>
                      <a:pt x="11974" y="4098"/>
                    </a:lnTo>
                    <a:cubicBezTo>
                      <a:pt x="11964" y="4119"/>
                      <a:pt x="11964" y="4140"/>
                      <a:pt x="11943" y="4151"/>
                    </a:cubicBezTo>
                    <a:cubicBezTo>
                      <a:pt x="11954" y="4130"/>
                      <a:pt x="11964" y="4109"/>
                      <a:pt x="11964" y="4088"/>
                    </a:cubicBezTo>
                    <a:close/>
                    <a:moveTo>
                      <a:pt x="11360" y="4275"/>
                    </a:moveTo>
                    <a:lnTo>
                      <a:pt x="11360" y="4317"/>
                    </a:lnTo>
                    <a:cubicBezTo>
                      <a:pt x="11339" y="4306"/>
                      <a:pt x="11318" y="4296"/>
                      <a:pt x="11297" y="4296"/>
                    </a:cubicBezTo>
                    <a:cubicBezTo>
                      <a:pt x="11318" y="4285"/>
                      <a:pt x="11339" y="4275"/>
                      <a:pt x="11360" y="4275"/>
                    </a:cubicBezTo>
                    <a:close/>
                    <a:moveTo>
                      <a:pt x="823" y="4952"/>
                    </a:moveTo>
                    <a:lnTo>
                      <a:pt x="823" y="4963"/>
                    </a:lnTo>
                    <a:cubicBezTo>
                      <a:pt x="823" y="4952"/>
                      <a:pt x="813" y="4952"/>
                      <a:pt x="802" y="4952"/>
                    </a:cubicBezTo>
                    <a:close/>
                    <a:moveTo>
                      <a:pt x="7622" y="5046"/>
                    </a:moveTo>
                    <a:lnTo>
                      <a:pt x="7622" y="5077"/>
                    </a:lnTo>
                    <a:cubicBezTo>
                      <a:pt x="7622" y="5067"/>
                      <a:pt x="7611" y="5067"/>
                      <a:pt x="7601" y="5056"/>
                    </a:cubicBezTo>
                    <a:cubicBezTo>
                      <a:pt x="7611" y="5056"/>
                      <a:pt x="7622" y="5056"/>
                      <a:pt x="7622" y="5046"/>
                    </a:cubicBezTo>
                    <a:close/>
                    <a:moveTo>
                      <a:pt x="12505" y="5483"/>
                    </a:moveTo>
                    <a:lnTo>
                      <a:pt x="12505" y="5483"/>
                    </a:lnTo>
                    <a:cubicBezTo>
                      <a:pt x="12516" y="5514"/>
                      <a:pt x="12516" y="5546"/>
                      <a:pt x="12516" y="5577"/>
                    </a:cubicBezTo>
                    <a:cubicBezTo>
                      <a:pt x="12505" y="5546"/>
                      <a:pt x="12495" y="5514"/>
                      <a:pt x="12505" y="5483"/>
                    </a:cubicBezTo>
                    <a:close/>
                    <a:moveTo>
                      <a:pt x="9351" y="5650"/>
                    </a:moveTo>
                    <a:cubicBezTo>
                      <a:pt x="9351" y="5660"/>
                      <a:pt x="9340" y="5660"/>
                      <a:pt x="9340" y="5660"/>
                    </a:cubicBezTo>
                    <a:lnTo>
                      <a:pt x="9340" y="5650"/>
                    </a:lnTo>
                    <a:close/>
                    <a:moveTo>
                      <a:pt x="7986" y="5712"/>
                    </a:moveTo>
                    <a:cubicBezTo>
                      <a:pt x="7986" y="5722"/>
                      <a:pt x="7986" y="5722"/>
                      <a:pt x="7976" y="5733"/>
                    </a:cubicBezTo>
                    <a:lnTo>
                      <a:pt x="7976" y="5722"/>
                    </a:lnTo>
                    <a:lnTo>
                      <a:pt x="7986" y="5712"/>
                    </a:lnTo>
                    <a:close/>
                    <a:moveTo>
                      <a:pt x="8798" y="6566"/>
                    </a:moveTo>
                    <a:lnTo>
                      <a:pt x="8798" y="6576"/>
                    </a:lnTo>
                    <a:lnTo>
                      <a:pt x="8788" y="6576"/>
                    </a:lnTo>
                    <a:lnTo>
                      <a:pt x="8798" y="6566"/>
                    </a:lnTo>
                    <a:close/>
                    <a:moveTo>
                      <a:pt x="1479" y="7170"/>
                    </a:moveTo>
                    <a:cubicBezTo>
                      <a:pt x="1479" y="7180"/>
                      <a:pt x="1489" y="7180"/>
                      <a:pt x="1500" y="7191"/>
                    </a:cubicBezTo>
                    <a:lnTo>
                      <a:pt x="1447" y="7191"/>
                    </a:lnTo>
                    <a:cubicBezTo>
                      <a:pt x="1458" y="7180"/>
                      <a:pt x="1468" y="7180"/>
                      <a:pt x="1479" y="7170"/>
                    </a:cubicBezTo>
                    <a:close/>
                    <a:moveTo>
                      <a:pt x="2166" y="7274"/>
                    </a:moveTo>
                    <a:lnTo>
                      <a:pt x="2166" y="7274"/>
                    </a:lnTo>
                    <a:cubicBezTo>
                      <a:pt x="2176" y="7284"/>
                      <a:pt x="2187" y="7284"/>
                      <a:pt x="2187" y="7284"/>
                    </a:cubicBezTo>
                    <a:cubicBezTo>
                      <a:pt x="2187" y="7295"/>
                      <a:pt x="2176" y="7305"/>
                      <a:pt x="2176" y="7305"/>
                    </a:cubicBezTo>
                    <a:cubicBezTo>
                      <a:pt x="2176" y="7295"/>
                      <a:pt x="2176" y="7284"/>
                      <a:pt x="2166" y="7274"/>
                    </a:cubicBezTo>
                    <a:close/>
                    <a:moveTo>
                      <a:pt x="1926" y="7867"/>
                    </a:moveTo>
                    <a:cubicBezTo>
                      <a:pt x="1926" y="7878"/>
                      <a:pt x="1916" y="7888"/>
                      <a:pt x="1906" y="7899"/>
                    </a:cubicBezTo>
                    <a:cubicBezTo>
                      <a:pt x="1885" y="7899"/>
                      <a:pt x="1875" y="7888"/>
                      <a:pt x="1864" y="7878"/>
                    </a:cubicBezTo>
                    <a:cubicBezTo>
                      <a:pt x="1885" y="7867"/>
                      <a:pt x="1906" y="7867"/>
                      <a:pt x="1926" y="7867"/>
                    </a:cubicBezTo>
                    <a:close/>
                    <a:moveTo>
                      <a:pt x="8788" y="8295"/>
                    </a:moveTo>
                    <a:lnTo>
                      <a:pt x="8788" y="8295"/>
                    </a:lnTo>
                    <a:cubicBezTo>
                      <a:pt x="8798" y="8295"/>
                      <a:pt x="8809" y="8305"/>
                      <a:pt x="8819" y="8315"/>
                    </a:cubicBezTo>
                    <a:cubicBezTo>
                      <a:pt x="8809" y="8305"/>
                      <a:pt x="8798" y="8305"/>
                      <a:pt x="8788" y="8295"/>
                    </a:cubicBezTo>
                    <a:close/>
                    <a:moveTo>
                      <a:pt x="8236" y="7867"/>
                    </a:moveTo>
                    <a:cubicBezTo>
                      <a:pt x="8278" y="7888"/>
                      <a:pt x="8319" y="7909"/>
                      <a:pt x="8361" y="7920"/>
                    </a:cubicBezTo>
                    <a:cubicBezTo>
                      <a:pt x="8382" y="8170"/>
                      <a:pt x="8403" y="8419"/>
                      <a:pt x="8424" y="8659"/>
                    </a:cubicBezTo>
                    <a:cubicBezTo>
                      <a:pt x="8403" y="8690"/>
                      <a:pt x="8382" y="8721"/>
                      <a:pt x="8372" y="8753"/>
                    </a:cubicBezTo>
                    <a:lnTo>
                      <a:pt x="8309" y="8753"/>
                    </a:lnTo>
                    <a:cubicBezTo>
                      <a:pt x="8049" y="8888"/>
                      <a:pt x="7893" y="9179"/>
                      <a:pt x="7581" y="9242"/>
                    </a:cubicBezTo>
                    <a:cubicBezTo>
                      <a:pt x="7611" y="8961"/>
                      <a:pt x="7581" y="8690"/>
                      <a:pt x="7611" y="8409"/>
                    </a:cubicBezTo>
                    <a:cubicBezTo>
                      <a:pt x="7591" y="8378"/>
                      <a:pt x="7581" y="8346"/>
                      <a:pt x="7570" y="8315"/>
                    </a:cubicBezTo>
                    <a:cubicBezTo>
                      <a:pt x="7591" y="8242"/>
                      <a:pt x="7611" y="8180"/>
                      <a:pt x="7632" y="8107"/>
                    </a:cubicBezTo>
                    <a:cubicBezTo>
                      <a:pt x="7664" y="8096"/>
                      <a:pt x="7685" y="8075"/>
                      <a:pt x="7685" y="8045"/>
                    </a:cubicBezTo>
                    <a:cubicBezTo>
                      <a:pt x="7708" y="8047"/>
                      <a:pt x="7732" y="8048"/>
                      <a:pt x="7755" y="8048"/>
                    </a:cubicBezTo>
                    <a:cubicBezTo>
                      <a:pt x="7935" y="8048"/>
                      <a:pt x="8098" y="7978"/>
                      <a:pt x="8236" y="7867"/>
                    </a:cubicBezTo>
                    <a:close/>
                    <a:moveTo>
                      <a:pt x="3780" y="9991"/>
                    </a:moveTo>
                    <a:lnTo>
                      <a:pt x="3780" y="10012"/>
                    </a:lnTo>
                    <a:lnTo>
                      <a:pt x="3770" y="10012"/>
                    </a:lnTo>
                    <a:cubicBezTo>
                      <a:pt x="3770" y="10002"/>
                      <a:pt x="3770" y="10002"/>
                      <a:pt x="3780" y="9991"/>
                    </a:cubicBezTo>
                    <a:close/>
                    <a:moveTo>
                      <a:pt x="7382" y="9970"/>
                    </a:moveTo>
                    <a:cubicBezTo>
                      <a:pt x="7445" y="9981"/>
                      <a:pt x="7486" y="9991"/>
                      <a:pt x="7518" y="10002"/>
                    </a:cubicBezTo>
                    <a:lnTo>
                      <a:pt x="7424" y="10033"/>
                    </a:lnTo>
                    <a:cubicBezTo>
                      <a:pt x="7393" y="10012"/>
                      <a:pt x="7382" y="9991"/>
                      <a:pt x="7382" y="9970"/>
                    </a:cubicBezTo>
                    <a:close/>
                    <a:moveTo>
                      <a:pt x="3936" y="10449"/>
                    </a:moveTo>
                    <a:cubicBezTo>
                      <a:pt x="3916" y="10460"/>
                      <a:pt x="3895" y="10470"/>
                      <a:pt x="3863" y="10470"/>
                    </a:cubicBezTo>
                    <a:cubicBezTo>
                      <a:pt x="3884" y="10460"/>
                      <a:pt x="3916" y="10449"/>
                      <a:pt x="3936" y="10449"/>
                    </a:cubicBezTo>
                    <a:close/>
                    <a:moveTo>
                      <a:pt x="3166" y="10845"/>
                    </a:moveTo>
                    <a:cubicBezTo>
                      <a:pt x="3155" y="10856"/>
                      <a:pt x="3145" y="10866"/>
                      <a:pt x="3134" y="10866"/>
                    </a:cubicBezTo>
                    <a:lnTo>
                      <a:pt x="3124" y="10866"/>
                    </a:lnTo>
                    <a:cubicBezTo>
                      <a:pt x="3134" y="10856"/>
                      <a:pt x="3155" y="10856"/>
                      <a:pt x="3166" y="10845"/>
                    </a:cubicBezTo>
                    <a:close/>
                    <a:moveTo>
                      <a:pt x="4311" y="11043"/>
                    </a:moveTo>
                    <a:lnTo>
                      <a:pt x="4311" y="11053"/>
                    </a:lnTo>
                    <a:cubicBezTo>
                      <a:pt x="4311" y="11043"/>
                      <a:pt x="4300" y="11043"/>
                      <a:pt x="4300" y="11043"/>
                    </a:cubicBezTo>
                    <a:close/>
                    <a:moveTo>
                      <a:pt x="3447" y="11032"/>
                    </a:moveTo>
                    <a:cubicBezTo>
                      <a:pt x="3447" y="11043"/>
                      <a:pt x="3447" y="11053"/>
                      <a:pt x="3457" y="11053"/>
                    </a:cubicBezTo>
                    <a:cubicBezTo>
                      <a:pt x="3447" y="11053"/>
                      <a:pt x="3437" y="11064"/>
                      <a:pt x="3426" y="11064"/>
                    </a:cubicBezTo>
                    <a:cubicBezTo>
                      <a:pt x="3426" y="11053"/>
                      <a:pt x="3437" y="11043"/>
                      <a:pt x="3447" y="11032"/>
                    </a:cubicBezTo>
                    <a:close/>
                    <a:moveTo>
                      <a:pt x="8070" y="13792"/>
                    </a:moveTo>
                    <a:lnTo>
                      <a:pt x="8070" y="13813"/>
                    </a:lnTo>
                    <a:lnTo>
                      <a:pt x="8060" y="13813"/>
                    </a:lnTo>
                    <a:lnTo>
                      <a:pt x="8049" y="13823"/>
                    </a:lnTo>
                    <a:lnTo>
                      <a:pt x="8049" y="13813"/>
                    </a:lnTo>
                    <a:lnTo>
                      <a:pt x="8060" y="13813"/>
                    </a:lnTo>
                    <a:cubicBezTo>
                      <a:pt x="8060" y="13802"/>
                      <a:pt x="8060" y="13802"/>
                      <a:pt x="8070" y="13792"/>
                    </a:cubicBezTo>
                    <a:close/>
                    <a:moveTo>
                      <a:pt x="9226" y="13989"/>
                    </a:moveTo>
                    <a:lnTo>
                      <a:pt x="9236" y="14000"/>
                    </a:lnTo>
                    <a:lnTo>
                      <a:pt x="9208" y="14000"/>
                    </a:lnTo>
                    <a:cubicBezTo>
                      <a:pt x="9210" y="13994"/>
                      <a:pt x="9215" y="13989"/>
                      <a:pt x="9215" y="13989"/>
                    </a:cubicBezTo>
                    <a:close/>
                    <a:moveTo>
                      <a:pt x="9194" y="14021"/>
                    </a:moveTo>
                    <a:cubicBezTo>
                      <a:pt x="9191" y="14024"/>
                      <a:pt x="9188" y="14027"/>
                      <a:pt x="9184" y="14030"/>
                    </a:cubicBezTo>
                    <a:lnTo>
                      <a:pt x="9184" y="14030"/>
                    </a:lnTo>
                    <a:cubicBezTo>
                      <a:pt x="9184" y="14021"/>
                      <a:pt x="9185" y="14021"/>
                      <a:pt x="9194" y="14021"/>
                    </a:cubicBezTo>
                    <a:close/>
                    <a:moveTo>
                      <a:pt x="8726" y="14042"/>
                    </a:moveTo>
                    <a:cubicBezTo>
                      <a:pt x="8736" y="14042"/>
                      <a:pt x="8736" y="14042"/>
                      <a:pt x="8736" y="14052"/>
                    </a:cubicBezTo>
                    <a:lnTo>
                      <a:pt x="8726" y="14052"/>
                    </a:lnTo>
                    <a:lnTo>
                      <a:pt x="8726" y="14042"/>
                    </a:lnTo>
                    <a:close/>
                    <a:moveTo>
                      <a:pt x="9182" y="14031"/>
                    </a:moveTo>
                    <a:cubicBezTo>
                      <a:pt x="9173" y="14039"/>
                      <a:pt x="9163" y="14049"/>
                      <a:pt x="9163" y="14063"/>
                    </a:cubicBezTo>
                    <a:cubicBezTo>
                      <a:pt x="9163" y="14052"/>
                      <a:pt x="9163" y="14052"/>
                      <a:pt x="9152" y="14052"/>
                    </a:cubicBezTo>
                    <a:lnTo>
                      <a:pt x="9163" y="14052"/>
                    </a:lnTo>
                    <a:cubicBezTo>
                      <a:pt x="9163" y="14043"/>
                      <a:pt x="9172" y="14032"/>
                      <a:pt x="9182" y="14031"/>
                    </a:cubicBezTo>
                    <a:close/>
                    <a:moveTo>
                      <a:pt x="9277" y="15281"/>
                    </a:moveTo>
                    <a:cubicBezTo>
                      <a:pt x="9267" y="15301"/>
                      <a:pt x="9246" y="15312"/>
                      <a:pt x="9236" y="15322"/>
                    </a:cubicBezTo>
                    <a:cubicBezTo>
                      <a:pt x="9236" y="15312"/>
                      <a:pt x="9246" y="15301"/>
                      <a:pt x="9267" y="15281"/>
                    </a:cubicBezTo>
                    <a:close/>
                    <a:moveTo>
                      <a:pt x="5904" y="19685"/>
                    </a:moveTo>
                    <a:lnTo>
                      <a:pt x="5904" y="19695"/>
                    </a:lnTo>
                    <a:cubicBezTo>
                      <a:pt x="5894" y="19695"/>
                      <a:pt x="5894" y="19706"/>
                      <a:pt x="5883" y="19706"/>
                    </a:cubicBezTo>
                    <a:lnTo>
                      <a:pt x="5883" y="19706"/>
                    </a:lnTo>
                    <a:cubicBezTo>
                      <a:pt x="5894" y="19706"/>
                      <a:pt x="5894" y="19695"/>
                      <a:pt x="5904" y="19685"/>
                    </a:cubicBezTo>
                    <a:close/>
                    <a:moveTo>
                      <a:pt x="8191" y="1"/>
                    </a:moveTo>
                    <a:cubicBezTo>
                      <a:pt x="8164" y="1"/>
                      <a:pt x="8143" y="27"/>
                      <a:pt x="8122" y="79"/>
                    </a:cubicBezTo>
                    <a:cubicBezTo>
                      <a:pt x="8080" y="183"/>
                      <a:pt x="8049" y="287"/>
                      <a:pt x="8007" y="391"/>
                    </a:cubicBezTo>
                    <a:cubicBezTo>
                      <a:pt x="7893" y="620"/>
                      <a:pt x="7716" y="819"/>
                      <a:pt x="7643" y="1079"/>
                    </a:cubicBezTo>
                    <a:cubicBezTo>
                      <a:pt x="7632" y="1131"/>
                      <a:pt x="7581" y="1173"/>
                      <a:pt x="7549" y="1224"/>
                    </a:cubicBezTo>
                    <a:cubicBezTo>
                      <a:pt x="7528" y="1266"/>
                      <a:pt x="7518" y="1318"/>
                      <a:pt x="7497" y="1370"/>
                    </a:cubicBezTo>
                    <a:cubicBezTo>
                      <a:pt x="7507" y="1370"/>
                      <a:pt x="7518" y="1370"/>
                      <a:pt x="7528" y="1381"/>
                    </a:cubicBezTo>
                    <a:lnTo>
                      <a:pt x="7518" y="1381"/>
                    </a:lnTo>
                    <a:lnTo>
                      <a:pt x="7497" y="1370"/>
                    </a:lnTo>
                    <a:lnTo>
                      <a:pt x="7060" y="2214"/>
                    </a:lnTo>
                    <a:cubicBezTo>
                      <a:pt x="6924" y="2526"/>
                      <a:pt x="6799" y="2839"/>
                      <a:pt x="6674" y="3151"/>
                    </a:cubicBezTo>
                    <a:cubicBezTo>
                      <a:pt x="6653" y="3213"/>
                      <a:pt x="6653" y="3265"/>
                      <a:pt x="6633" y="3328"/>
                    </a:cubicBezTo>
                    <a:cubicBezTo>
                      <a:pt x="6466" y="3588"/>
                      <a:pt x="6373" y="3880"/>
                      <a:pt x="6341" y="4192"/>
                    </a:cubicBezTo>
                    <a:cubicBezTo>
                      <a:pt x="6341" y="4223"/>
                      <a:pt x="6331" y="4255"/>
                      <a:pt x="6331" y="4296"/>
                    </a:cubicBezTo>
                    <a:cubicBezTo>
                      <a:pt x="6310" y="4338"/>
                      <a:pt x="6279" y="4390"/>
                      <a:pt x="6279" y="4431"/>
                    </a:cubicBezTo>
                    <a:cubicBezTo>
                      <a:pt x="6258" y="4629"/>
                      <a:pt x="6237" y="4817"/>
                      <a:pt x="6227" y="5014"/>
                    </a:cubicBezTo>
                    <a:cubicBezTo>
                      <a:pt x="6216" y="5338"/>
                      <a:pt x="6185" y="5660"/>
                      <a:pt x="6383" y="5951"/>
                    </a:cubicBezTo>
                    <a:cubicBezTo>
                      <a:pt x="6424" y="6035"/>
                      <a:pt x="6445" y="6129"/>
                      <a:pt x="6477" y="6212"/>
                    </a:cubicBezTo>
                    <a:cubicBezTo>
                      <a:pt x="6477" y="6243"/>
                      <a:pt x="6487" y="6264"/>
                      <a:pt x="6519" y="6275"/>
                    </a:cubicBezTo>
                    <a:cubicBezTo>
                      <a:pt x="6519" y="6337"/>
                      <a:pt x="6519" y="6410"/>
                      <a:pt x="6570" y="6462"/>
                    </a:cubicBezTo>
                    <a:lnTo>
                      <a:pt x="6581" y="6462"/>
                    </a:lnTo>
                    <a:cubicBezTo>
                      <a:pt x="6581" y="6483"/>
                      <a:pt x="6581" y="6504"/>
                      <a:pt x="6602" y="6524"/>
                    </a:cubicBezTo>
                    <a:cubicBezTo>
                      <a:pt x="6602" y="6555"/>
                      <a:pt x="6612" y="6566"/>
                      <a:pt x="6643" y="6587"/>
                    </a:cubicBezTo>
                    <a:cubicBezTo>
                      <a:pt x="6643" y="6649"/>
                      <a:pt x="6674" y="6712"/>
                      <a:pt x="6706" y="6764"/>
                    </a:cubicBezTo>
                    <a:cubicBezTo>
                      <a:pt x="6706" y="6858"/>
                      <a:pt x="6789" y="6930"/>
                      <a:pt x="6831" y="7003"/>
                    </a:cubicBezTo>
                    <a:cubicBezTo>
                      <a:pt x="6831" y="7013"/>
                      <a:pt x="6831" y="7024"/>
                      <a:pt x="6841" y="7034"/>
                    </a:cubicBezTo>
                    <a:cubicBezTo>
                      <a:pt x="6956" y="7295"/>
                      <a:pt x="7060" y="7545"/>
                      <a:pt x="7185" y="7805"/>
                    </a:cubicBezTo>
                    <a:cubicBezTo>
                      <a:pt x="7195" y="7826"/>
                      <a:pt x="7227" y="7846"/>
                      <a:pt x="7247" y="7867"/>
                    </a:cubicBezTo>
                    <a:cubicBezTo>
                      <a:pt x="7237" y="8096"/>
                      <a:pt x="7247" y="8325"/>
                      <a:pt x="7257" y="8554"/>
                    </a:cubicBezTo>
                    <a:cubicBezTo>
                      <a:pt x="7268" y="8711"/>
                      <a:pt x="7268" y="8857"/>
                      <a:pt x="7237" y="9013"/>
                    </a:cubicBezTo>
                    <a:cubicBezTo>
                      <a:pt x="7195" y="9221"/>
                      <a:pt x="7195" y="9429"/>
                      <a:pt x="7206" y="9637"/>
                    </a:cubicBezTo>
                    <a:cubicBezTo>
                      <a:pt x="7195" y="9658"/>
                      <a:pt x="7185" y="9679"/>
                      <a:pt x="7195" y="9700"/>
                    </a:cubicBezTo>
                    <a:cubicBezTo>
                      <a:pt x="7122" y="9773"/>
                      <a:pt x="7132" y="9856"/>
                      <a:pt x="7132" y="9950"/>
                    </a:cubicBezTo>
                    <a:cubicBezTo>
                      <a:pt x="7132" y="9970"/>
                      <a:pt x="7132" y="9991"/>
                      <a:pt x="7122" y="10012"/>
                    </a:cubicBezTo>
                    <a:cubicBezTo>
                      <a:pt x="6987" y="10158"/>
                      <a:pt x="6862" y="10314"/>
                      <a:pt x="6758" y="10491"/>
                    </a:cubicBezTo>
                    <a:cubicBezTo>
                      <a:pt x="6674" y="10574"/>
                      <a:pt x="6602" y="10668"/>
                      <a:pt x="6508" y="10752"/>
                    </a:cubicBezTo>
                    <a:cubicBezTo>
                      <a:pt x="6258" y="11012"/>
                      <a:pt x="6091" y="11324"/>
                      <a:pt x="5956" y="11657"/>
                    </a:cubicBezTo>
                    <a:cubicBezTo>
                      <a:pt x="5841" y="11782"/>
                      <a:pt x="5800" y="11939"/>
                      <a:pt x="5800" y="12094"/>
                    </a:cubicBezTo>
                    <a:cubicBezTo>
                      <a:pt x="5811" y="12230"/>
                      <a:pt x="5758" y="12355"/>
                      <a:pt x="5716" y="12469"/>
                    </a:cubicBezTo>
                    <a:cubicBezTo>
                      <a:pt x="5709" y="12506"/>
                      <a:pt x="5681" y="12512"/>
                      <a:pt x="5654" y="12512"/>
                    </a:cubicBezTo>
                    <a:cubicBezTo>
                      <a:pt x="5643" y="12512"/>
                      <a:pt x="5632" y="12511"/>
                      <a:pt x="5623" y="12511"/>
                    </a:cubicBezTo>
                    <a:cubicBezTo>
                      <a:pt x="5581" y="12293"/>
                      <a:pt x="5446" y="12126"/>
                      <a:pt x="5300" y="11970"/>
                    </a:cubicBezTo>
                    <a:cubicBezTo>
                      <a:pt x="5300" y="11865"/>
                      <a:pt x="5279" y="11772"/>
                      <a:pt x="5175" y="11730"/>
                    </a:cubicBezTo>
                    <a:cubicBezTo>
                      <a:pt x="5050" y="11574"/>
                      <a:pt x="4936" y="11428"/>
                      <a:pt x="4811" y="11282"/>
                    </a:cubicBezTo>
                    <a:cubicBezTo>
                      <a:pt x="4811" y="11262"/>
                      <a:pt x="4811" y="11252"/>
                      <a:pt x="4790" y="11241"/>
                    </a:cubicBezTo>
                    <a:cubicBezTo>
                      <a:pt x="4800" y="11178"/>
                      <a:pt x="4821" y="11137"/>
                      <a:pt x="4863" y="11106"/>
                    </a:cubicBezTo>
                    <a:cubicBezTo>
                      <a:pt x="4915" y="11106"/>
                      <a:pt x="4978" y="11095"/>
                      <a:pt x="4998" y="11053"/>
                    </a:cubicBezTo>
                    <a:cubicBezTo>
                      <a:pt x="5071" y="10939"/>
                      <a:pt x="5154" y="10803"/>
                      <a:pt x="5165" y="10678"/>
                    </a:cubicBezTo>
                    <a:cubicBezTo>
                      <a:pt x="5196" y="10439"/>
                      <a:pt x="5207" y="10190"/>
                      <a:pt x="5175" y="9950"/>
                    </a:cubicBezTo>
                    <a:cubicBezTo>
                      <a:pt x="5165" y="9887"/>
                      <a:pt x="5165" y="9825"/>
                      <a:pt x="5165" y="9762"/>
                    </a:cubicBezTo>
                    <a:lnTo>
                      <a:pt x="5165" y="9700"/>
                    </a:lnTo>
                    <a:cubicBezTo>
                      <a:pt x="5186" y="9616"/>
                      <a:pt x="5175" y="9544"/>
                      <a:pt x="5165" y="9461"/>
                    </a:cubicBezTo>
                    <a:cubicBezTo>
                      <a:pt x="5165" y="9283"/>
                      <a:pt x="5123" y="9127"/>
                      <a:pt x="5050" y="8971"/>
                    </a:cubicBezTo>
                    <a:cubicBezTo>
                      <a:pt x="5050" y="8898"/>
                      <a:pt x="5071" y="8825"/>
                      <a:pt x="4988" y="8783"/>
                    </a:cubicBezTo>
                    <a:cubicBezTo>
                      <a:pt x="4904" y="8690"/>
                      <a:pt x="4863" y="8596"/>
                      <a:pt x="4873" y="8461"/>
                    </a:cubicBezTo>
                    <a:cubicBezTo>
                      <a:pt x="4904" y="8274"/>
                      <a:pt x="4842" y="8107"/>
                      <a:pt x="4696" y="7982"/>
                    </a:cubicBezTo>
                    <a:cubicBezTo>
                      <a:pt x="4686" y="7941"/>
                      <a:pt x="4686" y="7899"/>
                      <a:pt x="4675" y="7867"/>
                    </a:cubicBezTo>
                    <a:cubicBezTo>
                      <a:pt x="4613" y="7742"/>
                      <a:pt x="4561" y="7617"/>
                      <a:pt x="4499" y="7492"/>
                    </a:cubicBezTo>
                    <a:cubicBezTo>
                      <a:pt x="4499" y="7472"/>
                      <a:pt x="4488" y="7451"/>
                      <a:pt x="4478" y="7430"/>
                    </a:cubicBezTo>
                    <a:lnTo>
                      <a:pt x="4446" y="7367"/>
                    </a:lnTo>
                    <a:cubicBezTo>
                      <a:pt x="4478" y="7263"/>
                      <a:pt x="4374" y="7212"/>
                      <a:pt x="4332" y="7138"/>
                    </a:cubicBezTo>
                    <a:cubicBezTo>
                      <a:pt x="4207" y="6909"/>
                      <a:pt x="4050" y="6712"/>
                      <a:pt x="3821" y="6576"/>
                    </a:cubicBezTo>
                    <a:cubicBezTo>
                      <a:pt x="3749" y="6379"/>
                      <a:pt x="3582" y="6275"/>
                      <a:pt x="3405" y="6191"/>
                    </a:cubicBezTo>
                    <a:cubicBezTo>
                      <a:pt x="3374" y="6056"/>
                      <a:pt x="3270" y="6004"/>
                      <a:pt x="3155" y="5962"/>
                    </a:cubicBezTo>
                    <a:cubicBezTo>
                      <a:pt x="3134" y="5910"/>
                      <a:pt x="3083" y="5900"/>
                      <a:pt x="3030" y="5889"/>
                    </a:cubicBezTo>
                    <a:lnTo>
                      <a:pt x="2978" y="5837"/>
                    </a:lnTo>
                    <a:cubicBezTo>
                      <a:pt x="2968" y="5806"/>
                      <a:pt x="2947" y="5785"/>
                      <a:pt x="2905" y="5775"/>
                    </a:cubicBezTo>
                    <a:cubicBezTo>
                      <a:pt x="2884" y="5754"/>
                      <a:pt x="2864" y="5733"/>
                      <a:pt x="2843" y="5722"/>
                    </a:cubicBezTo>
                    <a:cubicBezTo>
                      <a:pt x="2718" y="5587"/>
                      <a:pt x="2562" y="5504"/>
                      <a:pt x="2405" y="5410"/>
                    </a:cubicBezTo>
                    <a:cubicBezTo>
                      <a:pt x="2270" y="5338"/>
                      <a:pt x="2135" y="5275"/>
                      <a:pt x="2021" y="5150"/>
                    </a:cubicBezTo>
                    <a:cubicBezTo>
                      <a:pt x="1937" y="5046"/>
                      <a:pt x="1822" y="4942"/>
                      <a:pt x="1687" y="4910"/>
                    </a:cubicBezTo>
                    <a:cubicBezTo>
                      <a:pt x="1489" y="4754"/>
                      <a:pt x="1302" y="4598"/>
                      <a:pt x="1063" y="4494"/>
                    </a:cubicBezTo>
                    <a:cubicBezTo>
                      <a:pt x="1010" y="4463"/>
                      <a:pt x="938" y="4431"/>
                      <a:pt x="896" y="4380"/>
                    </a:cubicBezTo>
                    <a:cubicBezTo>
                      <a:pt x="823" y="4285"/>
                      <a:pt x="719" y="4285"/>
                      <a:pt x="625" y="4255"/>
                    </a:cubicBezTo>
                    <a:cubicBezTo>
                      <a:pt x="595" y="4245"/>
                      <a:pt x="565" y="4241"/>
                      <a:pt x="535" y="4241"/>
                    </a:cubicBezTo>
                    <a:cubicBezTo>
                      <a:pt x="434" y="4241"/>
                      <a:pt x="339" y="4290"/>
                      <a:pt x="251" y="4338"/>
                    </a:cubicBezTo>
                    <a:cubicBezTo>
                      <a:pt x="156" y="4400"/>
                      <a:pt x="146" y="4515"/>
                      <a:pt x="156" y="4619"/>
                    </a:cubicBezTo>
                    <a:cubicBezTo>
                      <a:pt x="1" y="4931"/>
                      <a:pt x="1" y="5264"/>
                      <a:pt x="94" y="5597"/>
                    </a:cubicBezTo>
                    <a:cubicBezTo>
                      <a:pt x="94" y="5618"/>
                      <a:pt x="94" y="5639"/>
                      <a:pt x="84" y="5660"/>
                    </a:cubicBezTo>
                    <a:cubicBezTo>
                      <a:pt x="73" y="5900"/>
                      <a:pt x="156" y="6118"/>
                      <a:pt x="198" y="6347"/>
                    </a:cubicBezTo>
                    <a:cubicBezTo>
                      <a:pt x="188" y="6410"/>
                      <a:pt x="188" y="6462"/>
                      <a:pt x="209" y="6514"/>
                    </a:cubicBezTo>
                    <a:cubicBezTo>
                      <a:pt x="219" y="6691"/>
                      <a:pt x="219" y="6858"/>
                      <a:pt x="323" y="7013"/>
                    </a:cubicBezTo>
                    <a:cubicBezTo>
                      <a:pt x="323" y="7222"/>
                      <a:pt x="355" y="7430"/>
                      <a:pt x="427" y="7628"/>
                    </a:cubicBezTo>
                    <a:cubicBezTo>
                      <a:pt x="448" y="7691"/>
                      <a:pt x="448" y="7763"/>
                      <a:pt x="459" y="7836"/>
                    </a:cubicBezTo>
                    <a:cubicBezTo>
                      <a:pt x="500" y="7992"/>
                      <a:pt x="500" y="8159"/>
                      <a:pt x="594" y="8295"/>
                    </a:cubicBezTo>
                    <a:cubicBezTo>
                      <a:pt x="625" y="8378"/>
                      <a:pt x="615" y="8471"/>
                      <a:pt x="698" y="8534"/>
                    </a:cubicBezTo>
                    <a:cubicBezTo>
                      <a:pt x="771" y="8732"/>
                      <a:pt x="854" y="8940"/>
                      <a:pt x="1010" y="9096"/>
                    </a:cubicBezTo>
                    <a:cubicBezTo>
                      <a:pt x="1031" y="9148"/>
                      <a:pt x="1052" y="9211"/>
                      <a:pt x="1073" y="9273"/>
                    </a:cubicBezTo>
                    <a:cubicBezTo>
                      <a:pt x="1104" y="9325"/>
                      <a:pt x="1135" y="9387"/>
                      <a:pt x="1167" y="9440"/>
                    </a:cubicBezTo>
                    <a:cubicBezTo>
                      <a:pt x="1167" y="9450"/>
                      <a:pt x="1177" y="9461"/>
                      <a:pt x="1188" y="9471"/>
                    </a:cubicBezTo>
                    <a:cubicBezTo>
                      <a:pt x="1229" y="9544"/>
                      <a:pt x="1313" y="9596"/>
                      <a:pt x="1323" y="9700"/>
                    </a:cubicBezTo>
                    <a:cubicBezTo>
                      <a:pt x="1333" y="9762"/>
                      <a:pt x="1385" y="9804"/>
                      <a:pt x="1447" y="9825"/>
                    </a:cubicBezTo>
                    <a:cubicBezTo>
                      <a:pt x="1468" y="9856"/>
                      <a:pt x="1510" y="9877"/>
                      <a:pt x="1521" y="9908"/>
                    </a:cubicBezTo>
                    <a:cubicBezTo>
                      <a:pt x="1604" y="10127"/>
                      <a:pt x="1781" y="10262"/>
                      <a:pt x="1926" y="10429"/>
                    </a:cubicBezTo>
                    <a:cubicBezTo>
                      <a:pt x="2187" y="10720"/>
                      <a:pt x="2479" y="10960"/>
                      <a:pt x="2833" y="11127"/>
                    </a:cubicBezTo>
                    <a:cubicBezTo>
                      <a:pt x="3093" y="11252"/>
                      <a:pt x="3363" y="11366"/>
                      <a:pt x="3666" y="11366"/>
                    </a:cubicBezTo>
                    <a:cubicBezTo>
                      <a:pt x="3811" y="11366"/>
                      <a:pt x="3967" y="11397"/>
                      <a:pt x="4113" y="11407"/>
                    </a:cubicBezTo>
                    <a:cubicBezTo>
                      <a:pt x="4149" y="11407"/>
                      <a:pt x="4189" y="11413"/>
                      <a:pt x="4228" y="11413"/>
                    </a:cubicBezTo>
                    <a:cubicBezTo>
                      <a:pt x="4280" y="11413"/>
                      <a:pt x="4332" y="11403"/>
                      <a:pt x="4374" y="11356"/>
                    </a:cubicBezTo>
                    <a:cubicBezTo>
                      <a:pt x="4403" y="11335"/>
                      <a:pt x="4430" y="11324"/>
                      <a:pt x="4456" y="11324"/>
                    </a:cubicBezTo>
                    <a:cubicBezTo>
                      <a:pt x="4495" y="11324"/>
                      <a:pt x="4530" y="11348"/>
                      <a:pt x="4561" y="11397"/>
                    </a:cubicBezTo>
                    <a:cubicBezTo>
                      <a:pt x="4561" y="11407"/>
                      <a:pt x="4582" y="11418"/>
                      <a:pt x="4603" y="11428"/>
                    </a:cubicBezTo>
                    <a:cubicBezTo>
                      <a:pt x="4853" y="11710"/>
                      <a:pt x="4998" y="12043"/>
                      <a:pt x="5123" y="12397"/>
                    </a:cubicBezTo>
                    <a:cubicBezTo>
                      <a:pt x="5103" y="12490"/>
                      <a:pt x="5175" y="12543"/>
                      <a:pt x="5217" y="12605"/>
                    </a:cubicBezTo>
                    <a:cubicBezTo>
                      <a:pt x="5227" y="12668"/>
                      <a:pt x="5217" y="12740"/>
                      <a:pt x="5290" y="12772"/>
                    </a:cubicBezTo>
                    <a:cubicBezTo>
                      <a:pt x="5300" y="12855"/>
                      <a:pt x="5362" y="12865"/>
                      <a:pt x="5425" y="12876"/>
                    </a:cubicBezTo>
                    <a:cubicBezTo>
                      <a:pt x="5498" y="12948"/>
                      <a:pt x="5477" y="13073"/>
                      <a:pt x="5561" y="13136"/>
                    </a:cubicBezTo>
                    <a:cubicBezTo>
                      <a:pt x="5665" y="13209"/>
                      <a:pt x="5686" y="13334"/>
                      <a:pt x="5727" y="13448"/>
                    </a:cubicBezTo>
                    <a:lnTo>
                      <a:pt x="5727" y="13563"/>
                    </a:lnTo>
                    <a:cubicBezTo>
                      <a:pt x="5727" y="13667"/>
                      <a:pt x="5737" y="13771"/>
                      <a:pt x="5727" y="13875"/>
                    </a:cubicBezTo>
                    <a:cubicBezTo>
                      <a:pt x="5727" y="13948"/>
                      <a:pt x="5727" y="14010"/>
                      <a:pt x="5779" y="14073"/>
                    </a:cubicBezTo>
                    <a:lnTo>
                      <a:pt x="5779" y="14094"/>
                    </a:lnTo>
                    <a:cubicBezTo>
                      <a:pt x="5716" y="14167"/>
                      <a:pt x="5737" y="14239"/>
                      <a:pt x="5779" y="14313"/>
                    </a:cubicBezTo>
                    <a:lnTo>
                      <a:pt x="5779" y="14458"/>
                    </a:lnTo>
                    <a:cubicBezTo>
                      <a:pt x="5706" y="14604"/>
                      <a:pt x="5727" y="14760"/>
                      <a:pt x="5737" y="14917"/>
                    </a:cubicBezTo>
                    <a:cubicBezTo>
                      <a:pt x="5737" y="15114"/>
                      <a:pt x="5727" y="15322"/>
                      <a:pt x="5727" y="15520"/>
                    </a:cubicBezTo>
                    <a:lnTo>
                      <a:pt x="5727" y="15583"/>
                    </a:lnTo>
                    <a:lnTo>
                      <a:pt x="5727" y="15708"/>
                    </a:lnTo>
                    <a:cubicBezTo>
                      <a:pt x="5623" y="16030"/>
                      <a:pt x="5623" y="16363"/>
                      <a:pt x="5602" y="16687"/>
                    </a:cubicBezTo>
                    <a:cubicBezTo>
                      <a:pt x="5550" y="16874"/>
                      <a:pt x="5508" y="17071"/>
                      <a:pt x="5457" y="17259"/>
                    </a:cubicBezTo>
                    <a:cubicBezTo>
                      <a:pt x="5415" y="17405"/>
                      <a:pt x="5394" y="17550"/>
                      <a:pt x="5373" y="17707"/>
                    </a:cubicBezTo>
                    <a:cubicBezTo>
                      <a:pt x="5362" y="17800"/>
                      <a:pt x="5332" y="17904"/>
                      <a:pt x="5404" y="17988"/>
                    </a:cubicBezTo>
                    <a:lnTo>
                      <a:pt x="5404" y="18082"/>
                    </a:lnTo>
                    <a:lnTo>
                      <a:pt x="5311" y="18238"/>
                    </a:lnTo>
                    <a:cubicBezTo>
                      <a:pt x="5258" y="18290"/>
                      <a:pt x="5269" y="18342"/>
                      <a:pt x="5290" y="18404"/>
                    </a:cubicBezTo>
                    <a:cubicBezTo>
                      <a:pt x="5352" y="18571"/>
                      <a:pt x="5415" y="18737"/>
                      <a:pt x="5477" y="18894"/>
                    </a:cubicBezTo>
                    <a:cubicBezTo>
                      <a:pt x="5467" y="18956"/>
                      <a:pt x="5487" y="18998"/>
                      <a:pt x="5529" y="19029"/>
                    </a:cubicBezTo>
                    <a:cubicBezTo>
                      <a:pt x="5540" y="19144"/>
                      <a:pt x="5581" y="19248"/>
                      <a:pt x="5654" y="19331"/>
                    </a:cubicBezTo>
                    <a:cubicBezTo>
                      <a:pt x="5654" y="19352"/>
                      <a:pt x="5654" y="19373"/>
                      <a:pt x="5675" y="19383"/>
                    </a:cubicBezTo>
                    <a:cubicBezTo>
                      <a:pt x="5665" y="19445"/>
                      <a:pt x="5675" y="19487"/>
                      <a:pt x="5716" y="19529"/>
                    </a:cubicBezTo>
                    <a:cubicBezTo>
                      <a:pt x="5716" y="19560"/>
                      <a:pt x="5727" y="19602"/>
                      <a:pt x="5727" y="19633"/>
                    </a:cubicBezTo>
                    <a:cubicBezTo>
                      <a:pt x="5748" y="19799"/>
                      <a:pt x="5686" y="19945"/>
                      <a:pt x="5644" y="20102"/>
                    </a:cubicBezTo>
                    <a:cubicBezTo>
                      <a:pt x="5602" y="20268"/>
                      <a:pt x="5581" y="20445"/>
                      <a:pt x="5654" y="20612"/>
                    </a:cubicBezTo>
                    <a:cubicBezTo>
                      <a:pt x="5644" y="20632"/>
                      <a:pt x="5644" y="20653"/>
                      <a:pt x="5654" y="20674"/>
                    </a:cubicBezTo>
                    <a:cubicBezTo>
                      <a:pt x="5561" y="20789"/>
                      <a:pt x="5550" y="20914"/>
                      <a:pt x="5665" y="21028"/>
                    </a:cubicBezTo>
                    <a:lnTo>
                      <a:pt x="5675" y="21039"/>
                    </a:lnTo>
                    <a:cubicBezTo>
                      <a:pt x="5675" y="21070"/>
                      <a:pt x="5696" y="21090"/>
                      <a:pt x="5727" y="21090"/>
                    </a:cubicBezTo>
                    <a:lnTo>
                      <a:pt x="5727" y="21101"/>
                    </a:lnTo>
                    <a:cubicBezTo>
                      <a:pt x="5737" y="21132"/>
                      <a:pt x="5758" y="21153"/>
                      <a:pt x="5790" y="21153"/>
                    </a:cubicBezTo>
                    <a:cubicBezTo>
                      <a:pt x="5852" y="21299"/>
                      <a:pt x="5977" y="21320"/>
                      <a:pt x="6112" y="21340"/>
                    </a:cubicBezTo>
                    <a:cubicBezTo>
                      <a:pt x="6126" y="21341"/>
                      <a:pt x="6139" y="21342"/>
                      <a:pt x="6151" y="21342"/>
                    </a:cubicBezTo>
                    <a:cubicBezTo>
                      <a:pt x="6264" y="21342"/>
                      <a:pt x="6332" y="21297"/>
                      <a:pt x="6341" y="21185"/>
                    </a:cubicBezTo>
                    <a:cubicBezTo>
                      <a:pt x="6352" y="21060"/>
                      <a:pt x="6362" y="20924"/>
                      <a:pt x="6320" y="20799"/>
                    </a:cubicBezTo>
                    <a:cubicBezTo>
                      <a:pt x="6289" y="20674"/>
                      <a:pt x="6248" y="20549"/>
                      <a:pt x="6206" y="20424"/>
                    </a:cubicBezTo>
                    <a:cubicBezTo>
                      <a:pt x="6237" y="20081"/>
                      <a:pt x="6185" y="19727"/>
                      <a:pt x="6206" y="19373"/>
                    </a:cubicBezTo>
                    <a:cubicBezTo>
                      <a:pt x="6206" y="19320"/>
                      <a:pt x="6165" y="19258"/>
                      <a:pt x="6144" y="19206"/>
                    </a:cubicBezTo>
                    <a:cubicBezTo>
                      <a:pt x="6081" y="18790"/>
                      <a:pt x="6050" y="18383"/>
                      <a:pt x="6019" y="17967"/>
                    </a:cubicBezTo>
                    <a:cubicBezTo>
                      <a:pt x="6008" y="17800"/>
                      <a:pt x="5987" y="17624"/>
                      <a:pt x="6029" y="17457"/>
                    </a:cubicBezTo>
                    <a:cubicBezTo>
                      <a:pt x="6060" y="17332"/>
                      <a:pt x="6081" y="17196"/>
                      <a:pt x="6081" y="17071"/>
                    </a:cubicBezTo>
                    <a:cubicBezTo>
                      <a:pt x="6081" y="16863"/>
                      <a:pt x="6070" y="16666"/>
                      <a:pt x="6070" y="16468"/>
                    </a:cubicBezTo>
                    <a:cubicBezTo>
                      <a:pt x="6070" y="16270"/>
                      <a:pt x="6102" y="16104"/>
                      <a:pt x="6237" y="15968"/>
                    </a:cubicBezTo>
                    <a:cubicBezTo>
                      <a:pt x="6424" y="15791"/>
                      <a:pt x="6623" y="15614"/>
                      <a:pt x="6768" y="15406"/>
                    </a:cubicBezTo>
                    <a:cubicBezTo>
                      <a:pt x="6810" y="15385"/>
                      <a:pt x="6852" y="15375"/>
                      <a:pt x="6903" y="15354"/>
                    </a:cubicBezTo>
                    <a:cubicBezTo>
                      <a:pt x="7039" y="15479"/>
                      <a:pt x="7206" y="15530"/>
                      <a:pt x="7362" y="15604"/>
                    </a:cubicBezTo>
                    <a:cubicBezTo>
                      <a:pt x="7518" y="15718"/>
                      <a:pt x="7706" y="15791"/>
                      <a:pt x="7893" y="15812"/>
                    </a:cubicBezTo>
                    <a:cubicBezTo>
                      <a:pt x="8052" y="15837"/>
                      <a:pt x="8213" y="15849"/>
                      <a:pt x="8373" y="15849"/>
                    </a:cubicBezTo>
                    <a:cubicBezTo>
                      <a:pt x="8548" y="15849"/>
                      <a:pt x="8723" y="15834"/>
                      <a:pt x="8892" y="15801"/>
                    </a:cubicBezTo>
                    <a:cubicBezTo>
                      <a:pt x="9330" y="15729"/>
                      <a:pt x="9756" y="15572"/>
                      <a:pt x="10142" y="15333"/>
                    </a:cubicBezTo>
                    <a:cubicBezTo>
                      <a:pt x="10443" y="15187"/>
                      <a:pt x="10704" y="14968"/>
                      <a:pt x="10985" y="14781"/>
                    </a:cubicBezTo>
                    <a:cubicBezTo>
                      <a:pt x="10996" y="14781"/>
                      <a:pt x="10996" y="14771"/>
                      <a:pt x="10996" y="14760"/>
                    </a:cubicBezTo>
                    <a:cubicBezTo>
                      <a:pt x="11162" y="14625"/>
                      <a:pt x="11308" y="14479"/>
                      <a:pt x="11433" y="14302"/>
                    </a:cubicBezTo>
                    <a:cubicBezTo>
                      <a:pt x="11579" y="14188"/>
                      <a:pt x="11610" y="14021"/>
                      <a:pt x="11672" y="13865"/>
                    </a:cubicBezTo>
                    <a:cubicBezTo>
                      <a:pt x="11672" y="13865"/>
                      <a:pt x="11672" y="13855"/>
                      <a:pt x="11683" y="13855"/>
                    </a:cubicBezTo>
                    <a:cubicBezTo>
                      <a:pt x="11808" y="13698"/>
                      <a:pt x="11933" y="13531"/>
                      <a:pt x="12120" y="13427"/>
                    </a:cubicBezTo>
                    <a:cubicBezTo>
                      <a:pt x="12162" y="13406"/>
                      <a:pt x="12193" y="13365"/>
                      <a:pt x="12224" y="13334"/>
                    </a:cubicBezTo>
                    <a:cubicBezTo>
                      <a:pt x="12412" y="13198"/>
                      <a:pt x="12588" y="13052"/>
                      <a:pt x="12766" y="12907"/>
                    </a:cubicBezTo>
                    <a:cubicBezTo>
                      <a:pt x="12859" y="12844"/>
                      <a:pt x="12963" y="12803"/>
                      <a:pt x="13026" y="12709"/>
                    </a:cubicBezTo>
                    <a:cubicBezTo>
                      <a:pt x="13224" y="12605"/>
                      <a:pt x="13380" y="12459"/>
                      <a:pt x="13515" y="12293"/>
                    </a:cubicBezTo>
                    <a:cubicBezTo>
                      <a:pt x="13578" y="12272"/>
                      <a:pt x="13620" y="12219"/>
                      <a:pt x="13650" y="12168"/>
                    </a:cubicBezTo>
                    <a:cubicBezTo>
                      <a:pt x="13682" y="12105"/>
                      <a:pt x="13724" y="12043"/>
                      <a:pt x="13744" y="11980"/>
                    </a:cubicBezTo>
                    <a:cubicBezTo>
                      <a:pt x="13775" y="11918"/>
                      <a:pt x="13734" y="11865"/>
                      <a:pt x="13671" y="11855"/>
                    </a:cubicBezTo>
                    <a:cubicBezTo>
                      <a:pt x="13633" y="11854"/>
                      <a:pt x="13594" y="11853"/>
                      <a:pt x="13556" y="11853"/>
                    </a:cubicBezTo>
                    <a:cubicBezTo>
                      <a:pt x="13314" y="11853"/>
                      <a:pt x="13072" y="11880"/>
                      <a:pt x="12838" y="11907"/>
                    </a:cubicBezTo>
                    <a:cubicBezTo>
                      <a:pt x="12609" y="11918"/>
                      <a:pt x="12380" y="11918"/>
                      <a:pt x="12151" y="11928"/>
                    </a:cubicBezTo>
                    <a:cubicBezTo>
                      <a:pt x="12026" y="11928"/>
                      <a:pt x="11912" y="11949"/>
                      <a:pt x="11787" y="11970"/>
                    </a:cubicBezTo>
                    <a:cubicBezTo>
                      <a:pt x="11725" y="11970"/>
                      <a:pt x="11663" y="11964"/>
                      <a:pt x="11602" y="11964"/>
                    </a:cubicBezTo>
                    <a:cubicBezTo>
                      <a:pt x="11519" y="11964"/>
                      <a:pt x="11438" y="11974"/>
                      <a:pt x="11360" y="12022"/>
                    </a:cubicBezTo>
                    <a:cubicBezTo>
                      <a:pt x="11318" y="12032"/>
                      <a:pt x="11276" y="12032"/>
                      <a:pt x="11246" y="12043"/>
                    </a:cubicBezTo>
                    <a:cubicBezTo>
                      <a:pt x="10943" y="12115"/>
                      <a:pt x="10631" y="12157"/>
                      <a:pt x="10329" y="12219"/>
                    </a:cubicBezTo>
                    <a:cubicBezTo>
                      <a:pt x="10184" y="12251"/>
                      <a:pt x="10038" y="12303"/>
                      <a:pt x="9892" y="12344"/>
                    </a:cubicBezTo>
                    <a:cubicBezTo>
                      <a:pt x="9663" y="12397"/>
                      <a:pt x="9434" y="12459"/>
                      <a:pt x="9267" y="12636"/>
                    </a:cubicBezTo>
                    <a:cubicBezTo>
                      <a:pt x="9017" y="12719"/>
                      <a:pt x="8809" y="12886"/>
                      <a:pt x="8580" y="13011"/>
                    </a:cubicBezTo>
                    <a:cubicBezTo>
                      <a:pt x="8455" y="13073"/>
                      <a:pt x="8309" y="13126"/>
                      <a:pt x="8226" y="13251"/>
                    </a:cubicBezTo>
                    <a:cubicBezTo>
                      <a:pt x="8111" y="13313"/>
                      <a:pt x="8007" y="13386"/>
                      <a:pt x="7935" y="13501"/>
                    </a:cubicBezTo>
                    <a:cubicBezTo>
                      <a:pt x="7810" y="13573"/>
                      <a:pt x="7685" y="13646"/>
                      <a:pt x="7570" y="13730"/>
                    </a:cubicBezTo>
                    <a:cubicBezTo>
                      <a:pt x="7424" y="13834"/>
                      <a:pt x="7299" y="13969"/>
                      <a:pt x="7247" y="14156"/>
                    </a:cubicBezTo>
                    <a:cubicBezTo>
                      <a:pt x="7091" y="14313"/>
                      <a:pt x="6998" y="14510"/>
                      <a:pt x="6935" y="14708"/>
                    </a:cubicBezTo>
                    <a:cubicBezTo>
                      <a:pt x="6873" y="14792"/>
                      <a:pt x="6903" y="14885"/>
                      <a:pt x="6893" y="14968"/>
                    </a:cubicBezTo>
                    <a:cubicBezTo>
                      <a:pt x="6883" y="14989"/>
                      <a:pt x="6883" y="15010"/>
                      <a:pt x="6883" y="15031"/>
                    </a:cubicBezTo>
                    <a:cubicBezTo>
                      <a:pt x="6737" y="15104"/>
                      <a:pt x="6602" y="15187"/>
                      <a:pt x="6456" y="15271"/>
                    </a:cubicBezTo>
                    <a:cubicBezTo>
                      <a:pt x="6341" y="15312"/>
                      <a:pt x="6216" y="15354"/>
                      <a:pt x="6102" y="15396"/>
                    </a:cubicBezTo>
                    <a:cubicBezTo>
                      <a:pt x="6081" y="15072"/>
                      <a:pt x="6050" y="14750"/>
                      <a:pt x="6091" y="14417"/>
                    </a:cubicBezTo>
                    <a:cubicBezTo>
                      <a:pt x="6112" y="14281"/>
                      <a:pt x="6091" y="14135"/>
                      <a:pt x="6091" y="13989"/>
                    </a:cubicBezTo>
                    <a:cubicBezTo>
                      <a:pt x="6112" y="13771"/>
                      <a:pt x="6102" y="13542"/>
                      <a:pt x="6091" y="13313"/>
                    </a:cubicBezTo>
                    <a:cubicBezTo>
                      <a:pt x="6102" y="13251"/>
                      <a:pt x="6112" y="13177"/>
                      <a:pt x="6102" y="13105"/>
                    </a:cubicBezTo>
                    <a:cubicBezTo>
                      <a:pt x="6091" y="13032"/>
                      <a:pt x="6081" y="12959"/>
                      <a:pt x="6112" y="12897"/>
                    </a:cubicBezTo>
                    <a:cubicBezTo>
                      <a:pt x="6165" y="12761"/>
                      <a:pt x="6154" y="12615"/>
                      <a:pt x="6144" y="12480"/>
                    </a:cubicBezTo>
                    <a:cubicBezTo>
                      <a:pt x="6144" y="12418"/>
                      <a:pt x="6123" y="12334"/>
                      <a:pt x="6175" y="12303"/>
                    </a:cubicBezTo>
                    <a:cubicBezTo>
                      <a:pt x="6279" y="12240"/>
                      <a:pt x="6258" y="12189"/>
                      <a:pt x="6216" y="12105"/>
                    </a:cubicBezTo>
                    <a:cubicBezTo>
                      <a:pt x="6175" y="12001"/>
                      <a:pt x="6227" y="11897"/>
                      <a:pt x="6227" y="11803"/>
                    </a:cubicBezTo>
                    <a:cubicBezTo>
                      <a:pt x="6258" y="11782"/>
                      <a:pt x="6279" y="11761"/>
                      <a:pt x="6269" y="11720"/>
                    </a:cubicBezTo>
                    <a:cubicBezTo>
                      <a:pt x="6289" y="11710"/>
                      <a:pt x="6289" y="11689"/>
                      <a:pt x="6279" y="11668"/>
                    </a:cubicBezTo>
                    <a:lnTo>
                      <a:pt x="6289" y="11668"/>
                    </a:lnTo>
                    <a:cubicBezTo>
                      <a:pt x="6320" y="11657"/>
                      <a:pt x="6341" y="11636"/>
                      <a:pt x="6331" y="11606"/>
                    </a:cubicBezTo>
                    <a:cubicBezTo>
                      <a:pt x="6352" y="11585"/>
                      <a:pt x="6352" y="11574"/>
                      <a:pt x="6341" y="11553"/>
                    </a:cubicBezTo>
                    <a:cubicBezTo>
                      <a:pt x="6445" y="11407"/>
                      <a:pt x="6549" y="11262"/>
                      <a:pt x="6643" y="11116"/>
                    </a:cubicBezTo>
                    <a:cubicBezTo>
                      <a:pt x="6695" y="11053"/>
                      <a:pt x="6748" y="10991"/>
                      <a:pt x="6799" y="10918"/>
                    </a:cubicBezTo>
                    <a:cubicBezTo>
                      <a:pt x="6873" y="10803"/>
                      <a:pt x="6935" y="10668"/>
                      <a:pt x="7039" y="10574"/>
                    </a:cubicBezTo>
                    <a:cubicBezTo>
                      <a:pt x="7174" y="10470"/>
                      <a:pt x="7278" y="10324"/>
                      <a:pt x="7435" y="10241"/>
                    </a:cubicBezTo>
                    <a:cubicBezTo>
                      <a:pt x="7560" y="10169"/>
                      <a:pt x="7611" y="10065"/>
                      <a:pt x="7674" y="9950"/>
                    </a:cubicBezTo>
                    <a:cubicBezTo>
                      <a:pt x="7840" y="9752"/>
                      <a:pt x="7965" y="9523"/>
                      <a:pt x="8143" y="9325"/>
                    </a:cubicBezTo>
                    <a:cubicBezTo>
                      <a:pt x="8257" y="9200"/>
                      <a:pt x="8372" y="9054"/>
                      <a:pt x="8497" y="8919"/>
                    </a:cubicBezTo>
                    <a:cubicBezTo>
                      <a:pt x="8569" y="8919"/>
                      <a:pt x="8653" y="8908"/>
                      <a:pt x="8726" y="8898"/>
                    </a:cubicBezTo>
                    <a:cubicBezTo>
                      <a:pt x="8851" y="8929"/>
                      <a:pt x="8986" y="8961"/>
                      <a:pt x="9111" y="8992"/>
                    </a:cubicBezTo>
                    <a:cubicBezTo>
                      <a:pt x="9181" y="9007"/>
                      <a:pt x="9251" y="9034"/>
                      <a:pt x="9325" y="9034"/>
                    </a:cubicBezTo>
                    <a:cubicBezTo>
                      <a:pt x="9350" y="9034"/>
                      <a:pt x="9376" y="9031"/>
                      <a:pt x="9402" y="9023"/>
                    </a:cubicBezTo>
                    <a:cubicBezTo>
                      <a:pt x="9425" y="9030"/>
                      <a:pt x="9446" y="9038"/>
                      <a:pt x="9465" y="9038"/>
                    </a:cubicBezTo>
                    <a:cubicBezTo>
                      <a:pt x="9472" y="9038"/>
                      <a:pt x="9479" y="9037"/>
                      <a:pt x="9486" y="9033"/>
                    </a:cubicBezTo>
                    <a:cubicBezTo>
                      <a:pt x="9850" y="8971"/>
                      <a:pt x="10204" y="8908"/>
                      <a:pt x="10558" y="8836"/>
                    </a:cubicBezTo>
                    <a:cubicBezTo>
                      <a:pt x="10579" y="8836"/>
                      <a:pt x="10610" y="8804"/>
                      <a:pt x="10631" y="8794"/>
                    </a:cubicBezTo>
                    <a:cubicBezTo>
                      <a:pt x="10683" y="8794"/>
                      <a:pt x="10725" y="8763"/>
                      <a:pt x="10756" y="8721"/>
                    </a:cubicBezTo>
                    <a:cubicBezTo>
                      <a:pt x="10777" y="8711"/>
                      <a:pt x="10808" y="8690"/>
                      <a:pt x="10839" y="8669"/>
                    </a:cubicBezTo>
                    <a:cubicBezTo>
                      <a:pt x="10850" y="8669"/>
                      <a:pt x="10860" y="8669"/>
                      <a:pt x="10871" y="8659"/>
                    </a:cubicBezTo>
                    <a:cubicBezTo>
                      <a:pt x="10985" y="8628"/>
                      <a:pt x="11037" y="8513"/>
                      <a:pt x="11141" y="8471"/>
                    </a:cubicBezTo>
                    <a:cubicBezTo>
                      <a:pt x="11401" y="8367"/>
                      <a:pt x="11600" y="8190"/>
                      <a:pt x="11797" y="8003"/>
                    </a:cubicBezTo>
                    <a:lnTo>
                      <a:pt x="11859" y="7971"/>
                    </a:lnTo>
                    <a:cubicBezTo>
                      <a:pt x="11891" y="7971"/>
                      <a:pt x="11901" y="7951"/>
                      <a:pt x="11912" y="7930"/>
                    </a:cubicBezTo>
                    <a:cubicBezTo>
                      <a:pt x="12089" y="7826"/>
                      <a:pt x="12245" y="7701"/>
                      <a:pt x="12391" y="7545"/>
                    </a:cubicBezTo>
                    <a:cubicBezTo>
                      <a:pt x="12662" y="7242"/>
                      <a:pt x="12891" y="6909"/>
                      <a:pt x="13141" y="6587"/>
                    </a:cubicBezTo>
                    <a:cubicBezTo>
                      <a:pt x="13161" y="6555"/>
                      <a:pt x="13171" y="6534"/>
                      <a:pt x="13203" y="6514"/>
                    </a:cubicBezTo>
                    <a:cubicBezTo>
                      <a:pt x="13255" y="6493"/>
                      <a:pt x="13296" y="6451"/>
                      <a:pt x="13317" y="6389"/>
                    </a:cubicBezTo>
                    <a:cubicBezTo>
                      <a:pt x="13390" y="6285"/>
                      <a:pt x="13484" y="6201"/>
                      <a:pt x="13515" y="6056"/>
                    </a:cubicBezTo>
                    <a:cubicBezTo>
                      <a:pt x="13620" y="5608"/>
                      <a:pt x="13754" y="5160"/>
                      <a:pt x="13932" y="4734"/>
                    </a:cubicBezTo>
                    <a:cubicBezTo>
                      <a:pt x="14015" y="4556"/>
                      <a:pt x="14057" y="4369"/>
                      <a:pt x="14119" y="4192"/>
                    </a:cubicBezTo>
                    <a:cubicBezTo>
                      <a:pt x="14171" y="4161"/>
                      <a:pt x="14182" y="4119"/>
                      <a:pt x="14182" y="4067"/>
                    </a:cubicBezTo>
                    <a:cubicBezTo>
                      <a:pt x="14203" y="4026"/>
                      <a:pt x="14233" y="3994"/>
                      <a:pt x="14244" y="3963"/>
                    </a:cubicBezTo>
                    <a:cubicBezTo>
                      <a:pt x="14317" y="3702"/>
                      <a:pt x="14421" y="3453"/>
                      <a:pt x="14546" y="3213"/>
                    </a:cubicBezTo>
                    <a:cubicBezTo>
                      <a:pt x="14682" y="2984"/>
                      <a:pt x="14608" y="2807"/>
                      <a:pt x="14442" y="2620"/>
                    </a:cubicBezTo>
                    <a:cubicBezTo>
                      <a:pt x="14119" y="2744"/>
                      <a:pt x="13786" y="2880"/>
                      <a:pt x="13463" y="3005"/>
                    </a:cubicBezTo>
                    <a:cubicBezTo>
                      <a:pt x="13453" y="3005"/>
                      <a:pt x="13442" y="3015"/>
                      <a:pt x="13432" y="3015"/>
                    </a:cubicBezTo>
                    <a:cubicBezTo>
                      <a:pt x="13141" y="3047"/>
                      <a:pt x="12849" y="3099"/>
                      <a:pt x="12568" y="3193"/>
                    </a:cubicBezTo>
                    <a:cubicBezTo>
                      <a:pt x="12463" y="3213"/>
                      <a:pt x="12359" y="3193"/>
                      <a:pt x="12276" y="3265"/>
                    </a:cubicBezTo>
                    <a:cubicBezTo>
                      <a:pt x="12130" y="3286"/>
                      <a:pt x="11974" y="3297"/>
                      <a:pt x="11829" y="3380"/>
                    </a:cubicBezTo>
                    <a:cubicBezTo>
                      <a:pt x="11812" y="3379"/>
                      <a:pt x="11796" y="3379"/>
                      <a:pt x="11779" y="3379"/>
                    </a:cubicBezTo>
                    <a:cubicBezTo>
                      <a:pt x="11487" y="3379"/>
                      <a:pt x="11219" y="3469"/>
                      <a:pt x="10943" y="3567"/>
                    </a:cubicBezTo>
                    <a:cubicBezTo>
                      <a:pt x="10919" y="3548"/>
                      <a:pt x="10893" y="3540"/>
                      <a:pt x="10866" y="3540"/>
                    </a:cubicBezTo>
                    <a:cubicBezTo>
                      <a:pt x="10835" y="3540"/>
                      <a:pt x="10805" y="3551"/>
                      <a:pt x="10777" y="3567"/>
                    </a:cubicBezTo>
                    <a:cubicBezTo>
                      <a:pt x="10538" y="3692"/>
                      <a:pt x="10277" y="3786"/>
                      <a:pt x="10059" y="3942"/>
                    </a:cubicBezTo>
                    <a:cubicBezTo>
                      <a:pt x="10028" y="3958"/>
                      <a:pt x="9997" y="3985"/>
                      <a:pt x="9962" y="3985"/>
                    </a:cubicBezTo>
                    <a:cubicBezTo>
                      <a:pt x="9949" y="3985"/>
                      <a:pt x="9936" y="3981"/>
                      <a:pt x="9923" y="3973"/>
                    </a:cubicBezTo>
                    <a:cubicBezTo>
                      <a:pt x="9881" y="3911"/>
                      <a:pt x="9902" y="3838"/>
                      <a:pt x="9881" y="3776"/>
                    </a:cubicBezTo>
                    <a:cubicBezTo>
                      <a:pt x="9871" y="3713"/>
                      <a:pt x="9830" y="3702"/>
                      <a:pt x="9777" y="3692"/>
                    </a:cubicBezTo>
                    <a:cubicBezTo>
                      <a:pt x="9756" y="3567"/>
                      <a:pt x="9767" y="3443"/>
                      <a:pt x="9715" y="3328"/>
                    </a:cubicBezTo>
                    <a:cubicBezTo>
                      <a:pt x="9715" y="3286"/>
                      <a:pt x="9715" y="3255"/>
                      <a:pt x="9725" y="3223"/>
                    </a:cubicBezTo>
                    <a:cubicBezTo>
                      <a:pt x="9756" y="3172"/>
                      <a:pt x="9777" y="3130"/>
                      <a:pt x="9715" y="3089"/>
                    </a:cubicBezTo>
                    <a:lnTo>
                      <a:pt x="9705" y="3078"/>
                    </a:lnTo>
                    <a:cubicBezTo>
                      <a:pt x="9715" y="3068"/>
                      <a:pt x="9705" y="3047"/>
                      <a:pt x="9705" y="3026"/>
                    </a:cubicBezTo>
                    <a:lnTo>
                      <a:pt x="9705" y="2776"/>
                    </a:lnTo>
                    <a:cubicBezTo>
                      <a:pt x="9684" y="2453"/>
                      <a:pt x="9601" y="2151"/>
                      <a:pt x="9506" y="1839"/>
                    </a:cubicBezTo>
                    <a:cubicBezTo>
                      <a:pt x="9496" y="1787"/>
                      <a:pt x="9455" y="1756"/>
                      <a:pt x="9402" y="1735"/>
                    </a:cubicBezTo>
                    <a:cubicBezTo>
                      <a:pt x="9413" y="1714"/>
                      <a:pt x="9402" y="1693"/>
                      <a:pt x="9402" y="1672"/>
                    </a:cubicBezTo>
                    <a:lnTo>
                      <a:pt x="9402" y="1620"/>
                    </a:lnTo>
                    <a:cubicBezTo>
                      <a:pt x="9381" y="1589"/>
                      <a:pt x="9361" y="1568"/>
                      <a:pt x="9351" y="1537"/>
                    </a:cubicBezTo>
                    <a:cubicBezTo>
                      <a:pt x="9309" y="1402"/>
                      <a:pt x="9205" y="1318"/>
                      <a:pt x="9111" y="1245"/>
                    </a:cubicBezTo>
                    <a:lnTo>
                      <a:pt x="9101" y="1235"/>
                    </a:lnTo>
                    <a:cubicBezTo>
                      <a:pt x="9090" y="1152"/>
                      <a:pt x="9038" y="1099"/>
                      <a:pt x="8986" y="1048"/>
                    </a:cubicBezTo>
                    <a:cubicBezTo>
                      <a:pt x="8944" y="933"/>
                      <a:pt x="8851" y="850"/>
                      <a:pt x="8788" y="756"/>
                    </a:cubicBezTo>
                    <a:cubicBezTo>
                      <a:pt x="8663" y="506"/>
                      <a:pt x="8497" y="287"/>
                      <a:pt x="8299" y="79"/>
                    </a:cubicBezTo>
                    <a:cubicBezTo>
                      <a:pt x="8252" y="27"/>
                      <a:pt x="8218" y="1"/>
                      <a:pt x="8191"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7" name="Google Shape;187;p39"/>
              <p:cNvPicPr preferRelativeResize="0"/>
              <p:nvPr/>
            </p:nvPicPr>
            <p:blipFill rotWithShape="1">
              <a:blip r:embed="rId4">
                <a:alphaModFix/>
              </a:blip>
              <a:srcRect/>
              <a:stretch/>
            </p:blipFill>
            <p:spPr>
              <a:xfrm>
                <a:off x="7702325" y="1953707"/>
                <a:ext cx="1183600" cy="1730385"/>
              </a:xfrm>
              <a:prstGeom prst="rect">
                <a:avLst/>
              </a:prstGeom>
              <a:noFill/>
              <a:ln>
                <a:noFill/>
              </a:ln>
            </p:spPr>
          </p:pic>
        </p:grpSp>
        <p:grpSp>
          <p:nvGrpSpPr>
            <p:cNvPr id="188" name="Google Shape;188;p39"/>
            <p:cNvGrpSpPr/>
            <p:nvPr/>
          </p:nvGrpSpPr>
          <p:grpSpPr>
            <a:xfrm rot="3233906" flipH="1">
              <a:off x="-174095" y="3511141"/>
              <a:ext cx="274959" cy="539098"/>
              <a:chOff x="4229113" y="3659368"/>
              <a:chExt cx="424779" cy="832844"/>
            </a:xfrm>
          </p:grpSpPr>
          <p:sp>
            <p:nvSpPr>
              <p:cNvPr id="189" name="Google Shape;189;p39"/>
              <p:cNvSpPr/>
              <p:nvPr/>
            </p:nvSpPr>
            <p:spPr>
              <a:xfrm>
                <a:off x="4229113" y="3659368"/>
                <a:ext cx="424779" cy="832844"/>
              </a:xfrm>
              <a:custGeom>
                <a:avLst/>
                <a:gdLst/>
                <a:ahLst/>
                <a:cxnLst/>
                <a:rect l="l" t="t" r="r" b="b"/>
                <a:pathLst>
                  <a:path w="5405" h="10598" extrusionOk="0">
                    <a:moveTo>
                      <a:pt x="2541" y="2137"/>
                    </a:moveTo>
                    <a:cubicBezTo>
                      <a:pt x="2531" y="2137"/>
                      <a:pt x="2531" y="2147"/>
                      <a:pt x="2531" y="2147"/>
                    </a:cubicBezTo>
                    <a:lnTo>
                      <a:pt x="2520" y="2137"/>
                    </a:lnTo>
                    <a:close/>
                    <a:moveTo>
                      <a:pt x="4061" y="2876"/>
                    </a:moveTo>
                    <a:lnTo>
                      <a:pt x="4072" y="2886"/>
                    </a:lnTo>
                    <a:lnTo>
                      <a:pt x="4061" y="2886"/>
                    </a:lnTo>
                    <a:lnTo>
                      <a:pt x="4061" y="2876"/>
                    </a:lnTo>
                    <a:close/>
                    <a:moveTo>
                      <a:pt x="2406" y="3678"/>
                    </a:moveTo>
                    <a:lnTo>
                      <a:pt x="2406" y="3699"/>
                    </a:lnTo>
                    <a:lnTo>
                      <a:pt x="2396" y="3688"/>
                    </a:lnTo>
                    <a:cubicBezTo>
                      <a:pt x="2396" y="3688"/>
                      <a:pt x="2406" y="3688"/>
                      <a:pt x="2406" y="3678"/>
                    </a:cubicBezTo>
                    <a:close/>
                    <a:moveTo>
                      <a:pt x="1323" y="3803"/>
                    </a:moveTo>
                    <a:cubicBezTo>
                      <a:pt x="1313" y="3813"/>
                      <a:pt x="1313" y="3824"/>
                      <a:pt x="1313" y="3834"/>
                    </a:cubicBezTo>
                    <a:lnTo>
                      <a:pt x="1313" y="3803"/>
                    </a:lnTo>
                    <a:close/>
                    <a:moveTo>
                      <a:pt x="1000" y="3918"/>
                    </a:moveTo>
                    <a:lnTo>
                      <a:pt x="1000" y="3918"/>
                    </a:lnTo>
                    <a:cubicBezTo>
                      <a:pt x="1003" y="3919"/>
                      <a:pt x="1006" y="3922"/>
                      <a:pt x="1011" y="3928"/>
                    </a:cubicBezTo>
                    <a:lnTo>
                      <a:pt x="1000" y="3928"/>
                    </a:lnTo>
                    <a:lnTo>
                      <a:pt x="1000" y="3918"/>
                    </a:lnTo>
                    <a:close/>
                    <a:moveTo>
                      <a:pt x="1687" y="5021"/>
                    </a:moveTo>
                    <a:lnTo>
                      <a:pt x="1687" y="5031"/>
                    </a:lnTo>
                    <a:lnTo>
                      <a:pt x="1677" y="5031"/>
                    </a:lnTo>
                    <a:lnTo>
                      <a:pt x="1677" y="5021"/>
                    </a:lnTo>
                    <a:close/>
                    <a:moveTo>
                      <a:pt x="1677" y="5031"/>
                    </a:moveTo>
                    <a:lnTo>
                      <a:pt x="1687" y="5041"/>
                    </a:lnTo>
                    <a:cubicBezTo>
                      <a:pt x="1678" y="5041"/>
                      <a:pt x="1677" y="5031"/>
                      <a:pt x="1677" y="5031"/>
                    </a:cubicBezTo>
                    <a:close/>
                    <a:moveTo>
                      <a:pt x="2783" y="9704"/>
                    </a:moveTo>
                    <a:lnTo>
                      <a:pt x="2783" y="9704"/>
                    </a:lnTo>
                    <a:cubicBezTo>
                      <a:pt x="2782" y="9707"/>
                      <a:pt x="2781" y="9711"/>
                      <a:pt x="2781" y="9717"/>
                    </a:cubicBezTo>
                    <a:lnTo>
                      <a:pt x="2781" y="9706"/>
                    </a:lnTo>
                    <a:cubicBezTo>
                      <a:pt x="2782" y="9705"/>
                      <a:pt x="2782" y="9705"/>
                      <a:pt x="2783" y="9704"/>
                    </a:cubicBezTo>
                    <a:close/>
                    <a:moveTo>
                      <a:pt x="2302" y="10071"/>
                    </a:moveTo>
                    <a:lnTo>
                      <a:pt x="2302" y="10071"/>
                    </a:lnTo>
                    <a:cubicBezTo>
                      <a:pt x="2312" y="10071"/>
                      <a:pt x="2323" y="10081"/>
                      <a:pt x="2333" y="10092"/>
                    </a:cubicBezTo>
                    <a:lnTo>
                      <a:pt x="2333" y="10102"/>
                    </a:lnTo>
                    <a:cubicBezTo>
                      <a:pt x="2323" y="10081"/>
                      <a:pt x="2312" y="10081"/>
                      <a:pt x="2302" y="10071"/>
                    </a:cubicBezTo>
                    <a:close/>
                    <a:moveTo>
                      <a:pt x="2000" y="10185"/>
                    </a:moveTo>
                    <a:cubicBezTo>
                      <a:pt x="2021" y="10185"/>
                      <a:pt x="2052" y="10185"/>
                      <a:pt x="2062" y="10206"/>
                    </a:cubicBezTo>
                    <a:cubicBezTo>
                      <a:pt x="2042" y="10206"/>
                      <a:pt x="2021" y="10196"/>
                      <a:pt x="2000" y="10185"/>
                    </a:cubicBezTo>
                    <a:close/>
                    <a:moveTo>
                      <a:pt x="3381" y="1"/>
                    </a:moveTo>
                    <a:cubicBezTo>
                      <a:pt x="3362" y="1"/>
                      <a:pt x="3343" y="8"/>
                      <a:pt x="3323" y="23"/>
                    </a:cubicBezTo>
                    <a:cubicBezTo>
                      <a:pt x="3198" y="96"/>
                      <a:pt x="3083" y="127"/>
                      <a:pt x="2948" y="138"/>
                    </a:cubicBezTo>
                    <a:cubicBezTo>
                      <a:pt x="2916" y="148"/>
                      <a:pt x="2874" y="169"/>
                      <a:pt x="2844" y="189"/>
                    </a:cubicBezTo>
                    <a:cubicBezTo>
                      <a:pt x="2823" y="189"/>
                      <a:pt x="2802" y="179"/>
                      <a:pt x="2781" y="179"/>
                    </a:cubicBezTo>
                    <a:cubicBezTo>
                      <a:pt x="2644" y="65"/>
                      <a:pt x="2524" y="12"/>
                      <a:pt x="2392" y="12"/>
                    </a:cubicBezTo>
                    <a:cubicBezTo>
                      <a:pt x="2344" y="12"/>
                      <a:pt x="2293" y="19"/>
                      <a:pt x="2240" y="34"/>
                    </a:cubicBezTo>
                    <a:cubicBezTo>
                      <a:pt x="2083" y="64"/>
                      <a:pt x="1917" y="85"/>
                      <a:pt x="1771" y="138"/>
                    </a:cubicBezTo>
                    <a:cubicBezTo>
                      <a:pt x="1542" y="231"/>
                      <a:pt x="1261" y="252"/>
                      <a:pt x="1115" y="492"/>
                    </a:cubicBezTo>
                    <a:cubicBezTo>
                      <a:pt x="1084" y="543"/>
                      <a:pt x="1042" y="543"/>
                      <a:pt x="990" y="564"/>
                    </a:cubicBezTo>
                    <a:cubicBezTo>
                      <a:pt x="896" y="606"/>
                      <a:pt x="792" y="627"/>
                      <a:pt x="761" y="742"/>
                    </a:cubicBezTo>
                    <a:lnTo>
                      <a:pt x="761" y="752"/>
                    </a:lnTo>
                    <a:cubicBezTo>
                      <a:pt x="740" y="762"/>
                      <a:pt x="720" y="783"/>
                      <a:pt x="699" y="804"/>
                    </a:cubicBezTo>
                    <a:cubicBezTo>
                      <a:pt x="657" y="804"/>
                      <a:pt x="636" y="825"/>
                      <a:pt x="625" y="856"/>
                    </a:cubicBezTo>
                    <a:cubicBezTo>
                      <a:pt x="605" y="908"/>
                      <a:pt x="574" y="950"/>
                      <a:pt x="553" y="991"/>
                    </a:cubicBezTo>
                    <a:cubicBezTo>
                      <a:pt x="459" y="1137"/>
                      <a:pt x="355" y="1272"/>
                      <a:pt x="396" y="1460"/>
                    </a:cubicBezTo>
                    <a:cubicBezTo>
                      <a:pt x="407" y="1533"/>
                      <a:pt x="366" y="1595"/>
                      <a:pt x="324" y="1658"/>
                    </a:cubicBezTo>
                    <a:cubicBezTo>
                      <a:pt x="105" y="1772"/>
                      <a:pt x="95" y="2001"/>
                      <a:pt x="22" y="2188"/>
                    </a:cubicBezTo>
                    <a:cubicBezTo>
                      <a:pt x="12" y="2220"/>
                      <a:pt x="1" y="2262"/>
                      <a:pt x="22" y="2283"/>
                    </a:cubicBezTo>
                    <a:cubicBezTo>
                      <a:pt x="84" y="2408"/>
                      <a:pt x="12" y="2522"/>
                      <a:pt x="32" y="2647"/>
                    </a:cubicBezTo>
                    <a:lnTo>
                      <a:pt x="32" y="3313"/>
                    </a:lnTo>
                    <a:cubicBezTo>
                      <a:pt x="1" y="3553"/>
                      <a:pt x="147" y="3688"/>
                      <a:pt x="324" y="3813"/>
                    </a:cubicBezTo>
                    <a:cubicBezTo>
                      <a:pt x="355" y="4053"/>
                      <a:pt x="417" y="4282"/>
                      <a:pt x="574" y="4479"/>
                    </a:cubicBezTo>
                    <a:cubicBezTo>
                      <a:pt x="646" y="4687"/>
                      <a:pt x="792" y="4823"/>
                      <a:pt x="990" y="4916"/>
                    </a:cubicBezTo>
                    <a:cubicBezTo>
                      <a:pt x="1136" y="5083"/>
                      <a:pt x="1313" y="5208"/>
                      <a:pt x="1542" y="5219"/>
                    </a:cubicBezTo>
                    <a:cubicBezTo>
                      <a:pt x="1601" y="5263"/>
                      <a:pt x="1659" y="5276"/>
                      <a:pt x="1718" y="5276"/>
                    </a:cubicBezTo>
                    <a:cubicBezTo>
                      <a:pt x="1743" y="5276"/>
                      <a:pt x="1767" y="5274"/>
                      <a:pt x="1792" y="5270"/>
                    </a:cubicBezTo>
                    <a:cubicBezTo>
                      <a:pt x="1812" y="5270"/>
                      <a:pt x="1844" y="5270"/>
                      <a:pt x="1865" y="5260"/>
                    </a:cubicBezTo>
                    <a:cubicBezTo>
                      <a:pt x="2073" y="5281"/>
                      <a:pt x="2104" y="5437"/>
                      <a:pt x="2125" y="5604"/>
                    </a:cubicBezTo>
                    <a:cubicBezTo>
                      <a:pt x="2136" y="5635"/>
                      <a:pt x="2115" y="5677"/>
                      <a:pt x="2115" y="5719"/>
                    </a:cubicBezTo>
                    <a:cubicBezTo>
                      <a:pt x="2104" y="5895"/>
                      <a:pt x="2073" y="6073"/>
                      <a:pt x="2104" y="6260"/>
                    </a:cubicBezTo>
                    <a:cubicBezTo>
                      <a:pt x="2104" y="6385"/>
                      <a:pt x="2104" y="6499"/>
                      <a:pt x="2115" y="6624"/>
                    </a:cubicBezTo>
                    <a:cubicBezTo>
                      <a:pt x="2104" y="6645"/>
                      <a:pt x="2104" y="6666"/>
                      <a:pt x="2104" y="6686"/>
                    </a:cubicBezTo>
                    <a:cubicBezTo>
                      <a:pt x="2042" y="6864"/>
                      <a:pt x="2042" y="6864"/>
                      <a:pt x="2094" y="7186"/>
                    </a:cubicBezTo>
                    <a:cubicBezTo>
                      <a:pt x="2094" y="7301"/>
                      <a:pt x="2094" y="7426"/>
                      <a:pt x="2104" y="7540"/>
                    </a:cubicBezTo>
                    <a:cubicBezTo>
                      <a:pt x="2032" y="7676"/>
                      <a:pt x="1937" y="7801"/>
                      <a:pt x="1990" y="7968"/>
                    </a:cubicBezTo>
                    <a:cubicBezTo>
                      <a:pt x="1896" y="8123"/>
                      <a:pt x="1917" y="8269"/>
                      <a:pt x="2032" y="8415"/>
                    </a:cubicBezTo>
                    <a:cubicBezTo>
                      <a:pt x="2021" y="8519"/>
                      <a:pt x="1990" y="8623"/>
                      <a:pt x="1917" y="8706"/>
                    </a:cubicBezTo>
                    <a:cubicBezTo>
                      <a:pt x="1823" y="8769"/>
                      <a:pt x="1854" y="8863"/>
                      <a:pt x="1865" y="8956"/>
                    </a:cubicBezTo>
                    <a:cubicBezTo>
                      <a:pt x="1833" y="8967"/>
                      <a:pt x="1823" y="8977"/>
                      <a:pt x="1823" y="9009"/>
                    </a:cubicBezTo>
                    <a:cubicBezTo>
                      <a:pt x="1782" y="9123"/>
                      <a:pt x="1740" y="9248"/>
                      <a:pt x="1750" y="9384"/>
                    </a:cubicBezTo>
                    <a:cubicBezTo>
                      <a:pt x="1740" y="9456"/>
                      <a:pt x="1750" y="9539"/>
                      <a:pt x="1729" y="9613"/>
                    </a:cubicBezTo>
                    <a:cubicBezTo>
                      <a:pt x="1667" y="9800"/>
                      <a:pt x="1657" y="9987"/>
                      <a:pt x="1677" y="10175"/>
                    </a:cubicBezTo>
                    <a:cubicBezTo>
                      <a:pt x="1698" y="10237"/>
                      <a:pt x="1740" y="10289"/>
                      <a:pt x="1740" y="10351"/>
                    </a:cubicBezTo>
                    <a:cubicBezTo>
                      <a:pt x="1740" y="10476"/>
                      <a:pt x="1812" y="10529"/>
                      <a:pt x="1917" y="10571"/>
                    </a:cubicBezTo>
                    <a:cubicBezTo>
                      <a:pt x="1956" y="10590"/>
                      <a:pt x="2001" y="10597"/>
                      <a:pt x="2046" y="10597"/>
                    </a:cubicBezTo>
                    <a:cubicBezTo>
                      <a:pt x="2072" y="10597"/>
                      <a:pt x="2099" y="10595"/>
                      <a:pt x="2125" y="10591"/>
                    </a:cubicBezTo>
                    <a:cubicBezTo>
                      <a:pt x="2261" y="10571"/>
                      <a:pt x="2365" y="10487"/>
                      <a:pt x="2479" y="10414"/>
                    </a:cubicBezTo>
                    <a:cubicBezTo>
                      <a:pt x="2604" y="10414"/>
                      <a:pt x="2666" y="10321"/>
                      <a:pt x="2719" y="10217"/>
                    </a:cubicBezTo>
                    <a:cubicBezTo>
                      <a:pt x="2740" y="10143"/>
                      <a:pt x="2750" y="10071"/>
                      <a:pt x="2770" y="9987"/>
                    </a:cubicBezTo>
                    <a:cubicBezTo>
                      <a:pt x="2791" y="9914"/>
                      <a:pt x="2791" y="9842"/>
                      <a:pt x="2791" y="9758"/>
                    </a:cubicBezTo>
                    <a:cubicBezTo>
                      <a:pt x="2833" y="9696"/>
                      <a:pt x="2823" y="9623"/>
                      <a:pt x="2823" y="9550"/>
                    </a:cubicBezTo>
                    <a:cubicBezTo>
                      <a:pt x="2833" y="9259"/>
                      <a:pt x="2833" y="8967"/>
                      <a:pt x="2864" y="8665"/>
                    </a:cubicBezTo>
                    <a:cubicBezTo>
                      <a:pt x="2906" y="8311"/>
                      <a:pt x="2906" y="7957"/>
                      <a:pt x="2895" y="7603"/>
                    </a:cubicBezTo>
                    <a:cubicBezTo>
                      <a:pt x="2906" y="7561"/>
                      <a:pt x="2906" y="7519"/>
                      <a:pt x="2906" y="7478"/>
                    </a:cubicBezTo>
                    <a:cubicBezTo>
                      <a:pt x="2958" y="7374"/>
                      <a:pt x="2948" y="7280"/>
                      <a:pt x="2906" y="7176"/>
                    </a:cubicBezTo>
                    <a:cubicBezTo>
                      <a:pt x="2969" y="6978"/>
                      <a:pt x="2969" y="6770"/>
                      <a:pt x="2969" y="6572"/>
                    </a:cubicBezTo>
                    <a:cubicBezTo>
                      <a:pt x="2979" y="6520"/>
                      <a:pt x="2999" y="6478"/>
                      <a:pt x="3010" y="6427"/>
                    </a:cubicBezTo>
                    <a:cubicBezTo>
                      <a:pt x="3041" y="6291"/>
                      <a:pt x="3052" y="6145"/>
                      <a:pt x="3114" y="6020"/>
                    </a:cubicBezTo>
                    <a:cubicBezTo>
                      <a:pt x="3208" y="5843"/>
                      <a:pt x="3260" y="5656"/>
                      <a:pt x="3333" y="5479"/>
                    </a:cubicBezTo>
                    <a:cubicBezTo>
                      <a:pt x="3343" y="5479"/>
                      <a:pt x="3343" y="5469"/>
                      <a:pt x="3343" y="5469"/>
                    </a:cubicBezTo>
                    <a:cubicBezTo>
                      <a:pt x="3406" y="5385"/>
                      <a:pt x="3499" y="5302"/>
                      <a:pt x="3458" y="5177"/>
                    </a:cubicBezTo>
                    <a:cubicBezTo>
                      <a:pt x="3582" y="5125"/>
                      <a:pt x="3707" y="5083"/>
                      <a:pt x="3822" y="5041"/>
                    </a:cubicBezTo>
                    <a:lnTo>
                      <a:pt x="3864" y="5041"/>
                    </a:lnTo>
                    <a:cubicBezTo>
                      <a:pt x="3924" y="5071"/>
                      <a:pt x="3955" y="5087"/>
                      <a:pt x="3980" y="5087"/>
                    </a:cubicBezTo>
                    <a:cubicBezTo>
                      <a:pt x="4006" y="5087"/>
                      <a:pt x="4024" y="5069"/>
                      <a:pt x="4061" y="5031"/>
                    </a:cubicBezTo>
                    <a:cubicBezTo>
                      <a:pt x="4135" y="4990"/>
                      <a:pt x="4124" y="4916"/>
                      <a:pt x="4135" y="4854"/>
                    </a:cubicBezTo>
                    <a:cubicBezTo>
                      <a:pt x="4218" y="4812"/>
                      <a:pt x="4281" y="4761"/>
                      <a:pt x="4311" y="4667"/>
                    </a:cubicBezTo>
                    <a:cubicBezTo>
                      <a:pt x="4489" y="4552"/>
                      <a:pt x="4645" y="4417"/>
                      <a:pt x="4739" y="4229"/>
                    </a:cubicBezTo>
                    <a:cubicBezTo>
                      <a:pt x="4822" y="4188"/>
                      <a:pt x="4884" y="4104"/>
                      <a:pt x="4905" y="4021"/>
                    </a:cubicBezTo>
                    <a:cubicBezTo>
                      <a:pt x="4999" y="3771"/>
                      <a:pt x="5123" y="3542"/>
                      <a:pt x="5280" y="3324"/>
                    </a:cubicBezTo>
                    <a:cubicBezTo>
                      <a:pt x="5353" y="3220"/>
                      <a:pt x="5353" y="3116"/>
                      <a:pt x="5290" y="3011"/>
                    </a:cubicBezTo>
                    <a:lnTo>
                      <a:pt x="5353" y="2699"/>
                    </a:lnTo>
                    <a:cubicBezTo>
                      <a:pt x="5405" y="2657"/>
                      <a:pt x="5405" y="2616"/>
                      <a:pt x="5373" y="2574"/>
                    </a:cubicBezTo>
                    <a:cubicBezTo>
                      <a:pt x="5280" y="2480"/>
                      <a:pt x="5176" y="2408"/>
                      <a:pt x="5113" y="2283"/>
                    </a:cubicBezTo>
                    <a:cubicBezTo>
                      <a:pt x="5093" y="2251"/>
                      <a:pt x="5030" y="2230"/>
                      <a:pt x="4989" y="2209"/>
                    </a:cubicBezTo>
                    <a:lnTo>
                      <a:pt x="4989" y="2158"/>
                    </a:lnTo>
                    <a:cubicBezTo>
                      <a:pt x="5030" y="2105"/>
                      <a:pt x="5072" y="2063"/>
                      <a:pt x="5113" y="2022"/>
                    </a:cubicBezTo>
                    <a:cubicBezTo>
                      <a:pt x="5144" y="1991"/>
                      <a:pt x="5165" y="1949"/>
                      <a:pt x="5155" y="1918"/>
                    </a:cubicBezTo>
                    <a:cubicBezTo>
                      <a:pt x="5093" y="1730"/>
                      <a:pt x="5123" y="1512"/>
                      <a:pt x="4989" y="1355"/>
                    </a:cubicBezTo>
                    <a:cubicBezTo>
                      <a:pt x="4989" y="1283"/>
                      <a:pt x="4989" y="1210"/>
                      <a:pt x="4936" y="1158"/>
                    </a:cubicBezTo>
                    <a:cubicBezTo>
                      <a:pt x="4926" y="1096"/>
                      <a:pt x="4936" y="1022"/>
                      <a:pt x="4853" y="981"/>
                    </a:cubicBezTo>
                    <a:cubicBezTo>
                      <a:pt x="4686" y="887"/>
                      <a:pt x="4561" y="731"/>
                      <a:pt x="4457" y="575"/>
                    </a:cubicBezTo>
                    <a:cubicBezTo>
                      <a:pt x="4353" y="429"/>
                      <a:pt x="4228" y="325"/>
                      <a:pt x="4072" y="242"/>
                    </a:cubicBezTo>
                    <a:cubicBezTo>
                      <a:pt x="4048" y="213"/>
                      <a:pt x="4029" y="200"/>
                      <a:pt x="4010" y="200"/>
                    </a:cubicBezTo>
                    <a:cubicBezTo>
                      <a:pt x="3989" y="200"/>
                      <a:pt x="3970" y="218"/>
                      <a:pt x="3947" y="252"/>
                    </a:cubicBezTo>
                    <a:lnTo>
                      <a:pt x="3822" y="252"/>
                    </a:lnTo>
                    <a:cubicBezTo>
                      <a:pt x="3760" y="169"/>
                      <a:pt x="3656" y="200"/>
                      <a:pt x="3582" y="179"/>
                    </a:cubicBezTo>
                    <a:cubicBezTo>
                      <a:pt x="3562" y="169"/>
                      <a:pt x="3541" y="148"/>
                      <a:pt x="3520" y="127"/>
                    </a:cubicBezTo>
                    <a:cubicBezTo>
                      <a:pt x="3468" y="45"/>
                      <a:pt x="3427" y="1"/>
                      <a:pt x="3381"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0" name="Google Shape;190;p39"/>
              <p:cNvPicPr preferRelativeResize="0"/>
              <p:nvPr/>
            </p:nvPicPr>
            <p:blipFill rotWithShape="1">
              <a:blip r:embed="rId5">
                <a:alphaModFix/>
              </a:blip>
              <a:srcRect/>
              <a:stretch/>
            </p:blipFill>
            <p:spPr>
              <a:xfrm>
                <a:off x="4229920" y="3660228"/>
                <a:ext cx="423175" cy="831119"/>
              </a:xfrm>
              <a:prstGeom prst="rect">
                <a:avLst/>
              </a:prstGeom>
              <a:noFill/>
              <a:ln>
                <a:noFill/>
              </a:ln>
            </p:spPr>
          </p:pic>
        </p:grpSp>
      </p:grpSp>
      <p:grpSp>
        <p:nvGrpSpPr>
          <p:cNvPr id="191" name="Google Shape;191;p39"/>
          <p:cNvGrpSpPr/>
          <p:nvPr/>
        </p:nvGrpSpPr>
        <p:grpSpPr>
          <a:xfrm rot="-3233906">
            <a:off x="8845736" y="4444466"/>
            <a:ext cx="274959" cy="539098"/>
            <a:chOff x="4229113" y="3659368"/>
            <a:chExt cx="424779" cy="832844"/>
          </a:xfrm>
        </p:grpSpPr>
        <p:sp>
          <p:nvSpPr>
            <p:cNvPr id="192" name="Google Shape;192;p39"/>
            <p:cNvSpPr/>
            <p:nvPr/>
          </p:nvSpPr>
          <p:spPr>
            <a:xfrm>
              <a:off x="4229113" y="3659368"/>
              <a:ext cx="424779" cy="832844"/>
            </a:xfrm>
            <a:custGeom>
              <a:avLst/>
              <a:gdLst/>
              <a:ahLst/>
              <a:cxnLst/>
              <a:rect l="l" t="t" r="r" b="b"/>
              <a:pathLst>
                <a:path w="5405" h="10598" extrusionOk="0">
                  <a:moveTo>
                    <a:pt x="2541" y="2137"/>
                  </a:moveTo>
                  <a:cubicBezTo>
                    <a:pt x="2531" y="2137"/>
                    <a:pt x="2531" y="2147"/>
                    <a:pt x="2531" y="2147"/>
                  </a:cubicBezTo>
                  <a:lnTo>
                    <a:pt x="2520" y="2137"/>
                  </a:lnTo>
                  <a:close/>
                  <a:moveTo>
                    <a:pt x="4061" y="2876"/>
                  </a:moveTo>
                  <a:lnTo>
                    <a:pt x="4072" y="2886"/>
                  </a:lnTo>
                  <a:lnTo>
                    <a:pt x="4061" y="2886"/>
                  </a:lnTo>
                  <a:lnTo>
                    <a:pt x="4061" y="2876"/>
                  </a:lnTo>
                  <a:close/>
                  <a:moveTo>
                    <a:pt x="2406" y="3678"/>
                  </a:moveTo>
                  <a:lnTo>
                    <a:pt x="2406" y="3699"/>
                  </a:lnTo>
                  <a:lnTo>
                    <a:pt x="2396" y="3688"/>
                  </a:lnTo>
                  <a:cubicBezTo>
                    <a:pt x="2396" y="3688"/>
                    <a:pt x="2406" y="3688"/>
                    <a:pt x="2406" y="3678"/>
                  </a:cubicBezTo>
                  <a:close/>
                  <a:moveTo>
                    <a:pt x="1323" y="3803"/>
                  </a:moveTo>
                  <a:cubicBezTo>
                    <a:pt x="1313" y="3813"/>
                    <a:pt x="1313" y="3824"/>
                    <a:pt x="1313" y="3834"/>
                  </a:cubicBezTo>
                  <a:lnTo>
                    <a:pt x="1313" y="3803"/>
                  </a:lnTo>
                  <a:close/>
                  <a:moveTo>
                    <a:pt x="1000" y="3918"/>
                  </a:moveTo>
                  <a:lnTo>
                    <a:pt x="1000" y="3918"/>
                  </a:lnTo>
                  <a:cubicBezTo>
                    <a:pt x="1003" y="3919"/>
                    <a:pt x="1006" y="3922"/>
                    <a:pt x="1011" y="3928"/>
                  </a:cubicBezTo>
                  <a:lnTo>
                    <a:pt x="1000" y="3928"/>
                  </a:lnTo>
                  <a:lnTo>
                    <a:pt x="1000" y="3918"/>
                  </a:lnTo>
                  <a:close/>
                  <a:moveTo>
                    <a:pt x="1687" y="5021"/>
                  </a:moveTo>
                  <a:lnTo>
                    <a:pt x="1687" y="5031"/>
                  </a:lnTo>
                  <a:lnTo>
                    <a:pt x="1677" y="5031"/>
                  </a:lnTo>
                  <a:lnTo>
                    <a:pt x="1677" y="5021"/>
                  </a:lnTo>
                  <a:close/>
                  <a:moveTo>
                    <a:pt x="1677" y="5031"/>
                  </a:moveTo>
                  <a:lnTo>
                    <a:pt x="1687" y="5041"/>
                  </a:lnTo>
                  <a:cubicBezTo>
                    <a:pt x="1678" y="5041"/>
                    <a:pt x="1677" y="5031"/>
                    <a:pt x="1677" y="5031"/>
                  </a:cubicBezTo>
                  <a:close/>
                  <a:moveTo>
                    <a:pt x="2783" y="9704"/>
                  </a:moveTo>
                  <a:lnTo>
                    <a:pt x="2783" y="9704"/>
                  </a:lnTo>
                  <a:cubicBezTo>
                    <a:pt x="2782" y="9707"/>
                    <a:pt x="2781" y="9711"/>
                    <a:pt x="2781" y="9717"/>
                  </a:cubicBezTo>
                  <a:lnTo>
                    <a:pt x="2781" y="9706"/>
                  </a:lnTo>
                  <a:cubicBezTo>
                    <a:pt x="2782" y="9705"/>
                    <a:pt x="2782" y="9705"/>
                    <a:pt x="2783" y="9704"/>
                  </a:cubicBezTo>
                  <a:close/>
                  <a:moveTo>
                    <a:pt x="2302" y="10071"/>
                  </a:moveTo>
                  <a:lnTo>
                    <a:pt x="2302" y="10071"/>
                  </a:lnTo>
                  <a:cubicBezTo>
                    <a:pt x="2312" y="10071"/>
                    <a:pt x="2323" y="10081"/>
                    <a:pt x="2333" y="10092"/>
                  </a:cubicBezTo>
                  <a:lnTo>
                    <a:pt x="2333" y="10102"/>
                  </a:lnTo>
                  <a:cubicBezTo>
                    <a:pt x="2323" y="10081"/>
                    <a:pt x="2312" y="10081"/>
                    <a:pt x="2302" y="10071"/>
                  </a:cubicBezTo>
                  <a:close/>
                  <a:moveTo>
                    <a:pt x="2000" y="10185"/>
                  </a:moveTo>
                  <a:cubicBezTo>
                    <a:pt x="2021" y="10185"/>
                    <a:pt x="2052" y="10185"/>
                    <a:pt x="2062" y="10206"/>
                  </a:cubicBezTo>
                  <a:cubicBezTo>
                    <a:pt x="2042" y="10206"/>
                    <a:pt x="2021" y="10196"/>
                    <a:pt x="2000" y="10185"/>
                  </a:cubicBezTo>
                  <a:close/>
                  <a:moveTo>
                    <a:pt x="3381" y="1"/>
                  </a:moveTo>
                  <a:cubicBezTo>
                    <a:pt x="3362" y="1"/>
                    <a:pt x="3343" y="8"/>
                    <a:pt x="3323" y="23"/>
                  </a:cubicBezTo>
                  <a:cubicBezTo>
                    <a:pt x="3198" y="96"/>
                    <a:pt x="3083" y="127"/>
                    <a:pt x="2948" y="138"/>
                  </a:cubicBezTo>
                  <a:cubicBezTo>
                    <a:pt x="2916" y="148"/>
                    <a:pt x="2874" y="169"/>
                    <a:pt x="2844" y="189"/>
                  </a:cubicBezTo>
                  <a:cubicBezTo>
                    <a:pt x="2823" y="189"/>
                    <a:pt x="2802" y="179"/>
                    <a:pt x="2781" y="179"/>
                  </a:cubicBezTo>
                  <a:cubicBezTo>
                    <a:pt x="2644" y="65"/>
                    <a:pt x="2524" y="12"/>
                    <a:pt x="2392" y="12"/>
                  </a:cubicBezTo>
                  <a:cubicBezTo>
                    <a:pt x="2344" y="12"/>
                    <a:pt x="2293" y="19"/>
                    <a:pt x="2240" y="34"/>
                  </a:cubicBezTo>
                  <a:cubicBezTo>
                    <a:pt x="2083" y="64"/>
                    <a:pt x="1917" y="85"/>
                    <a:pt x="1771" y="138"/>
                  </a:cubicBezTo>
                  <a:cubicBezTo>
                    <a:pt x="1542" y="231"/>
                    <a:pt x="1261" y="252"/>
                    <a:pt x="1115" y="492"/>
                  </a:cubicBezTo>
                  <a:cubicBezTo>
                    <a:pt x="1084" y="543"/>
                    <a:pt x="1042" y="543"/>
                    <a:pt x="990" y="564"/>
                  </a:cubicBezTo>
                  <a:cubicBezTo>
                    <a:pt x="896" y="606"/>
                    <a:pt x="792" y="627"/>
                    <a:pt x="761" y="742"/>
                  </a:cubicBezTo>
                  <a:lnTo>
                    <a:pt x="761" y="752"/>
                  </a:lnTo>
                  <a:cubicBezTo>
                    <a:pt x="740" y="762"/>
                    <a:pt x="720" y="783"/>
                    <a:pt x="699" y="804"/>
                  </a:cubicBezTo>
                  <a:cubicBezTo>
                    <a:pt x="657" y="804"/>
                    <a:pt x="636" y="825"/>
                    <a:pt x="625" y="856"/>
                  </a:cubicBezTo>
                  <a:cubicBezTo>
                    <a:pt x="605" y="908"/>
                    <a:pt x="574" y="950"/>
                    <a:pt x="553" y="991"/>
                  </a:cubicBezTo>
                  <a:cubicBezTo>
                    <a:pt x="459" y="1137"/>
                    <a:pt x="355" y="1272"/>
                    <a:pt x="396" y="1460"/>
                  </a:cubicBezTo>
                  <a:cubicBezTo>
                    <a:pt x="407" y="1533"/>
                    <a:pt x="366" y="1595"/>
                    <a:pt x="324" y="1658"/>
                  </a:cubicBezTo>
                  <a:cubicBezTo>
                    <a:pt x="105" y="1772"/>
                    <a:pt x="95" y="2001"/>
                    <a:pt x="22" y="2188"/>
                  </a:cubicBezTo>
                  <a:cubicBezTo>
                    <a:pt x="12" y="2220"/>
                    <a:pt x="1" y="2262"/>
                    <a:pt x="22" y="2283"/>
                  </a:cubicBezTo>
                  <a:cubicBezTo>
                    <a:pt x="84" y="2408"/>
                    <a:pt x="12" y="2522"/>
                    <a:pt x="32" y="2647"/>
                  </a:cubicBezTo>
                  <a:lnTo>
                    <a:pt x="32" y="3313"/>
                  </a:lnTo>
                  <a:cubicBezTo>
                    <a:pt x="1" y="3553"/>
                    <a:pt x="147" y="3688"/>
                    <a:pt x="324" y="3813"/>
                  </a:cubicBezTo>
                  <a:cubicBezTo>
                    <a:pt x="355" y="4053"/>
                    <a:pt x="417" y="4282"/>
                    <a:pt x="574" y="4479"/>
                  </a:cubicBezTo>
                  <a:cubicBezTo>
                    <a:pt x="646" y="4687"/>
                    <a:pt x="792" y="4823"/>
                    <a:pt x="990" y="4916"/>
                  </a:cubicBezTo>
                  <a:cubicBezTo>
                    <a:pt x="1136" y="5083"/>
                    <a:pt x="1313" y="5208"/>
                    <a:pt x="1542" y="5219"/>
                  </a:cubicBezTo>
                  <a:cubicBezTo>
                    <a:pt x="1601" y="5263"/>
                    <a:pt x="1659" y="5276"/>
                    <a:pt x="1718" y="5276"/>
                  </a:cubicBezTo>
                  <a:cubicBezTo>
                    <a:pt x="1743" y="5276"/>
                    <a:pt x="1767" y="5274"/>
                    <a:pt x="1792" y="5270"/>
                  </a:cubicBezTo>
                  <a:cubicBezTo>
                    <a:pt x="1812" y="5270"/>
                    <a:pt x="1844" y="5270"/>
                    <a:pt x="1865" y="5260"/>
                  </a:cubicBezTo>
                  <a:cubicBezTo>
                    <a:pt x="2073" y="5281"/>
                    <a:pt x="2104" y="5437"/>
                    <a:pt x="2125" y="5604"/>
                  </a:cubicBezTo>
                  <a:cubicBezTo>
                    <a:pt x="2136" y="5635"/>
                    <a:pt x="2115" y="5677"/>
                    <a:pt x="2115" y="5719"/>
                  </a:cubicBezTo>
                  <a:cubicBezTo>
                    <a:pt x="2104" y="5895"/>
                    <a:pt x="2073" y="6073"/>
                    <a:pt x="2104" y="6260"/>
                  </a:cubicBezTo>
                  <a:cubicBezTo>
                    <a:pt x="2104" y="6385"/>
                    <a:pt x="2104" y="6499"/>
                    <a:pt x="2115" y="6624"/>
                  </a:cubicBezTo>
                  <a:cubicBezTo>
                    <a:pt x="2104" y="6645"/>
                    <a:pt x="2104" y="6666"/>
                    <a:pt x="2104" y="6686"/>
                  </a:cubicBezTo>
                  <a:cubicBezTo>
                    <a:pt x="2042" y="6864"/>
                    <a:pt x="2042" y="6864"/>
                    <a:pt x="2094" y="7186"/>
                  </a:cubicBezTo>
                  <a:cubicBezTo>
                    <a:pt x="2094" y="7301"/>
                    <a:pt x="2094" y="7426"/>
                    <a:pt x="2104" y="7540"/>
                  </a:cubicBezTo>
                  <a:cubicBezTo>
                    <a:pt x="2032" y="7676"/>
                    <a:pt x="1937" y="7801"/>
                    <a:pt x="1990" y="7968"/>
                  </a:cubicBezTo>
                  <a:cubicBezTo>
                    <a:pt x="1896" y="8123"/>
                    <a:pt x="1917" y="8269"/>
                    <a:pt x="2032" y="8415"/>
                  </a:cubicBezTo>
                  <a:cubicBezTo>
                    <a:pt x="2021" y="8519"/>
                    <a:pt x="1990" y="8623"/>
                    <a:pt x="1917" y="8706"/>
                  </a:cubicBezTo>
                  <a:cubicBezTo>
                    <a:pt x="1823" y="8769"/>
                    <a:pt x="1854" y="8863"/>
                    <a:pt x="1865" y="8956"/>
                  </a:cubicBezTo>
                  <a:cubicBezTo>
                    <a:pt x="1833" y="8967"/>
                    <a:pt x="1823" y="8977"/>
                    <a:pt x="1823" y="9009"/>
                  </a:cubicBezTo>
                  <a:cubicBezTo>
                    <a:pt x="1782" y="9123"/>
                    <a:pt x="1740" y="9248"/>
                    <a:pt x="1750" y="9384"/>
                  </a:cubicBezTo>
                  <a:cubicBezTo>
                    <a:pt x="1740" y="9456"/>
                    <a:pt x="1750" y="9539"/>
                    <a:pt x="1729" y="9613"/>
                  </a:cubicBezTo>
                  <a:cubicBezTo>
                    <a:pt x="1667" y="9800"/>
                    <a:pt x="1657" y="9987"/>
                    <a:pt x="1677" y="10175"/>
                  </a:cubicBezTo>
                  <a:cubicBezTo>
                    <a:pt x="1698" y="10237"/>
                    <a:pt x="1740" y="10289"/>
                    <a:pt x="1740" y="10351"/>
                  </a:cubicBezTo>
                  <a:cubicBezTo>
                    <a:pt x="1740" y="10476"/>
                    <a:pt x="1812" y="10529"/>
                    <a:pt x="1917" y="10571"/>
                  </a:cubicBezTo>
                  <a:cubicBezTo>
                    <a:pt x="1956" y="10590"/>
                    <a:pt x="2001" y="10597"/>
                    <a:pt x="2046" y="10597"/>
                  </a:cubicBezTo>
                  <a:cubicBezTo>
                    <a:pt x="2072" y="10597"/>
                    <a:pt x="2099" y="10595"/>
                    <a:pt x="2125" y="10591"/>
                  </a:cubicBezTo>
                  <a:cubicBezTo>
                    <a:pt x="2261" y="10571"/>
                    <a:pt x="2365" y="10487"/>
                    <a:pt x="2479" y="10414"/>
                  </a:cubicBezTo>
                  <a:cubicBezTo>
                    <a:pt x="2604" y="10414"/>
                    <a:pt x="2666" y="10321"/>
                    <a:pt x="2719" y="10217"/>
                  </a:cubicBezTo>
                  <a:cubicBezTo>
                    <a:pt x="2740" y="10143"/>
                    <a:pt x="2750" y="10071"/>
                    <a:pt x="2770" y="9987"/>
                  </a:cubicBezTo>
                  <a:cubicBezTo>
                    <a:pt x="2791" y="9914"/>
                    <a:pt x="2791" y="9842"/>
                    <a:pt x="2791" y="9758"/>
                  </a:cubicBezTo>
                  <a:cubicBezTo>
                    <a:pt x="2833" y="9696"/>
                    <a:pt x="2823" y="9623"/>
                    <a:pt x="2823" y="9550"/>
                  </a:cubicBezTo>
                  <a:cubicBezTo>
                    <a:pt x="2833" y="9259"/>
                    <a:pt x="2833" y="8967"/>
                    <a:pt x="2864" y="8665"/>
                  </a:cubicBezTo>
                  <a:cubicBezTo>
                    <a:pt x="2906" y="8311"/>
                    <a:pt x="2906" y="7957"/>
                    <a:pt x="2895" y="7603"/>
                  </a:cubicBezTo>
                  <a:cubicBezTo>
                    <a:pt x="2906" y="7561"/>
                    <a:pt x="2906" y="7519"/>
                    <a:pt x="2906" y="7478"/>
                  </a:cubicBezTo>
                  <a:cubicBezTo>
                    <a:pt x="2958" y="7374"/>
                    <a:pt x="2948" y="7280"/>
                    <a:pt x="2906" y="7176"/>
                  </a:cubicBezTo>
                  <a:cubicBezTo>
                    <a:pt x="2969" y="6978"/>
                    <a:pt x="2969" y="6770"/>
                    <a:pt x="2969" y="6572"/>
                  </a:cubicBezTo>
                  <a:cubicBezTo>
                    <a:pt x="2979" y="6520"/>
                    <a:pt x="2999" y="6478"/>
                    <a:pt x="3010" y="6427"/>
                  </a:cubicBezTo>
                  <a:cubicBezTo>
                    <a:pt x="3041" y="6291"/>
                    <a:pt x="3052" y="6145"/>
                    <a:pt x="3114" y="6020"/>
                  </a:cubicBezTo>
                  <a:cubicBezTo>
                    <a:pt x="3208" y="5843"/>
                    <a:pt x="3260" y="5656"/>
                    <a:pt x="3333" y="5479"/>
                  </a:cubicBezTo>
                  <a:cubicBezTo>
                    <a:pt x="3343" y="5479"/>
                    <a:pt x="3343" y="5469"/>
                    <a:pt x="3343" y="5469"/>
                  </a:cubicBezTo>
                  <a:cubicBezTo>
                    <a:pt x="3406" y="5385"/>
                    <a:pt x="3499" y="5302"/>
                    <a:pt x="3458" y="5177"/>
                  </a:cubicBezTo>
                  <a:cubicBezTo>
                    <a:pt x="3582" y="5125"/>
                    <a:pt x="3707" y="5083"/>
                    <a:pt x="3822" y="5041"/>
                  </a:cubicBezTo>
                  <a:lnTo>
                    <a:pt x="3864" y="5041"/>
                  </a:lnTo>
                  <a:cubicBezTo>
                    <a:pt x="3924" y="5071"/>
                    <a:pt x="3955" y="5087"/>
                    <a:pt x="3980" y="5087"/>
                  </a:cubicBezTo>
                  <a:cubicBezTo>
                    <a:pt x="4006" y="5087"/>
                    <a:pt x="4024" y="5069"/>
                    <a:pt x="4061" y="5031"/>
                  </a:cubicBezTo>
                  <a:cubicBezTo>
                    <a:pt x="4135" y="4990"/>
                    <a:pt x="4124" y="4916"/>
                    <a:pt x="4135" y="4854"/>
                  </a:cubicBezTo>
                  <a:cubicBezTo>
                    <a:pt x="4218" y="4812"/>
                    <a:pt x="4281" y="4761"/>
                    <a:pt x="4311" y="4667"/>
                  </a:cubicBezTo>
                  <a:cubicBezTo>
                    <a:pt x="4489" y="4552"/>
                    <a:pt x="4645" y="4417"/>
                    <a:pt x="4739" y="4229"/>
                  </a:cubicBezTo>
                  <a:cubicBezTo>
                    <a:pt x="4822" y="4188"/>
                    <a:pt x="4884" y="4104"/>
                    <a:pt x="4905" y="4021"/>
                  </a:cubicBezTo>
                  <a:cubicBezTo>
                    <a:pt x="4999" y="3771"/>
                    <a:pt x="5123" y="3542"/>
                    <a:pt x="5280" y="3324"/>
                  </a:cubicBezTo>
                  <a:cubicBezTo>
                    <a:pt x="5353" y="3220"/>
                    <a:pt x="5353" y="3116"/>
                    <a:pt x="5290" y="3011"/>
                  </a:cubicBezTo>
                  <a:lnTo>
                    <a:pt x="5353" y="2699"/>
                  </a:lnTo>
                  <a:cubicBezTo>
                    <a:pt x="5405" y="2657"/>
                    <a:pt x="5405" y="2616"/>
                    <a:pt x="5373" y="2574"/>
                  </a:cubicBezTo>
                  <a:cubicBezTo>
                    <a:pt x="5280" y="2480"/>
                    <a:pt x="5176" y="2408"/>
                    <a:pt x="5113" y="2283"/>
                  </a:cubicBezTo>
                  <a:cubicBezTo>
                    <a:pt x="5093" y="2251"/>
                    <a:pt x="5030" y="2230"/>
                    <a:pt x="4989" y="2209"/>
                  </a:cubicBezTo>
                  <a:lnTo>
                    <a:pt x="4989" y="2158"/>
                  </a:lnTo>
                  <a:cubicBezTo>
                    <a:pt x="5030" y="2105"/>
                    <a:pt x="5072" y="2063"/>
                    <a:pt x="5113" y="2022"/>
                  </a:cubicBezTo>
                  <a:cubicBezTo>
                    <a:pt x="5144" y="1991"/>
                    <a:pt x="5165" y="1949"/>
                    <a:pt x="5155" y="1918"/>
                  </a:cubicBezTo>
                  <a:cubicBezTo>
                    <a:pt x="5093" y="1730"/>
                    <a:pt x="5123" y="1512"/>
                    <a:pt x="4989" y="1355"/>
                  </a:cubicBezTo>
                  <a:cubicBezTo>
                    <a:pt x="4989" y="1283"/>
                    <a:pt x="4989" y="1210"/>
                    <a:pt x="4936" y="1158"/>
                  </a:cubicBezTo>
                  <a:cubicBezTo>
                    <a:pt x="4926" y="1096"/>
                    <a:pt x="4936" y="1022"/>
                    <a:pt x="4853" y="981"/>
                  </a:cubicBezTo>
                  <a:cubicBezTo>
                    <a:pt x="4686" y="887"/>
                    <a:pt x="4561" y="731"/>
                    <a:pt x="4457" y="575"/>
                  </a:cubicBezTo>
                  <a:cubicBezTo>
                    <a:pt x="4353" y="429"/>
                    <a:pt x="4228" y="325"/>
                    <a:pt x="4072" y="242"/>
                  </a:cubicBezTo>
                  <a:cubicBezTo>
                    <a:pt x="4048" y="213"/>
                    <a:pt x="4029" y="200"/>
                    <a:pt x="4010" y="200"/>
                  </a:cubicBezTo>
                  <a:cubicBezTo>
                    <a:pt x="3989" y="200"/>
                    <a:pt x="3970" y="218"/>
                    <a:pt x="3947" y="252"/>
                  </a:cubicBezTo>
                  <a:lnTo>
                    <a:pt x="3822" y="252"/>
                  </a:lnTo>
                  <a:cubicBezTo>
                    <a:pt x="3760" y="169"/>
                    <a:pt x="3656" y="200"/>
                    <a:pt x="3582" y="179"/>
                  </a:cubicBezTo>
                  <a:cubicBezTo>
                    <a:pt x="3562" y="169"/>
                    <a:pt x="3541" y="148"/>
                    <a:pt x="3520" y="127"/>
                  </a:cubicBezTo>
                  <a:cubicBezTo>
                    <a:pt x="3468" y="45"/>
                    <a:pt x="3427" y="1"/>
                    <a:pt x="3381"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3" name="Google Shape;193;p39"/>
            <p:cNvPicPr preferRelativeResize="0"/>
            <p:nvPr/>
          </p:nvPicPr>
          <p:blipFill rotWithShape="1">
            <a:blip r:embed="rId5">
              <a:alphaModFix/>
            </a:blip>
            <a:srcRect/>
            <a:stretch/>
          </p:blipFill>
          <p:spPr>
            <a:xfrm>
              <a:off x="4229920" y="3660228"/>
              <a:ext cx="423175" cy="831119"/>
            </a:xfrm>
            <a:prstGeom prst="rect">
              <a:avLst/>
            </a:prstGeom>
            <a:noFill/>
            <a:ln>
              <a:noFill/>
            </a:ln>
          </p:spPr>
        </p:pic>
      </p:grpSp>
      <p:sp>
        <p:nvSpPr>
          <p:cNvPr id="194" name="Google Shape;194;p39"/>
          <p:cNvSpPr/>
          <p:nvPr/>
        </p:nvSpPr>
        <p:spPr>
          <a:xfrm>
            <a:off x="6705600" y="3162300"/>
            <a:ext cx="3143250" cy="2438400"/>
          </a:xfrm>
          <a:custGeom>
            <a:avLst/>
            <a:gdLst/>
            <a:ahLst/>
            <a:cxnLst/>
            <a:rect l="l" t="t" r="r" b="b"/>
            <a:pathLst>
              <a:path w="125730" h="97536" extrusionOk="0">
                <a:moveTo>
                  <a:pt x="125730" y="0"/>
                </a:moveTo>
                <a:cubicBezTo>
                  <a:pt x="109438" y="0"/>
                  <a:pt x="93997" y="12424"/>
                  <a:pt x="83820" y="25146"/>
                </a:cubicBezTo>
                <a:cubicBezTo>
                  <a:pt x="76084" y="34816"/>
                  <a:pt x="75421" y="48899"/>
                  <a:pt x="67818" y="58674"/>
                </a:cubicBezTo>
                <a:cubicBezTo>
                  <a:pt x="61062" y="67360"/>
                  <a:pt x="47116" y="66180"/>
                  <a:pt x="36576" y="69342"/>
                </a:cubicBezTo>
                <a:cubicBezTo>
                  <a:pt x="21831" y="73765"/>
                  <a:pt x="10885" y="86651"/>
                  <a:pt x="0" y="97536"/>
                </a:cubicBezTo>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3">
  <p:cSld name="CUSTOM_4_2">
    <p:spTree>
      <p:nvGrpSpPr>
        <p:cNvPr id="1" name="Shape 195"/>
        <p:cNvGrpSpPr/>
        <p:nvPr/>
      </p:nvGrpSpPr>
      <p:grpSpPr>
        <a:xfrm>
          <a:off x="0" y="0"/>
          <a:ext cx="0" cy="0"/>
          <a:chOff x="0" y="0"/>
          <a:chExt cx="0" cy="0"/>
        </a:xfrm>
      </p:grpSpPr>
      <p:sp>
        <p:nvSpPr>
          <p:cNvPr id="196" name="Google Shape;196;p40"/>
          <p:cNvSpPr txBox="1">
            <a:spLocks noGrp="1"/>
          </p:cNvSpPr>
          <p:nvPr>
            <p:ph type="title"/>
          </p:nvPr>
        </p:nvSpPr>
        <p:spPr>
          <a:xfrm>
            <a:off x="720000" y="1615863"/>
            <a:ext cx="3377400" cy="1041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ctr">
              <a:lnSpc>
                <a:spcPct val="100000"/>
              </a:lnSpc>
              <a:spcBef>
                <a:spcPts val="0"/>
              </a:spcBef>
              <a:spcAft>
                <a:spcPts val="0"/>
              </a:spcAft>
              <a:buSzPts val="3200"/>
              <a:buNone/>
              <a:defRPr/>
            </a:lvl2pPr>
            <a:lvl3pPr lvl="2" algn="ctr">
              <a:lnSpc>
                <a:spcPct val="100000"/>
              </a:lnSpc>
              <a:spcBef>
                <a:spcPts val="0"/>
              </a:spcBef>
              <a:spcAft>
                <a:spcPts val="0"/>
              </a:spcAft>
              <a:buSzPts val="3200"/>
              <a:buNone/>
              <a:defRPr/>
            </a:lvl3pPr>
            <a:lvl4pPr lvl="3" algn="ctr">
              <a:lnSpc>
                <a:spcPct val="100000"/>
              </a:lnSpc>
              <a:spcBef>
                <a:spcPts val="0"/>
              </a:spcBef>
              <a:spcAft>
                <a:spcPts val="0"/>
              </a:spcAft>
              <a:buSzPts val="3200"/>
              <a:buNone/>
              <a:defRPr/>
            </a:lvl4pPr>
            <a:lvl5pPr lvl="4" algn="ctr">
              <a:lnSpc>
                <a:spcPct val="100000"/>
              </a:lnSpc>
              <a:spcBef>
                <a:spcPts val="0"/>
              </a:spcBef>
              <a:spcAft>
                <a:spcPts val="0"/>
              </a:spcAft>
              <a:buSzPts val="3200"/>
              <a:buNone/>
              <a:defRPr/>
            </a:lvl5pPr>
            <a:lvl6pPr lvl="5" algn="ctr">
              <a:lnSpc>
                <a:spcPct val="100000"/>
              </a:lnSpc>
              <a:spcBef>
                <a:spcPts val="0"/>
              </a:spcBef>
              <a:spcAft>
                <a:spcPts val="0"/>
              </a:spcAft>
              <a:buSzPts val="3200"/>
              <a:buNone/>
              <a:defRPr/>
            </a:lvl6pPr>
            <a:lvl7pPr lvl="6" algn="ctr">
              <a:lnSpc>
                <a:spcPct val="100000"/>
              </a:lnSpc>
              <a:spcBef>
                <a:spcPts val="0"/>
              </a:spcBef>
              <a:spcAft>
                <a:spcPts val="0"/>
              </a:spcAft>
              <a:buSzPts val="3200"/>
              <a:buNone/>
              <a:defRPr/>
            </a:lvl7pPr>
            <a:lvl8pPr lvl="7" algn="ctr">
              <a:lnSpc>
                <a:spcPct val="100000"/>
              </a:lnSpc>
              <a:spcBef>
                <a:spcPts val="0"/>
              </a:spcBef>
              <a:spcAft>
                <a:spcPts val="0"/>
              </a:spcAft>
              <a:buSzPts val="3200"/>
              <a:buNone/>
              <a:defRPr/>
            </a:lvl8pPr>
            <a:lvl9pPr lvl="8" algn="ctr">
              <a:lnSpc>
                <a:spcPct val="100000"/>
              </a:lnSpc>
              <a:spcBef>
                <a:spcPts val="0"/>
              </a:spcBef>
              <a:spcAft>
                <a:spcPts val="0"/>
              </a:spcAft>
              <a:buSzPts val="3200"/>
              <a:buNone/>
              <a:defRPr/>
            </a:lvl9pPr>
          </a:lstStyle>
          <a:p>
            <a:endParaRPr/>
          </a:p>
        </p:txBody>
      </p:sp>
      <p:sp>
        <p:nvSpPr>
          <p:cNvPr id="197" name="Google Shape;197;p40"/>
          <p:cNvSpPr txBox="1">
            <a:spLocks noGrp="1"/>
          </p:cNvSpPr>
          <p:nvPr>
            <p:ph type="subTitle" idx="1"/>
          </p:nvPr>
        </p:nvSpPr>
        <p:spPr>
          <a:xfrm>
            <a:off x="720000" y="2631837"/>
            <a:ext cx="3377400" cy="8958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grpSp>
        <p:nvGrpSpPr>
          <p:cNvPr id="198" name="Google Shape;198;p40"/>
          <p:cNvGrpSpPr/>
          <p:nvPr/>
        </p:nvGrpSpPr>
        <p:grpSpPr>
          <a:xfrm>
            <a:off x="-3974325" y="-5351103"/>
            <a:ext cx="18593100" cy="16382383"/>
            <a:chOff x="-3974325" y="-5351103"/>
            <a:chExt cx="18593100" cy="16382383"/>
          </a:xfrm>
        </p:grpSpPr>
        <p:sp>
          <p:nvSpPr>
            <p:cNvPr id="199" name="Google Shape;199;p40"/>
            <p:cNvSpPr/>
            <p:nvPr/>
          </p:nvSpPr>
          <p:spPr>
            <a:xfrm rot="-8797528" flipH="1">
              <a:off x="5792579" y="-3558119"/>
              <a:ext cx="8068995" cy="5171767"/>
            </a:xfrm>
            <a:custGeom>
              <a:avLst/>
              <a:gdLst/>
              <a:ahLst/>
              <a:cxnLst/>
              <a:rect l="l" t="t" r="r" b="b"/>
              <a:pathLst>
                <a:path w="92882" h="59534" extrusionOk="0">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C4E8E6">
                <a:alpha val="3019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40"/>
            <p:cNvSpPr/>
            <p:nvPr/>
          </p:nvSpPr>
          <p:spPr>
            <a:xfrm rot="3466380" flipH="1">
              <a:off x="-3669816" y="3653457"/>
              <a:ext cx="8068991" cy="5171772"/>
            </a:xfrm>
            <a:custGeom>
              <a:avLst/>
              <a:gdLst/>
              <a:ahLst/>
              <a:cxnLst/>
              <a:rect l="l" t="t" r="r" b="b"/>
              <a:pathLst>
                <a:path w="92882" h="59534" extrusionOk="0">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C4E8E6">
                <a:alpha val="3019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1" name="Google Shape;201;p40"/>
          <p:cNvGrpSpPr/>
          <p:nvPr/>
        </p:nvGrpSpPr>
        <p:grpSpPr>
          <a:xfrm>
            <a:off x="-2283066" y="-802900"/>
            <a:ext cx="6654955" cy="6630277"/>
            <a:chOff x="-2283066" y="-802900"/>
            <a:chExt cx="6654955" cy="6630277"/>
          </a:xfrm>
        </p:grpSpPr>
        <p:sp>
          <p:nvSpPr>
            <p:cNvPr id="202" name="Google Shape;202;p40"/>
            <p:cNvSpPr/>
            <p:nvPr/>
          </p:nvSpPr>
          <p:spPr>
            <a:xfrm>
              <a:off x="-404300" y="-802900"/>
              <a:ext cx="2537700" cy="2605425"/>
            </a:xfrm>
            <a:custGeom>
              <a:avLst/>
              <a:gdLst/>
              <a:ahLst/>
              <a:cxnLst/>
              <a:rect l="l" t="t" r="r" b="b"/>
              <a:pathLst>
                <a:path w="101508" h="104217" extrusionOk="0">
                  <a:moveTo>
                    <a:pt x="101073" y="0"/>
                  </a:moveTo>
                  <a:cubicBezTo>
                    <a:pt x="102218" y="9162"/>
                    <a:pt x="101160" y="19144"/>
                    <a:pt x="97030" y="27402"/>
                  </a:cubicBezTo>
                  <a:cubicBezTo>
                    <a:pt x="90974" y="39512"/>
                    <a:pt x="77982" y="48277"/>
                    <a:pt x="65136" y="52558"/>
                  </a:cubicBezTo>
                  <a:cubicBezTo>
                    <a:pt x="57460" y="55116"/>
                    <a:pt x="47816" y="55823"/>
                    <a:pt x="40878" y="51659"/>
                  </a:cubicBezTo>
                  <a:cubicBezTo>
                    <a:pt x="37353" y="49543"/>
                    <a:pt x="34954" y="41369"/>
                    <a:pt x="38632" y="39531"/>
                  </a:cubicBezTo>
                  <a:cubicBezTo>
                    <a:pt x="43537" y="37080"/>
                    <a:pt x="48969" y="47598"/>
                    <a:pt x="48066" y="53007"/>
                  </a:cubicBezTo>
                  <a:cubicBezTo>
                    <a:pt x="47393" y="57038"/>
                    <a:pt x="44436" y="60350"/>
                    <a:pt x="42226" y="63788"/>
                  </a:cubicBezTo>
                  <a:cubicBezTo>
                    <a:pt x="37343" y="71384"/>
                    <a:pt x="30747" y="77740"/>
                    <a:pt x="24706" y="84452"/>
                  </a:cubicBezTo>
                  <a:cubicBezTo>
                    <a:pt x="17651" y="92291"/>
                    <a:pt x="10342" y="102150"/>
                    <a:pt x="0" y="104217"/>
                  </a:cubicBezTo>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0"/>
            <p:cNvSpPr/>
            <p:nvPr/>
          </p:nvSpPr>
          <p:spPr>
            <a:xfrm rot="636525">
              <a:off x="-2234827" y="4100380"/>
              <a:ext cx="6558477" cy="1132967"/>
            </a:xfrm>
            <a:custGeom>
              <a:avLst/>
              <a:gdLst/>
              <a:ahLst/>
              <a:cxnLst/>
              <a:rect l="l" t="t" r="r" b="b"/>
              <a:pathLst>
                <a:path w="262341" h="45319" extrusionOk="0">
                  <a:moveTo>
                    <a:pt x="0" y="1296"/>
                  </a:moveTo>
                  <a:cubicBezTo>
                    <a:pt x="29266" y="-1366"/>
                    <a:pt x="59151" y="435"/>
                    <a:pt x="88046" y="5788"/>
                  </a:cubicBezTo>
                  <a:cubicBezTo>
                    <a:pt x="108500" y="9577"/>
                    <a:pt x="126001" y="23942"/>
                    <a:pt x="146443" y="27799"/>
                  </a:cubicBezTo>
                  <a:cubicBezTo>
                    <a:pt x="168585" y="31977"/>
                    <a:pt x="191324" y="32006"/>
                    <a:pt x="213825" y="33190"/>
                  </a:cubicBezTo>
                  <a:cubicBezTo>
                    <a:pt x="230472" y="34066"/>
                    <a:pt x="250554" y="33532"/>
                    <a:pt x="262341" y="45319"/>
                  </a:cubicBezTo>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204;p40"/>
          <p:cNvGrpSpPr/>
          <p:nvPr/>
        </p:nvGrpSpPr>
        <p:grpSpPr>
          <a:xfrm>
            <a:off x="8145914" y="3510787"/>
            <a:ext cx="1182597" cy="2003866"/>
            <a:chOff x="8145914" y="3510787"/>
            <a:chExt cx="1182597" cy="2003866"/>
          </a:xfrm>
        </p:grpSpPr>
        <p:grpSp>
          <p:nvGrpSpPr>
            <p:cNvPr id="205" name="Google Shape;205;p40"/>
            <p:cNvGrpSpPr/>
            <p:nvPr/>
          </p:nvGrpSpPr>
          <p:grpSpPr>
            <a:xfrm rot="-1858205">
              <a:off x="8369889" y="4328163"/>
              <a:ext cx="734646" cy="1074028"/>
              <a:chOff x="7702325" y="1953707"/>
              <a:chExt cx="1183600" cy="1730385"/>
            </a:xfrm>
          </p:grpSpPr>
          <p:sp>
            <p:nvSpPr>
              <p:cNvPr id="206" name="Google Shape;206;p40"/>
              <p:cNvSpPr/>
              <p:nvPr/>
            </p:nvSpPr>
            <p:spPr>
              <a:xfrm>
                <a:off x="7702327" y="1958586"/>
                <a:ext cx="1183589" cy="1720619"/>
              </a:xfrm>
              <a:custGeom>
                <a:avLst/>
                <a:gdLst/>
                <a:ahLst/>
                <a:cxnLst/>
                <a:rect l="l" t="t" r="r" b="b"/>
                <a:pathLst>
                  <a:path w="14682" h="21343" extrusionOk="0">
                    <a:moveTo>
                      <a:pt x="8070" y="1120"/>
                    </a:moveTo>
                    <a:cubicBezTo>
                      <a:pt x="8060" y="1120"/>
                      <a:pt x="8060" y="1131"/>
                      <a:pt x="8060" y="1131"/>
                    </a:cubicBezTo>
                    <a:cubicBezTo>
                      <a:pt x="8049" y="1131"/>
                      <a:pt x="8049" y="1131"/>
                      <a:pt x="8049" y="1120"/>
                    </a:cubicBezTo>
                    <a:close/>
                    <a:moveTo>
                      <a:pt x="13817" y="3265"/>
                    </a:moveTo>
                    <a:lnTo>
                      <a:pt x="13817" y="3276"/>
                    </a:lnTo>
                    <a:lnTo>
                      <a:pt x="13807" y="3276"/>
                    </a:lnTo>
                    <a:cubicBezTo>
                      <a:pt x="13807" y="3276"/>
                      <a:pt x="13817" y="3276"/>
                      <a:pt x="13817" y="3265"/>
                    </a:cubicBezTo>
                    <a:close/>
                    <a:moveTo>
                      <a:pt x="12891" y="3328"/>
                    </a:moveTo>
                    <a:lnTo>
                      <a:pt x="12891" y="3338"/>
                    </a:lnTo>
                    <a:cubicBezTo>
                      <a:pt x="12891" y="3338"/>
                      <a:pt x="12891" y="3348"/>
                      <a:pt x="12880" y="3348"/>
                    </a:cubicBezTo>
                    <a:cubicBezTo>
                      <a:pt x="12880" y="3338"/>
                      <a:pt x="12880" y="3338"/>
                      <a:pt x="12891" y="3328"/>
                    </a:cubicBezTo>
                    <a:close/>
                    <a:moveTo>
                      <a:pt x="8986" y="3359"/>
                    </a:moveTo>
                    <a:lnTo>
                      <a:pt x="8986" y="3390"/>
                    </a:lnTo>
                    <a:lnTo>
                      <a:pt x="8976" y="3390"/>
                    </a:lnTo>
                    <a:cubicBezTo>
                      <a:pt x="8976" y="3380"/>
                      <a:pt x="8976" y="3369"/>
                      <a:pt x="8986" y="3359"/>
                    </a:cubicBezTo>
                    <a:close/>
                    <a:moveTo>
                      <a:pt x="11672" y="3734"/>
                    </a:moveTo>
                    <a:cubicBezTo>
                      <a:pt x="11672" y="3744"/>
                      <a:pt x="11683" y="3744"/>
                      <a:pt x="11683" y="3755"/>
                    </a:cubicBezTo>
                    <a:lnTo>
                      <a:pt x="11672" y="3755"/>
                    </a:lnTo>
                    <a:lnTo>
                      <a:pt x="11672" y="3734"/>
                    </a:lnTo>
                    <a:close/>
                    <a:moveTo>
                      <a:pt x="8049" y="3890"/>
                    </a:moveTo>
                    <a:cubicBezTo>
                      <a:pt x="8049" y="3901"/>
                      <a:pt x="8049" y="3901"/>
                      <a:pt x="8060" y="3901"/>
                    </a:cubicBezTo>
                    <a:lnTo>
                      <a:pt x="8049" y="3901"/>
                    </a:lnTo>
                    <a:lnTo>
                      <a:pt x="8049" y="3890"/>
                    </a:lnTo>
                    <a:close/>
                    <a:moveTo>
                      <a:pt x="11964" y="4088"/>
                    </a:moveTo>
                    <a:lnTo>
                      <a:pt x="11974" y="4098"/>
                    </a:lnTo>
                    <a:cubicBezTo>
                      <a:pt x="11964" y="4119"/>
                      <a:pt x="11964" y="4140"/>
                      <a:pt x="11943" y="4151"/>
                    </a:cubicBezTo>
                    <a:cubicBezTo>
                      <a:pt x="11954" y="4130"/>
                      <a:pt x="11964" y="4109"/>
                      <a:pt x="11964" y="4088"/>
                    </a:cubicBezTo>
                    <a:close/>
                    <a:moveTo>
                      <a:pt x="11360" y="4275"/>
                    </a:moveTo>
                    <a:lnTo>
                      <a:pt x="11360" y="4317"/>
                    </a:lnTo>
                    <a:cubicBezTo>
                      <a:pt x="11339" y="4306"/>
                      <a:pt x="11318" y="4296"/>
                      <a:pt x="11297" y="4296"/>
                    </a:cubicBezTo>
                    <a:cubicBezTo>
                      <a:pt x="11318" y="4285"/>
                      <a:pt x="11339" y="4275"/>
                      <a:pt x="11360" y="4275"/>
                    </a:cubicBezTo>
                    <a:close/>
                    <a:moveTo>
                      <a:pt x="823" y="4952"/>
                    </a:moveTo>
                    <a:lnTo>
                      <a:pt x="823" y="4963"/>
                    </a:lnTo>
                    <a:cubicBezTo>
                      <a:pt x="823" y="4952"/>
                      <a:pt x="813" y="4952"/>
                      <a:pt x="802" y="4952"/>
                    </a:cubicBezTo>
                    <a:close/>
                    <a:moveTo>
                      <a:pt x="7622" y="5046"/>
                    </a:moveTo>
                    <a:lnTo>
                      <a:pt x="7622" y="5077"/>
                    </a:lnTo>
                    <a:cubicBezTo>
                      <a:pt x="7622" y="5067"/>
                      <a:pt x="7611" y="5067"/>
                      <a:pt x="7601" y="5056"/>
                    </a:cubicBezTo>
                    <a:cubicBezTo>
                      <a:pt x="7611" y="5056"/>
                      <a:pt x="7622" y="5056"/>
                      <a:pt x="7622" y="5046"/>
                    </a:cubicBezTo>
                    <a:close/>
                    <a:moveTo>
                      <a:pt x="12505" y="5483"/>
                    </a:moveTo>
                    <a:lnTo>
                      <a:pt x="12505" y="5483"/>
                    </a:lnTo>
                    <a:cubicBezTo>
                      <a:pt x="12516" y="5514"/>
                      <a:pt x="12516" y="5546"/>
                      <a:pt x="12516" y="5577"/>
                    </a:cubicBezTo>
                    <a:cubicBezTo>
                      <a:pt x="12505" y="5546"/>
                      <a:pt x="12495" y="5514"/>
                      <a:pt x="12505" y="5483"/>
                    </a:cubicBezTo>
                    <a:close/>
                    <a:moveTo>
                      <a:pt x="9351" y="5650"/>
                    </a:moveTo>
                    <a:cubicBezTo>
                      <a:pt x="9351" y="5660"/>
                      <a:pt x="9340" y="5660"/>
                      <a:pt x="9340" y="5660"/>
                    </a:cubicBezTo>
                    <a:lnTo>
                      <a:pt x="9340" y="5650"/>
                    </a:lnTo>
                    <a:close/>
                    <a:moveTo>
                      <a:pt x="7986" y="5712"/>
                    </a:moveTo>
                    <a:cubicBezTo>
                      <a:pt x="7986" y="5722"/>
                      <a:pt x="7986" y="5722"/>
                      <a:pt x="7976" y="5733"/>
                    </a:cubicBezTo>
                    <a:lnTo>
                      <a:pt x="7976" y="5722"/>
                    </a:lnTo>
                    <a:lnTo>
                      <a:pt x="7986" y="5712"/>
                    </a:lnTo>
                    <a:close/>
                    <a:moveTo>
                      <a:pt x="8798" y="6566"/>
                    </a:moveTo>
                    <a:lnTo>
                      <a:pt x="8798" y="6576"/>
                    </a:lnTo>
                    <a:lnTo>
                      <a:pt x="8788" y="6576"/>
                    </a:lnTo>
                    <a:lnTo>
                      <a:pt x="8798" y="6566"/>
                    </a:lnTo>
                    <a:close/>
                    <a:moveTo>
                      <a:pt x="1479" y="7170"/>
                    </a:moveTo>
                    <a:cubicBezTo>
                      <a:pt x="1479" y="7180"/>
                      <a:pt x="1489" y="7180"/>
                      <a:pt x="1500" y="7191"/>
                    </a:cubicBezTo>
                    <a:lnTo>
                      <a:pt x="1447" y="7191"/>
                    </a:lnTo>
                    <a:cubicBezTo>
                      <a:pt x="1458" y="7180"/>
                      <a:pt x="1468" y="7180"/>
                      <a:pt x="1479" y="7170"/>
                    </a:cubicBezTo>
                    <a:close/>
                    <a:moveTo>
                      <a:pt x="2166" y="7274"/>
                    </a:moveTo>
                    <a:lnTo>
                      <a:pt x="2166" y="7274"/>
                    </a:lnTo>
                    <a:cubicBezTo>
                      <a:pt x="2176" y="7284"/>
                      <a:pt x="2187" y="7284"/>
                      <a:pt x="2187" y="7284"/>
                    </a:cubicBezTo>
                    <a:cubicBezTo>
                      <a:pt x="2187" y="7295"/>
                      <a:pt x="2176" y="7305"/>
                      <a:pt x="2176" y="7305"/>
                    </a:cubicBezTo>
                    <a:cubicBezTo>
                      <a:pt x="2176" y="7295"/>
                      <a:pt x="2176" y="7284"/>
                      <a:pt x="2166" y="7274"/>
                    </a:cubicBezTo>
                    <a:close/>
                    <a:moveTo>
                      <a:pt x="1926" y="7867"/>
                    </a:moveTo>
                    <a:cubicBezTo>
                      <a:pt x="1926" y="7878"/>
                      <a:pt x="1916" y="7888"/>
                      <a:pt x="1906" y="7899"/>
                    </a:cubicBezTo>
                    <a:cubicBezTo>
                      <a:pt x="1885" y="7899"/>
                      <a:pt x="1875" y="7888"/>
                      <a:pt x="1864" y="7878"/>
                    </a:cubicBezTo>
                    <a:cubicBezTo>
                      <a:pt x="1885" y="7867"/>
                      <a:pt x="1906" y="7867"/>
                      <a:pt x="1926" y="7867"/>
                    </a:cubicBezTo>
                    <a:close/>
                    <a:moveTo>
                      <a:pt x="8788" y="8295"/>
                    </a:moveTo>
                    <a:lnTo>
                      <a:pt x="8788" y="8295"/>
                    </a:lnTo>
                    <a:cubicBezTo>
                      <a:pt x="8798" y="8295"/>
                      <a:pt x="8809" y="8305"/>
                      <a:pt x="8819" y="8315"/>
                    </a:cubicBezTo>
                    <a:cubicBezTo>
                      <a:pt x="8809" y="8305"/>
                      <a:pt x="8798" y="8305"/>
                      <a:pt x="8788" y="8295"/>
                    </a:cubicBezTo>
                    <a:close/>
                    <a:moveTo>
                      <a:pt x="8236" y="7867"/>
                    </a:moveTo>
                    <a:cubicBezTo>
                      <a:pt x="8278" y="7888"/>
                      <a:pt x="8319" y="7909"/>
                      <a:pt x="8361" y="7920"/>
                    </a:cubicBezTo>
                    <a:cubicBezTo>
                      <a:pt x="8382" y="8170"/>
                      <a:pt x="8403" y="8419"/>
                      <a:pt x="8424" y="8659"/>
                    </a:cubicBezTo>
                    <a:cubicBezTo>
                      <a:pt x="8403" y="8690"/>
                      <a:pt x="8382" y="8721"/>
                      <a:pt x="8372" y="8753"/>
                    </a:cubicBezTo>
                    <a:lnTo>
                      <a:pt x="8309" y="8753"/>
                    </a:lnTo>
                    <a:cubicBezTo>
                      <a:pt x="8049" y="8888"/>
                      <a:pt x="7893" y="9179"/>
                      <a:pt x="7581" y="9242"/>
                    </a:cubicBezTo>
                    <a:cubicBezTo>
                      <a:pt x="7611" y="8961"/>
                      <a:pt x="7581" y="8690"/>
                      <a:pt x="7611" y="8409"/>
                    </a:cubicBezTo>
                    <a:cubicBezTo>
                      <a:pt x="7591" y="8378"/>
                      <a:pt x="7581" y="8346"/>
                      <a:pt x="7570" y="8315"/>
                    </a:cubicBezTo>
                    <a:cubicBezTo>
                      <a:pt x="7591" y="8242"/>
                      <a:pt x="7611" y="8180"/>
                      <a:pt x="7632" y="8107"/>
                    </a:cubicBezTo>
                    <a:cubicBezTo>
                      <a:pt x="7664" y="8096"/>
                      <a:pt x="7685" y="8075"/>
                      <a:pt x="7685" y="8045"/>
                    </a:cubicBezTo>
                    <a:cubicBezTo>
                      <a:pt x="7708" y="8047"/>
                      <a:pt x="7732" y="8048"/>
                      <a:pt x="7755" y="8048"/>
                    </a:cubicBezTo>
                    <a:cubicBezTo>
                      <a:pt x="7935" y="8048"/>
                      <a:pt x="8098" y="7978"/>
                      <a:pt x="8236" y="7867"/>
                    </a:cubicBezTo>
                    <a:close/>
                    <a:moveTo>
                      <a:pt x="3780" y="9991"/>
                    </a:moveTo>
                    <a:lnTo>
                      <a:pt x="3780" y="10012"/>
                    </a:lnTo>
                    <a:lnTo>
                      <a:pt x="3770" y="10012"/>
                    </a:lnTo>
                    <a:cubicBezTo>
                      <a:pt x="3770" y="10002"/>
                      <a:pt x="3770" y="10002"/>
                      <a:pt x="3780" y="9991"/>
                    </a:cubicBezTo>
                    <a:close/>
                    <a:moveTo>
                      <a:pt x="7382" y="9970"/>
                    </a:moveTo>
                    <a:cubicBezTo>
                      <a:pt x="7445" y="9981"/>
                      <a:pt x="7486" y="9991"/>
                      <a:pt x="7518" y="10002"/>
                    </a:cubicBezTo>
                    <a:lnTo>
                      <a:pt x="7424" y="10033"/>
                    </a:lnTo>
                    <a:cubicBezTo>
                      <a:pt x="7393" y="10012"/>
                      <a:pt x="7382" y="9991"/>
                      <a:pt x="7382" y="9970"/>
                    </a:cubicBezTo>
                    <a:close/>
                    <a:moveTo>
                      <a:pt x="3936" y="10449"/>
                    </a:moveTo>
                    <a:cubicBezTo>
                      <a:pt x="3916" y="10460"/>
                      <a:pt x="3895" y="10470"/>
                      <a:pt x="3863" y="10470"/>
                    </a:cubicBezTo>
                    <a:cubicBezTo>
                      <a:pt x="3884" y="10460"/>
                      <a:pt x="3916" y="10449"/>
                      <a:pt x="3936" y="10449"/>
                    </a:cubicBezTo>
                    <a:close/>
                    <a:moveTo>
                      <a:pt x="3166" y="10845"/>
                    </a:moveTo>
                    <a:cubicBezTo>
                      <a:pt x="3155" y="10856"/>
                      <a:pt x="3145" y="10866"/>
                      <a:pt x="3134" y="10866"/>
                    </a:cubicBezTo>
                    <a:lnTo>
                      <a:pt x="3124" y="10866"/>
                    </a:lnTo>
                    <a:cubicBezTo>
                      <a:pt x="3134" y="10856"/>
                      <a:pt x="3155" y="10856"/>
                      <a:pt x="3166" y="10845"/>
                    </a:cubicBezTo>
                    <a:close/>
                    <a:moveTo>
                      <a:pt x="4311" y="11043"/>
                    </a:moveTo>
                    <a:lnTo>
                      <a:pt x="4311" y="11053"/>
                    </a:lnTo>
                    <a:cubicBezTo>
                      <a:pt x="4311" y="11043"/>
                      <a:pt x="4300" y="11043"/>
                      <a:pt x="4300" y="11043"/>
                    </a:cubicBezTo>
                    <a:close/>
                    <a:moveTo>
                      <a:pt x="3447" y="11032"/>
                    </a:moveTo>
                    <a:cubicBezTo>
                      <a:pt x="3447" y="11043"/>
                      <a:pt x="3447" y="11053"/>
                      <a:pt x="3457" y="11053"/>
                    </a:cubicBezTo>
                    <a:cubicBezTo>
                      <a:pt x="3447" y="11053"/>
                      <a:pt x="3437" y="11064"/>
                      <a:pt x="3426" y="11064"/>
                    </a:cubicBezTo>
                    <a:cubicBezTo>
                      <a:pt x="3426" y="11053"/>
                      <a:pt x="3437" y="11043"/>
                      <a:pt x="3447" y="11032"/>
                    </a:cubicBezTo>
                    <a:close/>
                    <a:moveTo>
                      <a:pt x="8070" y="13792"/>
                    </a:moveTo>
                    <a:lnTo>
                      <a:pt x="8070" y="13813"/>
                    </a:lnTo>
                    <a:lnTo>
                      <a:pt x="8060" y="13813"/>
                    </a:lnTo>
                    <a:lnTo>
                      <a:pt x="8049" y="13823"/>
                    </a:lnTo>
                    <a:lnTo>
                      <a:pt x="8049" y="13813"/>
                    </a:lnTo>
                    <a:lnTo>
                      <a:pt x="8060" y="13813"/>
                    </a:lnTo>
                    <a:cubicBezTo>
                      <a:pt x="8060" y="13802"/>
                      <a:pt x="8060" y="13802"/>
                      <a:pt x="8070" y="13792"/>
                    </a:cubicBezTo>
                    <a:close/>
                    <a:moveTo>
                      <a:pt x="9226" y="13989"/>
                    </a:moveTo>
                    <a:lnTo>
                      <a:pt x="9236" y="14000"/>
                    </a:lnTo>
                    <a:lnTo>
                      <a:pt x="9208" y="14000"/>
                    </a:lnTo>
                    <a:cubicBezTo>
                      <a:pt x="9210" y="13994"/>
                      <a:pt x="9215" y="13989"/>
                      <a:pt x="9215" y="13989"/>
                    </a:cubicBezTo>
                    <a:close/>
                    <a:moveTo>
                      <a:pt x="9194" y="14021"/>
                    </a:moveTo>
                    <a:cubicBezTo>
                      <a:pt x="9191" y="14024"/>
                      <a:pt x="9188" y="14027"/>
                      <a:pt x="9184" y="14030"/>
                    </a:cubicBezTo>
                    <a:lnTo>
                      <a:pt x="9184" y="14030"/>
                    </a:lnTo>
                    <a:cubicBezTo>
                      <a:pt x="9184" y="14021"/>
                      <a:pt x="9185" y="14021"/>
                      <a:pt x="9194" y="14021"/>
                    </a:cubicBezTo>
                    <a:close/>
                    <a:moveTo>
                      <a:pt x="8726" y="14042"/>
                    </a:moveTo>
                    <a:cubicBezTo>
                      <a:pt x="8736" y="14042"/>
                      <a:pt x="8736" y="14042"/>
                      <a:pt x="8736" y="14052"/>
                    </a:cubicBezTo>
                    <a:lnTo>
                      <a:pt x="8726" y="14052"/>
                    </a:lnTo>
                    <a:lnTo>
                      <a:pt x="8726" y="14042"/>
                    </a:lnTo>
                    <a:close/>
                    <a:moveTo>
                      <a:pt x="9182" y="14031"/>
                    </a:moveTo>
                    <a:cubicBezTo>
                      <a:pt x="9173" y="14039"/>
                      <a:pt x="9163" y="14049"/>
                      <a:pt x="9163" y="14063"/>
                    </a:cubicBezTo>
                    <a:cubicBezTo>
                      <a:pt x="9163" y="14052"/>
                      <a:pt x="9163" y="14052"/>
                      <a:pt x="9152" y="14052"/>
                    </a:cubicBezTo>
                    <a:lnTo>
                      <a:pt x="9163" y="14052"/>
                    </a:lnTo>
                    <a:cubicBezTo>
                      <a:pt x="9163" y="14043"/>
                      <a:pt x="9172" y="14032"/>
                      <a:pt x="9182" y="14031"/>
                    </a:cubicBezTo>
                    <a:close/>
                    <a:moveTo>
                      <a:pt x="9277" y="15281"/>
                    </a:moveTo>
                    <a:cubicBezTo>
                      <a:pt x="9267" y="15301"/>
                      <a:pt x="9246" y="15312"/>
                      <a:pt x="9236" y="15322"/>
                    </a:cubicBezTo>
                    <a:cubicBezTo>
                      <a:pt x="9236" y="15312"/>
                      <a:pt x="9246" y="15301"/>
                      <a:pt x="9267" y="15281"/>
                    </a:cubicBezTo>
                    <a:close/>
                    <a:moveTo>
                      <a:pt x="5904" y="19685"/>
                    </a:moveTo>
                    <a:lnTo>
                      <a:pt x="5904" y="19695"/>
                    </a:lnTo>
                    <a:cubicBezTo>
                      <a:pt x="5894" y="19695"/>
                      <a:pt x="5894" y="19706"/>
                      <a:pt x="5883" y="19706"/>
                    </a:cubicBezTo>
                    <a:lnTo>
                      <a:pt x="5883" y="19706"/>
                    </a:lnTo>
                    <a:cubicBezTo>
                      <a:pt x="5894" y="19706"/>
                      <a:pt x="5894" y="19695"/>
                      <a:pt x="5904" y="19685"/>
                    </a:cubicBezTo>
                    <a:close/>
                    <a:moveTo>
                      <a:pt x="8191" y="1"/>
                    </a:moveTo>
                    <a:cubicBezTo>
                      <a:pt x="8164" y="1"/>
                      <a:pt x="8143" y="27"/>
                      <a:pt x="8122" y="79"/>
                    </a:cubicBezTo>
                    <a:cubicBezTo>
                      <a:pt x="8080" y="183"/>
                      <a:pt x="8049" y="287"/>
                      <a:pt x="8007" y="391"/>
                    </a:cubicBezTo>
                    <a:cubicBezTo>
                      <a:pt x="7893" y="620"/>
                      <a:pt x="7716" y="819"/>
                      <a:pt x="7643" y="1079"/>
                    </a:cubicBezTo>
                    <a:cubicBezTo>
                      <a:pt x="7632" y="1131"/>
                      <a:pt x="7581" y="1173"/>
                      <a:pt x="7549" y="1224"/>
                    </a:cubicBezTo>
                    <a:cubicBezTo>
                      <a:pt x="7528" y="1266"/>
                      <a:pt x="7518" y="1318"/>
                      <a:pt x="7497" y="1370"/>
                    </a:cubicBezTo>
                    <a:cubicBezTo>
                      <a:pt x="7507" y="1370"/>
                      <a:pt x="7518" y="1370"/>
                      <a:pt x="7528" y="1381"/>
                    </a:cubicBezTo>
                    <a:lnTo>
                      <a:pt x="7518" y="1381"/>
                    </a:lnTo>
                    <a:lnTo>
                      <a:pt x="7497" y="1370"/>
                    </a:lnTo>
                    <a:lnTo>
                      <a:pt x="7060" y="2214"/>
                    </a:lnTo>
                    <a:cubicBezTo>
                      <a:pt x="6924" y="2526"/>
                      <a:pt x="6799" y="2839"/>
                      <a:pt x="6674" y="3151"/>
                    </a:cubicBezTo>
                    <a:cubicBezTo>
                      <a:pt x="6653" y="3213"/>
                      <a:pt x="6653" y="3265"/>
                      <a:pt x="6633" y="3328"/>
                    </a:cubicBezTo>
                    <a:cubicBezTo>
                      <a:pt x="6466" y="3588"/>
                      <a:pt x="6373" y="3880"/>
                      <a:pt x="6341" y="4192"/>
                    </a:cubicBezTo>
                    <a:cubicBezTo>
                      <a:pt x="6341" y="4223"/>
                      <a:pt x="6331" y="4255"/>
                      <a:pt x="6331" y="4296"/>
                    </a:cubicBezTo>
                    <a:cubicBezTo>
                      <a:pt x="6310" y="4338"/>
                      <a:pt x="6279" y="4390"/>
                      <a:pt x="6279" y="4431"/>
                    </a:cubicBezTo>
                    <a:cubicBezTo>
                      <a:pt x="6258" y="4629"/>
                      <a:pt x="6237" y="4817"/>
                      <a:pt x="6227" y="5014"/>
                    </a:cubicBezTo>
                    <a:cubicBezTo>
                      <a:pt x="6216" y="5338"/>
                      <a:pt x="6185" y="5660"/>
                      <a:pt x="6383" y="5951"/>
                    </a:cubicBezTo>
                    <a:cubicBezTo>
                      <a:pt x="6424" y="6035"/>
                      <a:pt x="6445" y="6129"/>
                      <a:pt x="6477" y="6212"/>
                    </a:cubicBezTo>
                    <a:cubicBezTo>
                      <a:pt x="6477" y="6243"/>
                      <a:pt x="6487" y="6264"/>
                      <a:pt x="6519" y="6275"/>
                    </a:cubicBezTo>
                    <a:cubicBezTo>
                      <a:pt x="6519" y="6337"/>
                      <a:pt x="6519" y="6410"/>
                      <a:pt x="6570" y="6462"/>
                    </a:cubicBezTo>
                    <a:lnTo>
                      <a:pt x="6581" y="6462"/>
                    </a:lnTo>
                    <a:cubicBezTo>
                      <a:pt x="6581" y="6483"/>
                      <a:pt x="6581" y="6504"/>
                      <a:pt x="6602" y="6524"/>
                    </a:cubicBezTo>
                    <a:cubicBezTo>
                      <a:pt x="6602" y="6555"/>
                      <a:pt x="6612" y="6566"/>
                      <a:pt x="6643" y="6587"/>
                    </a:cubicBezTo>
                    <a:cubicBezTo>
                      <a:pt x="6643" y="6649"/>
                      <a:pt x="6674" y="6712"/>
                      <a:pt x="6706" y="6764"/>
                    </a:cubicBezTo>
                    <a:cubicBezTo>
                      <a:pt x="6706" y="6858"/>
                      <a:pt x="6789" y="6930"/>
                      <a:pt x="6831" y="7003"/>
                    </a:cubicBezTo>
                    <a:cubicBezTo>
                      <a:pt x="6831" y="7013"/>
                      <a:pt x="6831" y="7024"/>
                      <a:pt x="6841" y="7034"/>
                    </a:cubicBezTo>
                    <a:cubicBezTo>
                      <a:pt x="6956" y="7295"/>
                      <a:pt x="7060" y="7545"/>
                      <a:pt x="7185" y="7805"/>
                    </a:cubicBezTo>
                    <a:cubicBezTo>
                      <a:pt x="7195" y="7826"/>
                      <a:pt x="7227" y="7846"/>
                      <a:pt x="7247" y="7867"/>
                    </a:cubicBezTo>
                    <a:cubicBezTo>
                      <a:pt x="7237" y="8096"/>
                      <a:pt x="7247" y="8325"/>
                      <a:pt x="7257" y="8554"/>
                    </a:cubicBezTo>
                    <a:cubicBezTo>
                      <a:pt x="7268" y="8711"/>
                      <a:pt x="7268" y="8857"/>
                      <a:pt x="7237" y="9013"/>
                    </a:cubicBezTo>
                    <a:cubicBezTo>
                      <a:pt x="7195" y="9221"/>
                      <a:pt x="7195" y="9429"/>
                      <a:pt x="7206" y="9637"/>
                    </a:cubicBezTo>
                    <a:cubicBezTo>
                      <a:pt x="7195" y="9658"/>
                      <a:pt x="7185" y="9679"/>
                      <a:pt x="7195" y="9700"/>
                    </a:cubicBezTo>
                    <a:cubicBezTo>
                      <a:pt x="7122" y="9773"/>
                      <a:pt x="7132" y="9856"/>
                      <a:pt x="7132" y="9950"/>
                    </a:cubicBezTo>
                    <a:cubicBezTo>
                      <a:pt x="7132" y="9970"/>
                      <a:pt x="7132" y="9991"/>
                      <a:pt x="7122" y="10012"/>
                    </a:cubicBezTo>
                    <a:cubicBezTo>
                      <a:pt x="6987" y="10158"/>
                      <a:pt x="6862" y="10314"/>
                      <a:pt x="6758" y="10491"/>
                    </a:cubicBezTo>
                    <a:cubicBezTo>
                      <a:pt x="6674" y="10574"/>
                      <a:pt x="6602" y="10668"/>
                      <a:pt x="6508" y="10752"/>
                    </a:cubicBezTo>
                    <a:cubicBezTo>
                      <a:pt x="6258" y="11012"/>
                      <a:pt x="6091" y="11324"/>
                      <a:pt x="5956" y="11657"/>
                    </a:cubicBezTo>
                    <a:cubicBezTo>
                      <a:pt x="5841" y="11782"/>
                      <a:pt x="5800" y="11939"/>
                      <a:pt x="5800" y="12094"/>
                    </a:cubicBezTo>
                    <a:cubicBezTo>
                      <a:pt x="5811" y="12230"/>
                      <a:pt x="5758" y="12355"/>
                      <a:pt x="5716" y="12469"/>
                    </a:cubicBezTo>
                    <a:cubicBezTo>
                      <a:pt x="5709" y="12506"/>
                      <a:pt x="5681" y="12512"/>
                      <a:pt x="5654" y="12512"/>
                    </a:cubicBezTo>
                    <a:cubicBezTo>
                      <a:pt x="5643" y="12512"/>
                      <a:pt x="5632" y="12511"/>
                      <a:pt x="5623" y="12511"/>
                    </a:cubicBezTo>
                    <a:cubicBezTo>
                      <a:pt x="5581" y="12293"/>
                      <a:pt x="5446" y="12126"/>
                      <a:pt x="5300" y="11970"/>
                    </a:cubicBezTo>
                    <a:cubicBezTo>
                      <a:pt x="5300" y="11865"/>
                      <a:pt x="5279" y="11772"/>
                      <a:pt x="5175" y="11730"/>
                    </a:cubicBezTo>
                    <a:cubicBezTo>
                      <a:pt x="5050" y="11574"/>
                      <a:pt x="4936" y="11428"/>
                      <a:pt x="4811" y="11282"/>
                    </a:cubicBezTo>
                    <a:cubicBezTo>
                      <a:pt x="4811" y="11262"/>
                      <a:pt x="4811" y="11252"/>
                      <a:pt x="4790" y="11241"/>
                    </a:cubicBezTo>
                    <a:cubicBezTo>
                      <a:pt x="4800" y="11178"/>
                      <a:pt x="4821" y="11137"/>
                      <a:pt x="4863" y="11106"/>
                    </a:cubicBezTo>
                    <a:cubicBezTo>
                      <a:pt x="4915" y="11106"/>
                      <a:pt x="4978" y="11095"/>
                      <a:pt x="4998" y="11053"/>
                    </a:cubicBezTo>
                    <a:cubicBezTo>
                      <a:pt x="5071" y="10939"/>
                      <a:pt x="5154" y="10803"/>
                      <a:pt x="5165" y="10678"/>
                    </a:cubicBezTo>
                    <a:cubicBezTo>
                      <a:pt x="5196" y="10439"/>
                      <a:pt x="5207" y="10190"/>
                      <a:pt x="5175" y="9950"/>
                    </a:cubicBezTo>
                    <a:cubicBezTo>
                      <a:pt x="5165" y="9887"/>
                      <a:pt x="5165" y="9825"/>
                      <a:pt x="5165" y="9762"/>
                    </a:cubicBezTo>
                    <a:lnTo>
                      <a:pt x="5165" y="9700"/>
                    </a:lnTo>
                    <a:cubicBezTo>
                      <a:pt x="5186" y="9616"/>
                      <a:pt x="5175" y="9544"/>
                      <a:pt x="5165" y="9461"/>
                    </a:cubicBezTo>
                    <a:cubicBezTo>
                      <a:pt x="5165" y="9283"/>
                      <a:pt x="5123" y="9127"/>
                      <a:pt x="5050" y="8971"/>
                    </a:cubicBezTo>
                    <a:cubicBezTo>
                      <a:pt x="5050" y="8898"/>
                      <a:pt x="5071" y="8825"/>
                      <a:pt x="4988" y="8783"/>
                    </a:cubicBezTo>
                    <a:cubicBezTo>
                      <a:pt x="4904" y="8690"/>
                      <a:pt x="4863" y="8596"/>
                      <a:pt x="4873" y="8461"/>
                    </a:cubicBezTo>
                    <a:cubicBezTo>
                      <a:pt x="4904" y="8274"/>
                      <a:pt x="4842" y="8107"/>
                      <a:pt x="4696" y="7982"/>
                    </a:cubicBezTo>
                    <a:cubicBezTo>
                      <a:pt x="4686" y="7941"/>
                      <a:pt x="4686" y="7899"/>
                      <a:pt x="4675" y="7867"/>
                    </a:cubicBezTo>
                    <a:cubicBezTo>
                      <a:pt x="4613" y="7742"/>
                      <a:pt x="4561" y="7617"/>
                      <a:pt x="4499" y="7492"/>
                    </a:cubicBezTo>
                    <a:cubicBezTo>
                      <a:pt x="4499" y="7472"/>
                      <a:pt x="4488" y="7451"/>
                      <a:pt x="4478" y="7430"/>
                    </a:cubicBezTo>
                    <a:lnTo>
                      <a:pt x="4446" y="7367"/>
                    </a:lnTo>
                    <a:cubicBezTo>
                      <a:pt x="4478" y="7263"/>
                      <a:pt x="4374" y="7212"/>
                      <a:pt x="4332" y="7138"/>
                    </a:cubicBezTo>
                    <a:cubicBezTo>
                      <a:pt x="4207" y="6909"/>
                      <a:pt x="4050" y="6712"/>
                      <a:pt x="3821" y="6576"/>
                    </a:cubicBezTo>
                    <a:cubicBezTo>
                      <a:pt x="3749" y="6379"/>
                      <a:pt x="3582" y="6275"/>
                      <a:pt x="3405" y="6191"/>
                    </a:cubicBezTo>
                    <a:cubicBezTo>
                      <a:pt x="3374" y="6056"/>
                      <a:pt x="3270" y="6004"/>
                      <a:pt x="3155" y="5962"/>
                    </a:cubicBezTo>
                    <a:cubicBezTo>
                      <a:pt x="3134" y="5910"/>
                      <a:pt x="3083" y="5900"/>
                      <a:pt x="3030" y="5889"/>
                    </a:cubicBezTo>
                    <a:lnTo>
                      <a:pt x="2978" y="5837"/>
                    </a:lnTo>
                    <a:cubicBezTo>
                      <a:pt x="2968" y="5806"/>
                      <a:pt x="2947" y="5785"/>
                      <a:pt x="2905" y="5775"/>
                    </a:cubicBezTo>
                    <a:cubicBezTo>
                      <a:pt x="2884" y="5754"/>
                      <a:pt x="2864" y="5733"/>
                      <a:pt x="2843" y="5722"/>
                    </a:cubicBezTo>
                    <a:cubicBezTo>
                      <a:pt x="2718" y="5587"/>
                      <a:pt x="2562" y="5504"/>
                      <a:pt x="2405" y="5410"/>
                    </a:cubicBezTo>
                    <a:cubicBezTo>
                      <a:pt x="2270" y="5338"/>
                      <a:pt x="2135" y="5275"/>
                      <a:pt x="2021" y="5150"/>
                    </a:cubicBezTo>
                    <a:cubicBezTo>
                      <a:pt x="1937" y="5046"/>
                      <a:pt x="1822" y="4942"/>
                      <a:pt x="1687" y="4910"/>
                    </a:cubicBezTo>
                    <a:cubicBezTo>
                      <a:pt x="1489" y="4754"/>
                      <a:pt x="1302" y="4598"/>
                      <a:pt x="1063" y="4494"/>
                    </a:cubicBezTo>
                    <a:cubicBezTo>
                      <a:pt x="1010" y="4463"/>
                      <a:pt x="938" y="4431"/>
                      <a:pt x="896" y="4380"/>
                    </a:cubicBezTo>
                    <a:cubicBezTo>
                      <a:pt x="823" y="4285"/>
                      <a:pt x="719" y="4285"/>
                      <a:pt x="625" y="4255"/>
                    </a:cubicBezTo>
                    <a:cubicBezTo>
                      <a:pt x="595" y="4245"/>
                      <a:pt x="565" y="4241"/>
                      <a:pt x="535" y="4241"/>
                    </a:cubicBezTo>
                    <a:cubicBezTo>
                      <a:pt x="434" y="4241"/>
                      <a:pt x="339" y="4290"/>
                      <a:pt x="251" y="4338"/>
                    </a:cubicBezTo>
                    <a:cubicBezTo>
                      <a:pt x="156" y="4400"/>
                      <a:pt x="146" y="4515"/>
                      <a:pt x="156" y="4619"/>
                    </a:cubicBezTo>
                    <a:cubicBezTo>
                      <a:pt x="1" y="4931"/>
                      <a:pt x="1" y="5264"/>
                      <a:pt x="94" y="5597"/>
                    </a:cubicBezTo>
                    <a:cubicBezTo>
                      <a:pt x="94" y="5618"/>
                      <a:pt x="94" y="5639"/>
                      <a:pt x="84" y="5660"/>
                    </a:cubicBezTo>
                    <a:cubicBezTo>
                      <a:pt x="73" y="5900"/>
                      <a:pt x="156" y="6118"/>
                      <a:pt x="198" y="6347"/>
                    </a:cubicBezTo>
                    <a:cubicBezTo>
                      <a:pt x="188" y="6410"/>
                      <a:pt x="188" y="6462"/>
                      <a:pt x="209" y="6514"/>
                    </a:cubicBezTo>
                    <a:cubicBezTo>
                      <a:pt x="219" y="6691"/>
                      <a:pt x="219" y="6858"/>
                      <a:pt x="323" y="7013"/>
                    </a:cubicBezTo>
                    <a:cubicBezTo>
                      <a:pt x="323" y="7222"/>
                      <a:pt x="355" y="7430"/>
                      <a:pt x="427" y="7628"/>
                    </a:cubicBezTo>
                    <a:cubicBezTo>
                      <a:pt x="448" y="7691"/>
                      <a:pt x="448" y="7763"/>
                      <a:pt x="459" y="7836"/>
                    </a:cubicBezTo>
                    <a:cubicBezTo>
                      <a:pt x="500" y="7992"/>
                      <a:pt x="500" y="8159"/>
                      <a:pt x="594" y="8295"/>
                    </a:cubicBezTo>
                    <a:cubicBezTo>
                      <a:pt x="625" y="8378"/>
                      <a:pt x="615" y="8471"/>
                      <a:pt x="698" y="8534"/>
                    </a:cubicBezTo>
                    <a:cubicBezTo>
                      <a:pt x="771" y="8732"/>
                      <a:pt x="854" y="8940"/>
                      <a:pt x="1010" y="9096"/>
                    </a:cubicBezTo>
                    <a:cubicBezTo>
                      <a:pt x="1031" y="9148"/>
                      <a:pt x="1052" y="9211"/>
                      <a:pt x="1073" y="9273"/>
                    </a:cubicBezTo>
                    <a:cubicBezTo>
                      <a:pt x="1104" y="9325"/>
                      <a:pt x="1135" y="9387"/>
                      <a:pt x="1167" y="9440"/>
                    </a:cubicBezTo>
                    <a:cubicBezTo>
                      <a:pt x="1167" y="9450"/>
                      <a:pt x="1177" y="9461"/>
                      <a:pt x="1188" y="9471"/>
                    </a:cubicBezTo>
                    <a:cubicBezTo>
                      <a:pt x="1229" y="9544"/>
                      <a:pt x="1313" y="9596"/>
                      <a:pt x="1323" y="9700"/>
                    </a:cubicBezTo>
                    <a:cubicBezTo>
                      <a:pt x="1333" y="9762"/>
                      <a:pt x="1385" y="9804"/>
                      <a:pt x="1447" y="9825"/>
                    </a:cubicBezTo>
                    <a:cubicBezTo>
                      <a:pt x="1468" y="9856"/>
                      <a:pt x="1510" y="9877"/>
                      <a:pt x="1521" y="9908"/>
                    </a:cubicBezTo>
                    <a:cubicBezTo>
                      <a:pt x="1604" y="10127"/>
                      <a:pt x="1781" y="10262"/>
                      <a:pt x="1926" y="10429"/>
                    </a:cubicBezTo>
                    <a:cubicBezTo>
                      <a:pt x="2187" y="10720"/>
                      <a:pt x="2479" y="10960"/>
                      <a:pt x="2833" y="11127"/>
                    </a:cubicBezTo>
                    <a:cubicBezTo>
                      <a:pt x="3093" y="11252"/>
                      <a:pt x="3363" y="11366"/>
                      <a:pt x="3666" y="11366"/>
                    </a:cubicBezTo>
                    <a:cubicBezTo>
                      <a:pt x="3811" y="11366"/>
                      <a:pt x="3967" y="11397"/>
                      <a:pt x="4113" y="11407"/>
                    </a:cubicBezTo>
                    <a:cubicBezTo>
                      <a:pt x="4149" y="11407"/>
                      <a:pt x="4189" y="11413"/>
                      <a:pt x="4228" y="11413"/>
                    </a:cubicBezTo>
                    <a:cubicBezTo>
                      <a:pt x="4280" y="11413"/>
                      <a:pt x="4332" y="11403"/>
                      <a:pt x="4374" y="11356"/>
                    </a:cubicBezTo>
                    <a:cubicBezTo>
                      <a:pt x="4403" y="11335"/>
                      <a:pt x="4430" y="11324"/>
                      <a:pt x="4456" y="11324"/>
                    </a:cubicBezTo>
                    <a:cubicBezTo>
                      <a:pt x="4495" y="11324"/>
                      <a:pt x="4530" y="11348"/>
                      <a:pt x="4561" y="11397"/>
                    </a:cubicBezTo>
                    <a:cubicBezTo>
                      <a:pt x="4561" y="11407"/>
                      <a:pt x="4582" y="11418"/>
                      <a:pt x="4603" y="11428"/>
                    </a:cubicBezTo>
                    <a:cubicBezTo>
                      <a:pt x="4853" y="11710"/>
                      <a:pt x="4998" y="12043"/>
                      <a:pt x="5123" y="12397"/>
                    </a:cubicBezTo>
                    <a:cubicBezTo>
                      <a:pt x="5103" y="12490"/>
                      <a:pt x="5175" y="12543"/>
                      <a:pt x="5217" y="12605"/>
                    </a:cubicBezTo>
                    <a:cubicBezTo>
                      <a:pt x="5227" y="12668"/>
                      <a:pt x="5217" y="12740"/>
                      <a:pt x="5290" y="12772"/>
                    </a:cubicBezTo>
                    <a:cubicBezTo>
                      <a:pt x="5300" y="12855"/>
                      <a:pt x="5362" y="12865"/>
                      <a:pt x="5425" y="12876"/>
                    </a:cubicBezTo>
                    <a:cubicBezTo>
                      <a:pt x="5498" y="12948"/>
                      <a:pt x="5477" y="13073"/>
                      <a:pt x="5561" y="13136"/>
                    </a:cubicBezTo>
                    <a:cubicBezTo>
                      <a:pt x="5665" y="13209"/>
                      <a:pt x="5686" y="13334"/>
                      <a:pt x="5727" y="13448"/>
                    </a:cubicBezTo>
                    <a:lnTo>
                      <a:pt x="5727" y="13563"/>
                    </a:lnTo>
                    <a:cubicBezTo>
                      <a:pt x="5727" y="13667"/>
                      <a:pt x="5737" y="13771"/>
                      <a:pt x="5727" y="13875"/>
                    </a:cubicBezTo>
                    <a:cubicBezTo>
                      <a:pt x="5727" y="13948"/>
                      <a:pt x="5727" y="14010"/>
                      <a:pt x="5779" y="14073"/>
                    </a:cubicBezTo>
                    <a:lnTo>
                      <a:pt x="5779" y="14094"/>
                    </a:lnTo>
                    <a:cubicBezTo>
                      <a:pt x="5716" y="14167"/>
                      <a:pt x="5737" y="14239"/>
                      <a:pt x="5779" y="14313"/>
                    </a:cubicBezTo>
                    <a:lnTo>
                      <a:pt x="5779" y="14458"/>
                    </a:lnTo>
                    <a:cubicBezTo>
                      <a:pt x="5706" y="14604"/>
                      <a:pt x="5727" y="14760"/>
                      <a:pt x="5737" y="14917"/>
                    </a:cubicBezTo>
                    <a:cubicBezTo>
                      <a:pt x="5737" y="15114"/>
                      <a:pt x="5727" y="15322"/>
                      <a:pt x="5727" y="15520"/>
                    </a:cubicBezTo>
                    <a:lnTo>
                      <a:pt x="5727" y="15583"/>
                    </a:lnTo>
                    <a:lnTo>
                      <a:pt x="5727" y="15708"/>
                    </a:lnTo>
                    <a:cubicBezTo>
                      <a:pt x="5623" y="16030"/>
                      <a:pt x="5623" y="16363"/>
                      <a:pt x="5602" y="16687"/>
                    </a:cubicBezTo>
                    <a:cubicBezTo>
                      <a:pt x="5550" y="16874"/>
                      <a:pt x="5508" y="17071"/>
                      <a:pt x="5457" y="17259"/>
                    </a:cubicBezTo>
                    <a:cubicBezTo>
                      <a:pt x="5415" y="17405"/>
                      <a:pt x="5394" y="17550"/>
                      <a:pt x="5373" y="17707"/>
                    </a:cubicBezTo>
                    <a:cubicBezTo>
                      <a:pt x="5362" y="17800"/>
                      <a:pt x="5332" y="17904"/>
                      <a:pt x="5404" y="17988"/>
                    </a:cubicBezTo>
                    <a:lnTo>
                      <a:pt x="5404" y="18082"/>
                    </a:lnTo>
                    <a:lnTo>
                      <a:pt x="5311" y="18238"/>
                    </a:lnTo>
                    <a:cubicBezTo>
                      <a:pt x="5258" y="18290"/>
                      <a:pt x="5269" y="18342"/>
                      <a:pt x="5290" y="18404"/>
                    </a:cubicBezTo>
                    <a:cubicBezTo>
                      <a:pt x="5352" y="18571"/>
                      <a:pt x="5415" y="18737"/>
                      <a:pt x="5477" y="18894"/>
                    </a:cubicBezTo>
                    <a:cubicBezTo>
                      <a:pt x="5467" y="18956"/>
                      <a:pt x="5487" y="18998"/>
                      <a:pt x="5529" y="19029"/>
                    </a:cubicBezTo>
                    <a:cubicBezTo>
                      <a:pt x="5540" y="19144"/>
                      <a:pt x="5581" y="19248"/>
                      <a:pt x="5654" y="19331"/>
                    </a:cubicBezTo>
                    <a:cubicBezTo>
                      <a:pt x="5654" y="19352"/>
                      <a:pt x="5654" y="19373"/>
                      <a:pt x="5675" y="19383"/>
                    </a:cubicBezTo>
                    <a:cubicBezTo>
                      <a:pt x="5665" y="19445"/>
                      <a:pt x="5675" y="19487"/>
                      <a:pt x="5716" y="19529"/>
                    </a:cubicBezTo>
                    <a:cubicBezTo>
                      <a:pt x="5716" y="19560"/>
                      <a:pt x="5727" y="19602"/>
                      <a:pt x="5727" y="19633"/>
                    </a:cubicBezTo>
                    <a:cubicBezTo>
                      <a:pt x="5748" y="19799"/>
                      <a:pt x="5686" y="19945"/>
                      <a:pt x="5644" y="20102"/>
                    </a:cubicBezTo>
                    <a:cubicBezTo>
                      <a:pt x="5602" y="20268"/>
                      <a:pt x="5581" y="20445"/>
                      <a:pt x="5654" y="20612"/>
                    </a:cubicBezTo>
                    <a:cubicBezTo>
                      <a:pt x="5644" y="20632"/>
                      <a:pt x="5644" y="20653"/>
                      <a:pt x="5654" y="20674"/>
                    </a:cubicBezTo>
                    <a:cubicBezTo>
                      <a:pt x="5561" y="20789"/>
                      <a:pt x="5550" y="20914"/>
                      <a:pt x="5665" y="21028"/>
                    </a:cubicBezTo>
                    <a:lnTo>
                      <a:pt x="5675" y="21039"/>
                    </a:lnTo>
                    <a:cubicBezTo>
                      <a:pt x="5675" y="21070"/>
                      <a:pt x="5696" y="21090"/>
                      <a:pt x="5727" y="21090"/>
                    </a:cubicBezTo>
                    <a:lnTo>
                      <a:pt x="5727" y="21101"/>
                    </a:lnTo>
                    <a:cubicBezTo>
                      <a:pt x="5737" y="21132"/>
                      <a:pt x="5758" y="21153"/>
                      <a:pt x="5790" y="21153"/>
                    </a:cubicBezTo>
                    <a:cubicBezTo>
                      <a:pt x="5852" y="21299"/>
                      <a:pt x="5977" y="21320"/>
                      <a:pt x="6112" y="21340"/>
                    </a:cubicBezTo>
                    <a:cubicBezTo>
                      <a:pt x="6126" y="21341"/>
                      <a:pt x="6139" y="21342"/>
                      <a:pt x="6151" y="21342"/>
                    </a:cubicBezTo>
                    <a:cubicBezTo>
                      <a:pt x="6264" y="21342"/>
                      <a:pt x="6332" y="21297"/>
                      <a:pt x="6341" y="21185"/>
                    </a:cubicBezTo>
                    <a:cubicBezTo>
                      <a:pt x="6352" y="21060"/>
                      <a:pt x="6362" y="20924"/>
                      <a:pt x="6320" y="20799"/>
                    </a:cubicBezTo>
                    <a:cubicBezTo>
                      <a:pt x="6289" y="20674"/>
                      <a:pt x="6248" y="20549"/>
                      <a:pt x="6206" y="20424"/>
                    </a:cubicBezTo>
                    <a:cubicBezTo>
                      <a:pt x="6237" y="20081"/>
                      <a:pt x="6185" y="19727"/>
                      <a:pt x="6206" y="19373"/>
                    </a:cubicBezTo>
                    <a:cubicBezTo>
                      <a:pt x="6206" y="19320"/>
                      <a:pt x="6165" y="19258"/>
                      <a:pt x="6144" y="19206"/>
                    </a:cubicBezTo>
                    <a:cubicBezTo>
                      <a:pt x="6081" y="18790"/>
                      <a:pt x="6050" y="18383"/>
                      <a:pt x="6019" y="17967"/>
                    </a:cubicBezTo>
                    <a:cubicBezTo>
                      <a:pt x="6008" y="17800"/>
                      <a:pt x="5987" y="17624"/>
                      <a:pt x="6029" y="17457"/>
                    </a:cubicBezTo>
                    <a:cubicBezTo>
                      <a:pt x="6060" y="17332"/>
                      <a:pt x="6081" y="17196"/>
                      <a:pt x="6081" y="17071"/>
                    </a:cubicBezTo>
                    <a:cubicBezTo>
                      <a:pt x="6081" y="16863"/>
                      <a:pt x="6070" y="16666"/>
                      <a:pt x="6070" y="16468"/>
                    </a:cubicBezTo>
                    <a:cubicBezTo>
                      <a:pt x="6070" y="16270"/>
                      <a:pt x="6102" y="16104"/>
                      <a:pt x="6237" y="15968"/>
                    </a:cubicBezTo>
                    <a:cubicBezTo>
                      <a:pt x="6424" y="15791"/>
                      <a:pt x="6623" y="15614"/>
                      <a:pt x="6768" y="15406"/>
                    </a:cubicBezTo>
                    <a:cubicBezTo>
                      <a:pt x="6810" y="15385"/>
                      <a:pt x="6852" y="15375"/>
                      <a:pt x="6903" y="15354"/>
                    </a:cubicBezTo>
                    <a:cubicBezTo>
                      <a:pt x="7039" y="15479"/>
                      <a:pt x="7206" y="15530"/>
                      <a:pt x="7362" y="15604"/>
                    </a:cubicBezTo>
                    <a:cubicBezTo>
                      <a:pt x="7518" y="15718"/>
                      <a:pt x="7706" y="15791"/>
                      <a:pt x="7893" y="15812"/>
                    </a:cubicBezTo>
                    <a:cubicBezTo>
                      <a:pt x="8052" y="15837"/>
                      <a:pt x="8213" y="15849"/>
                      <a:pt x="8373" y="15849"/>
                    </a:cubicBezTo>
                    <a:cubicBezTo>
                      <a:pt x="8548" y="15849"/>
                      <a:pt x="8723" y="15834"/>
                      <a:pt x="8892" y="15801"/>
                    </a:cubicBezTo>
                    <a:cubicBezTo>
                      <a:pt x="9330" y="15729"/>
                      <a:pt x="9756" y="15572"/>
                      <a:pt x="10142" y="15333"/>
                    </a:cubicBezTo>
                    <a:cubicBezTo>
                      <a:pt x="10443" y="15187"/>
                      <a:pt x="10704" y="14968"/>
                      <a:pt x="10985" y="14781"/>
                    </a:cubicBezTo>
                    <a:cubicBezTo>
                      <a:pt x="10996" y="14781"/>
                      <a:pt x="10996" y="14771"/>
                      <a:pt x="10996" y="14760"/>
                    </a:cubicBezTo>
                    <a:cubicBezTo>
                      <a:pt x="11162" y="14625"/>
                      <a:pt x="11308" y="14479"/>
                      <a:pt x="11433" y="14302"/>
                    </a:cubicBezTo>
                    <a:cubicBezTo>
                      <a:pt x="11579" y="14188"/>
                      <a:pt x="11610" y="14021"/>
                      <a:pt x="11672" y="13865"/>
                    </a:cubicBezTo>
                    <a:cubicBezTo>
                      <a:pt x="11672" y="13865"/>
                      <a:pt x="11672" y="13855"/>
                      <a:pt x="11683" y="13855"/>
                    </a:cubicBezTo>
                    <a:cubicBezTo>
                      <a:pt x="11808" y="13698"/>
                      <a:pt x="11933" y="13531"/>
                      <a:pt x="12120" y="13427"/>
                    </a:cubicBezTo>
                    <a:cubicBezTo>
                      <a:pt x="12162" y="13406"/>
                      <a:pt x="12193" y="13365"/>
                      <a:pt x="12224" y="13334"/>
                    </a:cubicBezTo>
                    <a:cubicBezTo>
                      <a:pt x="12412" y="13198"/>
                      <a:pt x="12588" y="13052"/>
                      <a:pt x="12766" y="12907"/>
                    </a:cubicBezTo>
                    <a:cubicBezTo>
                      <a:pt x="12859" y="12844"/>
                      <a:pt x="12963" y="12803"/>
                      <a:pt x="13026" y="12709"/>
                    </a:cubicBezTo>
                    <a:cubicBezTo>
                      <a:pt x="13224" y="12605"/>
                      <a:pt x="13380" y="12459"/>
                      <a:pt x="13515" y="12293"/>
                    </a:cubicBezTo>
                    <a:cubicBezTo>
                      <a:pt x="13578" y="12272"/>
                      <a:pt x="13620" y="12219"/>
                      <a:pt x="13650" y="12168"/>
                    </a:cubicBezTo>
                    <a:cubicBezTo>
                      <a:pt x="13682" y="12105"/>
                      <a:pt x="13724" y="12043"/>
                      <a:pt x="13744" y="11980"/>
                    </a:cubicBezTo>
                    <a:cubicBezTo>
                      <a:pt x="13775" y="11918"/>
                      <a:pt x="13734" y="11865"/>
                      <a:pt x="13671" y="11855"/>
                    </a:cubicBezTo>
                    <a:cubicBezTo>
                      <a:pt x="13633" y="11854"/>
                      <a:pt x="13594" y="11853"/>
                      <a:pt x="13556" y="11853"/>
                    </a:cubicBezTo>
                    <a:cubicBezTo>
                      <a:pt x="13314" y="11853"/>
                      <a:pt x="13072" y="11880"/>
                      <a:pt x="12838" y="11907"/>
                    </a:cubicBezTo>
                    <a:cubicBezTo>
                      <a:pt x="12609" y="11918"/>
                      <a:pt x="12380" y="11918"/>
                      <a:pt x="12151" y="11928"/>
                    </a:cubicBezTo>
                    <a:cubicBezTo>
                      <a:pt x="12026" y="11928"/>
                      <a:pt x="11912" y="11949"/>
                      <a:pt x="11787" y="11970"/>
                    </a:cubicBezTo>
                    <a:cubicBezTo>
                      <a:pt x="11725" y="11970"/>
                      <a:pt x="11663" y="11964"/>
                      <a:pt x="11602" y="11964"/>
                    </a:cubicBezTo>
                    <a:cubicBezTo>
                      <a:pt x="11519" y="11964"/>
                      <a:pt x="11438" y="11974"/>
                      <a:pt x="11360" y="12022"/>
                    </a:cubicBezTo>
                    <a:cubicBezTo>
                      <a:pt x="11318" y="12032"/>
                      <a:pt x="11276" y="12032"/>
                      <a:pt x="11246" y="12043"/>
                    </a:cubicBezTo>
                    <a:cubicBezTo>
                      <a:pt x="10943" y="12115"/>
                      <a:pt x="10631" y="12157"/>
                      <a:pt x="10329" y="12219"/>
                    </a:cubicBezTo>
                    <a:cubicBezTo>
                      <a:pt x="10184" y="12251"/>
                      <a:pt x="10038" y="12303"/>
                      <a:pt x="9892" y="12344"/>
                    </a:cubicBezTo>
                    <a:cubicBezTo>
                      <a:pt x="9663" y="12397"/>
                      <a:pt x="9434" y="12459"/>
                      <a:pt x="9267" y="12636"/>
                    </a:cubicBezTo>
                    <a:cubicBezTo>
                      <a:pt x="9017" y="12719"/>
                      <a:pt x="8809" y="12886"/>
                      <a:pt x="8580" y="13011"/>
                    </a:cubicBezTo>
                    <a:cubicBezTo>
                      <a:pt x="8455" y="13073"/>
                      <a:pt x="8309" y="13126"/>
                      <a:pt x="8226" y="13251"/>
                    </a:cubicBezTo>
                    <a:cubicBezTo>
                      <a:pt x="8111" y="13313"/>
                      <a:pt x="8007" y="13386"/>
                      <a:pt x="7935" y="13501"/>
                    </a:cubicBezTo>
                    <a:cubicBezTo>
                      <a:pt x="7810" y="13573"/>
                      <a:pt x="7685" y="13646"/>
                      <a:pt x="7570" y="13730"/>
                    </a:cubicBezTo>
                    <a:cubicBezTo>
                      <a:pt x="7424" y="13834"/>
                      <a:pt x="7299" y="13969"/>
                      <a:pt x="7247" y="14156"/>
                    </a:cubicBezTo>
                    <a:cubicBezTo>
                      <a:pt x="7091" y="14313"/>
                      <a:pt x="6998" y="14510"/>
                      <a:pt x="6935" y="14708"/>
                    </a:cubicBezTo>
                    <a:cubicBezTo>
                      <a:pt x="6873" y="14792"/>
                      <a:pt x="6903" y="14885"/>
                      <a:pt x="6893" y="14968"/>
                    </a:cubicBezTo>
                    <a:cubicBezTo>
                      <a:pt x="6883" y="14989"/>
                      <a:pt x="6883" y="15010"/>
                      <a:pt x="6883" y="15031"/>
                    </a:cubicBezTo>
                    <a:cubicBezTo>
                      <a:pt x="6737" y="15104"/>
                      <a:pt x="6602" y="15187"/>
                      <a:pt x="6456" y="15271"/>
                    </a:cubicBezTo>
                    <a:cubicBezTo>
                      <a:pt x="6341" y="15312"/>
                      <a:pt x="6216" y="15354"/>
                      <a:pt x="6102" y="15396"/>
                    </a:cubicBezTo>
                    <a:cubicBezTo>
                      <a:pt x="6081" y="15072"/>
                      <a:pt x="6050" y="14750"/>
                      <a:pt x="6091" y="14417"/>
                    </a:cubicBezTo>
                    <a:cubicBezTo>
                      <a:pt x="6112" y="14281"/>
                      <a:pt x="6091" y="14135"/>
                      <a:pt x="6091" y="13989"/>
                    </a:cubicBezTo>
                    <a:cubicBezTo>
                      <a:pt x="6112" y="13771"/>
                      <a:pt x="6102" y="13542"/>
                      <a:pt x="6091" y="13313"/>
                    </a:cubicBezTo>
                    <a:cubicBezTo>
                      <a:pt x="6102" y="13251"/>
                      <a:pt x="6112" y="13177"/>
                      <a:pt x="6102" y="13105"/>
                    </a:cubicBezTo>
                    <a:cubicBezTo>
                      <a:pt x="6091" y="13032"/>
                      <a:pt x="6081" y="12959"/>
                      <a:pt x="6112" y="12897"/>
                    </a:cubicBezTo>
                    <a:cubicBezTo>
                      <a:pt x="6165" y="12761"/>
                      <a:pt x="6154" y="12615"/>
                      <a:pt x="6144" y="12480"/>
                    </a:cubicBezTo>
                    <a:cubicBezTo>
                      <a:pt x="6144" y="12418"/>
                      <a:pt x="6123" y="12334"/>
                      <a:pt x="6175" y="12303"/>
                    </a:cubicBezTo>
                    <a:cubicBezTo>
                      <a:pt x="6279" y="12240"/>
                      <a:pt x="6258" y="12189"/>
                      <a:pt x="6216" y="12105"/>
                    </a:cubicBezTo>
                    <a:cubicBezTo>
                      <a:pt x="6175" y="12001"/>
                      <a:pt x="6227" y="11897"/>
                      <a:pt x="6227" y="11803"/>
                    </a:cubicBezTo>
                    <a:cubicBezTo>
                      <a:pt x="6258" y="11782"/>
                      <a:pt x="6279" y="11761"/>
                      <a:pt x="6269" y="11720"/>
                    </a:cubicBezTo>
                    <a:cubicBezTo>
                      <a:pt x="6289" y="11710"/>
                      <a:pt x="6289" y="11689"/>
                      <a:pt x="6279" y="11668"/>
                    </a:cubicBezTo>
                    <a:lnTo>
                      <a:pt x="6289" y="11668"/>
                    </a:lnTo>
                    <a:cubicBezTo>
                      <a:pt x="6320" y="11657"/>
                      <a:pt x="6341" y="11636"/>
                      <a:pt x="6331" y="11606"/>
                    </a:cubicBezTo>
                    <a:cubicBezTo>
                      <a:pt x="6352" y="11585"/>
                      <a:pt x="6352" y="11574"/>
                      <a:pt x="6341" y="11553"/>
                    </a:cubicBezTo>
                    <a:cubicBezTo>
                      <a:pt x="6445" y="11407"/>
                      <a:pt x="6549" y="11262"/>
                      <a:pt x="6643" y="11116"/>
                    </a:cubicBezTo>
                    <a:cubicBezTo>
                      <a:pt x="6695" y="11053"/>
                      <a:pt x="6748" y="10991"/>
                      <a:pt x="6799" y="10918"/>
                    </a:cubicBezTo>
                    <a:cubicBezTo>
                      <a:pt x="6873" y="10803"/>
                      <a:pt x="6935" y="10668"/>
                      <a:pt x="7039" y="10574"/>
                    </a:cubicBezTo>
                    <a:cubicBezTo>
                      <a:pt x="7174" y="10470"/>
                      <a:pt x="7278" y="10324"/>
                      <a:pt x="7435" y="10241"/>
                    </a:cubicBezTo>
                    <a:cubicBezTo>
                      <a:pt x="7560" y="10169"/>
                      <a:pt x="7611" y="10065"/>
                      <a:pt x="7674" y="9950"/>
                    </a:cubicBezTo>
                    <a:cubicBezTo>
                      <a:pt x="7840" y="9752"/>
                      <a:pt x="7965" y="9523"/>
                      <a:pt x="8143" y="9325"/>
                    </a:cubicBezTo>
                    <a:cubicBezTo>
                      <a:pt x="8257" y="9200"/>
                      <a:pt x="8372" y="9054"/>
                      <a:pt x="8497" y="8919"/>
                    </a:cubicBezTo>
                    <a:cubicBezTo>
                      <a:pt x="8569" y="8919"/>
                      <a:pt x="8653" y="8908"/>
                      <a:pt x="8726" y="8898"/>
                    </a:cubicBezTo>
                    <a:cubicBezTo>
                      <a:pt x="8851" y="8929"/>
                      <a:pt x="8986" y="8961"/>
                      <a:pt x="9111" y="8992"/>
                    </a:cubicBezTo>
                    <a:cubicBezTo>
                      <a:pt x="9181" y="9007"/>
                      <a:pt x="9251" y="9034"/>
                      <a:pt x="9325" y="9034"/>
                    </a:cubicBezTo>
                    <a:cubicBezTo>
                      <a:pt x="9350" y="9034"/>
                      <a:pt x="9376" y="9031"/>
                      <a:pt x="9402" y="9023"/>
                    </a:cubicBezTo>
                    <a:cubicBezTo>
                      <a:pt x="9425" y="9030"/>
                      <a:pt x="9446" y="9038"/>
                      <a:pt x="9465" y="9038"/>
                    </a:cubicBezTo>
                    <a:cubicBezTo>
                      <a:pt x="9472" y="9038"/>
                      <a:pt x="9479" y="9037"/>
                      <a:pt x="9486" y="9033"/>
                    </a:cubicBezTo>
                    <a:cubicBezTo>
                      <a:pt x="9850" y="8971"/>
                      <a:pt x="10204" y="8908"/>
                      <a:pt x="10558" y="8836"/>
                    </a:cubicBezTo>
                    <a:cubicBezTo>
                      <a:pt x="10579" y="8836"/>
                      <a:pt x="10610" y="8804"/>
                      <a:pt x="10631" y="8794"/>
                    </a:cubicBezTo>
                    <a:cubicBezTo>
                      <a:pt x="10683" y="8794"/>
                      <a:pt x="10725" y="8763"/>
                      <a:pt x="10756" y="8721"/>
                    </a:cubicBezTo>
                    <a:cubicBezTo>
                      <a:pt x="10777" y="8711"/>
                      <a:pt x="10808" y="8690"/>
                      <a:pt x="10839" y="8669"/>
                    </a:cubicBezTo>
                    <a:cubicBezTo>
                      <a:pt x="10850" y="8669"/>
                      <a:pt x="10860" y="8669"/>
                      <a:pt x="10871" y="8659"/>
                    </a:cubicBezTo>
                    <a:cubicBezTo>
                      <a:pt x="10985" y="8628"/>
                      <a:pt x="11037" y="8513"/>
                      <a:pt x="11141" y="8471"/>
                    </a:cubicBezTo>
                    <a:cubicBezTo>
                      <a:pt x="11401" y="8367"/>
                      <a:pt x="11600" y="8190"/>
                      <a:pt x="11797" y="8003"/>
                    </a:cubicBezTo>
                    <a:lnTo>
                      <a:pt x="11859" y="7971"/>
                    </a:lnTo>
                    <a:cubicBezTo>
                      <a:pt x="11891" y="7971"/>
                      <a:pt x="11901" y="7951"/>
                      <a:pt x="11912" y="7930"/>
                    </a:cubicBezTo>
                    <a:cubicBezTo>
                      <a:pt x="12089" y="7826"/>
                      <a:pt x="12245" y="7701"/>
                      <a:pt x="12391" y="7545"/>
                    </a:cubicBezTo>
                    <a:cubicBezTo>
                      <a:pt x="12662" y="7242"/>
                      <a:pt x="12891" y="6909"/>
                      <a:pt x="13141" y="6587"/>
                    </a:cubicBezTo>
                    <a:cubicBezTo>
                      <a:pt x="13161" y="6555"/>
                      <a:pt x="13171" y="6534"/>
                      <a:pt x="13203" y="6514"/>
                    </a:cubicBezTo>
                    <a:cubicBezTo>
                      <a:pt x="13255" y="6493"/>
                      <a:pt x="13296" y="6451"/>
                      <a:pt x="13317" y="6389"/>
                    </a:cubicBezTo>
                    <a:cubicBezTo>
                      <a:pt x="13390" y="6285"/>
                      <a:pt x="13484" y="6201"/>
                      <a:pt x="13515" y="6056"/>
                    </a:cubicBezTo>
                    <a:cubicBezTo>
                      <a:pt x="13620" y="5608"/>
                      <a:pt x="13754" y="5160"/>
                      <a:pt x="13932" y="4734"/>
                    </a:cubicBezTo>
                    <a:cubicBezTo>
                      <a:pt x="14015" y="4556"/>
                      <a:pt x="14057" y="4369"/>
                      <a:pt x="14119" y="4192"/>
                    </a:cubicBezTo>
                    <a:cubicBezTo>
                      <a:pt x="14171" y="4161"/>
                      <a:pt x="14182" y="4119"/>
                      <a:pt x="14182" y="4067"/>
                    </a:cubicBezTo>
                    <a:cubicBezTo>
                      <a:pt x="14203" y="4026"/>
                      <a:pt x="14233" y="3994"/>
                      <a:pt x="14244" y="3963"/>
                    </a:cubicBezTo>
                    <a:cubicBezTo>
                      <a:pt x="14317" y="3702"/>
                      <a:pt x="14421" y="3453"/>
                      <a:pt x="14546" y="3213"/>
                    </a:cubicBezTo>
                    <a:cubicBezTo>
                      <a:pt x="14682" y="2984"/>
                      <a:pt x="14608" y="2807"/>
                      <a:pt x="14442" y="2620"/>
                    </a:cubicBezTo>
                    <a:cubicBezTo>
                      <a:pt x="14119" y="2744"/>
                      <a:pt x="13786" y="2880"/>
                      <a:pt x="13463" y="3005"/>
                    </a:cubicBezTo>
                    <a:cubicBezTo>
                      <a:pt x="13453" y="3005"/>
                      <a:pt x="13442" y="3015"/>
                      <a:pt x="13432" y="3015"/>
                    </a:cubicBezTo>
                    <a:cubicBezTo>
                      <a:pt x="13141" y="3047"/>
                      <a:pt x="12849" y="3099"/>
                      <a:pt x="12568" y="3193"/>
                    </a:cubicBezTo>
                    <a:cubicBezTo>
                      <a:pt x="12463" y="3213"/>
                      <a:pt x="12359" y="3193"/>
                      <a:pt x="12276" y="3265"/>
                    </a:cubicBezTo>
                    <a:cubicBezTo>
                      <a:pt x="12130" y="3286"/>
                      <a:pt x="11974" y="3297"/>
                      <a:pt x="11829" y="3380"/>
                    </a:cubicBezTo>
                    <a:cubicBezTo>
                      <a:pt x="11812" y="3379"/>
                      <a:pt x="11796" y="3379"/>
                      <a:pt x="11779" y="3379"/>
                    </a:cubicBezTo>
                    <a:cubicBezTo>
                      <a:pt x="11487" y="3379"/>
                      <a:pt x="11219" y="3469"/>
                      <a:pt x="10943" y="3567"/>
                    </a:cubicBezTo>
                    <a:cubicBezTo>
                      <a:pt x="10919" y="3548"/>
                      <a:pt x="10893" y="3540"/>
                      <a:pt x="10866" y="3540"/>
                    </a:cubicBezTo>
                    <a:cubicBezTo>
                      <a:pt x="10835" y="3540"/>
                      <a:pt x="10805" y="3551"/>
                      <a:pt x="10777" y="3567"/>
                    </a:cubicBezTo>
                    <a:cubicBezTo>
                      <a:pt x="10538" y="3692"/>
                      <a:pt x="10277" y="3786"/>
                      <a:pt x="10059" y="3942"/>
                    </a:cubicBezTo>
                    <a:cubicBezTo>
                      <a:pt x="10028" y="3958"/>
                      <a:pt x="9997" y="3985"/>
                      <a:pt x="9962" y="3985"/>
                    </a:cubicBezTo>
                    <a:cubicBezTo>
                      <a:pt x="9949" y="3985"/>
                      <a:pt x="9936" y="3981"/>
                      <a:pt x="9923" y="3973"/>
                    </a:cubicBezTo>
                    <a:cubicBezTo>
                      <a:pt x="9881" y="3911"/>
                      <a:pt x="9902" y="3838"/>
                      <a:pt x="9881" y="3776"/>
                    </a:cubicBezTo>
                    <a:cubicBezTo>
                      <a:pt x="9871" y="3713"/>
                      <a:pt x="9830" y="3702"/>
                      <a:pt x="9777" y="3692"/>
                    </a:cubicBezTo>
                    <a:cubicBezTo>
                      <a:pt x="9756" y="3567"/>
                      <a:pt x="9767" y="3443"/>
                      <a:pt x="9715" y="3328"/>
                    </a:cubicBezTo>
                    <a:cubicBezTo>
                      <a:pt x="9715" y="3286"/>
                      <a:pt x="9715" y="3255"/>
                      <a:pt x="9725" y="3223"/>
                    </a:cubicBezTo>
                    <a:cubicBezTo>
                      <a:pt x="9756" y="3172"/>
                      <a:pt x="9777" y="3130"/>
                      <a:pt x="9715" y="3089"/>
                    </a:cubicBezTo>
                    <a:lnTo>
                      <a:pt x="9705" y="3078"/>
                    </a:lnTo>
                    <a:cubicBezTo>
                      <a:pt x="9715" y="3068"/>
                      <a:pt x="9705" y="3047"/>
                      <a:pt x="9705" y="3026"/>
                    </a:cubicBezTo>
                    <a:lnTo>
                      <a:pt x="9705" y="2776"/>
                    </a:lnTo>
                    <a:cubicBezTo>
                      <a:pt x="9684" y="2453"/>
                      <a:pt x="9601" y="2151"/>
                      <a:pt x="9506" y="1839"/>
                    </a:cubicBezTo>
                    <a:cubicBezTo>
                      <a:pt x="9496" y="1787"/>
                      <a:pt x="9455" y="1756"/>
                      <a:pt x="9402" y="1735"/>
                    </a:cubicBezTo>
                    <a:cubicBezTo>
                      <a:pt x="9413" y="1714"/>
                      <a:pt x="9402" y="1693"/>
                      <a:pt x="9402" y="1672"/>
                    </a:cubicBezTo>
                    <a:lnTo>
                      <a:pt x="9402" y="1620"/>
                    </a:lnTo>
                    <a:cubicBezTo>
                      <a:pt x="9381" y="1589"/>
                      <a:pt x="9361" y="1568"/>
                      <a:pt x="9351" y="1537"/>
                    </a:cubicBezTo>
                    <a:cubicBezTo>
                      <a:pt x="9309" y="1402"/>
                      <a:pt x="9205" y="1318"/>
                      <a:pt x="9111" y="1245"/>
                    </a:cubicBezTo>
                    <a:lnTo>
                      <a:pt x="9101" y="1235"/>
                    </a:lnTo>
                    <a:cubicBezTo>
                      <a:pt x="9090" y="1152"/>
                      <a:pt x="9038" y="1099"/>
                      <a:pt x="8986" y="1048"/>
                    </a:cubicBezTo>
                    <a:cubicBezTo>
                      <a:pt x="8944" y="933"/>
                      <a:pt x="8851" y="850"/>
                      <a:pt x="8788" y="756"/>
                    </a:cubicBezTo>
                    <a:cubicBezTo>
                      <a:pt x="8663" y="506"/>
                      <a:pt x="8497" y="287"/>
                      <a:pt x="8299" y="79"/>
                    </a:cubicBezTo>
                    <a:cubicBezTo>
                      <a:pt x="8252" y="27"/>
                      <a:pt x="8218" y="1"/>
                      <a:pt x="8191"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7" name="Google Shape;207;p40"/>
              <p:cNvPicPr preferRelativeResize="0"/>
              <p:nvPr/>
            </p:nvPicPr>
            <p:blipFill rotWithShape="1">
              <a:blip r:embed="rId2">
                <a:alphaModFix/>
              </a:blip>
              <a:srcRect/>
              <a:stretch/>
            </p:blipFill>
            <p:spPr>
              <a:xfrm>
                <a:off x="7702325" y="1953707"/>
                <a:ext cx="1183600" cy="1730385"/>
              </a:xfrm>
              <a:prstGeom prst="rect">
                <a:avLst/>
              </a:prstGeom>
              <a:noFill/>
              <a:ln>
                <a:noFill/>
              </a:ln>
            </p:spPr>
          </p:pic>
        </p:grpSp>
        <p:grpSp>
          <p:nvGrpSpPr>
            <p:cNvPr id="208" name="Google Shape;208;p40"/>
            <p:cNvGrpSpPr/>
            <p:nvPr/>
          </p:nvGrpSpPr>
          <p:grpSpPr>
            <a:xfrm rot="-3233906">
              <a:off x="8892236" y="3511141"/>
              <a:ext cx="274959" cy="539098"/>
              <a:chOff x="4229113" y="3659368"/>
              <a:chExt cx="424779" cy="832844"/>
            </a:xfrm>
          </p:grpSpPr>
          <p:sp>
            <p:nvSpPr>
              <p:cNvPr id="209" name="Google Shape;209;p40"/>
              <p:cNvSpPr/>
              <p:nvPr/>
            </p:nvSpPr>
            <p:spPr>
              <a:xfrm>
                <a:off x="4229113" y="3659368"/>
                <a:ext cx="424779" cy="832844"/>
              </a:xfrm>
              <a:custGeom>
                <a:avLst/>
                <a:gdLst/>
                <a:ahLst/>
                <a:cxnLst/>
                <a:rect l="l" t="t" r="r" b="b"/>
                <a:pathLst>
                  <a:path w="5405" h="10598" extrusionOk="0">
                    <a:moveTo>
                      <a:pt x="2541" y="2137"/>
                    </a:moveTo>
                    <a:cubicBezTo>
                      <a:pt x="2531" y="2137"/>
                      <a:pt x="2531" y="2147"/>
                      <a:pt x="2531" y="2147"/>
                    </a:cubicBezTo>
                    <a:lnTo>
                      <a:pt x="2520" y="2137"/>
                    </a:lnTo>
                    <a:close/>
                    <a:moveTo>
                      <a:pt x="4061" y="2876"/>
                    </a:moveTo>
                    <a:lnTo>
                      <a:pt x="4072" y="2886"/>
                    </a:lnTo>
                    <a:lnTo>
                      <a:pt x="4061" y="2886"/>
                    </a:lnTo>
                    <a:lnTo>
                      <a:pt x="4061" y="2876"/>
                    </a:lnTo>
                    <a:close/>
                    <a:moveTo>
                      <a:pt x="2406" y="3678"/>
                    </a:moveTo>
                    <a:lnTo>
                      <a:pt x="2406" y="3699"/>
                    </a:lnTo>
                    <a:lnTo>
                      <a:pt x="2396" y="3688"/>
                    </a:lnTo>
                    <a:cubicBezTo>
                      <a:pt x="2396" y="3688"/>
                      <a:pt x="2406" y="3688"/>
                      <a:pt x="2406" y="3678"/>
                    </a:cubicBezTo>
                    <a:close/>
                    <a:moveTo>
                      <a:pt x="1323" y="3803"/>
                    </a:moveTo>
                    <a:cubicBezTo>
                      <a:pt x="1313" y="3813"/>
                      <a:pt x="1313" y="3824"/>
                      <a:pt x="1313" y="3834"/>
                    </a:cubicBezTo>
                    <a:lnTo>
                      <a:pt x="1313" y="3803"/>
                    </a:lnTo>
                    <a:close/>
                    <a:moveTo>
                      <a:pt x="1000" y="3918"/>
                    </a:moveTo>
                    <a:lnTo>
                      <a:pt x="1000" y="3918"/>
                    </a:lnTo>
                    <a:cubicBezTo>
                      <a:pt x="1003" y="3919"/>
                      <a:pt x="1006" y="3922"/>
                      <a:pt x="1011" y="3928"/>
                    </a:cubicBezTo>
                    <a:lnTo>
                      <a:pt x="1000" y="3928"/>
                    </a:lnTo>
                    <a:lnTo>
                      <a:pt x="1000" y="3918"/>
                    </a:lnTo>
                    <a:close/>
                    <a:moveTo>
                      <a:pt x="1687" y="5021"/>
                    </a:moveTo>
                    <a:lnTo>
                      <a:pt x="1687" y="5031"/>
                    </a:lnTo>
                    <a:lnTo>
                      <a:pt x="1677" y="5031"/>
                    </a:lnTo>
                    <a:lnTo>
                      <a:pt x="1677" y="5021"/>
                    </a:lnTo>
                    <a:close/>
                    <a:moveTo>
                      <a:pt x="1677" y="5031"/>
                    </a:moveTo>
                    <a:lnTo>
                      <a:pt x="1687" y="5041"/>
                    </a:lnTo>
                    <a:cubicBezTo>
                      <a:pt x="1678" y="5041"/>
                      <a:pt x="1677" y="5031"/>
                      <a:pt x="1677" y="5031"/>
                    </a:cubicBezTo>
                    <a:close/>
                    <a:moveTo>
                      <a:pt x="2783" y="9704"/>
                    </a:moveTo>
                    <a:lnTo>
                      <a:pt x="2783" y="9704"/>
                    </a:lnTo>
                    <a:cubicBezTo>
                      <a:pt x="2782" y="9707"/>
                      <a:pt x="2781" y="9711"/>
                      <a:pt x="2781" y="9717"/>
                    </a:cubicBezTo>
                    <a:lnTo>
                      <a:pt x="2781" y="9706"/>
                    </a:lnTo>
                    <a:cubicBezTo>
                      <a:pt x="2782" y="9705"/>
                      <a:pt x="2782" y="9705"/>
                      <a:pt x="2783" y="9704"/>
                    </a:cubicBezTo>
                    <a:close/>
                    <a:moveTo>
                      <a:pt x="2302" y="10071"/>
                    </a:moveTo>
                    <a:lnTo>
                      <a:pt x="2302" y="10071"/>
                    </a:lnTo>
                    <a:cubicBezTo>
                      <a:pt x="2312" y="10071"/>
                      <a:pt x="2323" y="10081"/>
                      <a:pt x="2333" y="10092"/>
                    </a:cubicBezTo>
                    <a:lnTo>
                      <a:pt x="2333" y="10102"/>
                    </a:lnTo>
                    <a:cubicBezTo>
                      <a:pt x="2323" y="10081"/>
                      <a:pt x="2312" y="10081"/>
                      <a:pt x="2302" y="10071"/>
                    </a:cubicBezTo>
                    <a:close/>
                    <a:moveTo>
                      <a:pt x="2000" y="10185"/>
                    </a:moveTo>
                    <a:cubicBezTo>
                      <a:pt x="2021" y="10185"/>
                      <a:pt x="2052" y="10185"/>
                      <a:pt x="2062" y="10206"/>
                    </a:cubicBezTo>
                    <a:cubicBezTo>
                      <a:pt x="2042" y="10206"/>
                      <a:pt x="2021" y="10196"/>
                      <a:pt x="2000" y="10185"/>
                    </a:cubicBezTo>
                    <a:close/>
                    <a:moveTo>
                      <a:pt x="3381" y="1"/>
                    </a:moveTo>
                    <a:cubicBezTo>
                      <a:pt x="3362" y="1"/>
                      <a:pt x="3343" y="8"/>
                      <a:pt x="3323" y="23"/>
                    </a:cubicBezTo>
                    <a:cubicBezTo>
                      <a:pt x="3198" y="96"/>
                      <a:pt x="3083" y="127"/>
                      <a:pt x="2948" y="138"/>
                    </a:cubicBezTo>
                    <a:cubicBezTo>
                      <a:pt x="2916" y="148"/>
                      <a:pt x="2874" y="169"/>
                      <a:pt x="2844" y="189"/>
                    </a:cubicBezTo>
                    <a:cubicBezTo>
                      <a:pt x="2823" y="189"/>
                      <a:pt x="2802" y="179"/>
                      <a:pt x="2781" y="179"/>
                    </a:cubicBezTo>
                    <a:cubicBezTo>
                      <a:pt x="2644" y="65"/>
                      <a:pt x="2524" y="12"/>
                      <a:pt x="2392" y="12"/>
                    </a:cubicBezTo>
                    <a:cubicBezTo>
                      <a:pt x="2344" y="12"/>
                      <a:pt x="2293" y="19"/>
                      <a:pt x="2240" y="34"/>
                    </a:cubicBezTo>
                    <a:cubicBezTo>
                      <a:pt x="2083" y="64"/>
                      <a:pt x="1917" y="85"/>
                      <a:pt x="1771" y="138"/>
                    </a:cubicBezTo>
                    <a:cubicBezTo>
                      <a:pt x="1542" y="231"/>
                      <a:pt x="1261" y="252"/>
                      <a:pt x="1115" y="492"/>
                    </a:cubicBezTo>
                    <a:cubicBezTo>
                      <a:pt x="1084" y="543"/>
                      <a:pt x="1042" y="543"/>
                      <a:pt x="990" y="564"/>
                    </a:cubicBezTo>
                    <a:cubicBezTo>
                      <a:pt x="896" y="606"/>
                      <a:pt x="792" y="627"/>
                      <a:pt x="761" y="742"/>
                    </a:cubicBezTo>
                    <a:lnTo>
                      <a:pt x="761" y="752"/>
                    </a:lnTo>
                    <a:cubicBezTo>
                      <a:pt x="740" y="762"/>
                      <a:pt x="720" y="783"/>
                      <a:pt x="699" y="804"/>
                    </a:cubicBezTo>
                    <a:cubicBezTo>
                      <a:pt x="657" y="804"/>
                      <a:pt x="636" y="825"/>
                      <a:pt x="625" y="856"/>
                    </a:cubicBezTo>
                    <a:cubicBezTo>
                      <a:pt x="605" y="908"/>
                      <a:pt x="574" y="950"/>
                      <a:pt x="553" y="991"/>
                    </a:cubicBezTo>
                    <a:cubicBezTo>
                      <a:pt x="459" y="1137"/>
                      <a:pt x="355" y="1272"/>
                      <a:pt x="396" y="1460"/>
                    </a:cubicBezTo>
                    <a:cubicBezTo>
                      <a:pt x="407" y="1533"/>
                      <a:pt x="366" y="1595"/>
                      <a:pt x="324" y="1658"/>
                    </a:cubicBezTo>
                    <a:cubicBezTo>
                      <a:pt x="105" y="1772"/>
                      <a:pt x="95" y="2001"/>
                      <a:pt x="22" y="2188"/>
                    </a:cubicBezTo>
                    <a:cubicBezTo>
                      <a:pt x="12" y="2220"/>
                      <a:pt x="1" y="2262"/>
                      <a:pt x="22" y="2283"/>
                    </a:cubicBezTo>
                    <a:cubicBezTo>
                      <a:pt x="84" y="2408"/>
                      <a:pt x="12" y="2522"/>
                      <a:pt x="32" y="2647"/>
                    </a:cubicBezTo>
                    <a:lnTo>
                      <a:pt x="32" y="3313"/>
                    </a:lnTo>
                    <a:cubicBezTo>
                      <a:pt x="1" y="3553"/>
                      <a:pt x="147" y="3688"/>
                      <a:pt x="324" y="3813"/>
                    </a:cubicBezTo>
                    <a:cubicBezTo>
                      <a:pt x="355" y="4053"/>
                      <a:pt x="417" y="4282"/>
                      <a:pt x="574" y="4479"/>
                    </a:cubicBezTo>
                    <a:cubicBezTo>
                      <a:pt x="646" y="4687"/>
                      <a:pt x="792" y="4823"/>
                      <a:pt x="990" y="4916"/>
                    </a:cubicBezTo>
                    <a:cubicBezTo>
                      <a:pt x="1136" y="5083"/>
                      <a:pt x="1313" y="5208"/>
                      <a:pt x="1542" y="5219"/>
                    </a:cubicBezTo>
                    <a:cubicBezTo>
                      <a:pt x="1601" y="5263"/>
                      <a:pt x="1659" y="5276"/>
                      <a:pt x="1718" y="5276"/>
                    </a:cubicBezTo>
                    <a:cubicBezTo>
                      <a:pt x="1743" y="5276"/>
                      <a:pt x="1767" y="5274"/>
                      <a:pt x="1792" y="5270"/>
                    </a:cubicBezTo>
                    <a:cubicBezTo>
                      <a:pt x="1812" y="5270"/>
                      <a:pt x="1844" y="5270"/>
                      <a:pt x="1865" y="5260"/>
                    </a:cubicBezTo>
                    <a:cubicBezTo>
                      <a:pt x="2073" y="5281"/>
                      <a:pt x="2104" y="5437"/>
                      <a:pt x="2125" y="5604"/>
                    </a:cubicBezTo>
                    <a:cubicBezTo>
                      <a:pt x="2136" y="5635"/>
                      <a:pt x="2115" y="5677"/>
                      <a:pt x="2115" y="5719"/>
                    </a:cubicBezTo>
                    <a:cubicBezTo>
                      <a:pt x="2104" y="5895"/>
                      <a:pt x="2073" y="6073"/>
                      <a:pt x="2104" y="6260"/>
                    </a:cubicBezTo>
                    <a:cubicBezTo>
                      <a:pt x="2104" y="6385"/>
                      <a:pt x="2104" y="6499"/>
                      <a:pt x="2115" y="6624"/>
                    </a:cubicBezTo>
                    <a:cubicBezTo>
                      <a:pt x="2104" y="6645"/>
                      <a:pt x="2104" y="6666"/>
                      <a:pt x="2104" y="6686"/>
                    </a:cubicBezTo>
                    <a:cubicBezTo>
                      <a:pt x="2042" y="6864"/>
                      <a:pt x="2042" y="6864"/>
                      <a:pt x="2094" y="7186"/>
                    </a:cubicBezTo>
                    <a:cubicBezTo>
                      <a:pt x="2094" y="7301"/>
                      <a:pt x="2094" y="7426"/>
                      <a:pt x="2104" y="7540"/>
                    </a:cubicBezTo>
                    <a:cubicBezTo>
                      <a:pt x="2032" y="7676"/>
                      <a:pt x="1937" y="7801"/>
                      <a:pt x="1990" y="7968"/>
                    </a:cubicBezTo>
                    <a:cubicBezTo>
                      <a:pt x="1896" y="8123"/>
                      <a:pt x="1917" y="8269"/>
                      <a:pt x="2032" y="8415"/>
                    </a:cubicBezTo>
                    <a:cubicBezTo>
                      <a:pt x="2021" y="8519"/>
                      <a:pt x="1990" y="8623"/>
                      <a:pt x="1917" y="8706"/>
                    </a:cubicBezTo>
                    <a:cubicBezTo>
                      <a:pt x="1823" y="8769"/>
                      <a:pt x="1854" y="8863"/>
                      <a:pt x="1865" y="8956"/>
                    </a:cubicBezTo>
                    <a:cubicBezTo>
                      <a:pt x="1833" y="8967"/>
                      <a:pt x="1823" y="8977"/>
                      <a:pt x="1823" y="9009"/>
                    </a:cubicBezTo>
                    <a:cubicBezTo>
                      <a:pt x="1782" y="9123"/>
                      <a:pt x="1740" y="9248"/>
                      <a:pt x="1750" y="9384"/>
                    </a:cubicBezTo>
                    <a:cubicBezTo>
                      <a:pt x="1740" y="9456"/>
                      <a:pt x="1750" y="9539"/>
                      <a:pt x="1729" y="9613"/>
                    </a:cubicBezTo>
                    <a:cubicBezTo>
                      <a:pt x="1667" y="9800"/>
                      <a:pt x="1657" y="9987"/>
                      <a:pt x="1677" y="10175"/>
                    </a:cubicBezTo>
                    <a:cubicBezTo>
                      <a:pt x="1698" y="10237"/>
                      <a:pt x="1740" y="10289"/>
                      <a:pt x="1740" y="10351"/>
                    </a:cubicBezTo>
                    <a:cubicBezTo>
                      <a:pt x="1740" y="10476"/>
                      <a:pt x="1812" y="10529"/>
                      <a:pt x="1917" y="10571"/>
                    </a:cubicBezTo>
                    <a:cubicBezTo>
                      <a:pt x="1956" y="10590"/>
                      <a:pt x="2001" y="10597"/>
                      <a:pt x="2046" y="10597"/>
                    </a:cubicBezTo>
                    <a:cubicBezTo>
                      <a:pt x="2072" y="10597"/>
                      <a:pt x="2099" y="10595"/>
                      <a:pt x="2125" y="10591"/>
                    </a:cubicBezTo>
                    <a:cubicBezTo>
                      <a:pt x="2261" y="10571"/>
                      <a:pt x="2365" y="10487"/>
                      <a:pt x="2479" y="10414"/>
                    </a:cubicBezTo>
                    <a:cubicBezTo>
                      <a:pt x="2604" y="10414"/>
                      <a:pt x="2666" y="10321"/>
                      <a:pt x="2719" y="10217"/>
                    </a:cubicBezTo>
                    <a:cubicBezTo>
                      <a:pt x="2740" y="10143"/>
                      <a:pt x="2750" y="10071"/>
                      <a:pt x="2770" y="9987"/>
                    </a:cubicBezTo>
                    <a:cubicBezTo>
                      <a:pt x="2791" y="9914"/>
                      <a:pt x="2791" y="9842"/>
                      <a:pt x="2791" y="9758"/>
                    </a:cubicBezTo>
                    <a:cubicBezTo>
                      <a:pt x="2833" y="9696"/>
                      <a:pt x="2823" y="9623"/>
                      <a:pt x="2823" y="9550"/>
                    </a:cubicBezTo>
                    <a:cubicBezTo>
                      <a:pt x="2833" y="9259"/>
                      <a:pt x="2833" y="8967"/>
                      <a:pt x="2864" y="8665"/>
                    </a:cubicBezTo>
                    <a:cubicBezTo>
                      <a:pt x="2906" y="8311"/>
                      <a:pt x="2906" y="7957"/>
                      <a:pt x="2895" y="7603"/>
                    </a:cubicBezTo>
                    <a:cubicBezTo>
                      <a:pt x="2906" y="7561"/>
                      <a:pt x="2906" y="7519"/>
                      <a:pt x="2906" y="7478"/>
                    </a:cubicBezTo>
                    <a:cubicBezTo>
                      <a:pt x="2958" y="7374"/>
                      <a:pt x="2948" y="7280"/>
                      <a:pt x="2906" y="7176"/>
                    </a:cubicBezTo>
                    <a:cubicBezTo>
                      <a:pt x="2969" y="6978"/>
                      <a:pt x="2969" y="6770"/>
                      <a:pt x="2969" y="6572"/>
                    </a:cubicBezTo>
                    <a:cubicBezTo>
                      <a:pt x="2979" y="6520"/>
                      <a:pt x="2999" y="6478"/>
                      <a:pt x="3010" y="6427"/>
                    </a:cubicBezTo>
                    <a:cubicBezTo>
                      <a:pt x="3041" y="6291"/>
                      <a:pt x="3052" y="6145"/>
                      <a:pt x="3114" y="6020"/>
                    </a:cubicBezTo>
                    <a:cubicBezTo>
                      <a:pt x="3208" y="5843"/>
                      <a:pt x="3260" y="5656"/>
                      <a:pt x="3333" y="5479"/>
                    </a:cubicBezTo>
                    <a:cubicBezTo>
                      <a:pt x="3343" y="5479"/>
                      <a:pt x="3343" y="5469"/>
                      <a:pt x="3343" y="5469"/>
                    </a:cubicBezTo>
                    <a:cubicBezTo>
                      <a:pt x="3406" y="5385"/>
                      <a:pt x="3499" y="5302"/>
                      <a:pt x="3458" y="5177"/>
                    </a:cubicBezTo>
                    <a:cubicBezTo>
                      <a:pt x="3582" y="5125"/>
                      <a:pt x="3707" y="5083"/>
                      <a:pt x="3822" y="5041"/>
                    </a:cubicBezTo>
                    <a:lnTo>
                      <a:pt x="3864" y="5041"/>
                    </a:lnTo>
                    <a:cubicBezTo>
                      <a:pt x="3924" y="5071"/>
                      <a:pt x="3955" y="5087"/>
                      <a:pt x="3980" y="5087"/>
                    </a:cubicBezTo>
                    <a:cubicBezTo>
                      <a:pt x="4006" y="5087"/>
                      <a:pt x="4024" y="5069"/>
                      <a:pt x="4061" y="5031"/>
                    </a:cubicBezTo>
                    <a:cubicBezTo>
                      <a:pt x="4135" y="4990"/>
                      <a:pt x="4124" y="4916"/>
                      <a:pt x="4135" y="4854"/>
                    </a:cubicBezTo>
                    <a:cubicBezTo>
                      <a:pt x="4218" y="4812"/>
                      <a:pt x="4281" y="4761"/>
                      <a:pt x="4311" y="4667"/>
                    </a:cubicBezTo>
                    <a:cubicBezTo>
                      <a:pt x="4489" y="4552"/>
                      <a:pt x="4645" y="4417"/>
                      <a:pt x="4739" y="4229"/>
                    </a:cubicBezTo>
                    <a:cubicBezTo>
                      <a:pt x="4822" y="4188"/>
                      <a:pt x="4884" y="4104"/>
                      <a:pt x="4905" y="4021"/>
                    </a:cubicBezTo>
                    <a:cubicBezTo>
                      <a:pt x="4999" y="3771"/>
                      <a:pt x="5123" y="3542"/>
                      <a:pt x="5280" y="3324"/>
                    </a:cubicBezTo>
                    <a:cubicBezTo>
                      <a:pt x="5353" y="3220"/>
                      <a:pt x="5353" y="3116"/>
                      <a:pt x="5290" y="3011"/>
                    </a:cubicBezTo>
                    <a:lnTo>
                      <a:pt x="5353" y="2699"/>
                    </a:lnTo>
                    <a:cubicBezTo>
                      <a:pt x="5405" y="2657"/>
                      <a:pt x="5405" y="2616"/>
                      <a:pt x="5373" y="2574"/>
                    </a:cubicBezTo>
                    <a:cubicBezTo>
                      <a:pt x="5280" y="2480"/>
                      <a:pt x="5176" y="2408"/>
                      <a:pt x="5113" y="2283"/>
                    </a:cubicBezTo>
                    <a:cubicBezTo>
                      <a:pt x="5093" y="2251"/>
                      <a:pt x="5030" y="2230"/>
                      <a:pt x="4989" y="2209"/>
                    </a:cubicBezTo>
                    <a:lnTo>
                      <a:pt x="4989" y="2158"/>
                    </a:lnTo>
                    <a:cubicBezTo>
                      <a:pt x="5030" y="2105"/>
                      <a:pt x="5072" y="2063"/>
                      <a:pt x="5113" y="2022"/>
                    </a:cubicBezTo>
                    <a:cubicBezTo>
                      <a:pt x="5144" y="1991"/>
                      <a:pt x="5165" y="1949"/>
                      <a:pt x="5155" y="1918"/>
                    </a:cubicBezTo>
                    <a:cubicBezTo>
                      <a:pt x="5093" y="1730"/>
                      <a:pt x="5123" y="1512"/>
                      <a:pt x="4989" y="1355"/>
                    </a:cubicBezTo>
                    <a:cubicBezTo>
                      <a:pt x="4989" y="1283"/>
                      <a:pt x="4989" y="1210"/>
                      <a:pt x="4936" y="1158"/>
                    </a:cubicBezTo>
                    <a:cubicBezTo>
                      <a:pt x="4926" y="1096"/>
                      <a:pt x="4936" y="1022"/>
                      <a:pt x="4853" y="981"/>
                    </a:cubicBezTo>
                    <a:cubicBezTo>
                      <a:pt x="4686" y="887"/>
                      <a:pt x="4561" y="731"/>
                      <a:pt x="4457" y="575"/>
                    </a:cubicBezTo>
                    <a:cubicBezTo>
                      <a:pt x="4353" y="429"/>
                      <a:pt x="4228" y="325"/>
                      <a:pt x="4072" y="242"/>
                    </a:cubicBezTo>
                    <a:cubicBezTo>
                      <a:pt x="4048" y="213"/>
                      <a:pt x="4029" y="200"/>
                      <a:pt x="4010" y="200"/>
                    </a:cubicBezTo>
                    <a:cubicBezTo>
                      <a:pt x="3989" y="200"/>
                      <a:pt x="3970" y="218"/>
                      <a:pt x="3947" y="252"/>
                    </a:cubicBezTo>
                    <a:lnTo>
                      <a:pt x="3822" y="252"/>
                    </a:lnTo>
                    <a:cubicBezTo>
                      <a:pt x="3760" y="169"/>
                      <a:pt x="3656" y="200"/>
                      <a:pt x="3582" y="179"/>
                    </a:cubicBezTo>
                    <a:cubicBezTo>
                      <a:pt x="3562" y="169"/>
                      <a:pt x="3541" y="148"/>
                      <a:pt x="3520" y="127"/>
                    </a:cubicBezTo>
                    <a:cubicBezTo>
                      <a:pt x="3468" y="45"/>
                      <a:pt x="3427" y="1"/>
                      <a:pt x="3381"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0" name="Google Shape;210;p40"/>
              <p:cNvPicPr preferRelativeResize="0"/>
              <p:nvPr/>
            </p:nvPicPr>
            <p:blipFill rotWithShape="1">
              <a:blip r:embed="rId3">
                <a:alphaModFix/>
              </a:blip>
              <a:srcRect/>
              <a:stretch/>
            </p:blipFill>
            <p:spPr>
              <a:xfrm>
                <a:off x="4229920" y="3660228"/>
                <a:ext cx="423175" cy="831119"/>
              </a:xfrm>
              <a:prstGeom prst="rect">
                <a:avLst/>
              </a:prstGeom>
              <a:noFill/>
              <a:ln>
                <a:noFill/>
              </a:ln>
            </p:spPr>
          </p:pic>
        </p:grpSp>
      </p:grpSp>
      <p:grpSp>
        <p:nvGrpSpPr>
          <p:cNvPr id="211" name="Google Shape;211;p40"/>
          <p:cNvGrpSpPr/>
          <p:nvPr/>
        </p:nvGrpSpPr>
        <p:grpSpPr>
          <a:xfrm rot="554848">
            <a:off x="420055" y="4326426"/>
            <a:ext cx="586355" cy="372587"/>
            <a:chOff x="2434039" y="2947450"/>
            <a:chExt cx="1005620" cy="639000"/>
          </a:xfrm>
        </p:grpSpPr>
        <p:sp>
          <p:nvSpPr>
            <p:cNvPr id="212" name="Google Shape;212;p40"/>
            <p:cNvSpPr/>
            <p:nvPr/>
          </p:nvSpPr>
          <p:spPr>
            <a:xfrm>
              <a:off x="2434040" y="2948130"/>
              <a:ext cx="1005611" cy="637635"/>
            </a:xfrm>
            <a:custGeom>
              <a:avLst/>
              <a:gdLst/>
              <a:ahLst/>
              <a:cxnLst/>
              <a:rect l="l" t="t" r="r" b="b"/>
              <a:pathLst>
                <a:path w="9486" h="6015" extrusionOk="0">
                  <a:moveTo>
                    <a:pt x="3249" y="370"/>
                  </a:moveTo>
                  <a:cubicBezTo>
                    <a:pt x="3249" y="370"/>
                    <a:pt x="3239" y="370"/>
                    <a:pt x="3239" y="380"/>
                  </a:cubicBezTo>
                  <a:lnTo>
                    <a:pt x="3239" y="370"/>
                  </a:lnTo>
                  <a:close/>
                  <a:moveTo>
                    <a:pt x="3384" y="1057"/>
                  </a:moveTo>
                  <a:lnTo>
                    <a:pt x="3384" y="1120"/>
                  </a:lnTo>
                  <a:cubicBezTo>
                    <a:pt x="3374" y="1130"/>
                    <a:pt x="3374" y="1130"/>
                    <a:pt x="3363" y="1130"/>
                  </a:cubicBezTo>
                  <a:cubicBezTo>
                    <a:pt x="3374" y="1109"/>
                    <a:pt x="3374" y="1078"/>
                    <a:pt x="3384" y="1057"/>
                  </a:cubicBezTo>
                  <a:close/>
                  <a:moveTo>
                    <a:pt x="4030" y="1203"/>
                  </a:moveTo>
                  <a:lnTo>
                    <a:pt x="4030" y="1213"/>
                  </a:lnTo>
                  <a:lnTo>
                    <a:pt x="4009" y="1213"/>
                  </a:lnTo>
                  <a:cubicBezTo>
                    <a:pt x="4020" y="1203"/>
                    <a:pt x="4020" y="1203"/>
                    <a:pt x="4030" y="1203"/>
                  </a:cubicBezTo>
                  <a:close/>
                  <a:moveTo>
                    <a:pt x="3114" y="1307"/>
                  </a:moveTo>
                  <a:lnTo>
                    <a:pt x="3114" y="1317"/>
                  </a:lnTo>
                  <a:cubicBezTo>
                    <a:pt x="3104" y="1317"/>
                    <a:pt x="3104" y="1317"/>
                    <a:pt x="3104" y="1307"/>
                  </a:cubicBezTo>
                  <a:close/>
                  <a:moveTo>
                    <a:pt x="5592" y="1879"/>
                  </a:moveTo>
                  <a:lnTo>
                    <a:pt x="5592" y="1911"/>
                  </a:lnTo>
                  <a:cubicBezTo>
                    <a:pt x="5582" y="1900"/>
                    <a:pt x="5582" y="1890"/>
                    <a:pt x="5582" y="1879"/>
                  </a:cubicBezTo>
                  <a:close/>
                  <a:moveTo>
                    <a:pt x="4925" y="2328"/>
                  </a:moveTo>
                  <a:cubicBezTo>
                    <a:pt x="4957" y="2328"/>
                    <a:pt x="4988" y="2338"/>
                    <a:pt x="5019" y="2338"/>
                  </a:cubicBezTo>
                  <a:cubicBezTo>
                    <a:pt x="5007" y="2346"/>
                    <a:pt x="4993" y="2349"/>
                    <a:pt x="4980" y="2349"/>
                  </a:cubicBezTo>
                  <a:cubicBezTo>
                    <a:pt x="4959" y="2349"/>
                    <a:pt x="4938" y="2340"/>
                    <a:pt x="4925" y="2328"/>
                  </a:cubicBezTo>
                  <a:close/>
                  <a:moveTo>
                    <a:pt x="7174" y="2962"/>
                  </a:moveTo>
                  <a:cubicBezTo>
                    <a:pt x="7174" y="2983"/>
                    <a:pt x="7164" y="3004"/>
                    <a:pt x="7153" y="3025"/>
                  </a:cubicBezTo>
                  <a:cubicBezTo>
                    <a:pt x="7153" y="3004"/>
                    <a:pt x="7153" y="2973"/>
                    <a:pt x="7164" y="2962"/>
                  </a:cubicBezTo>
                  <a:close/>
                  <a:moveTo>
                    <a:pt x="4384" y="4982"/>
                  </a:moveTo>
                  <a:lnTo>
                    <a:pt x="4384" y="5003"/>
                  </a:lnTo>
                  <a:cubicBezTo>
                    <a:pt x="4374" y="5003"/>
                    <a:pt x="4363" y="4993"/>
                    <a:pt x="4353" y="4993"/>
                  </a:cubicBezTo>
                  <a:cubicBezTo>
                    <a:pt x="4363" y="4993"/>
                    <a:pt x="4374" y="4993"/>
                    <a:pt x="4384" y="4982"/>
                  </a:cubicBezTo>
                  <a:close/>
                  <a:moveTo>
                    <a:pt x="3723" y="4969"/>
                  </a:moveTo>
                  <a:cubicBezTo>
                    <a:pt x="3737" y="4969"/>
                    <a:pt x="3770" y="4982"/>
                    <a:pt x="3770" y="4982"/>
                  </a:cubicBezTo>
                  <a:cubicBezTo>
                    <a:pt x="3759" y="5003"/>
                    <a:pt x="3759" y="5024"/>
                    <a:pt x="3759" y="5045"/>
                  </a:cubicBezTo>
                  <a:cubicBezTo>
                    <a:pt x="3749" y="5024"/>
                    <a:pt x="3728" y="5003"/>
                    <a:pt x="3707" y="4982"/>
                  </a:cubicBezTo>
                  <a:cubicBezTo>
                    <a:pt x="3717" y="4982"/>
                    <a:pt x="3717" y="4972"/>
                    <a:pt x="3717" y="4972"/>
                  </a:cubicBezTo>
                  <a:cubicBezTo>
                    <a:pt x="3717" y="4970"/>
                    <a:pt x="3720" y="4969"/>
                    <a:pt x="3723" y="4969"/>
                  </a:cubicBezTo>
                  <a:close/>
                  <a:moveTo>
                    <a:pt x="2526" y="0"/>
                  </a:moveTo>
                  <a:cubicBezTo>
                    <a:pt x="2431" y="0"/>
                    <a:pt x="2337" y="35"/>
                    <a:pt x="2250" y="99"/>
                  </a:cubicBezTo>
                  <a:cubicBezTo>
                    <a:pt x="2218" y="120"/>
                    <a:pt x="2167" y="141"/>
                    <a:pt x="2125" y="141"/>
                  </a:cubicBezTo>
                  <a:cubicBezTo>
                    <a:pt x="2010" y="141"/>
                    <a:pt x="2042" y="234"/>
                    <a:pt x="2031" y="297"/>
                  </a:cubicBezTo>
                  <a:cubicBezTo>
                    <a:pt x="2010" y="297"/>
                    <a:pt x="1989" y="297"/>
                    <a:pt x="1968" y="308"/>
                  </a:cubicBezTo>
                  <a:lnTo>
                    <a:pt x="1718" y="214"/>
                  </a:lnTo>
                  <a:cubicBezTo>
                    <a:pt x="1698" y="203"/>
                    <a:pt x="1677" y="196"/>
                    <a:pt x="1658" y="196"/>
                  </a:cubicBezTo>
                  <a:cubicBezTo>
                    <a:pt x="1638" y="196"/>
                    <a:pt x="1620" y="203"/>
                    <a:pt x="1604" y="224"/>
                  </a:cubicBezTo>
                  <a:cubicBezTo>
                    <a:pt x="1552" y="297"/>
                    <a:pt x="1479" y="297"/>
                    <a:pt x="1406" y="297"/>
                  </a:cubicBezTo>
                  <a:cubicBezTo>
                    <a:pt x="1354" y="308"/>
                    <a:pt x="1302" y="318"/>
                    <a:pt x="1271" y="370"/>
                  </a:cubicBezTo>
                  <a:cubicBezTo>
                    <a:pt x="1227" y="354"/>
                    <a:pt x="1199" y="344"/>
                    <a:pt x="1178" y="344"/>
                  </a:cubicBezTo>
                  <a:cubicBezTo>
                    <a:pt x="1145" y="344"/>
                    <a:pt x="1128" y="369"/>
                    <a:pt x="1084" y="433"/>
                  </a:cubicBezTo>
                  <a:cubicBezTo>
                    <a:pt x="1010" y="422"/>
                    <a:pt x="938" y="433"/>
                    <a:pt x="865" y="412"/>
                  </a:cubicBezTo>
                  <a:cubicBezTo>
                    <a:pt x="811" y="394"/>
                    <a:pt x="762" y="385"/>
                    <a:pt x="715" y="385"/>
                  </a:cubicBezTo>
                  <a:cubicBezTo>
                    <a:pt x="625" y="385"/>
                    <a:pt x="545" y="419"/>
                    <a:pt x="469" y="495"/>
                  </a:cubicBezTo>
                  <a:cubicBezTo>
                    <a:pt x="427" y="547"/>
                    <a:pt x="365" y="568"/>
                    <a:pt x="313" y="609"/>
                  </a:cubicBezTo>
                  <a:cubicBezTo>
                    <a:pt x="272" y="641"/>
                    <a:pt x="261" y="693"/>
                    <a:pt x="251" y="745"/>
                  </a:cubicBezTo>
                  <a:cubicBezTo>
                    <a:pt x="251" y="912"/>
                    <a:pt x="251" y="1078"/>
                    <a:pt x="219" y="1245"/>
                  </a:cubicBezTo>
                  <a:cubicBezTo>
                    <a:pt x="167" y="1484"/>
                    <a:pt x="126" y="1734"/>
                    <a:pt x="73" y="1974"/>
                  </a:cubicBezTo>
                  <a:cubicBezTo>
                    <a:pt x="63" y="2025"/>
                    <a:pt x="94" y="2057"/>
                    <a:pt x="126" y="2078"/>
                  </a:cubicBezTo>
                  <a:cubicBezTo>
                    <a:pt x="126" y="2140"/>
                    <a:pt x="136" y="2203"/>
                    <a:pt x="94" y="2265"/>
                  </a:cubicBezTo>
                  <a:cubicBezTo>
                    <a:pt x="11" y="2390"/>
                    <a:pt x="11" y="2536"/>
                    <a:pt x="1" y="2682"/>
                  </a:cubicBezTo>
                  <a:cubicBezTo>
                    <a:pt x="1" y="2786"/>
                    <a:pt x="32" y="2890"/>
                    <a:pt x="126" y="2921"/>
                  </a:cubicBezTo>
                  <a:cubicBezTo>
                    <a:pt x="240" y="2962"/>
                    <a:pt x="313" y="3077"/>
                    <a:pt x="448" y="3098"/>
                  </a:cubicBezTo>
                  <a:cubicBezTo>
                    <a:pt x="563" y="3161"/>
                    <a:pt x="688" y="3212"/>
                    <a:pt x="760" y="3337"/>
                  </a:cubicBezTo>
                  <a:cubicBezTo>
                    <a:pt x="823" y="3431"/>
                    <a:pt x="906" y="3473"/>
                    <a:pt x="1021" y="3473"/>
                  </a:cubicBezTo>
                  <a:lnTo>
                    <a:pt x="1084" y="3535"/>
                  </a:lnTo>
                  <a:cubicBezTo>
                    <a:pt x="1094" y="3691"/>
                    <a:pt x="1188" y="3774"/>
                    <a:pt x="1334" y="3795"/>
                  </a:cubicBezTo>
                  <a:cubicBezTo>
                    <a:pt x="1334" y="3848"/>
                    <a:pt x="1344" y="3889"/>
                    <a:pt x="1396" y="3931"/>
                  </a:cubicBezTo>
                  <a:cubicBezTo>
                    <a:pt x="1396" y="4087"/>
                    <a:pt x="1489" y="4191"/>
                    <a:pt x="1593" y="4306"/>
                  </a:cubicBezTo>
                  <a:cubicBezTo>
                    <a:pt x="1734" y="4426"/>
                    <a:pt x="1875" y="4556"/>
                    <a:pt x="2071" y="4556"/>
                  </a:cubicBezTo>
                  <a:cubicBezTo>
                    <a:pt x="2079" y="4556"/>
                    <a:pt x="2086" y="4556"/>
                    <a:pt x="2093" y="4556"/>
                  </a:cubicBezTo>
                  <a:cubicBezTo>
                    <a:pt x="2114" y="4587"/>
                    <a:pt x="2138" y="4603"/>
                    <a:pt x="2161" y="4603"/>
                  </a:cubicBezTo>
                  <a:cubicBezTo>
                    <a:pt x="2185" y="4603"/>
                    <a:pt x="2208" y="4587"/>
                    <a:pt x="2229" y="4556"/>
                  </a:cubicBezTo>
                  <a:cubicBezTo>
                    <a:pt x="2280" y="4585"/>
                    <a:pt x="2332" y="4615"/>
                    <a:pt x="2387" y="4615"/>
                  </a:cubicBezTo>
                  <a:cubicBezTo>
                    <a:pt x="2410" y="4615"/>
                    <a:pt x="2434" y="4610"/>
                    <a:pt x="2458" y="4597"/>
                  </a:cubicBezTo>
                  <a:cubicBezTo>
                    <a:pt x="2572" y="4545"/>
                    <a:pt x="2687" y="4566"/>
                    <a:pt x="2791" y="4556"/>
                  </a:cubicBezTo>
                  <a:lnTo>
                    <a:pt x="2801" y="4556"/>
                  </a:lnTo>
                  <a:cubicBezTo>
                    <a:pt x="2812" y="4577"/>
                    <a:pt x="2833" y="4597"/>
                    <a:pt x="2854" y="4618"/>
                  </a:cubicBezTo>
                  <a:lnTo>
                    <a:pt x="2854" y="4806"/>
                  </a:lnTo>
                  <a:lnTo>
                    <a:pt x="2854" y="4816"/>
                  </a:lnTo>
                  <a:cubicBezTo>
                    <a:pt x="2843" y="4816"/>
                    <a:pt x="2833" y="4827"/>
                    <a:pt x="2833" y="4827"/>
                  </a:cubicBezTo>
                  <a:cubicBezTo>
                    <a:pt x="2833" y="4837"/>
                    <a:pt x="2843" y="4847"/>
                    <a:pt x="2843" y="4847"/>
                  </a:cubicBezTo>
                  <a:cubicBezTo>
                    <a:pt x="2843" y="4857"/>
                    <a:pt x="2854" y="4868"/>
                    <a:pt x="2854" y="4868"/>
                  </a:cubicBezTo>
                  <a:lnTo>
                    <a:pt x="2864" y="4878"/>
                  </a:lnTo>
                  <a:cubicBezTo>
                    <a:pt x="2854" y="4972"/>
                    <a:pt x="2905" y="5024"/>
                    <a:pt x="2979" y="5066"/>
                  </a:cubicBezTo>
                  <a:cubicBezTo>
                    <a:pt x="2989" y="5086"/>
                    <a:pt x="2989" y="5107"/>
                    <a:pt x="2989" y="5128"/>
                  </a:cubicBezTo>
                  <a:lnTo>
                    <a:pt x="3051" y="5191"/>
                  </a:lnTo>
                  <a:cubicBezTo>
                    <a:pt x="3020" y="5410"/>
                    <a:pt x="3134" y="5535"/>
                    <a:pt x="3301" y="5639"/>
                  </a:cubicBezTo>
                  <a:cubicBezTo>
                    <a:pt x="3426" y="5639"/>
                    <a:pt x="3488" y="5732"/>
                    <a:pt x="3562" y="5805"/>
                  </a:cubicBezTo>
                  <a:cubicBezTo>
                    <a:pt x="3634" y="5868"/>
                    <a:pt x="3707" y="5899"/>
                    <a:pt x="3801" y="5930"/>
                  </a:cubicBezTo>
                  <a:cubicBezTo>
                    <a:pt x="4041" y="6003"/>
                    <a:pt x="4280" y="5951"/>
                    <a:pt x="4509" y="6013"/>
                  </a:cubicBezTo>
                  <a:cubicBezTo>
                    <a:pt x="4523" y="6014"/>
                    <a:pt x="4537" y="6015"/>
                    <a:pt x="4551" y="6015"/>
                  </a:cubicBezTo>
                  <a:cubicBezTo>
                    <a:pt x="4679" y="6015"/>
                    <a:pt x="4791" y="5973"/>
                    <a:pt x="4894" y="5889"/>
                  </a:cubicBezTo>
                  <a:lnTo>
                    <a:pt x="4957" y="5889"/>
                  </a:lnTo>
                  <a:lnTo>
                    <a:pt x="4957" y="5878"/>
                  </a:lnTo>
                  <a:cubicBezTo>
                    <a:pt x="4978" y="5868"/>
                    <a:pt x="4999" y="5847"/>
                    <a:pt x="5019" y="5826"/>
                  </a:cubicBezTo>
                  <a:lnTo>
                    <a:pt x="5082" y="5764"/>
                  </a:lnTo>
                  <a:cubicBezTo>
                    <a:pt x="5082" y="5764"/>
                    <a:pt x="5092" y="5764"/>
                    <a:pt x="5092" y="5753"/>
                  </a:cubicBezTo>
                  <a:lnTo>
                    <a:pt x="5144" y="5701"/>
                  </a:lnTo>
                  <a:cubicBezTo>
                    <a:pt x="5165" y="5669"/>
                    <a:pt x="5175" y="5639"/>
                    <a:pt x="5196" y="5618"/>
                  </a:cubicBezTo>
                  <a:cubicBezTo>
                    <a:pt x="5332" y="5472"/>
                    <a:pt x="5467" y="5336"/>
                    <a:pt x="5529" y="5139"/>
                  </a:cubicBezTo>
                  <a:cubicBezTo>
                    <a:pt x="5572" y="4993"/>
                    <a:pt x="5685" y="4932"/>
                    <a:pt x="5816" y="4932"/>
                  </a:cubicBezTo>
                  <a:cubicBezTo>
                    <a:pt x="5845" y="4932"/>
                    <a:pt x="5874" y="4935"/>
                    <a:pt x="5904" y="4941"/>
                  </a:cubicBezTo>
                  <a:cubicBezTo>
                    <a:pt x="5936" y="4993"/>
                    <a:pt x="5966" y="5035"/>
                    <a:pt x="6019" y="5076"/>
                  </a:cubicBezTo>
                  <a:cubicBezTo>
                    <a:pt x="6091" y="5243"/>
                    <a:pt x="6258" y="5253"/>
                    <a:pt x="6404" y="5315"/>
                  </a:cubicBezTo>
                  <a:cubicBezTo>
                    <a:pt x="6452" y="5340"/>
                    <a:pt x="6504" y="5357"/>
                    <a:pt x="6558" y="5357"/>
                  </a:cubicBezTo>
                  <a:cubicBezTo>
                    <a:pt x="6596" y="5357"/>
                    <a:pt x="6635" y="5348"/>
                    <a:pt x="6675" y="5326"/>
                  </a:cubicBezTo>
                  <a:cubicBezTo>
                    <a:pt x="6798" y="5261"/>
                    <a:pt x="6925" y="5251"/>
                    <a:pt x="7058" y="5251"/>
                  </a:cubicBezTo>
                  <a:cubicBezTo>
                    <a:pt x="7117" y="5251"/>
                    <a:pt x="7176" y="5253"/>
                    <a:pt x="7237" y="5253"/>
                  </a:cubicBezTo>
                  <a:cubicBezTo>
                    <a:pt x="7255" y="5255"/>
                    <a:pt x="7272" y="5257"/>
                    <a:pt x="7288" y="5257"/>
                  </a:cubicBezTo>
                  <a:cubicBezTo>
                    <a:pt x="7414" y="5257"/>
                    <a:pt x="7495" y="5186"/>
                    <a:pt x="7560" y="5066"/>
                  </a:cubicBezTo>
                  <a:lnTo>
                    <a:pt x="7622" y="5066"/>
                  </a:lnTo>
                  <a:lnTo>
                    <a:pt x="7685" y="5003"/>
                  </a:lnTo>
                  <a:cubicBezTo>
                    <a:pt x="7737" y="4889"/>
                    <a:pt x="7831" y="4868"/>
                    <a:pt x="7935" y="4868"/>
                  </a:cubicBezTo>
                  <a:cubicBezTo>
                    <a:pt x="8060" y="4868"/>
                    <a:pt x="8174" y="4868"/>
                    <a:pt x="8289" y="4878"/>
                  </a:cubicBezTo>
                  <a:cubicBezTo>
                    <a:pt x="8309" y="4880"/>
                    <a:pt x="8328" y="4881"/>
                    <a:pt x="8347" y="4881"/>
                  </a:cubicBezTo>
                  <a:cubicBezTo>
                    <a:pt x="8548" y="4881"/>
                    <a:pt x="8710" y="4784"/>
                    <a:pt x="8872" y="4670"/>
                  </a:cubicBezTo>
                  <a:cubicBezTo>
                    <a:pt x="8914" y="4639"/>
                    <a:pt x="8944" y="4597"/>
                    <a:pt x="8997" y="4577"/>
                  </a:cubicBezTo>
                  <a:cubicBezTo>
                    <a:pt x="9184" y="4462"/>
                    <a:pt x="9257" y="4274"/>
                    <a:pt x="9268" y="4066"/>
                  </a:cubicBezTo>
                  <a:cubicBezTo>
                    <a:pt x="9278" y="3931"/>
                    <a:pt x="9319" y="3806"/>
                    <a:pt x="9340" y="3670"/>
                  </a:cubicBezTo>
                  <a:cubicBezTo>
                    <a:pt x="9340" y="3650"/>
                    <a:pt x="9330" y="3629"/>
                    <a:pt x="9330" y="3608"/>
                  </a:cubicBezTo>
                  <a:cubicBezTo>
                    <a:pt x="9319" y="3473"/>
                    <a:pt x="9319" y="3337"/>
                    <a:pt x="9444" y="3244"/>
                  </a:cubicBezTo>
                  <a:cubicBezTo>
                    <a:pt x="9465" y="3233"/>
                    <a:pt x="9455" y="3191"/>
                    <a:pt x="9465" y="3161"/>
                  </a:cubicBezTo>
                  <a:lnTo>
                    <a:pt x="9465" y="3036"/>
                  </a:lnTo>
                  <a:cubicBezTo>
                    <a:pt x="9486" y="2827"/>
                    <a:pt x="9423" y="2661"/>
                    <a:pt x="9205" y="2588"/>
                  </a:cubicBezTo>
                  <a:cubicBezTo>
                    <a:pt x="9101" y="2546"/>
                    <a:pt x="9018" y="2473"/>
                    <a:pt x="8893" y="2463"/>
                  </a:cubicBezTo>
                  <a:cubicBezTo>
                    <a:pt x="8643" y="2307"/>
                    <a:pt x="8361" y="2203"/>
                    <a:pt x="8091" y="2088"/>
                  </a:cubicBezTo>
                  <a:cubicBezTo>
                    <a:pt x="8070" y="2078"/>
                    <a:pt x="8028" y="2078"/>
                    <a:pt x="7997" y="2078"/>
                  </a:cubicBezTo>
                  <a:cubicBezTo>
                    <a:pt x="7882" y="2057"/>
                    <a:pt x="7757" y="2004"/>
                    <a:pt x="7632" y="2004"/>
                  </a:cubicBezTo>
                  <a:cubicBezTo>
                    <a:pt x="7602" y="1994"/>
                    <a:pt x="7581" y="1963"/>
                    <a:pt x="7549" y="1963"/>
                  </a:cubicBezTo>
                  <a:cubicBezTo>
                    <a:pt x="7352" y="1932"/>
                    <a:pt x="7164" y="1859"/>
                    <a:pt x="6987" y="1765"/>
                  </a:cubicBezTo>
                  <a:cubicBezTo>
                    <a:pt x="6956" y="1703"/>
                    <a:pt x="6924" y="1671"/>
                    <a:pt x="6841" y="1671"/>
                  </a:cubicBezTo>
                  <a:cubicBezTo>
                    <a:pt x="6654" y="1692"/>
                    <a:pt x="6477" y="1745"/>
                    <a:pt x="6320" y="1838"/>
                  </a:cubicBezTo>
                  <a:cubicBezTo>
                    <a:pt x="6308" y="1845"/>
                    <a:pt x="6296" y="1849"/>
                    <a:pt x="6284" y="1849"/>
                  </a:cubicBezTo>
                  <a:cubicBezTo>
                    <a:pt x="6246" y="1849"/>
                    <a:pt x="6214" y="1815"/>
                    <a:pt x="6206" y="1775"/>
                  </a:cubicBezTo>
                  <a:cubicBezTo>
                    <a:pt x="6186" y="1692"/>
                    <a:pt x="6216" y="1630"/>
                    <a:pt x="6290" y="1588"/>
                  </a:cubicBezTo>
                  <a:cubicBezTo>
                    <a:pt x="6331" y="1567"/>
                    <a:pt x="6383" y="1567"/>
                    <a:pt x="6415" y="1515"/>
                  </a:cubicBezTo>
                  <a:lnTo>
                    <a:pt x="6415" y="1505"/>
                  </a:lnTo>
                  <a:cubicBezTo>
                    <a:pt x="6445" y="1495"/>
                    <a:pt x="6466" y="1474"/>
                    <a:pt x="6466" y="1432"/>
                  </a:cubicBezTo>
                  <a:cubicBezTo>
                    <a:pt x="6477" y="1421"/>
                    <a:pt x="6477" y="1401"/>
                    <a:pt x="6477" y="1380"/>
                  </a:cubicBezTo>
                  <a:cubicBezTo>
                    <a:pt x="6508" y="1380"/>
                    <a:pt x="6529" y="1359"/>
                    <a:pt x="6540" y="1317"/>
                  </a:cubicBezTo>
                  <a:cubicBezTo>
                    <a:pt x="6623" y="1286"/>
                    <a:pt x="6612" y="1234"/>
                    <a:pt x="6560" y="1182"/>
                  </a:cubicBezTo>
                  <a:cubicBezTo>
                    <a:pt x="6540" y="1037"/>
                    <a:pt x="6540" y="870"/>
                    <a:pt x="6352" y="807"/>
                  </a:cubicBezTo>
                  <a:cubicBezTo>
                    <a:pt x="6341" y="776"/>
                    <a:pt x="6320" y="755"/>
                    <a:pt x="6290" y="745"/>
                  </a:cubicBezTo>
                  <a:lnTo>
                    <a:pt x="6279" y="745"/>
                  </a:lnTo>
                  <a:cubicBezTo>
                    <a:pt x="6279" y="713"/>
                    <a:pt x="6258" y="693"/>
                    <a:pt x="6227" y="683"/>
                  </a:cubicBezTo>
                  <a:cubicBezTo>
                    <a:pt x="6144" y="547"/>
                    <a:pt x="6008" y="516"/>
                    <a:pt x="5873" y="484"/>
                  </a:cubicBezTo>
                  <a:cubicBezTo>
                    <a:pt x="5842" y="484"/>
                    <a:pt x="5811" y="463"/>
                    <a:pt x="5790" y="453"/>
                  </a:cubicBezTo>
                  <a:cubicBezTo>
                    <a:pt x="5726" y="422"/>
                    <a:pt x="5669" y="408"/>
                    <a:pt x="5608" y="408"/>
                  </a:cubicBezTo>
                  <a:cubicBezTo>
                    <a:pt x="5589" y="408"/>
                    <a:pt x="5570" y="409"/>
                    <a:pt x="5550" y="412"/>
                  </a:cubicBezTo>
                  <a:cubicBezTo>
                    <a:pt x="5461" y="316"/>
                    <a:pt x="5367" y="251"/>
                    <a:pt x="5260" y="251"/>
                  </a:cubicBezTo>
                  <a:cubicBezTo>
                    <a:pt x="5205" y="251"/>
                    <a:pt x="5146" y="268"/>
                    <a:pt x="5082" y="308"/>
                  </a:cubicBezTo>
                  <a:cubicBezTo>
                    <a:pt x="5071" y="313"/>
                    <a:pt x="5061" y="313"/>
                    <a:pt x="5051" y="313"/>
                  </a:cubicBezTo>
                  <a:cubicBezTo>
                    <a:pt x="5040" y="313"/>
                    <a:pt x="5030" y="313"/>
                    <a:pt x="5019" y="318"/>
                  </a:cubicBezTo>
                  <a:cubicBezTo>
                    <a:pt x="4936" y="308"/>
                    <a:pt x="4853" y="308"/>
                    <a:pt x="4770" y="297"/>
                  </a:cubicBezTo>
                  <a:cubicBezTo>
                    <a:pt x="4717" y="261"/>
                    <a:pt x="4691" y="243"/>
                    <a:pt x="4667" y="243"/>
                  </a:cubicBezTo>
                  <a:cubicBezTo>
                    <a:pt x="4642" y="243"/>
                    <a:pt x="4618" y="261"/>
                    <a:pt x="4571" y="297"/>
                  </a:cubicBezTo>
                  <a:cubicBezTo>
                    <a:pt x="4384" y="308"/>
                    <a:pt x="4259" y="433"/>
                    <a:pt x="4113" y="537"/>
                  </a:cubicBezTo>
                  <a:cubicBezTo>
                    <a:pt x="4082" y="542"/>
                    <a:pt x="4053" y="547"/>
                    <a:pt x="4025" y="547"/>
                  </a:cubicBezTo>
                  <a:cubicBezTo>
                    <a:pt x="3996" y="547"/>
                    <a:pt x="3968" y="542"/>
                    <a:pt x="3937" y="526"/>
                  </a:cubicBezTo>
                  <a:cubicBezTo>
                    <a:pt x="3900" y="502"/>
                    <a:pt x="3863" y="491"/>
                    <a:pt x="3827" y="491"/>
                  </a:cubicBezTo>
                  <a:cubicBezTo>
                    <a:pt x="3801" y="491"/>
                    <a:pt x="3775" y="496"/>
                    <a:pt x="3749" y="505"/>
                  </a:cubicBezTo>
                  <a:cubicBezTo>
                    <a:pt x="3655" y="505"/>
                    <a:pt x="3572" y="484"/>
                    <a:pt x="3499" y="433"/>
                  </a:cubicBezTo>
                  <a:cubicBezTo>
                    <a:pt x="3478" y="266"/>
                    <a:pt x="3384" y="172"/>
                    <a:pt x="3229" y="141"/>
                  </a:cubicBezTo>
                  <a:cubicBezTo>
                    <a:pt x="3145" y="120"/>
                    <a:pt x="3072" y="109"/>
                    <a:pt x="2989" y="109"/>
                  </a:cubicBezTo>
                  <a:cubicBezTo>
                    <a:pt x="2959" y="88"/>
                    <a:pt x="2927" y="84"/>
                    <a:pt x="2895" y="84"/>
                  </a:cubicBezTo>
                  <a:cubicBezTo>
                    <a:pt x="2876" y="84"/>
                    <a:pt x="2858" y="86"/>
                    <a:pt x="2839" y="86"/>
                  </a:cubicBezTo>
                  <a:cubicBezTo>
                    <a:pt x="2809" y="86"/>
                    <a:pt x="2779" y="83"/>
                    <a:pt x="2750" y="68"/>
                  </a:cubicBezTo>
                  <a:cubicBezTo>
                    <a:pt x="2676" y="22"/>
                    <a:pt x="2601" y="0"/>
                    <a:pt x="2526"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3" name="Google Shape;213;p40"/>
            <p:cNvPicPr preferRelativeResize="0"/>
            <p:nvPr/>
          </p:nvPicPr>
          <p:blipFill rotWithShape="1">
            <a:blip r:embed="rId4">
              <a:alphaModFix/>
            </a:blip>
            <a:srcRect/>
            <a:stretch/>
          </p:blipFill>
          <p:spPr>
            <a:xfrm>
              <a:off x="2434039" y="2947450"/>
              <a:ext cx="1005620" cy="639000"/>
            </a:xfrm>
            <a:prstGeom prst="rect">
              <a:avLst/>
            </a:prstGeom>
            <a:noFill/>
            <a:ln>
              <a:noFill/>
            </a:ln>
          </p:spPr>
        </p:pic>
      </p:grpSp>
      <p:grpSp>
        <p:nvGrpSpPr>
          <p:cNvPr id="214" name="Google Shape;214;p40"/>
          <p:cNvGrpSpPr/>
          <p:nvPr/>
        </p:nvGrpSpPr>
        <p:grpSpPr>
          <a:xfrm rot="-2052010" flipH="1">
            <a:off x="8728287" y="281897"/>
            <a:ext cx="374513" cy="1730429"/>
            <a:chOff x="7590201" y="-177406"/>
            <a:chExt cx="374503" cy="1730385"/>
          </a:xfrm>
        </p:grpSpPr>
        <p:sp>
          <p:nvSpPr>
            <p:cNvPr id="215" name="Google Shape;215;p40"/>
            <p:cNvSpPr/>
            <p:nvPr/>
          </p:nvSpPr>
          <p:spPr>
            <a:xfrm>
              <a:off x="7590201" y="-174512"/>
              <a:ext cx="374503" cy="1724590"/>
            </a:xfrm>
            <a:custGeom>
              <a:avLst/>
              <a:gdLst/>
              <a:ahLst/>
              <a:cxnLst/>
              <a:rect l="l" t="t" r="r" b="b"/>
              <a:pathLst>
                <a:path w="5249" h="24170" extrusionOk="0">
                  <a:moveTo>
                    <a:pt x="2853" y="1127"/>
                  </a:moveTo>
                  <a:cubicBezTo>
                    <a:pt x="2853" y="1138"/>
                    <a:pt x="2874" y="1169"/>
                    <a:pt x="2895" y="1190"/>
                  </a:cubicBezTo>
                  <a:cubicBezTo>
                    <a:pt x="2892" y="1193"/>
                    <a:pt x="2889" y="1194"/>
                    <a:pt x="2886" y="1194"/>
                  </a:cubicBezTo>
                  <a:cubicBezTo>
                    <a:pt x="2879" y="1194"/>
                    <a:pt x="2871" y="1187"/>
                    <a:pt x="2864" y="1180"/>
                  </a:cubicBezTo>
                  <a:cubicBezTo>
                    <a:pt x="2853" y="1169"/>
                    <a:pt x="2853" y="1138"/>
                    <a:pt x="2853" y="1127"/>
                  </a:cubicBezTo>
                  <a:close/>
                  <a:moveTo>
                    <a:pt x="3348" y="1794"/>
                  </a:moveTo>
                  <a:cubicBezTo>
                    <a:pt x="3353" y="1794"/>
                    <a:pt x="3358" y="1799"/>
                    <a:pt x="3353" y="1815"/>
                  </a:cubicBezTo>
                  <a:cubicBezTo>
                    <a:pt x="3353" y="1805"/>
                    <a:pt x="3343" y="1805"/>
                    <a:pt x="3343" y="1805"/>
                  </a:cubicBezTo>
                  <a:cubicBezTo>
                    <a:pt x="3338" y="1799"/>
                    <a:pt x="3343" y="1794"/>
                    <a:pt x="3348" y="1794"/>
                  </a:cubicBezTo>
                  <a:close/>
                  <a:moveTo>
                    <a:pt x="2499" y="4667"/>
                  </a:moveTo>
                  <a:cubicBezTo>
                    <a:pt x="2510" y="4667"/>
                    <a:pt x="2510" y="4678"/>
                    <a:pt x="2510" y="4678"/>
                  </a:cubicBezTo>
                  <a:lnTo>
                    <a:pt x="2499" y="4667"/>
                  </a:lnTo>
                  <a:close/>
                  <a:moveTo>
                    <a:pt x="1218" y="8314"/>
                  </a:moveTo>
                  <a:cubicBezTo>
                    <a:pt x="1219" y="8314"/>
                    <a:pt x="1219" y="8317"/>
                    <a:pt x="1219" y="8322"/>
                  </a:cubicBezTo>
                  <a:lnTo>
                    <a:pt x="1208" y="8322"/>
                  </a:lnTo>
                  <a:cubicBezTo>
                    <a:pt x="1214" y="8317"/>
                    <a:pt x="1216" y="8314"/>
                    <a:pt x="1218" y="8314"/>
                  </a:cubicBezTo>
                  <a:close/>
                  <a:moveTo>
                    <a:pt x="3790" y="9290"/>
                  </a:moveTo>
                  <a:cubicBezTo>
                    <a:pt x="3801" y="9290"/>
                    <a:pt x="3801" y="9301"/>
                    <a:pt x="3801" y="9301"/>
                  </a:cubicBezTo>
                  <a:cubicBezTo>
                    <a:pt x="3801" y="9301"/>
                    <a:pt x="3790" y="9301"/>
                    <a:pt x="3780" y="9311"/>
                  </a:cubicBezTo>
                  <a:cubicBezTo>
                    <a:pt x="3790" y="9301"/>
                    <a:pt x="3790" y="9290"/>
                    <a:pt x="3790" y="9290"/>
                  </a:cubicBezTo>
                  <a:close/>
                  <a:moveTo>
                    <a:pt x="1708" y="9988"/>
                  </a:moveTo>
                  <a:lnTo>
                    <a:pt x="1708" y="9998"/>
                  </a:lnTo>
                  <a:cubicBezTo>
                    <a:pt x="1698" y="9998"/>
                    <a:pt x="1688" y="10009"/>
                    <a:pt x="1687" y="10019"/>
                  </a:cubicBezTo>
                  <a:lnTo>
                    <a:pt x="1687" y="10019"/>
                  </a:lnTo>
                  <a:cubicBezTo>
                    <a:pt x="1688" y="10009"/>
                    <a:pt x="1698" y="9998"/>
                    <a:pt x="1708" y="9988"/>
                  </a:cubicBezTo>
                  <a:close/>
                  <a:moveTo>
                    <a:pt x="254" y="12222"/>
                  </a:moveTo>
                  <a:cubicBezTo>
                    <a:pt x="268" y="12222"/>
                    <a:pt x="249" y="12252"/>
                    <a:pt x="243" y="12252"/>
                  </a:cubicBezTo>
                  <a:cubicBezTo>
                    <a:pt x="241" y="12252"/>
                    <a:pt x="240" y="12250"/>
                    <a:pt x="240" y="12247"/>
                  </a:cubicBezTo>
                  <a:cubicBezTo>
                    <a:pt x="240" y="12237"/>
                    <a:pt x="229" y="12237"/>
                    <a:pt x="229" y="12227"/>
                  </a:cubicBezTo>
                  <a:lnTo>
                    <a:pt x="240" y="12227"/>
                  </a:lnTo>
                  <a:cubicBezTo>
                    <a:pt x="246" y="12224"/>
                    <a:pt x="251" y="12222"/>
                    <a:pt x="254" y="12222"/>
                  </a:cubicBezTo>
                  <a:close/>
                  <a:moveTo>
                    <a:pt x="1760" y="15069"/>
                  </a:moveTo>
                  <a:cubicBezTo>
                    <a:pt x="1750" y="15100"/>
                    <a:pt x="1740" y="15121"/>
                    <a:pt x="1729" y="15142"/>
                  </a:cubicBezTo>
                  <a:cubicBezTo>
                    <a:pt x="1722" y="15165"/>
                    <a:pt x="1709" y="15182"/>
                    <a:pt x="1690" y="15182"/>
                  </a:cubicBezTo>
                  <a:cubicBezTo>
                    <a:pt x="1683" y="15182"/>
                    <a:pt x="1675" y="15179"/>
                    <a:pt x="1666" y="15174"/>
                  </a:cubicBezTo>
                  <a:cubicBezTo>
                    <a:pt x="1698" y="15132"/>
                    <a:pt x="1729" y="15100"/>
                    <a:pt x="1760" y="15069"/>
                  </a:cubicBezTo>
                  <a:close/>
                  <a:moveTo>
                    <a:pt x="1531" y="15850"/>
                  </a:moveTo>
                  <a:cubicBezTo>
                    <a:pt x="1531" y="15861"/>
                    <a:pt x="1531" y="15861"/>
                    <a:pt x="1521" y="15861"/>
                  </a:cubicBezTo>
                  <a:lnTo>
                    <a:pt x="1521" y="15850"/>
                  </a:lnTo>
                  <a:close/>
                  <a:moveTo>
                    <a:pt x="1416" y="18214"/>
                  </a:moveTo>
                  <a:cubicBezTo>
                    <a:pt x="1416" y="18224"/>
                    <a:pt x="1406" y="18224"/>
                    <a:pt x="1406" y="18224"/>
                  </a:cubicBezTo>
                  <a:cubicBezTo>
                    <a:pt x="1406" y="18214"/>
                    <a:pt x="1416" y="18214"/>
                    <a:pt x="1416" y="18214"/>
                  </a:cubicBezTo>
                  <a:close/>
                  <a:moveTo>
                    <a:pt x="2406" y="18859"/>
                  </a:moveTo>
                  <a:lnTo>
                    <a:pt x="2406" y="18911"/>
                  </a:lnTo>
                  <a:cubicBezTo>
                    <a:pt x="2458" y="19078"/>
                    <a:pt x="2385" y="19265"/>
                    <a:pt x="2489" y="19422"/>
                  </a:cubicBezTo>
                  <a:cubicBezTo>
                    <a:pt x="2478" y="19443"/>
                    <a:pt x="2478" y="19473"/>
                    <a:pt x="2478" y="19494"/>
                  </a:cubicBezTo>
                  <a:cubicBezTo>
                    <a:pt x="2468" y="19515"/>
                    <a:pt x="2489" y="19547"/>
                    <a:pt x="2499" y="19577"/>
                  </a:cubicBezTo>
                  <a:lnTo>
                    <a:pt x="2499" y="19619"/>
                  </a:lnTo>
                  <a:cubicBezTo>
                    <a:pt x="2489" y="19630"/>
                    <a:pt x="2468" y="19630"/>
                    <a:pt x="2437" y="19640"/>
                  </a:cubicBezTo>
                  <a:cubicBezTo>
                    <a:pt x="2395" y="19702"/>
                    <a:pt x="2395" y="19755"/>
                    <a:pt x="2448" y="19817"/>
                  </a:cubicBezTo>
                  <a:cubicBezTo>
                    <a:pt x="2427" y="19838"/>
                    <a:pt x="2427" y="19859"/>
                    <a:pt x="2427" y="19880"/>
                  </a:cubicBezTo>
                  <a:cubicBezTo>
                    <a:pt x="2416" y="19901"/>
                    <a:pt x="2395" y="19911"/>
                    <a:pt x="2385" y="19931"/>
                  </a:cubicBezTo>
                  <a:cubicBezTo>
                    <a:pt x="2385" y="19931"/>
                    <a:pt x="2385" y="19921"/>
                    <a:pt x="2374" y="19921"/>
                  </a:cubicBezTo>
                  <a:cubicBezTo>
                    <a:pt x="2281" y="19702"/>
                    <a:pt x="2291" y="19453"/>
                    <a:pt x="2187" y="19234"/>
                  </a:cubicBezTo>
                  <a:cubicBezTo>
                    <a:pt x="2187" y="19213"/>
                    <a:pt x="2187" y="19203"/>
                    <a:pt x="2198" y="19182"/>
                  </a:cubicBezTo>
                  <a:cubicBezTo>
                    <a:pt x="2198" y="19161"/>
                    <a:pt x="2187" y="19130"/>
                    <a:pt x="2177" y="19109"/>
                  </a:cubicBezTo>
                  <a:cubicBezTo>
                    <a:pt x="2323" y="19089"/>
                    <a:pt x="2323" y="18932"/>
                    <a:pt x="2406" y="18859"/>
                  </a:cubicBezTo>
                  <a:close/>
                  <a:moveTo>
                    <a:pt x="1865" y="19577"/>
                  </a:moveTo>
                  <a:cubicBezTo>
                    <a:pt x="1865" y="19598"/>
                    <a:pt x="1875" y="19609"/>
                    <a:pt x="1875" y="19630"/>
                  </a:cubicBezTo>
                  <a:cubicBezTo>
                    <a:pt x="1979" y="20026"/>
                    <a:pt x="2020" y="20442"/>
                    <a:pt x="2020" y="20859"/>
                  </a:cubicBezTo>
                  <a:cubicBezTo>
                    <a:pt x="2020" y="21014"/>
                    <a:pt x="1999" y="21171"/>
                    <a:pt x="2062" y="21317"/>
                  </a:cubicBezTo>
                  <a:cubicBezTo>
                    <a:pt x="2062" y="21327"/>
                    <a:pt x="2052" y="21338"/>
                    <a:pt x="2052" y="21348"/>
                  </a:cubicBezTo>
                  <a:cubicBezTo>
                    <a:pt x="2052" y="21368"/>
                    <a:pt x="2052" y="21379"/>
                    <a:pt x="2041" y="21389"/>
                  </a:cubicBezTo>
                  <a:cubicBezTo>
                    <a:pt x="2015" y="21404"/>
                    <a:pt x="1989" y="21410"/>
                    <a:pt x="1962" y="21410"/>
                  </a:cubicBezTo>
                  <a:cubicBezTo>
                    <a:pt x="1916" y="21410"/>
                    <a:pt x="1869" y="21392"/>
                    <a:pt x="1823" y="21379"/>
                  </a:cubicBezTo>
                  <a:lnTo>
                    <a:pt x="1823" y="21358"/>
                  </a:lnTo>
                  <a:cubicBezTo>
                    <a:pt x="1740" y="21077"/>
                    <a:pt x="1687" y="20785"/>
                    <a:pt x="1583" y="20505"/>
                  </a:cubicBezTo>
                  <a:cubicBezTo>
                    <a:pt x="1573" y="20463"/>
                    <a:pt x="1552" y="20442"/>
                    <a:pt x="1521" y="20410"/>
                  </a:cubicBezTo>
                  <a:cubicBezTo>
                    <a:pt x="1521" y="20317"/>
                    <a:pt x="1562" y="20234"/>
                    <a:pt x="1635" y="20161"/>
                  </a:cubicBezTo>
                  <a:cubicBezTo>
                    <a:pt x="1645" y="20151"/>
                    <a:pt x="1645" y="20130"/>
                    <a:pt x="1645" y="20109"/>
                  </a:cubicBezTo>
                  <a:cubicBezTo>
                    <a:pt x="1687" y="20067"/>
                    <a:pt x="1677" y="20005"/>
                    <a:pt x="1698" y="19952"/>
                  </a:cubicBezTo>
                  <a:cubicBezTo>
                    <a:pt x="1719" y="19817"/>
                    <a:pt x="1760" y="19682"/>
                    <a:pt x="1865" y="19577"/>
                  </a:cubicBezTo>
                  <a:close/>
                  <a:moveTo>
                    <a:pt x="2531" y="23670"/>
                  </a:moveTo>
                  <a:cubicBezTo>
                    <a:pt x="2531" y="23691"/>
                    <a:pt x="2510" y="23711"/>
                    <a:pt x="2499" y="23711"/>
                  </a:cubicBezTo>
                  <a:cubicBezTo>
                    <a:pt x="2510" y="23701"/>
                    <a:pt x="2520" y="23691"/>
                    <a:pt x="2531" y="23670"/>
                  </a:cubicBezTo>
                  <a:close/>
                  <a:moveTo>
                    <a:pt x="2416" y="23805"/>
                  </a:moveTo>
                  <a:cubicBezTo>
                    <a:pt x="2416" y="23826"/>
                    <a:pt x="2406" y="23836"/>
                    <a:pt x="2406" y="23846"/>
                  </a:cubicBezTo>
                  <a:cubicBezTo>
                    <a:pt x="2395" y="23836"/>
                    <a:pt x="2395" y="23836"/>
                    <a:pt x="2395" y="23826"/>
                  </a:cubicBezTo>
                  <a:cubicBezTo>
                    <a:pt x="2395" y="23816"/>
                    <a:pt x="2406" y="23816"/>
                    <a:pt x="2416" y="23805"/>
                  </a:cubicBezTo>
                  <a:close/>
                  <a:moveTo>
                    <a:pt x="3389" y="1"/>
                  </a:moveTo>
                  <a:cubicBezTo>
                    <a:pt x="3353" y="1"/>
                    <a:pt x="3310" y="5"/>
                    <a:pt x="3260" y="14"/>
                  </a:cubicBezTo>
                  <a:cubicBezTo>
                    <a:pt x="3093" y="34"/>
                    <a:pt x="3010" y="118"/>
                    <a:pt x="2978" y="274"/>
                  </a:cubicBezTo>
                  <a:cubicBezTo>
                    <a:pt x="2916" y="555"/>
                    <a:pt x="2864" y="836"/>
                    <a:pt x="2853" y="1127"/>
                  </a:cubicBezTo>
                  <a:cubicBezTo>
                    <a:pt x="2791" y="1169"/>
                    <a:pt x="2802" y="1242"/>
                    <a:pt x="2802" y="1305"/>
                  </a:cubicBezTo>
                  <a:cubicBezTo>
                    <a:pt x="2781" y="1388"/>
                    <a:pt x="2749" y="1471"/>
                    <a:pt x="2739" y="1555"/>
                  </a:cubicBezTo>
                  <a:cubicBezTo>
                    <a:pt x="2718" y="1721"/>
                    <a:pt x="2666" y="1888"/>
                    <a:pt x="2593" y="2034"/>
                  </a:cubicBezTo>
                  <a:cubicBezTo>
                    <a:pt x="2520" y="2169"/>
                    <a:pt x="2489" y="2314"/>
                    <a:pt x="2458" y="2460"/>
                  </a:cubicBezTo>
                  <a:cubicBezTo>
                    <a:pt x="2458" y="2481"/>
                    <a:pt x="2448" y="2502"/>
                    <a:pt x="2448" y="2523"/>
                  </a:cubicBezTo>
                  <a:cubicBezTo>
                    <a:pt x="2385" y="2564"/>
                    <a:pt x="2395" y="2627"/>
                    <a:pt x="2395" y="2689"/>
                  </a:cubicBezTo>
                  <a:cubicBezTo>
                    <a:pt x="2249" y="2971"/>
                    <a:pt x="2208" y="3262"/>
                    <a:pt x="2219" y="3564"/>
                  </a:cubicBezTo>
                  <a:cubicBezTo>
                    <a:pt x="2198" y="3679"/>
                    <a:pt x="2166" y="3793"/>
                    <a:pt x="2166" y="3908"/>
                  </a:cubicBezTo>
                  <a:cubicBezTo>
                    <a:pt x="2156" y="4188"/>
                    <a:pt x="2156" y="4480"/>
                    <a:pt x="2156" y="4772"/>
                  </a:cubicBezTo>
                  <a:cubicBezTo>
                    <a:pt x="2156" y="4917"/>
                    <a:pt x="2166" y="5053"/>
                    <a:pt x="2229" y="5188"/>
                  </a:cubicBezTo>
                  <a:cubicBezTo>
                    <a:pt x="2260" y="5271"/>
                    <a:pt x="2249" y="5334"/>
                    <a:pt x="2239" y="5417"/>
                  </a:cubicBezTo>
                  <a:cubicBezTo>
                    <a:pt x="2208" y="5595"/>
                    <a:pt x="2187" y="5782"/>
                    <a:pt x="2270" y="5949"/>
                  </a:cubicBezTo>
                  <a:cubicBezTo>
                    <a:pt x="2281" y="6042"/>
                    <a:pt x="2270" y="6115"/>
                    <a:pt x="2249" y="6198"/>
                  </a:cubicBezTo>
                  <a:cubicBezTo>
                    <a:pt x="2219" y="6323"/>
                    <a:pt x="2187" y="6458"/>
                    <a:pt x="2281" y="6583"/>
                  </a:cubicBezTo>
                  <a:cubicBezTo>
                    <a:pt x="2312" y="6823"/>
                    <a:pt x="2344" y="7073"/>
                    <a:pt x="2385" y="7312"/>
                  </a:cubicBezTo>
                  <a:cubicBezTo>
                    <a:pt x="2323" y="7448"/>
                    <a:pt x="2281" y="7583"/>
                    <a:pt x="2270" y="7729"/>
                  </a:cubicBezTo>
                  <a:cubicBezTo>
                    <a:pt x="2198" y="7791"/>
                    <a:pt x="2229" y="7885"/>
                    <a:pt x="2208" y="7968"/>
                  </a:cubicBezTo>
                  <a:cubicBezTo>
                    <a:pt x="2166" y="7989"/>
                    <a:pt x="2135" y="8010"/>
                    <a:pt x="2094" y="8031"/>
                  </a:cubicBezTo>
                  <a:cubicBezTo>
                    <a:pt x="2031" y="7978"/>
                    <a:pt x="1999" y="7895"/>
                    <a:pt x="1989" y="7812"/>
                  </a:cubicBezTo>
                  <a:cubicBezTo>
                    <a:pt x="1969" y="7687"/>
                    <a:pt x="1948" y="7573"/>
                    <a:pt x="1927" y="7448"/>
                  </a:cubicBezTo>
                  <a:cubicBezTo>
                    <a:pt x="1937" y="7385"/>
                    <a:pt x="1937" y="7323"/>
                    <a:pt x="1875" y="7270"/>
                  </a:cubicBezTo>
                  <a:cubicBezTo>
                    <a:pt x="1875" y="7208"/>
                    <a:pt x="1875" y="7145"/>
                    <a:pt x="1812" y="7104"/>
                  </a:cubicBezTo>
                  <a:lnTo>
                    <a:pt x="1687" y="6698"/>
                  </a:lnTo>
                  <a:cubicBezTo>
                    <a:pt x="1698" y="6636"/>
                    <a:pt x="1708" y="6562"/>
                    <a:pt x="1635" y="6521"/>
                  </a:cubicBezTo>
                  <a:cubicBezTo>
                    <a:pt x="1645" y="6437"/>
                    <a:pt x="1583" y="6375"/>
                    <a:pt x="1573" y="6292"/>
                  </a:cubicBezTo>
                  <a:cubicBezTo>
                    <a:pt x="1531" y="6219"/>
                    <a:pt x="1541" y="6115"/>
                    <a:pt x="1469" y="6053"/>
                  </a:cubicBezTo>
                  <a:cubicBezTo>
                    <a:pt x="1469" y="6042"/>
                    <a:pt x="1469" y="6021"/>
                    <a:pt x="1458" y="6000"/>
                  </a:cubicBezTo>
                  <a:lnTo>
                    <a:pt x="1458" y="5886"/>
                  </a:lnTo>
                  <a:cubicBezTo>
                    <a:pt x="1511" y="5595"/>
                    <a:pt x="1396" y="5334"/>
                    <a:pt x="1302" y="5063"/>
                  </a:cubicBezTo>
                  <a:cubicBezTo>
                    <a:pt x="1291" y="4782"/>
                    <a:pt x="1167" y="4522"/>
                    <a:pt x="1115" y="4251"/>
                  </a:cubicBezTo>
                  <a:cubicBezTo>
                    <a:pt x="1094" y="4116"/>
                    <a:pt x="1052" y="3991"/>
                    <a:pt x="1052" y="3855"/>
                  </a:cubicBezTo>
                  <a:cubicBezTo>
                    <a:pt x="1062" y="3793"/>
                    <a:pt x="1062" y="3720"/>
                    <a:pt x="1000" y="3689"/>
                  </a:cubicBezTo>
                  <a:lnTo>
                    <a:pt x="990" y="3679"/>
                  </a:lnTo>
                  <a:cubicBezTo>
                    <a:pt x="990" y="3647"/>
                    <a:pt x="969" y="3626"/>
                    <a:pt x="948" y="3616"/>
                  </a:cubicBezTo>
                  <a:cubicBezTo>
                    <a:pt x="948" y="3554"/>
                    <a:pt x="948" y="3491"/>
                    <a:pt x="886" y="3450"/>
                  </a:cubicBezTo>
                  <a:cubicBezTo>
                    <a:pt x="886" y="3429"/>
                    <a:pt x="886" y="3408"/>
                    <a:pt x="875" y="3387"/>
                  </a:cubicBezTo>
                  <a:cubicBezTo>
                    <a:pt x="836" y="3318"/>
                    <a:pt x="797" y="3240"/>
                    <a:pt x="715" y="3240"/>
                  </a:cubicBezTo>
                  <a:cubicBezTo>
                    <a:pt x="709" y="3240"/>
                    <a:pt x="704" y="3241"/>
                    <a:pt x="698" y="3241"/>
                  </a:cubicBezTo>
                  <a:cubicBezTo>
                    <a:pt x="583" y="3251"/>
                    <a:pt x="594" y="3356"/>
                    <a:pt x="594" y="3439"/>
                  </a:cubicBezTo>
                  <a:cubicBezTo>
                    <a:pt x="583" y="3460"/>
                    <a:pt x="583" y="3480"/>
                    <a:pt x="583" y="3491"/>
                  </a:cubicBezTo>
                  <a:cubicBezTo>
                    <a:pt x="521" y="3595"/>
                    <a:pt x="500" y="3700"/>
                    <a:pt x="469" y="3814"/>
                  </a:cubicBezTo>
                  <a:cubicBezTo>
                    <a:pt x="428" y="4033"/>
                    <a:pt x="417" y="4251"/>
                    <a:pt x="344" y="4459"/>
                  </a:cubicBezTo>
                  <a:cubicBezTo>
                    <a:pt x="219" y="4866"/>
                    <a:pt x="115" y="5271"/>
                    <a:pt x="125" y="5699"/>
                  </a:cubicBezTo>
                  <a:cubicBezTo>
                    <a:pt x="42" y="5792"/>
                    <a:pt x="74" y="5907"/>
                    <a:pt x="74" y="6011"/>
                  </a:cubicBezTo>
                  <a:cubicBezTo>
                    <a:pt x="63" y="6240"/>
                    <a:pt x="53" y="6469"/>
                    <a:pt x="74" y="6698"/>
                  </a:cubicBezTo>
                  <a:cubicBezTo>
                    <a:pt x="95" y="6927"/>
                    <a:pt x="63" y="7156"/>
                    <a:pt x="95" y="7375"/>
                  </a:cubicBezTo>
                  <a:cubicBezTo>
                    <a:pt x="115" y="7541"/>
                    <a:pt x="105" y="7719"/>
                    <a:pt x="199" y="7874"/>
                  </a:cubicBezTo>
                  <a:cubicBezTo>
                    <a:pt x="229" y="7937"/>
                    <a:pt x="250" y="7999"/>
                    <a:pt x="240" y="8073"/>
                  </a:cubicBezTo>
                  <a:cubicBezTo>
                    <a:pt x="240" y="8145"/>
                    <a:pt x="271" y="8198"/>
                    <a:pt x="303" y="8260"/>
                  </a:cubicBezTo>
                  <a:cubicBezTo>
                    <a:pt x="334" y="8228"/>
                    <a:pt x="354" y="8208"/>
                    <a:pt x="386" y="8198"/>
                  </a:cubicBezTo>
                  <a:lnTo>
                    <a:pt x="386" y="8198"/>
                  </a:lnTo>
                  <a:cubicBezTo>
                    <a:pt x="375" y="8228"/>
                    <a:pt x="344" y="8239"/>
                    <a:pt x="303" y="8260"/>
                  </a:cubicBezTo>
                  <a:cubicBezTo>
                    <a:pt x="365" y="8385"/>
                    <a:pt x="365" y="8541"/>
                    <a:pt x="553" y="8572"/>
                  </a:cubicBezTo>
                  <a:cubicBezTo>
                    <a:pt x="573" y="8582"/>
                    <a:pt x="594" y="8614"/>
                    <a:pt x="604" y="8635"/>
                  </a:cubicBezTo>
                  <a:cubicBezTo>
                    <a:pt x="740" y="8843"/>
                    <a:pt x="865" y="9051"/>
                    <a:pt x="1000" y="9249"/>
                  </a:cubicBezTo>
                  <a:cubicBezTo>
                    <a:pt x="1011" y="9364"/>
                    <a:pt x="1073" y="9436"/>
                    <a:pt x="1177" y="9478"/>
                  </a:cubicBezTo>
                  <a:cubicBezTo>
                    <a:pt x="1177" y="9509"/>
                    <a:pt x="1198" y="9530"/>
                    <a:pt x="1229" y="9540"/>
                  </a:cubicBezTo>
                  <a:cubicBezTo>
                    <a:pt x="1312" y="9593"/>
                    <a:pt x="1344" y="9718"/>
                    <a:pt x="1458" y="9718"/>
                  </a:cubicBezTo>
                  <a:cubicBezTo>
                    <a:pt x="1531" y="9822"/>
                    <a:pt x="1604" y="9915"/>
                    <a:pt x="1687" y="10019"/>
                  </a:cubicBezTo>
                  <a:cubicBezTo>
                    <a:pt x="1698" y="10197"/>
                    <a:pt x="1687" y="10384"/>
                    <a:pt x="1719" y="10551"/>
                  </a:cubicBezTo>
                  <a:cubicBezTo>
                    <a:pt x="1770" y="10780"/>
                    <a:pt x="1812" y="10998"/>
                    <a:pt x="1823" y="11227"/>
                  </a:cubicBezTo>
                  <a:cubicBezTo>
                    <a:pt x="1823" y="11321"/>
                    <a:pt x="1854" y="11414"/>
                    <a:pt x="1865" y="11509"/>
                  </a:cubicBezTo>
                  <a:lnTo>
                    <a:pt x="1865" y="13737"/>
                  </a:lnTo>
                  <a:cubicBezTo>
                    <a:pt x="1865" y="13966"/>
                    <a:pt x="1802" y="14184"/>
                    <a:pt x="1802" y="14455"/>
                  </a:cubicBezTo>
                  <a:cubicBezTo>
                    <a:pt x="1635" y="14330"/>
                    <a:pt x="1531" y="14216"/>
                    <a:pt x="1531" y="14038"/>
                  </a:cubicBezTo>
                  <a:cubicBezTo>
                    <a:pt x="1521" y="13913"/>
                    <a:pt x="1490" y="13788"/>
                    <a:pt x="1437" y="13684"/>
                  </a:cubicBezTo>
                  <a:cubicBezTo>
                    <a:pt x="1386" y="13591"/>
                    <a:pt x="1365" y="13497"/>
                    <a:pt x="1333" y="13414"/>
                  </a:cubicBezTo>
                  <a:cubicBezTo>
                    <a:pt x="1261" y="13258"/>
                    <a:pt x="1240" y="13050"/>
                    <a:pt x="1062" y="12955"/>
                  </a:cubicBezTo>
                  <a:cubicBezTo>
                    <a:pt x="1032" y="12862"/>
                    <a:pt x="979" y="12779"/>
                    <a:pt x="958" y="12685"/>
                  </a:cubicBezTo>
                  <a:cubicBezTo>
                    <a:pt x="907" y="12362"/>
                    <a:pt x="729" y="12112"/>
                    <a:pt x="532" y="11863"/>
                  </a:cubicBezTo>
                  <a:cubicBezTo>
                    <a:pt x="521" y="11842"/>
                    <a:pt x="490" y="11821"/>
                    <a:pt x="479" y="11800"/>
                  </a:cubicBezTo>
                  <a:cubicBezTo>
                    <a:pt x="438" y="11758"/>
                    <a:pt x="407" y="11706"/>
                    <a:pt x="365" y="11664"/>
                  </a:cubicBezTo>
                  <a:cubicBezTo>
                    <a:pt x="347" y="11646"/>
                    <a:pt x="331" y="11637"/>
                    <a:pt x="317" y="11637"/>
                  </a:cubicBezTo>
                  <a:cubicBezTo>
                    <a:pt x="291" y="11637"/>
                    <a:pt x="271" y="11670"/>
                    <a:pt x="250" y="11738"/>
                  </a:cubicBezTo>
                  <a:cubicBezTo>
                    <a:pt x="199" y="11768"/>
                    <a:pt x="188" y="11810"/>
                    <a:pt x="188" y="11863"/>
                  </a:cubicBezTo>
                  <a:lnTo>
                    <a:pt x="188" y="11967"/>
                  </a:lnTo>
                  <a:cubicBezTo>
                    <a:pt x="125" y="12029"/>
                    <a:pt x="136" y="12112"/>
                    <a:pt x="125" y="12185"/>
                  </a:cubicBezTo>
                  <a:cubicBezTo>
                    <a:pt x="125" y="12268"/>
                    <a:pt x="125" y="12362"/>
                    <a:pt x="115" y="12446"/>
                  </a:cubicBezTo>
                  <a:cubicBezTo>
                    <a:pt x="42" y="12810"/>
                    <a:pt x="11" y="13184"/>
                    <a:pt x="11" y="13559"/>
                  </a:cubicBezTo>
                  <a:lnTo>
                    <a:pt x="11" y="14049"/>
                  </a:lnTo>
                  <a:cubicBezTo>
                    <a:pt x="0" y="14320"/>
                    <a:pt x="84" y="14570"/>
                    <a:pt x="178" y="14820"/>
                  </a:cubicBezTo>
                  <a:cubicBezTo>
                    <a:pt x="178" y="14840"/>
                    <a:pt x="188" y="14861"/>
                    <a:pt x="188" y="14871"/>
                  </a:cubicBezTo>
                  <a:cubicBezTo>
                    <a:pt x="188" y="14945"/>
                    <a:pt x="188" y="15007"/>
                    <a:pt x="240" y="15059"/>
                  </a:cubicBezTo>
                  <a:cubicBezTo>
                    <a:pt x="313" y="15361"/>
                    <a:pt x="386" y="15673"/>
                    <a:pt x="459" y="15986"/>
                  </a:cubicBezTo>
                  <a:cubicBezTo>
                    <a:pt x="459" y="15996"/>
                    <a:pt x="469" y="16017"/>
                    <a:pt x="479" y="16037"/>
                  </a:cubicBezTo>
                  <a:cubicBezTo>
                    <a:pt x="479" y="16069"/>
                    <a:pt x="490" y="16111"/>
                    <a:pt x="490" y="16152"/>
                  </a:cubicBezTo>
                  <a:cubicBezTo>
                    <a:pt x="511" y="16173"/>
                    <a:pt x="521" y="16194"/>
                    <a:pt x="532" y="16225"/>
                  </a:cubicBezTo>
                  <a:cubicBezTo>
                    <a:pt x="553" y="16319"/>
                    <a:pt x="583" y="16423"/>
                    <a:pt x="646" y="16506"/>
                  </a:cubicBezTo>
                  <a:cubicBezTo>
                    <a:pt x="678" y="16652"/>
                    <a:pt x="761" y="16766"/>
                    <a:pt x="875" y="16860"/>
                  </a:cubicBezTo>
                  <a:cubicBezTo>
                    <a:pt x="948" y="16985"/>
                    <a:pt x="1011" y="17110"/>
                    <a:pt x="1083" y="17224"/>
                  </a:cubicBezTo>
                  <a:cubicBezTo>
                    <a:pt x="1125" y="17287"/>
                    <a:pt x="1177" y="17328"/>
                    <a:pt x="1219" y="17381"/>
                  </a:cubicBezTo>
                  <a:cubicBezTo>
                    <a:pt x="1219" y="17391"/>
                    <a:pt x="1219" y="17412"/>
                    <a:pt x="1229" y="17423"/>
                  </a:cubicBezTo>
                  <a:cubicBezTo>
                    <a:pt x="1250" y="17453"/>
                    <a:pt x="1261" y="17474"/>
                    <a:pt x="1281" y="17495"/>
                  </a:cubicBezTo>
                  <a:lnTo>
                    <a:pt x="1291" y="17485"/>
                  </a:lnTo>
                  <a:lnTo>
                    <a:pt x="1291" y="17485"/>
                  </a:lnTo>
                  <a:cubicBezTo>
                    <a:pt x="1281" y="17506"/>
                    <a:pt x="1291" y="17527"/>
                    <a:pt x="1291" y="17537"/>
                  </a:cubicBezTo>
                  <a:cubicBezTo>
                    <a:pt x="1291" y="17568"/>
                    <a:pt x="1302" y="17599"/>
                    <a:pt x="1333" y="17610"/>
                  </a:cubicBezTo>
                  <a:cubicBezTo>
                    <a:pt x="1333" y="17631"/>
                    <a:pt x="1344" y="17641"/>
                    <a:pt x="1354" y="17662"/>
                  </a:cubicBezTo>
                  <a:cubicBezTo>
                    <a:pt x="1354" y="17693"/>
                    <a:pt x="1365" y="17714"/>
                    <a:pt x="1396" y="17724"/>
                  </a:cubicBezTo>
                  <a:lnTo>
                    <a:pt x="1396" y="18057"/>
                  </a:lnTo>
                  <a:cubicBezTo>
                    <a:pt x="1312" y="18161"/>
                    <a:pt x="1354" y="18286"/>
                    <a:pt x="1344" y="18411"/>
                  </a:cubicBezTo>
                  <a:cubicBezTo>
                    <a:pt x="1291" y="18432"/>
                    <a:pt x="1261" y="18485"/>
                    <a:pt x="1240" y="18536"/>
                  </a:cubicBezTo>
                  <a:cubicBezTo>
                    <a:pt x="1157" y="18744"/>
                    <a:pt x="1094" y="18964"/>
                    <a:pt x="1115" y="19203"/>
                  </a:cubicBezTo>
                  <a:cubicBezTo>
                    <a:pt x="1136" y="19390"/>
                    <a:pt x="1094" y="19577"/>
                    <a:pt x="1167" y="19755"/>
                  </a:cubicBezTo>
                  <a:cubicBezTo>
                    <a:pt x="1167" y="19859"/>
                    <a:pt x="1167" y="19963"/>
                    <a:pt x="1177" y="20067"/>
                  </a:cubicBezTo>
                  <a:cubicBezTo>
                    <a:pt x="1177" y="20161"/>
                    <a:pt x="1167" y="20255"/>
                    <a:pt x="1229" y="20338"/>
                  </a:cubicBezTo>
                  <a:cubicBezTo>
                    <a:pt x="1240" y="20494"/>
                    <a:pt x="1271" y="20660"/>
                    <a:pt x="1344" y="20806"/>
                  </a:cubicBezTo>
                  <a:cubicBezTo>
                    <a:pt x="1344" y="20942"/>
                    <a:pt x="1396" y="21077"/>
                    <a:pt x="1469" y="21202"/>
                  </a:cubicBezTo>
                  <a:cubicBezTo>
                    <a:pt x="1469" y="21233"/>
                    <a:pt x="1490" y="21254"/>
                    <a:pt x="1511" y="21275"/>
                  </a:cubicBezTo>
                  <a:cubicBezTo>
                    <a:pt x="1511" y="21285"/>
                    <a:pt x="1511" y="21306"/>
                    <a:pt x="1521" y="21317"/>
                  </a:cubicBezTo>
                  <a:cubicBezTo>
                    <a:pt x="1562" y="21421"/>
                    <a:pt x="1604" y="21535"/>
                    <a:pt x="1687" y="21618"/>
                  </a:cubicBezTo>
                  <a:cubicBezTo>
                    <a:pt x="1708" y="21702"/>
                    <a:pt x="1740" y="21785"/>
                    <a:pt x="1802" y="21847"/>
                  </a:cubicBezTo>
                  <a:cubicBezTo>
                    <a:pt x="1802" y="21868"/>
                    <a:pt x="1802" y="21879"/>
                    <a:pt x="1823" y="21889"/>
                  </a:cubicBezTo>
                  <a:cubicBezTo>
                    <a:pt x="1812" y="21941"/>
                    <a:pt x="1833" y="21972"/>
                    <a:pt x="1875" y="22004"/>
                  </a:cubicBezTo>
                  <a:cubicBezTo>
                    <a:pt x="1906" y="22066"/>
                    <a:pt x="1948" y="22118"/>
                    <a:pt x="1979" y="22180"/>
                  </a:cubicBezTo>
                  <a:cubicBezTo>
                    <a:pt x="2031" y="22712"/>
                    <a:pt x="1989" y="23232"/>
                    <a:pt x="1969" y="23753"/>
                  </a:cubicBezTo>
                  <a:cubicBezTo>
                    <a:pt x="1958" y="24170"/>
                    <a:pt x="1989" y="24117"/>
                    <a:pt x="2333" y="24170"/>
                  </a:cubicBezTo>
                  <a:cubicBezTo>
                    <a:pt x="2374" y="24170"/>
                    <a:pt x="2406" y="24159"/>
                    <a:pt x="2448" y="24149"/>
                  </a:cubicBezTo>
                  <a:cubicBezTo>
                    <a:pt x="2462" y="24152"/>
                    <a:pt x="2477" y="24154"/>
                    <a:pt x="2491" y="24154"/>
                  </a:cubicBezTo>
                  <a:cubicBezTo>
                    <a:pt x="2526" y="24154"/>
                    <a:pt x="2555" y="24141"/>
                    <a:pt x="2562" y="24096"/>
                  </a:cubicBezTo>
                  <a:cubicBezTo>
                    <a:pt x="2583" y="24013"/>
                    <a:pt x="2583" y="23930"/>
                    <a:pt x="2645" y="23857"/>
                  </a:cubicBezTo>
                  <a:cubicBezTo>
                    <a:pt x="2666" y="23836"/>
                    <a:pt x="2677" y="23795"/>
                    <a:pt x="2666" y="23774"/>
                  </a:cubicBezTo>
                  <a:cubicBezTo>
                    <a:pt x="2593" y="23628"/>
                    <a:pt x="2645" y="23462"/>
                    <a:pt x="2573" y="23326"/>
                  </a:cubicBezTo>
                  <a:cubicBezTo>
                    <a:pt x="2573" y="23263"/>
                    <a:pt x="2552" y="23201"/>
                    <a:pt x="2520" y="23159"/>
                  </a:cubicBezTo>
                  <a:cubicBezTo>
                    <a:pt x="2520" y="23138"/>
                    <a:pt x="2520" y="23128"/>
                    <a:pt x="2510" y="23108"/>
                  </a:cubicBezTo>
                  <a:cubicBezTo>
                    <a:pt x="2499" y="23097"/>
                    <a:pt x="2499" y="23076"/>
                    <a:pt x="2499" y="23055"/>
                  </a:cubicBezTo>
                  <a:cubicBezTo>
                    <a:pt x="2499" y="22941"/>
                    <a:pt x="2531" y="22816"/>
                    <a:pt x="2499" y="22712"/>
                  </a:cubicBezTo>
                  <a:cubicBezTo>
                    <a:pt x="2448" y="22534"/>
                    <a:pt x="2458" y="22358"/>
                    <a:pt x="2448" y="22180"/>
                  </a:cubicBezTo>
                  <a:cubicBezTo>
                    <a:pt x="2448" y="22170"/>
                    <a:pt x="2458" y="22150"/>
                    <a:pt x="2448" y="22129"/>
                  </a:cubicBezTo>
                  <a:cubicBezTo>
                    <a:pt x="2395" y="21754"/>
                    <a:pt x="2395" y="21379"/>
                    <a:pt x="2385" y="21004"/>
                  </a:cubicBezTo>
                  <a:cubicBezTo>
                    <a:pt x="2385" y="20952"/>
                    <a:pt x="2395" y="20900"/>
                    <a:pt x="2416" y="20848"/>
                  </a:cubicBezTo>
                  <a:cubicBezTo>
                    <a:pt x="2499" y="20598"/>
                    <a:pt x="2593" y="20359"/>
                    <a:pt x="2635" y="20109"/>
                  </a:cubicBezTo>
                  <a:cubicBezTo>
                    <a:pt x="2687" y="20056"/>
                    <a:pt x="2698" y="19994"/>
                    <a:pt x="2698" y="19931"/>
                  </a:cubicBezTo>
                  <a:cubicBezTo>
                    <a:pt x="2802" y="19827"/>
                    <a:pt x="2812" y="19702"/>
                    <a:pt x="2812" y="19577"/>
                  </a:cubicBezTo>
                  <a:cubicBezTo>
                    <a:pt x="2874" y="19401"/>
                    <a:pt x="2895" y="19223"/>
                    <a:pt x="2802" y="19047"/>
                  </a:cubicBezTo>
                  <a:cubicBezTo>
                    <a:pt x="2802" y="18922"/>
                    <a:pt x="2760" y="18797"/>
                    <a:pt x="2687" y="18693"/>
                  </a:cubicBezTo>
                  <a:cubicBezTo>
                    <a:pt x="2666" y="18640"/>
                    <a:pt x="2645" y="18589"/>
                    <a:pt x="2624" y="18526"/>
                  </a:cubicBezTo>
                  <a:lnTo>
                    <a:pt x="2624" y="18505"/>
                  </a:lnTo>
                  <a:cubicBezTo>
                    <a:pt x="2552" y="18318"/>
                    <a:pt x="2499" y="18131"/>
                    <a:pt x="2603" y="17932"/>
                  </a:cubicBezTo>
                  <a:cubicBezTo>
                    <a:pt x="2656" y="17849"/>
                    <a:pt x="2645" y="17724"/>
                    <a:pt x="2698" y="17631"/>
                  </a:cubicBezTo>
                  <a:cubicBezTo>
                    <a:pt x="2843" y="17370"/>
                    <a:pt x="2937" y="17079"/>
                    <a:pt x="3031" y="16798"/>
                  </a:cubicBezTo>
                  <a:cubicBezTo>
                    <a:pt x="3093" y="16756"/>
                    <a:pt x="3093" y="16704"/>
                    <a:pt x="3103" y="16641"/>
                  </a:cubicBezTo>
                  <a:cubicBezTo>
                    <a:pt x="3156" y="16350"/>
                    <a:pt x="3260" y="16079"/>
                    <a:pt x="3353" y="15798"/>
                  </a:cubicBezTo>
                  <a:cubicBezTo>
                    <a:pt x="3374" y="15746"/>
                    <a:pt x="3374" y="15694"/>
                    <a:pt x="3385" y="15642"/>
                  </a:cubicBezTo>
                  <a:cubicBezTo>
                    <a:pt x="3426" y="15611"/>
                    <a:pt x="3436" y="15558"/>
                    <a:pt x="3436" y="15517"/>
                  </a:cubicBezTo>
                  <a:cubicBezTo>
                    <a:pt x="3436" y="15496"/>
                    <a:pt x="3447" y="15475"/>
                    <a:pt x="3436" y="15465"/>
                  </a:cubicBezTo>
                  <a:cubicBezTo>
                    <a:pt x="3478" y="15433"/>
                    <a:pt x="3489" y="15392"/>
                    <a:pt x="3489" y="15340"/>
                  </a:cubicBezTo>
                  <a:cubicBezTo>
                    <a:pt x="3499" y="15319"/>
                    <a:pt x="3499" y="15309"/>
                    <a:pt x="3499" y="15288"/>
                  </a:cubicBezTo>
                  <a:cubicBezTo>
                    <a:pt x="3582" y="15121"/>
                    <a:pt x="3572" y="14934"/>
                    <a:pt x="3603" y="14757"/>
                  </a:cubicBezTo>
                  <a:cubicBezTo>
                    <a:pt x="3624" y="14663"/>
                    <a:pt x="3686" y="14580"/>
                    <a:pt x="3676" y="14486"/>
                  </a:cubicBezTo>
                  <a:cubicBezTo>
                    <a:pt x="3665" y="14466"/>
                    <a:pt x="3665" y="14434"/>
                    <a:pt x="3655" y="14434"/>
                  </a:cubicBezTo>
                  <a:cubicBezTo>
                    <a:pt x="3640" y="14429"/>
                    <a:pt x="3624" y="14426"/>
                    <a:pt x="3610" y="14426"/>
                  </a:cubicBezTo>
                  <a:cubicBezTo>
                    <a:pt x="3595" y="14426"/>
                    <a:pt x="3583" y="14429"/>
                    <a:pt x="3572" y="14434"/>
                  </a:cubicBezTo>
                  <a:cubicBezTo>
                    <a:pt x="3416" y="14559"/>
                    <a:pt x="3311" y="14715"/>
                    <a:pt x="3186" y="14861"/>
                  </a:cubicBezTo>
                  <a:cubicBezTo>
                    <a:pt x="3176" y="14882"/>
                    <a:pt x="3156" y="14903"/>
                    <a:pt x="3135" y="14924"/>
                  </a:cubicBezTo>
                  <a:cubicBezTo>
                    <a:pt x="3041" y="15059"/>
                    <a:pt x="2968" y="15215"/>
                    <a:pt x="2832" y="15329"/>
                  </a:cubicBezTo>
                  <a:cubicBezTo>
                    <a:pt x="2760" y="15392"/>
                    <a:pt x="2718" y="15486"/>
                    <a:pt x="2677" y="15569"/>
                  </a:cubicBezTo>
                  <a:cubicBezTo>
                    <a:pt x="2603" y="15683"/>
                    <a:pt x="2520" y="15798"/>
                    <a:pt x="2448" y="15912"/>
                  </a:cubicBezTo>
                  <a:cubicBezTo>
                    <a:pt x="2406" y="15944"/>
                    <a:pt x="2374" y="15996"/>
                    <a:pt x="2291" y="15996"/>
                  </a:cubicBezTo>
                  <a:cubicBezTo>
                    <a:pt x="2281" y="15912"/>
                    <a:pt x="2364" y="15819"/>
                    <a:pt x="2281" y="15746"/>
                  </a:cubicBezTo>
                  <a:cubicBezTo>
                    <a:pt x="2270" y="15600"/>
                    <a:pt x="2249" y="15454"/>
                    <a:pt x="2312" y="15319"/>
                  </a:cubicBezTo>
                  <a:cubicBezTo>
                    <a:pt x="2323" y="15299"/>
                    <a:pt x="2323" y="15257"/>
                    <a:pt x="2323" y="15236"/>
                  </a:cubicBezTo>
                  <a:cubicBezTo>
                    <a:pt x="2260" y="15079"/>
                    <a:pt x="2302" y="14913"/>
                    <a:pt x="2270" y="14757"/>
                  </a:cubicBezTo>
                  <a:cubicBezTo>
                    <a:pt x="2270" y="14601"/>
                    <a:pt x="2270" y="14445"/>
                    <a:pt x="2281" y="14299"/>
                  </a:cubicBezTo>
                  <a:cubicBezTo>
                    <a:pt x="2323" y="14226"/>
                    <a:pt x="2344" y="14142"/>
                    <a:pt x="2333" y="14059"/>
                  </a:cubicBezTo>
                  <a:lnTo>
                    <a:pt x="2458" y="13653"/>
                  </a:lnTo>
                  <a:cubicBezTo>
                    <a:pt x="2499" y="13633"/>
                    <a:pt x="2520" y="13591"/>
                    <a:pt x="2520" y="13549"/>
                  </a:cubicBezTo>
                  <a:cubicBezTo>
                    <a:pt x="2573" y="13466"/>
                    <a:pt x="2603" y="13362"/>
                    <a:pt x="2635" y="13268"/>
                  </a:cubicBezTo>
                  <a:cubicBezTo>
                    <a:pt x="2718" y="13205"/>
                    <a:pt x="2760" y="13112"/>
                    <a:pt x="2802" y="13018"/>
                  </a:cubicBezTo>
                  <a:cubicBezTo>
                    <a:pt x="2937" y="12779"/>
                    <a:pt x="3072" y="12539"/>
                    <a:pt x="3156" y="12268"/>
                  </a:cubicBezTo>
                  <a:cubicBezTo>
                    <a:pt x="3239" y="12175"/>
                    <a:pt x="3311" y="12050"/>
                    <a:pt x="3311" y="11935"/>
                  </a:cubicBezTo>
                  <a:cubicBezTo>
                    <a:pt x="3332" y="11717"/>
                    <a:pt x="3426" y="11539"/>
                    <a:pt x="3499" y="11342"/>
                  </a:cubicBezTo>
                  <a:cubicBezTo>
                    <a:pt x="3676" y="11081"/>
                    <a:pt x="3770" y="10790"/>
                    <a:pt x="3915" y="10519"/>
                  </a:cubicBezTo>
                  <a:cubicBezTo>
                    <a:pt x="3978" y="10426"/>
                    <a:pt x="4030" y="10322"/>
                    <a:pt x="3926" y="10207"/>
                  </a:cubicBezTo>
                  <a:cubicBezTo>
                    <a:pt x="3894" y="10165"/>
                    <a:pt x="3926" y="10103"/>
                    <a:pt x="3968" y="10082"/>
                  </a:cubicBezTo>
                  <a:cubicBezTo>
                    <a:pt x="4114" y="9988"/>
                    <a:pt x="4165" y="9853"/>
                    <a:pt x="4197" y="9697"/>
                  </a:cubicBezTo>
                  <a:cubicBezTo>
                    <a:pt x="4197" y="9665"/>
                    <a:pt x="4207" y="9634"/>
                    <a:pt x="4218" y="9614"/>
                  </a:cubicBezTo>
                  <a:cubicBezTo>
                    <a:pt x="4343" y="9447"/>
                    <a:pt x="4405" y="9260"/>
                    <a:pt x="4468" y="9061"/>
                  </a:cubicBezTo>
                  <a:cubicBezTo>
                    <a:pt x="4572" y="8739"/>
                    <a:pt x="4707" y="8416"/>
                    <a:pt x="4832" y="8093"/>
                  </a:cubicBezTo>
                  <a:cubicBezTo>
                    <a:pt x="4863" y="8062"/>
                    <a:pt x="4873" y="8010"/>
                    <a:pt x="4894" y="7968"/>
                  </a:cubicBezTo>
                  <a:cubicBezTo>
                    <a:pt x="4967" y="7739"/>
                    <a:pt x="4988" y="7490"/>
                    <a:pt x="5123" y="7281"/>
                  </a:cubicBezTo>
                  <a:cubicBezTo>
                    <a:pt x="5134" y="7260"/>
                    <a:pt x="5155" y="7240"/>
                    <a:pt x="5165" y="7219"/>
                  </a:cubicBezTo>
                  <a:cubicBezTo>
                    <a:pt x="5176" y="7198"/>
                    <a:pt x="5176" y="7187"/>
                    <a:pt x="5176" y="7166"/>
                  </a:cubicBezTo>
                  <a:cubicBezTo>
                    <a:pt x="5196" y="7145"/>
                    <a:pt x="5206" y="7115"/>
                    <a:pt x="5227" y="7094"/>
                  </a:cubicBezTo>
                  <a:cubicBezTo>
                    <a:pt x="5248" y="6875"/>
                    <a:pt x="5248" y="6875"/>
                    <a:pt x="5061" y="6875"/>
                  </a:cubicBezTo>
                  <a:cubicBezTo>
                    <a:pt x="5030" y="6875"/>
                    <a:pt x="5009" y="6886"/>
                    <a:pt x="4998" y="6916"/>
                  </a:cubicBezTo>
                  <a:cubicBezTo>
                    <a:pt x="4988" y="6916"/>
                    <a:pt x="4967" y="6927"/>
                    <a:pt x="4947" y="6927"/>
                  </a:cubicBezTo>
                  <a:cubicBezTo>
                    <a:pt x="4842" y="6979"/>
                    <a:pt x="4769" y="7062"/>
                    <a:pt x="4707" y="7156"/>
                  </a:cubicBezTo>
                  <a:cubicBezTo>
                    <a:pt x="4623" y="7166"/>
                    <a:pt x="4572" y="7208"/>
                    <a:pt x="4540" y="7281"/>
                  </a:cubicBezTo>
                  <a:cubicBezTo>
                    <a:pt x="4519" y="7291"/>
                    <a:pt x="4498" y="7312"/>
                    <a:pt x="4478" y="7333"/>
                  </a:cubicBezTo>
                  <a:cubicBezTo>
                    <a:pt x="4436" y="7354"/>
                    <a:pt x="4426" y="7395"/>
                    <a:pt x="4415" y="7448"/>
                  </a:cubicBezTo>
                  <a:cubicBezTo>
                    <a:pt x="4394" y="7448"/>
                    <a:pt x="4384" y="7448"/>
                    <a:pt x="4363" y="7458"/>
                  </a:cubicBezTo>
                  <a:cubicBezTo>
                    <a:pt x="4301" y="7490"/>
                    <a:pt x="4280" y="7562"/>
                    <a:pt x="4238" y="7614"/>
                  </a:cubicBezTo>
                  <a:cubicBezTo>
                    <a:pt x="4165" y="7666"/>
                    <a:pt x="4103" y="7708"/>
                    <a:pt x="4072" y="7791"/>
                  </a:cubicBezTo>
                  <a:cubicBezTo>
                    <a:pt x="4009" y="7812"/>
                    <a:pt x="3978" y="7854"/>
                    <a:pt x="3947" y="7906"/>
                  </a:cubicBezTo>
                  <a:cubicBezTo>
                    <a:pt x="3864" y="7968"/>
                    <a:pt x="3790" y="8041"/>
                    <a:pt x="3739" y="8135"/>
                  </a:cubicBezTo>
                  <a:cubicBezTo>
                    <a:pt x="3582" y="8374"/>
                    <a:pt x="3426" y="8603"/>
                    <a:pt x="3270" y="8843"/>
                  </a:cubicBezTo>
                  <a:cubicBezTo>
                    <a:pt x="3197" y="8947"/>
                    <a:pt x="3103" y="9040"/>
                    <a:pt x="3082" y="9186"/>
                  </a:cubicBezTo>
                  <a:cubicBezTo>
                    <a:pt x="3020" y="9280"/>
                    <a:pt x="2874" y="9384"/>
                    <a:pt x="2927" y="9489"/>
                  </a:cubicBezTo>
                  <a:cubicBezTo>
                    <a:pt x="2989" y="9665"/>
                    <a:pt x="2770" y="9665"/>
                    <a:pt x="2791" y="9790"/>
                  </a:cubicBezTo>
                  <a:lnTo>
                    <a:pt x="2791" y="9822"/>
                  </a:lnTo>
                  <a:cubicBezTo>
                    <a:pt x="2749" y="9853"/>
                    <a:pt x="2739" y="9894"/>
                    <a:pt x="2749" y="9947"/>
                  </a:cubicBezTo>
                  <a:cubicBezTo>
                    <a:pt x="2739" y="9968"/>
                    <a:pt x="2739" y="9978"/>
                    <a:pt x="2739" y="9998"/>
                  </a:cubicBezTo>
                  <a:cubicBezTo>
                    <a:pt x="2698" y="10082"/>
                    <a:pt x="2687" y="10155"/>
                    <a:pt x="2687" y="10248"/>
                  </a:cubicBezTo>
                  <a:lnTo>
                    <a:pt x="2687" y="10696"/>
                  </a:lnTo>
                  <a:lnTo>
                    <a:pt x="2687" y="10759"/>
                  </a:lnTo>
                  <a:cubicBezTo>
                    <a:pt x="2687" y="10811"/>
                    <a:pt x="2677" y="10873"/>
                    <a:pt x="2677" y="10925"/>
                  </a:cubicBezTo>
                  <a:cubicBezTo>
                    <a:pt x="2645" y="10935"/>
                    <a:pt x="2635" y="10967"/>
                    <a:pt x="2635" y="10998"/>
                  </a:cubicBezTo>
                  <a:cubicBezTo>
                    <a:pt x="2624" y="11123"/>
                    <a:pt x="2562" y="11238"/>
                    <a:pt x="2573" y="11363"/>
                  </a:cubicBezTo>
                  <a:lnTo>
                    <a:pt x="2573" y="12029"/>
                  </a:lnTo>
                  <a:lnTo>
                    <a:pt x="2573" y="12435"/>
                  </a:lnTo>
                  <a:cubicBezTo>
                    <a:pt x="2562" y="12456"/>
                    <a:pt x="2562" y="12476"/>
                    <a:pt x="2562" y="12487"/>
                  </a:cubicBezTo>
                  <a:cubicBezTo>
                    <a:pt x="2517" y="12524"/>
                    <a:pt x="2471" y="12552"/>
                    <a:pt x="2426" y="12552"/>
                  </a:cubicBezTo>
                  <a:cubicBezTo>
                    <a:pt x="2419" y="12552"/>
                    <a:pt x="2413" y="12551"/>
                    <a:pt x="2406" y="12550"/>
                  </a:cubicBezTo>
                  <a:cubicBezTo>
                    <a:pt x="2333" y="12372"/>
                    <a:pt x="2333" y="12175"/>
                    <a:pt x="2344" y="11988"/>
                  </a:cubicBezTo>
                  <a:cubicBezTo>
                    <a:pt x="2354" y="11394"/>
                    <a:pt x="2281" y="10821"/>
                    <a:pt x="2249" y="10238"/>
                  </a:cubicBezTo>
                  <a:cubicBezTo>
                    <a:pt x="2249" y="10176"/>
                    <a:pt x="2239" y="10123"/>
                    <a:pt x="2229" y="10061"/>
                  </a:cubicBezTo>
                  <a:cubicBezTo>
                    <a:pt x="2219" y="10061"/>
                    <a:pt x="2208" y="10061"/>
                    <a:pt x="2198" y="10051"/>
                  </a:cubicBezTo>
                  <a:lnTo>
                    <a:pt x="2198" y="10051"/>
                  </a:lnTo>
                  <a:lnTo>
                    <a:pt x="2229" y="10061"/>
                  </a:lnTo>
                  <a:cubicBezTo>
                    <a:pt x="2281" y="10009"/>
                    <a:pt x="2281" y="9947"/>
                    <a:pt x="2281" y="9873"/>
                  </a:cubicBezTo>
                  <a:cubicBezTo>
                    <a:pt x="2281" y="9707"/>
                    <a:pt x="2270" y="9530"/>
                    <a:pt x="2270" y="9364"/>
                  </a:cubicBezTo>
                  <a:lnTo>
                    <a:pt x="2270" y="9072"/>
                  </a:lnTo>
                  <a:cubicBezTo>
                    <a:pt x="2312" y="8989"/>
                    <a:pt x="2281" y="8895"/>
                    <a:pt x="2281" y="8801"/>
                  </a:cubicBezTo>
                  <a:cubicBezTo>
                    <a:pt x="2374" y="8614"/>
                    <a:pt x="2395" y="8416"/>
                    <a:pt x="2406" y="8208"/>
                  </a:cubicBezTo>
                  <a:cubicBezTo>
                    <a:pt x="2448" y="8177"/>
                    <a:pt x="2448" y="8135"/>
                    <a:pt x="2458" y="8093"/>
                  </a:cubicBezTo>
                  <a:cubicBezTo>
                    <a:pt x="2541" y="7968"/>
                    <a:pt x="2562" y="7833"/>
                    <a:pt x="2573" y="7687"/>
                  </a:cubicBezTo>
                  <a:cubicBezTo>
                    <a:pt x="2614" y="7635"/>
                    <a:pt x="2624" y="7573"/>
                    <a:pt x="2635" y="7510"/>
                  </a:cubicBezTo>
                  <a:cubicBezTo>
                    <a:pt x="2728" y="7437"/>
                    <a:pt x="2749" y="7333"/>
                    <a:pt x="2739" y="7219"/>
                  </a:cubicBezTo>
                  <a:cubicBezTo>
                    <a:pt x="2791" y="7177"/>
                    <a:pt x="2791" y="7115"/>
                    <a:pt x="2802" y="7052"/>
                  </a:cubicBezTo>
                  <a:lnTo>
                    <a:pt x="2781" y="7031"/>
                  </a:lnTo>
                  <a:lnTo>
                    <a:pt x="2781" y="7021"/>
                  </a:lnTo>
                  <a:cubicBezTo>
                    <a:pt x="2791" y="7031"/>
                    <a:pt x="2802" y="7041"/>
                    <a:pt x="2802" y="7052"/>
                  </a:cubicBezTo>
                  <a:cubicBezTo>
                    <a:pt x="2853" y="6937"/>
                    <a:pt x="2927" y="6833"/>
                    <a:pt x="2927" y="6708"/>
                  </a:cubicBezTo>
                  <a:cubicBezTo>
                    <a:pt x="2937" y="6657"/>
                    <a:pt x="2968" y="6615"/>
                    <a:pt x="2968" y="6573"/>
                  </a:cubicBezTo>
                  <a:cubicBezTo>
                    <a:pt x="2957" y="6396"/>
                    <a:pt x="3020" y="6229"/>
                    <a:pt x="3103" y="6073"/>
                  </a:cubicBezTo>
                  <a:cubicBezTo>
                    <a:pt x="3114" y="6053"/>
                    <a:pt x="3135" y="6032"/>
                    <a:pt x="3156" y="6011"/>
                  </a:cubicBezTo>
                  <a:cubicBezTo>
                    <a:pt x="3228" y="5719"/>
                    <a:pt x="3301" y="5428"/>
                    <a:pt x="3385" y="5136"/>
                  </a:cubicBezTo>
                  <a:cubicBezTo>
                    <a:pt x="3426" y="5105"/>
                    <a:pt x="3436" y="5063"/>
                    <a:pt x="3426" y="5011"/>
                  </a:cubicBezTo>
                  <a:cubicBezTo>
                    <a:pt x="3436" y="4970"/>
                    <a:pt x="3436" y="4938"/>
                    <a:pt x="3447" y="4907"/>
                  </a:cubicBezTo>
                  <a:cubicBezTo>
                    <a:pt x="3489" y="4866"/>
                    <a:pt x="3489" y="4824"/>
                    <a:pt x="3478" y="4782"/>
                  </a:cubicBezTo>
                  <a:cubicBezTo>
                    <a:pt x="3489" y="4741"/>
                    <a:pt x="3489" y="4699"/>
                    <a:pt x="3499" y="4667"/>
                  </a:cubicBezTo>
                  <a:cubicBezTo>
                    <a:pt x="3510" y="4647"/>
                    <a:pt x="3530" y="4626"/>
                    <a:pt x="3540" y="4595"/>
                  </a:cubicBezTo>
                  <a:cubicBezTo>
                    <a:pt x="3645" y="4262"/>
                    <a:pt x="3707" y="3918"/>
                    <a:pt x="3665" y="3564"/>
                  </a:cubicBezTo>
                  <a:cubicBezTo>
                    <a:pt x="3665" y="3387"/>
                    <a:pt x="3707" y="3221"/>
                    <a:pt x="3749" y="3054"/>
                  </a:cubicBezTo>
                  <a:cubicBezTo>
                    <a:pt x="3790" y="2897"/>
                    <a:pt x="3801" y="2752"/>
                    <a:pt x="3739" y="2606"/>
                  </a:cubicBezTo>
                  <a:cubicBezTo>
                    <a:pt x="3728" y="2554"/>
                    <a:pt x="3728" y="2513"/>
                    <a:pt x="3718" y="2460"/>
                  </a:cubicBezTo>
                  <a:cubicBezTo>
                    <a:pt x="3718" y="2325"/>
                    <a:pt x="3718" y="2200"/>
                    <a:pt x="3728" y="2064"/>
                  </a:cubicBezTo>
                  <a:cubicBezTo>
                    <a:pt x="3728" y="2013"/>
                    <a:pt x="3707" y="1971"/>
                    <a:pt x="3665" y="1939"/>
                  </a:cubicBezTo>
                  <a:cubicBezTo>
                    <a:pt x="3665" y="1763"/>
                    <a:pt x="3686" y="1575"/>
                    <a:pt x="3655" y="1398"/>
                  </a:cubicBezTo>
                  <a:cubicBezTo>
                    <a:pt x="3624" y="1211"/>
                    <a:pt x="3624" y="1023"/>
                    <a:pt x="3603" y="836"/>
                  </a:cubicBezTo>
                  <a:cubicBezTo>
                    <a:pt x="3603" y="753"/>
                    <a:pt x="3635" y="669"/>
                    <a:pt x="3561" y="597"/>
                  </a:cubicBezTo>
                  <a:cubicBezTo>
                    <a:pt x="3540" y="565"/>
                    <a:pt x="3520" y="523"/>
                    <a:pt x="3489" y="493"/>
                  </a:cubicBezTo>
                  <a:cubicBezTo>
                    <a:pt x="3510" y="419"/>
                    <a:pt x="3540" y="347"/>
                    <a:pt x="3551" y="274"/>
                  </a:cubicBezTo>
                  <a:cubicBezTo>
                    <a:pt x="3576" y="74"/>
                    <a:pt x="3535" y="1"/>
                    <a:pt x="3389"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6" name="Google Shape;216;p40"/>
            <p:cNvPicPr preferRelativeResize="0"/>
            <p:nvPr/>
          </p:nvPicPr>
          <p:blipFill rotWithShape="1">
            <a:blip r:embed="rId5">
              <a:alphaModFix/>
            </a:blip>
            <a:srcRect/>
            <a:stretch/>
          </p:blipFill>
          <p:spPr>
            <a:xfrm>
              <a:off x="7590205" y="-177406"/>
              <a:ext cx="374489" cy="1730385"/>
            </a:xfrm>
            <a:prstGeom prst="rect">
              <a:avLst/>
            </a:prstGeom>
            <a:noFill/>
            <a:ln>
              <a:noFill/>
            </a:ln>
          </p:spPr>
        </p:pic>
      </p:gr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17"/>
        <p:cNvGrpSpPr/>
        <p:nvPr/>
      </p:nvGrpSpPr>
      <p:grpSpPr>
        <a:xfrm>
          <a:off x="0" y="0"/>
          <a:ext cx="0" cy="0"/>
          <a:chOff x="0" y="0"/>
          <a:chExt cx="0" cy="0"/>
        </a:xfrm>
      </p:grpSpPr>
      <p:grpSp>
        <p:nvGrpSpPr>
          <p:cNvPr id="218" name="Google Shape;218;p41"/>
          <p:cNvGrpSpPr/>
          <p:nvPr/>
        </p:nvGrpSpPr>
        <p:grpSpPr>
          <a:xfrm>
            <a:off x="-3974325" y="-5351103"/>
            <a:ext cx="18593100" cy="16382383"/>
            <a:chOff x="-3974325" y="-5351103"/>
            <a:chExt cx="18593100" cy="16382383"/>
          </a:xfrm>
        </p:grpSpPr>
        <p:sp>
          <p:nvSpPr>
            <p:cNvPr id="219" name="Google Shape;219;p41"/>
            <p:cNvSpPr/>
            <p:nvPr/>
          </p:nvSpPr>
          <p:spPr>
            <a:xfrm rot="-8797528" flipH="1">
              <a:off x="5792579" y="-3558119"/>
              <a:ext cx="8068995" cy="5171767"/>
            </a:xfrm>
            <a:custGeom>
              <a:avLst/>
              <a:gdLst/>
              <a:ahLst/>
              <a:cxnLst/>
              <a:rect l="l" t="t" r="r" b="b"/>
              <a:pathLst>
                <a:path w="92882" h="59534" extrusionOk="0">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C4E8E6">
                <a:alpha val="3019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41"/>
            <p:cNvSpPr/>
            <p:nvPr/>
          </p:nvSpPr>
          <p:spPr>
            <a:xfrm rot="3466380" flipH="1">
              <a:off x="-3669816" y="3653457"/>
              <a:ext cx="8068991" cy="5171772"/>
            </a:xfrm>
            <a:custGeom>
              <a:avLst/>
              <a:gdLst/>
              <a:ahLst/>
              <a:cxnLst/>
              <a:rect l="l" t="t" r="r" b="b"/>
              <a:pathLst>
                <a:path w="92882" h="59534" extrusionOk="0">
                  <a:moveTo>
                    <a:pt x="33633" y="1"/>
                  </a:moveTo>
                  <a:cubicBezTo>
                    <a:pt x="29210" y="1"/>
                    <a:pt x="24402" y="1182"/>
                    <a:pt x="21107" y="5256"/>
                  </a:cubicBezTo>
                  <a:cubicBezTo>
                    <a:pt x="13427" y="14804"/>
                    <a:pt x="32133" y="27257"/>
                    <a:pt x="12825" y="36773"/>
                  </a:cubicBezTo>
                  <a:cubicBezTo>
                    <a:pt x="1" y="43079"/>
                    <a:pt x="5407" y="59534"/>
                    <a:pt x="18099" y="59534"/>
                  </a:cubicBezTo>
                  <a:cubicBezTo>
                    <a:pt x="18906" y="59534"/>
                    <a:pt x="19741" y="59467"/>
                    <a:pt x="20604" y="59328"/>
                  </a:cubicBezTo>
                  <a:cubicBezTo>
                    <a:pt x="33369" y="57257"/>
                    <a:pt x="29463" y="51189"/>
                    <a:pt x="44137" y="51189"/>
                  </a:cubicBezTo>
                  <a:cubicBezTo>
                    <a:pt x="48333" y="51189"/>
                    <a:pt x="54048" y="51685"/>
                    <a:pt x="62108" y="52913"/>
                  </a:cubicBezTo>
                  <a:cubicBezTo>
                    <a:pt x="62964" y="53044"/>
                    <a:pt x="63815" y="53107"/>
                    <a:pt x="64654" y="53107"/>
                  </a:cubicBezTo>
                  <a:cubicBezTo>
                    <a:pt x="81052" y="53107"/>
                    <a:pt x="92881" y="28801"/>
                    <a:pt x="47899" y="3762"/>
                  </a:cubicBezTo>
                  <a:cubicBezTo>
                    <a:pt x="44181" y="1699"/>
                    <a:pt x="40057" y="433"/>
                    <a:pt x="35818" y="92"/>
                  </a:cubicBezTo>
                  <a:cubicBezTo>
                    <a:pt x="35106" y="34"/>
                    <a:pt x="34375" y="1"/>
                    <a:pt x="33633" y="1"/>
                  </a:cubicBezTo>
                  <a:close/>
                </a:path>
              </a:pathLst>
            </a:custGeom>
            <a:solidFill>
              <a:srgbClr val="C4E8E6">
                <a:alpha val="3019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1" name="Google Shape;221;p41"/>
          <p:cNvSpPr/>
          <p:nvPr/>
        </p:nvSpPr>
        <p:spPr>
          <a:xfrm rot="784057">
            <a:off x="-863460" y="3559660"/>
            <a:ext cx="4724381" cy="1638293"/>
          </a:xfrm>
          <a:custGeom>
            <a:avLst/>
            <a:gdLst/>
            <a:ahLst/>
            <a:cxnLst/>
            <a:rect l="l" t="t" r="r" b="b"/>
            <a:pathLst>
              <a:path w="188976" h="65532" extrusionOk="0">
                <a:moveTo>
                  <a:pt x="0" y="0"/>
                </a:moveTo>
                <a:cubicBezTo>
                  <a:pt x="14995" y="0"/>
                  <a:pt x="31481" y="435"/>
                  <a:pt x="44196" y="8382"/>
                </a:cubicBezTo>
                <a:cubicBezTo>
                  <a:pt x="59806" y="18138"/>
                  <a:pt x="69169" y="38377"/>
                  <a:pt x="86868" y="43434"/>
                </a:cubicBezTo>
                <a:cubicBezTo>
                  <a:pt x="105864" y="48862"/>
                  <a:pt x="125785" y="35052"/>
                  <a:pt x="145542" y="35052"/>
                </a:cubicBezTo>
                <a:cubicBezTo>
                  <a:pt x="159401" y="35052"/>
                  <a:pt x="174565" y="42253"/>
                  <a:pt x="182880" y="53340"/>
                </a:cubicBezTo>
                <a:cubicBezTo>
                  <a:pt x="185606" y="56975"/>
                  <a:pt x="185763" y="62319"/>
                  <a:pt x="188976" y="65532"/>
                </a:cubicBezTo>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1"/>
          <p:cNvSpPr txBox="1">
            <a:spLocks noGrp="1"/>
          </p:cNvSpPr>
          <p:nvPr>
            <p:ph type="title" hasCustomPrompt="1"/>
          </p:nvPr>
        </p:nvSpPr>
        <p:spPr>
          <a:xfrm>
            <a:off x="1284000" y="1779864"/>
            <a:ext cx="6576000" cy="1196400"/>
          </a:xfrm>
          <a:prstGeom prst="rect">
            <a:avLst/>
          </a:prstGeom>
          <a:noFill/>
          <a:ln>
            <a:noFill/>
          </a:ln>
        </p:spPr>
        <p:txBody>
          <a:bodyPr spcFirstLastPara="1" wrap="square" lIns="91425" tIns="91425" rIns="91425" bIns="91425" anchor="b" anchorCtr="0">
            <a:noAutofit/>
          </a:bodyPr>
          <a:lstStyle>
            <a:lvl1pPr lvl="0" algn="ctr">
              <a:lnSpc>
                <a:spcPct val="115000"/>
              </a:lnSpc>
              <a:spcBef>
                <a:spcPts val="0"/>
              </a:spcBef>
              <a:spcAft>
                <a:spcPts val="0"/>
              </a:spcAft>
              <a:buSzPts val="9600"/>
              <a:buNone/>
              <a:defRPr sz="6000"/>
            </a:lvl1pPr>
            <a:lvl2pPr lvl="1" algn="ctr">
              <a:lnSpc>
                <a:spcPct val="100000"/>
              </a:lnSpc>
              <a:spcBef>
                <a:spcPts val="0"/>
              </a:spcBef>
              <a:spcAft>
                <a:spcPts val="0"/>
              </a:spcAft>
              <a:buSzPts val="9600"/>
              <a:buNone/>
              <a:defRPr sz="9600"/>
            </a:lvl2pPr>
            <a:lvl3pPr lvl="2" algn="ctr">
              <a:lnSpc>
                <a:spcPct val="100000"/>
              </a:lnSpc>
              <a:spcBef>
                <a:spcPts val="0"/>
              </a:spcBef>
              <a:spcAft>
                <a:spcPts val="0"/>
              </a:spcAft>
              <a:buSzPts val="9600"/>
              <a:buNone/>
              <a:defRPr sz="9600"/>
            </a:lvl3pPr>
            <a:lvl4pPr lvl="3" algn="ctr">
              <a:lnSpc>
                <a:spcPct val="100000"/>
              </a:lnSpc>
              <a:spcBef>
                <a:spcPts val="0"/>
              </a:spcBef>
              <a:spcAft>
                <a:spcPts val="0"/>
              </a:spcAft>
              <a:buSzPts val="9600"/>
              <a:buNone/>
              <a:defRPr sz="9600"/>
            </a:lvl4pPr>
            <a:lvl5pPr lvl="4" algn="ctr">
              <a:lnSpc>
                <a:spcPct val="100000"/>
              </a:lnSpc>
              <a:spcBef>
                <a:spcPts val="0"/>
              </a:spcBef>
              <a:spcAft>
                <a:spcPts val="0"/>
              </a:spcAft>
              <a:buSzPts val="9600"/>
              <a:buNone/>
              <a:defRPr sz="9600"/>
            </a:lvl5pPr>
            <a:lvl6pPr lvl="5" algn="ctr">
              <a:lnSpc>
                <a:spcPct val="100000"/>
              </a:lnSpc>
              <a:spcBef>
                <a:spcPts val="0"/>
              </a:spcBef>
              <a:spcAft>
                <a:spcPts val="0"/>
              </a:spcAft>
              <a:buSzPts val="9600"/>
              <a:buNone/>
              <a:defRPr sz="9600"/>
            </a:lvl6pPr>
            <a:lvl7pPr lvl="6" algn="ctr">
              <a:lnSpc>
                <a:spcPct val="100000"/>
              </a:lnSpc>
              <a:spcBef>
                <a:spcPts val="0"/>
              </a:spcBef>
              <a:spcAft>
                <a:spcPts val="0"/>
              </a:spcAft>
              <a:buSzPts val="9600"/>
              <a:buNone/>
              <a:defRPr sz="9600"/>
            </a:lvl7pPr>
            <a:lvl8pPr lvl="7" algn="ctr">
              <a:lnSpc>
                <a:spcPct val="100000"/>
              </a:lnSpc>
              <a:spcBef>
                <a:spcPts val="0"/>
              </a:spcBef>
              <a:spcAft>
                <a:spcPts val="0"/>
              </a:spcAft>
              <a:buSzPts val="9600"/>
              <a:buNone/>
              <a:defRPr sz="9600"/>
            </a:lvl8pPr>
            <a:lvl9pPr lvl="8" algn="ctr">
              <a:lnSpc>
                <a:spcPct val="100000"/>
              </a:lnSpc>
              <a:spcBef>
                <a:spcPts val="0"/>
              </a:spcBef>
              <a:spcAft>
                <a:spcPts val="0"/>
              </a:spcAft>
              <a:buSzPts val="9600"/>
              <a:buNone/>
              <a:defRPr sz="9600"/>
            </a:lvl9pPr>
          </a:lstStyle>
          <a:p>
            <a:r>
              <a:t>xx%</a:t>
            </a:r>
          </a:p>
        </p:txBody>
      </p:sp>
      <p:sp>
        <p:nvSpPr>
          <p:cNvPr id="223" name="Google Shape;223;p41"/>
          <p:cNvSpPr txBox="1">
            <a:spLocks noGrp="1"/>
          </p:cNvSpPr>
          <p:nvPr>
            <p:ph type="subTitle" idx="1"/>
          </p:nvPr>
        </p:nvSpPr>
        <p:spPr>
          <a:xfrm>
            <a:off x="1284000" y="2866525"/>
            <a:ext cx="6576000" cy="497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1600"/>
              </a:spcBef>
              <a:spcAft>
                <a:spcPts val="0"/>
              </a:spcAft>
              <a:buSzPts val="1600"/>
              <a:buNone/>
              <a:defRPr sz="1600"/>
            </a:lvl3pPr>
            <a:lvl4pPr lvl="3" algn="ctr">
              <a:lnSpc>
                <a:spcPct val="100000"/>
              </a:lnSpc>
              <a:spcBef>
                <a:spcPts val="1600"/>
              </a:spcBef>
              <a:spcAft>
                <a:spcPts val="0"/>
              </a:spcAft>
              <a:buSzPts val="1600"/>
              <a:buNone/>
              <a:defRPr sz="1600"/>
            </a:lvl4pPr>
            <a:lvl5pPr lvl="4" algn="ctr">
              <a:lnSpc>
                <a:spcPct val="100000"/>
              </a:lnSpc>
              <a:spcBef>
                <a:spcPts val="1600"/>
              </a:spcBef>
              <a:spcAft>
                <a:spcPts val="0"/>
              </a:spcAft>
              <a:buSzPts val="1600"/>
              <a:buNone/>
              <a:defRPr sz="1600"/>
            </a:lvl5pPr>
            <a:lvl6pPr lvl="5" algn="ctr">
              <a:lnSpc>
                <a:spcPct val="100000"/>
              </a:lnSpc>
              <a:spcBef>
                <a:spcPts val="1600"/>
              </a:spcBef>
              <a:spcAft>
                <a:spcPts val="0"/>
              </a:spcAft>
              <a:buSzPts val="1600"/>
              <a:buNone/>
              <a:defRPr sz="1600"/>
            </a:lvl6pPr>
            <a:lvl7pPr lvl="6" algn="ctr">
              <a:lnSpc>
                <a:spcPct val="100000"/>
              </a:lnSpc>
              <a:spcBef>
                <a:spcPts val="1600"/>
              </a:spcBef>
              <a:spcAft>
                <a:spcPts val="0"/>
              </a:spcAft>
              <a:buSzPts val="1600"/>
              <a:buNone/>
              <a:defRPr sz="1600"/>
            </a:lvl7pPr>
            <a:lvl8pPr lvl="7" algn="ctr">
              <a:lnSpc>
                <a:spcPct val="100000"/>
              </a:lnSpc>
              <a:spcBef>
                <a:spcPts val="1600"/>
              </a:spcBef>
              <a:spcAft>
                <a:spcPts val="0"/>
              </a:spcAft>
              <a:buSzPts val="1600"/>
              <a:buNone/>
              <a:defRPr sz="1600"/>
            </a:lvl8pPr>
            <a:lvl9pPr lvl="8" algn="ctr">
              <a:lnSpc>
                <a:spcPct val="100000"/>
              </a:lnSpc>
              <a:spcBef>
                <a:spcPts val="1600"/>
              </a:spcBef>
              <a:spcAft>
                <a:spcPts val="1600"/>
              </a:spcAft>
              <a:buSzPts val="1600"/>
              <a:buNone/>
              <a:defRPr sz="1600"/>
            </a:lvl9pPr>
          </a:lstStyle>
          <a:p>
            <a:endParaRPr/>
          </a:p>
        </p:txBody>
      </p:sp>
      <p:grpSp>
        <p:nvGrpSpPr>
          <p:cNvPr id="224" name="Google Shape;224;p41"/>
          <p:cNvGrpSpPr/>
          <p:nvPr/>
        </p:nvGrpSpPr>
        <p:grpSpPr>
          <a:xfrm rot="-2052010" flipH="1">
            <a:off x="8616562" y="280447"/>
            <a:ext cx="374513" cy="1730429"/>
            <a:chOff x="7590201" y="-177406"/>
            <a:chExt cx="374503" cy="1730385"/>
          </a:xfrm>
        </p:grpSpPr>
        <p:sp>
          <p:nvSpPr>
            <p:cNvPr id="225" name="Google Shape;225;p41"/>
            <p:cNvSpPr/>
            <p:nvPr/>
          </p:nvSpPr>
          <p:spPr>
            <a:xfrm>
              <a:off x="7590201" y="-174512"/>
              <a:ext cx="374503" cy="1724590"/>
            </a:xfrm>
            <a:custGeom>
              <a:avLst/>
              <a:gdLst/>
              <a:ahLst/>
              <a:cxnLst/>
              <a:rect l="l" t="t" r="r" b="b"/>
              <a:pathLst>
                <a:path w="5249" h="24170" extrusionOk="0">
                  <a:moveTo>
                    <a:pt x="2853" y="1127"/>
                  </a:moveTo>
                  <a:cubicBezTo>
                    <a:pt x="2853" y="1138"/>
                    <a:pt x="2874" y="1169"/>
                    <a:pt x="2895" y="1190"/>
                  </a:cubicBezTo>
                  <a:cubicBezTo>
                    <a:pt x="2892" y="1193"/>
                    <a:pt x="2889" y="1194"/>
                    <a:pt x="2886" y="1194"/>
                  </a:cubicBezTo>
                  <a:cubicBezTo>
                    <a:pt x="2879" y="1194"/>
                    <a:pt x="2871" y="1187"/>
                    <a:pt x="2864" y="1180"/>
                  </a:cubicBezTo>
                  <a:cubicBezTo>
                    <a:pt x="2853" y="1169"/>
                    <a:pt x="2853" y="1138"/>
                    <a:pt x="2853" y="1127"/>
                  </a:cubicBezTo>
                  <a:close/>
                  <a:moveTo>
                    <a:pt x="3348" y="1794"/>
                  </a:moveTo>
                  <a:cubicBezTo>
                    <a:pt x="3353" y="1794"/>
                    <a:pt x="3358" y="1799"/>
                    <a:pt x="3353" y="1815"/>
                  </a:cubicBezTo>
                  <a:cubicBezTo>
                    <a:pt x="3353" y="1805"/>
                    <a:pt x="3343" y="1805"/>
                    <a:pt x="3343" y="1805"/>
                  </a:cubicBezTo>
                  <a:cubicBezTo>
                    <a:pt x="3338" y="1799"/>
                    <a:pt x="3343" y="1794"/>
                    <a:pt x="3348" y="1794"/>
                  </a:cubicBezTo>
                  <a:close/>
                  <a:moveTo>
                    <a:pt x="2499" y="4667"/>
                  </a:moveTo>
                  <a:cubicBezTo>
                    <a:pt x="2510" y="4667"/>
                    <a:pt x="2510" y="4678"/>
                    <a:pt x="2510" y="4678"/>
                  </a:cubicBezTo>
                  <a:lnTo>
                    <a:pt x="2499" y="4667"/>
                  </a:lnTo>
                  <a:close/>
                  <a:moveTo>
                    <a:pt x="1218" y="8314"/>
                  </a:moveTo>
                  <a:cubicBezTo>
                    <a:pt x="1219" y="8314"/>
                    <a:pt x="1219" y="8317"/>
                    <a:pt x="1219" y="8322"/>
                  </a:cubicBezTo>
                  <a:lnTo>
                    <a:pt x="1208" y="8322"/>
                  </a:lnTo>
                  <a:cubicBezTo>
                    <a:pt x="1214" y="8317"/>
                    <a:pt x="1216" y="8314"/>
                    <a:pt x="1218" y="8314"/>
                  </a:cubicBezTo>
                  <a:close/>
                  <a:moveTo>
                    <a:pt x="3790" y="9290"/>
                  </a:moveTo>
                  <a:cubicBezTo>
                    <a:pt x="3801" y="9290"/>
                    <a:pt x="3801" y="9301"/>
                    <a:pt x="3801" y="9301"/>
                  </a:cubicBezTo>
                  <a:cubicBezTo>
                    <a:pt x="3801" y="9301"/>
                    <a:pt x="3790" y="9301"/>
                    <a:pt x="3780" y="9311"/>
                  </a:cubicBezTo>
                  <a:cubicBezTo>
                    <a:pt x="3790" y="9301"/>
                    <a:pt x="3790" y="9290"/>
                    <a:pt x="3790" y="9290"/>
                  </a:cubicBezTo>
                  <a:close/>
                  <a:moveTo>
                    <a:pt x="1708" y="9988"/>
                  </a:moveTo>
                  <a:lnTo>
                    <a:pt x="1708" y="9998"/>
                  </a:lnTo>
                  <a:cubicBezTo>
                    <a:pt x="1698" y="9998"/>
                    <a:pt x="1688" y="10009"/>
                    <a:pt x="1687" y="10019"/>
                  </a:cubicBezTo>
                  <a:lnTo>
                    <a:pt x="1687" y="10019"/>
                  </a:lnTo>
                  <a:cubicBezTo>
                    <a:pt x="1688" y="10009"/>
                    <a:pt x="1698" y="9998"/>
                    <a:pt x="1708" y="9988"/>
                  </a:cubicBezTo>
                  <a:close/>
                  <a:moveTo>
                    <a:pt x="254" y="12222"/>
                  </a:moveTo>
                  <a:cubicBezTo>
                    <a:pt x="268" y="12222"/>
                    <a:pt x="249" y="12252"/>
                    <a:pt x="243" y="12252"/>
                  </a:cubicBezTo>
                  <a:cubicBezTo>
                    <a:pt x="241" y="12252"/>
                    <a:pt x="240" y="12250"/>
                    <a:pt x="240" y="12247"/>
                  </a:cubicBezTo>
                  <a:cubicBezTo>
                    <a:pt x="240" y="12237"/>
                    <a:pt x="229" y="12237"/>
                    <a:pt x="229" y="12227"/>
                  </a:cubicBezTo>
                  <a:lnTo>
                    <a:pt x="240" y="12227"/>
                  </a:lnTo>
                  <a:cubicBezTo>
                    <a:pt x="246" y="12224"/>
                    <a:pt x="251" y="12222"/>
                    <a:pt x="254" y="12222"/>
                  </a:cubicBezTo>
                  <a:close/>
                  <a:moveTo>
                    <a:pt x="1760" y="15069"/>
                  </a:moveTo>
                  <a:cubicBezTo>
                    <a:pt x="1750" y="15100"/>
                    <a:pt x="1740" y="15121"/>
                    <a:pt x="1729" y="15142"/>
                  </a:cubicBezTo>
                  <a:cubicBezTo>
                    <a:pt x="1722" y="15165"/>
                    <a:pt x="1709" y="15182"/>
                    <a:pt x="1690" y="15182"/>
                  </a:cubicBezTo>
                  <a:cubicBezTo>
                    <a:pt x="1683" y="15182"/>
                    <a:pt x="1675" y="15179"/>
                    <a:pt x="1666" y="15174"/>
                  </a:cubicBezTo>
                  <a:cubicBezTo>
                    <a:pt x="1698" y="15132"/>
                    <a:pt x="1729" y="15100"/>
                    <a:pt x="1760" y="15069"/>
                  </a:cubicBezTo>
                  <a:close/>
                  <a:moveTo>
                    <a:pt x="1531" y="15850"/>
                  </a:moveTo>
                  <a:cubicBezTo>
                    <a:pt x="1531" y="15861"/>
                    <a:pt x="1531" y="15861"/>
                    <a:pt x="1521" y="15861"/>
                  </a:cubicBezTo>
                  <a:lnTo>
                    <a:pt x="1521" y="15850"/>
                  </a:lnTo>
                  <a:close/>
                  <a:moveTo>
                    <a:pt x="1416" y="18214"/>
                  </a:moveTo>
                  <a:cubicBezTo>
                    <a:pt x="1416" y="18224"/>
                    <a:pt x="1406" y="18224"/>
                    <a:pt x="1406" y="18224"/>
                  </a:cubicBezTo>
                  <a:cubicBezTo>
                    <a:pt x="1406" y="18214"/>
                    <a:pt x="1416" y="18214"/>
                    <a:pt x="1416" y="18214"/>
                  </a:cubicBezTo>
                  <a:close/>
                  <a:moveTo>
                    <a:pt x="2406" y="18859"/>
                  </a:moveTo>
                  <a:lnTo>
                    <a:pt x="2406" y="18911"/>
                  </a:lnTo>
                  <a:cubicBezTo>
                    <a:pt x="2458" y="19078"/>
                    <a:pt x="2385" y="19265"/>
                    <a:pt x="2489" y="19422"/>
                  </a:cubicBezTo>
                  <a:cubicBezTo>
                    <a:pt x="2478" y="19443"/>
                    <a:pt x="2478" y="19473"/>
                    <a:pt x="2478" y="19494"/>
                  </a:cubicBezTo>
                  <a:cubicBezTo>
                    <a:pt x="2468" y="19515"/>
                    <a:pt x="2489" y="19547"/>
                    <a:pt x="2499" y="19577"/>
                  </a:cubicBezTo>
                  <a:lnTo>
                    <a:pt x="2499" y="19619"/>
                  </a:lnTo>
                  <a:cubicBezTo>
                    <a:pt x="2489" y="19630"/>
                    <a:pt x="2468" y="19630"/>
                    <a:pt x="2437" y="19640"/>
                  </a:cubicBezTo>
                  <a:cubicBezTo>
                    <a:pt x="2395" y="19702"/>
                    <a:pt x="2395" y="19755"/>
                    <a:pt x="2448" y="19817"/>
                  </a:cubicBezTo>
                  <a:cubicBezTo>
                    <a:pt x="2427" y="19838"/>
                    <a:pt x="2427" y="19859"/>
                    <a:pt x="2427" y="19880"/>
                  </a:cubicBezTo>
                  <a:cubicBezTo>
                    <a:pt x="2416" y="19901"/>
                    <a:pt x="2395" y="19911"/>
                    <a:pt x="2385" y="19931"/>
                  </a:cubicBezTo>
                  <a:cubicBezTo>
                    <a:pt x="2385" y="19931"/>
                    <a:pt x="2385" y="19921"/>
                    <a:pt x="2374" y="19921"/>
                  </a:cubicBezTo>
                  <a:cubicBezTo>
                    <a:pt x="2281" y="19702"/>
                    <a:pt x="2291" y="19453"/>
                    <a:pt x="2187" y="19234"/>
                  </a:cubicBezTo>
                  <a:cubicBezTo>
                    <a:pt x="2187" y="19213"/>
                    <a:pt x="2187" y="19203"/>
                    <a:pt x="2198" y="19182"/>
                  </a:cubicBezTo>
                  <a:cubicBezTo>
                    <a:pt x="2198" y="19161"/>
                    <a:pt x="2187" y="19130"/>
                    <a:pt x="2177" y="19109"/>
                  </a:cubicBezTo>
                  <a:cubicBezTo>
                    <a:pt x="2323" y="19089"/>
                    <a:pt x="2323" y="18932"/>
                    <a:pt x="2406" y="18859"/>
                  </a:cubicBezTo>
                  <a:close/>
                  <a:moveTo>
                    <a:pt x="1865" y="19577"/>
                  </a:moveTo>
                  <a:cubicBezTo>
                    <a:pt x="1865" y="19598"/>
                    <a:pt x="1875" y="19609"/>
                    <a:pt x="1875" y="19630"/>
                  </a:cubicBezTo>
                  <a:cubicBezTo>
                    <a:pt x="1979" y="20026"/>
                    <a:pt x="2020" y="20442"/>
                    <a:pt x="2020" y="20859"/>
                  </a:cubicBezTo>
                  <a:cubicBezTo>
                    <a:pt x="2020" y="21014"/>
                    <a:pt x="1999" y="21171"/>
                    <a:pt x="2062" y="21317"/>
                  </a:cubicBezTo>
                  <a:cubicBezTo>
                    <a:pt x="2062" y="21327"/>
                    <a:pt x="2052" y="21338"/>
                    <a:pt x="2052" y="21348"/>
                  </a:cubicBezTo>
                  <a:cubicBezTo>
                    <a:pt x="2052" y="21368"/>
                    <a:pt x="2052" y="21379"/>
                    <a:pt x="2041" y="21389"/>
                  </a:cubicBezTo>
                  <a:cubicBezTo>
                    <a:pt x="2015" y="21404"/>
                    <a:pt x="1989" y="21410"/>
                    <a:pt x="1962" y="21410"/>
                  </a:cubicBezTo>
                  <a:cubicBezTo>
                    <a:pt x="1916" y="21410"/>
                    <a:pt x="1869" y="21392"/>
                    <a:pt x="1823" y="21379"/>
                  </a:cubicBezTo>
                  <a:lnTo>
                    <a:pt x="1823" y="21358"/>
                  </a:lnTo>
                  <a:cubicBezTo>
                    <a:pt x="1740" y="21077"/>
                    <a:pt x="1687" y="20785"/>
                    <a:pt x="1583" y="20505"/>
                  </a:cubicBezTo>
                  <a:cubicBezTo>
                    <a:pt x="1573" y="20463"/>
                    <a:pt x="1552" y="20442"/>
                    <a:pt x="1521" y="20410"/>
                  </a:cubicBezTo>
                  <a:cubicBezTo>
                    <a:pt x="1521" y="20317"/>
                    <a:pt x="1562" y="20234"/>
                    <a:pt x="1635" y="20161"/>
                  </a:cubicBezTo>
                  <a:cubicBezTo>
                    <a:pt x="1645" y="20151"/>
                    <a:pt x="1645" y="20130"/>
                    <a:pt x="1645" y="20109"/>
                  </a:cubicBezTo>
                  <a:cubicBezTo>
                    <a:pt x="1687" y="20067"/>
                    <a:pt x="1677" y="20005"/>
                    <a:pt x="1698" y="19952"/>
                  </a:cubicBezTo>
                  <a:cubicBezTo>
                    <a:pt x="1719" y="19817"/>
                    <a:pt x="1760" y="19682"/>
                    <a:pt x="1865" y="19577"/>
                  </a:cubicBezTo>
                  <a:close/>
                  <a:moveTo>
                    <a:pt x="2531" y="23670"/>
                  </a:moveTo>
                  <a:cubicBezTo>
                    <a:pt x="2531" y="23691"/>
                    <a:pt x="2510" y="23711"/>
                    <a:pt x="2499" y="23711"/>
                  </a:cubicBezTo>
                  <a:cubicBezTo>
                    <a:pt x="2510" y="23701"/>
                    <a:pt x="2520" y="23691"/>
                    <a:pt x="2531" y="23670"/>
                  </a:cubicBezTo>
                  <a:close/>
                  <a:moveTo>
                    <a:pt x="2416" y="23805"/>
                  </a:moveTo>
                  <a:cubicBezTo>
                    <a:pt x="2416" y="23826"/>
                    <a:pt x="2406" y="23836"/>
                    <a:pt x="2406" y="23846"/>
                  </a:cubicBezTo>
                  <a:cubicBezTo>
                    <a:pt x="2395" y="23836"/>
                    <a:pt x="2395" y="23836"/>
                    <a:pt x="2395" y="23826"/>
                  </a:cubicBezTo>
                  <a:cubicBezTo>
                    <a:pt x="2395" y="23816"/>
                    <a:pt x="2406" y="23816"/>
                    <a:pt x="2416" y="23805"/>
                  </a:cubicBezTo>
                  <a:close/>
                  <a:moveTo>
                    <a:pt x="3389" y="1"/>
                  </a:moveTo>
                  <a:cubicBezTo>
                    <a:pt x="3353" y="1"/>
                    <a:pt x="3310" y="5"/>
                    <a:pt x="3260" y="14"/>
                  </a:cubicBezTo>
                  <a:cubicBezTo>
                    <a:pt x="3093" y="34"/>
                    <a:pt x="3010" y="118"/>
                    <a:pt x="2978" y="274"/>
                  </a:cubicBezTo>
                  <a:cubicBezTo>
                    <a:pt x="2916" y="555"/>
                    <a:pt x="2864" y="836"/>
                    <a:pt x="2853" y="1127"/>
                  </a:cubicBezTo>
                  <a:cubicBezTo>
                    <a:pt x="2791" y="1169"/>
                    <a:pt x="2802" y="1242"/>
                    <a:pt x="2802" y="1305"/>
                  </a:cubicBezTo>
                  <a:cubicBezTo>
                    <a:pt x="2781" y="1388"/>
                    <a:pt x="2749" y="1471"/>
                    <a:pt x="2739" y="1555"/>
                  </a:cubicBezTo>
                  <a:cubicBezTo>
                    <a:pt x="2718" y="1721"/>
                    <a:pt x="2666" y="1888"/>
                    <a:pt x="2593" y="2034"/>
                  </a:cubicBezTo>
                  <a:cubicBezTo>
                    <a:pt x="2520" y="2169"/>
                    <a:pt x="2489" y="2314"/>
                    <a:pt x="2458" y="2460"/>
                  </a:cubicBezTo>
                  <a:cubicBezTo>
                    <a:pt x="2458" y="2481"/>
                    <a:pt x="2448" y="2502"/>
                    <a:pt x="2448" y="2523"/>
                  </a:cubicBezTo>
                  <a:cubicBezTo>
                    <a:pt x="2385" y="2564"/>
                    <a:pt x="2395" y="2627"/>
                    <a:pt x="2395" y="2689"/>
                  </a:cubicBezTo>
                  <a:cubicBezTo>
                    <a:pt x="2249" y="2971"/>
                    <a:pt x="2208" y="3262"/>
                    <a:pt x="2219" y="3564"/>
                  </a:cubicBezTo>
                  <a:cubicBezTo>
                    <a:pt x="2198" y="3679"/>
                    <a:pt x="2166" y="3793"/>
                    <a:pt x="2166" y="3908"/>
                  </a:cubicBezTo>
                  <a:cubicBezTo>
                    <a:pt x="2156" y="4188"/>
                    <a:pt x="2156" y="4480"/>
                    <a:pt x="2156" y="4772"/>
                  </a:cubicBezTo>
                  <a:cubicBezTo>
                    <a:pt x="2156" y="4917"/>
                    <a:pt x="2166" y="5053"/>
                    <a:pt x="2229" y="5188"/>
                  </a:cubicBezTo>
                  <a:cubicBezTo>
                    <a:pt x="2260" y="5271"/>
                    <a:pt x="2249" y="5334"/>
                    <a:pt x="2239" y="5417"/>
                  </a:cubicBezTo>
                  <a:cubicBezTo>
                    <a:pt x="2208" y="5595"/>
                    <a:pt x="2187" y="5782"/>
                    <a:pt x="2270" y="5949"/>
                  </a:cubicBezTo>
                  <a:cubicBezTo>
                    <a:pt x="2281" y="6042"/>
                    <a:pt x="2270" y="6115"/>
                    <a:pt x="2249" y="6198"/>
                  </a:cubicBezTo>
                  <a:cubicBezTo>
                    <a:pt x="2219" y="6323"/>
                    <a:pt x="2187" y="6458"/>
                    <a:pt x="2281" y="6583"/>
                  </a:cubicBezTo>
                  <a:cubicBezTo>
                    <a:pt x="2312" y="6823"/>
                    <a:pt x="2344" y="7073"/>
                    <a:pt x="2385" y="7312"/>
                  </a:cubicBezTo>
                  <a:cubicBezTo>
                    <a:pt x="2323" y="7448"/>
                    <a:pt x="2281" y="7583"/>
                    <a:pt x="2270" y="7729"/>
                  </a:cubicBezTo>
                  <a:cubicBezTo>
                    <a:pt x="2198" y="7791"/>
                    <a:pt x="2229" y="7885"/>
                    <a:pt x="2208" y="7968"/>
                  </a:cubicBezTo>
                  <a:cubicBezTo>
                    <a:pt x="2166" y="7989"/>
                    <a:pt x="2135" y="8010"/>
                    <a:pt x="2094" y="8031"/>
                  </a:cubicBezTo>
                  <a:cubicBezTo>
                    <a:pt x="2031" y="7978"/>
                    <a:pt x="1999" y="7895"/>
                    <a:pt x="1989" y="7812"/>
                  </a:cubicBezTo>
                  <a:cubicBezTo>
                    <a:pt x="1969" y="7687"/>
                    <a:pt x="1948" y="7573"/>
                    <a:pt x="1927" y="7448"/>
                  </a:cubicBezTo>
                  <a:cubicBezTo>
                    <a:pt x="1937" y="7385"/>
                    <a:pt x="1937" y="7323"/>
                    <a:pt x="1875" y="7270"/>
                  </a:cubicBezTo>
                  <a:cubicBezTo>
                    <a:pt x="1875" y="7208"/>
                    <a:pt x="1875" y="7145"/>
                    <a:pt x="1812" y="7104"/>
                  </a:cubicBezTo>
                  <a:lnTo>
                    <a:pt x="1687" y="6698"/>
                  </a:lnTo>
                  <a:cubicBezTo>
                    <a:pt x="1698" y="6636"/>
                    <a:pt x="1708" y="6562"/>
                    <a:pt x="1635" y="6521"/>
                  </a:cubicBezTo>
                  <a:cubicBezTo>
                    <a:pt x="1645" y="6437"/>
                    <a:pt x="1583" y="6375"/>
                    <a:pt x="1573" y="6292"/>
                  </a:cubicBezTo>
                  <a:cubicBezTo>
                    <a:pt x="1531" y="6219"/>
                    <a:pt x="1541" y="6115"/>
                    <a:pt x="1469" y="6053"/>
                  </a:cubicBezTo>
                  <a:cubicBezTo>
                    <a:pt x="1469" y="6042"/>
                    <a:pt x="1469" y="6021"/>
                    <a:pt x="1458" y="6000"/>
                  </a:cubicBezTo>
                  <a:lnTo>
                    <a:pt x="1458" y="5886"/>
                  </a:lnTo>
                  <a:cubicBezTo>
                    <a:pt x="1511" y="5595"/>
                    <a:pt x="1396" y="5334"/>
                    <a:pt x="1302" y="5063"/>
                  </a:cubicBezTo>
                  <a:cubicBezTo>
                    <a:pt x="1291" y="4782"/>
                    <a:pt x="1167" y="4522"/>
                    <a:pt x="1115" y="4251"/>
                  </a:cubicBezTo>
                  <a:cubicBezTo>
                    <a:pt x="1094" y="4116"/>
                    <a:pt x="1052" y="3991"/>
                    <a:pt x="1052" y="3855"/>
                  </a:cubicBezTo>
                  <a:cubicBezTo>
                    <a:pt x="1062" y="3793"/>
                    <a:pt x="1062" y="3720"/>
                    <a:pt x="1000" y="3689"/>
                  </a:cubicBezTo>
                  <a:lnTo>
                    <a:pt x="990" y="3679"/>
                  </a:lnTo>
                  <a:cubicBezTo>
                    <a:pt x="990" y="3647"/>
                    <a:pt x="969" y="3626"/>
                    <a:pt x="948" y="3616"/>
                  </a:cubicBezTo>
                  <a:cubicBezTo>
                    <a:pt x="948" y="3554"/>
                    <a:pt x="948" y="3491"/>
                    <a:pt x="886" y="3450"/>
                  </a:cubicBezTo>
                  <a:cubicBezTo>
                    <a:pt x="886" y="3429"/>
                    <a:pt x="886" y="3408"/>
                    <a:pt x="875" y="3387"/>
                  </a:cubicBezTo>
                  <a:cubicBezTo>
                    <a:pt x="836" y="3318"/>
                    <a:pt x="797" y="3240"/>
                    <a:pt x="715" y="3240"/>
                  </a:cubicBezTo>
                  <a:cubicBezTo>
                    <a:pt x="709" y="3240"/>
                    <a:pt x="704" y="3241"/>
                    <a:pt x="698" y="3241"/>
                  </a:cubicBezTo>
                  <a:cubicBezTo>
                    <a:pt x="583" y="3251"/>
                    <a:pt x="594" y="3356"/>
                    <a:pt x="594" y="3439"/>
                  </a:cubicBezTo>
                  <a:cubicBezTo>
                    <a:pt x="583" y="3460"/>
                    <a:pt x="583" y="3480"/>
                    <a:pt x="583" y="3491"/>
                  </a:cubicBezTo>
                  <a:cubicBezTo>
                    <a:pt x="521" y="3595"/>
                    <a:pt x="500" y="3700"/>
                    <a:pt x="469" y="3814"/>
                  </a:cubicBezTo>
                  <a:cubicBezTo>
                    <a:pt x="428" y="4033"/>
                    <a:pt x="417" y="4251"/>
                    <a:pt x="344" y="4459"/>
                  </a:cubicBezTo>
                  <a:cubicBezTo>
                    <a:pt x="219" y="4866"/>
                    <a:pt x="115" y="5271"/>
                    <a:pt x="125" y="5699"/>
                  </a:cubicBezTo>
                  <a:cubicBezTo>
                    <a:pt x="42" y="5792"/>
                    <a:pt x="74" y="5907"/>
                    <a:pt x="74" y="6011"/>
                  </a:cubicBezTo>
                  <a:cubicBezTo>
                    <a:pt x="63" y="6240"/>
                    <a:pt x="53" y="6469"/>
                    <a:pt x="74" y="6698"/>
                  </a:cubicBezTo>
                  <a:cubicBezTo>
                    <a:pt x="95" y="6927"/>
                    <a:pt x="63" y="7156"/>
                    <a:pt x="95" y="7375"/>
                  </a:cubicBezTo>
                  <a:cubicBezTo>
                    <a:pt x="115" y="7541"/>
                    <a:pt x="105" y="7719"/>
                    <a:pt x="199" y="7874"/>
                  </a:cubicBezTo>
                  <a:cubicBezTo>
                    <a:pt x="229" y="7937"/>
                    <a:pt x="250" y="7999"/>
                    <a:pt x="240" y="8073"/>
                  </a:cubicBezTo>
                  <a:cubicBezTo>
                    <a:pt x="240" y="8145"/>
                    <a:pt x="271" y="8198"/>
                    <a:pt x="303" y="8260"/>
                  </a:cubicBezTo>
                  <a:cubicBezTo>
                    <a:pt x="334" y="8228"/>
                    <a:pt x="354" y="8208"/>
                    <a:pt x="386" y="8198"/>
                  </a:cubicBezTo>
                  <a:lnTo>
                    <a:pt x="386" y="8198"/>
                  </a:lnTo>
                  <a:cubicBezTo>
                    <a:pt x="375" y="8228"/>
                    <a:pt x="344" y="8239"/>
                    <a:pt x="303" y="8260"/>
                  </a:cubicBezTo>
                  <a:cubicBezTo>
                    <a:pt x="365" y="8385"/>
                    <a:pt x="365" y="8541"/>
                    <a:pt x="553" y="8572"/>
                  </a:cubicBezTo>
                  <a:cubicBezTo>
                    <a:pt x="573" y="8582"/>
                    <a:pt x="594" y="8614"/>
                    <a:pt x="604" y="8635"/>
                  </a:cubicBezTo>
                  <a:cubicBezTo>
                    <a:pt x="740" y="8843"/>
                    <a:pt x="865" y="9051"/>
                    <a:pt x="1000" y="9249"/>
                  </a:cubicBezTo>
                  <a:cubicBezTo>
                    <a:pt x="1011" y="9364"/>
                    <a:pt x="1073" y="9436"/>
                    <a:pt x="1177" y="9478"/>
                  </a:cubicBezTo>
                  <a:cubicBezTo>
                    <a:pt x="1177" y="9509"/>
                    <a:pt x="1198" y="9530"/>
                    <a:pt x="1229" y="9540"/>
                  </a:cubicBezTo>
                  <a:cubicBezTo>
                    <a:pt x="1312" y="9593"/>
                    <a:pt x="1344" y="9718"/>
                    <a:pt x="1458" y="9718"/>
                  </a:cubicBezTo>
                  <a:cubicBezTo>
                    <a:pt x="1531" y="9822"/>
                    <a:pt x="1604" y="9915"/>
                    <a:pt x="1687" y="10019"/>
                  </a:cubicBezTo>
                  <a:cubicBezTo>
                    <a:pt x="1698" y="10197"/>
                    <a:pt x="1687" y="10384"/>
                    <a:pt x="1719" y="10551"/>
                  </a:cubicBezTo>
                  <a:cubicBezTo>
                    <a:pt x="1770" y="10780"/>
                    <a:pt x="1812" y="10998"/>
                    <a:pt x="1823" y="11227"/>
                  </a:cubicBezTo>
                  <a:cubicBezTo>
                    <a:pt x="1823" y="11321"/>
                    <a:pt x="1854" y="11414"/>
                    <a:pt x="1865" y="11509"/>
                  </a:cubicBezTo>
                  <a:lnTo>
                    <a:pt x="1865" y="13737"/>
                  </a:lnTo>
                  <a:cubicBezTo>
                    <a:pt x="1865" y="13966"/>
                    <a:pt x="1802" y="14184"/>
                    <a:pt x="1802" y="14455"/>
                  </a:cubicBezTo>
                  <a:cubicBezTo>
                    <a:pt x="1635" y="14330"/>
                    <a:pt x="1531" y="14216"/>
                    <a:pt x="1531" y="14038"/>
                  </a:cubicBezTo>
                  <a:cubicBezTo>
                    <a:pt x="1521" y="13913"/>
                    <a:pt x="1490" y="13788"/>
                    <a:pt x="1437" y="13684"/>
                  </a:cubicBezTo>
                  <a:cubicBezTo>
                    <a:pt x="1386" y="13591"/>
                    <a:pt x="1365" y="13497"/>
                    <a:pt x="1333" y="13414"/>
                  </a:cubicBezTo>
                  <a:cubicBezTo>
                    <a:pt x="1261" y="13258"/>
                    <a:pt x="1240" y="13050"/>
                    <a:pt x="1062" y="12955"/>
                  </a:cubicBezTo>
                  <a:cubicBezTo>
                    <a:pt x="1032" y="12862"/>
                    <a:pt x="979" y="12779"/>
                    <a:pt x="958" y="12685"/>
                  </a:cubicBezTo>
                  <a:cubicBezTo>
                    <a:pt x="907" y="12362"/>
                    <a:pt x="729" y="12112"/>
                    <a:pt x="532" y="11863"/>
                  </a:cubicBezTo>
                  <a:cubicBezTo>
                    <a:pt x="521" y="11842"/>
                    <a:pt x="490" y="11821"/>
                    <a:pt x="479" y="11800"/>
                  </a:cubicBezTo>
                  <a:cubicBezTo>
                    <a:pt x="438" y="11758"/>
                    <a:pt x="407" y="11706"/>
                    <a:pt x="365" y="11664"/>
                  </a:cubicBezTo>
                  <a:cubicBezTo>
                    <a:pt x="347" y="11646"/>
                    <a:pt x="331" y="11637"/>
                    <a:pt x="317" y="11637"/>
                  </a:cubicBezTo>
                  <a:cubicBezTo>
                    <a:pt x="291" y="11637"/>
                    <a:pt x="271" y="11670"/>
                    <a:pt x="250" y="11738"/>
                  </a:cubicBezTo>
                  <a:cubicBezTo>
                    <a:pt x="199" y="11768"/>
                    <a:pt x="188" y="11810"/>
                    <a:pt x="188" y="11863"/>
                  </a:cubicBezTo>
                  <a:lnTo>
                    <a:pt x="188" y="11967"/>
                  </a:lnTo>
                  <a:cubicBezTo>
                    <a:pt x="125" y="12029"/>
                    <a:pt x="136" y="12112"/>
                    <a:pt x="125" y="12185"/>
                  </a:cubicBezTo>
                  <a:cubicBezTo>
                    <a:pt x="125" y="12268"/>
                    <a:pt x="125" y="12362"/>
                    <a:pt x="115" y="12446"/>
                  </a:cubicBezTo>
                  <a:cubicBezTo>
                    <a:pt x="42" y="12810"/>
                    <a:pt x="11" y="13184"/>
                    <a:pt x="11" y="13559"/>
                  </a:cubicBezTo>
                  <a:lnTo>
                    <a:pt x="11" y="14049"/>
                  </a:lnTo>
                  <a:cubicBezTo>
                    <a:pt x="0" y="14320"/>
                    <a:pt x="84" y="14570"/>
                    <a:pt x="178" y="14820"/>
                  </a:cubicBezTo>
                  <a:cubicBezTo>
                    <a:pt x="178" y="14840"/>
                    <a:pt x="188" y="14861"/>
                    <a:pt x="188" y="14871"/>
                  </a:cubicBezTo>
                  <a:cubicBezTo>
                    <a:pt x="188" y="14945"/>
                    <a:pt x="188" y="15007"/>
                    <a:pt x="240" y="15059"/>
                  </a:cubicBezTo>
                  <a:cubicBezTo>
                    <a:pt x="313" y="15361"/>
                    <a:pt x="386" y="15673"/>
                    <a:pt x="459" y="15986"/>
                  </a:cubicBezTo>
                  <a:cubicBezTo>
                    <a:pt x="459" y="15996"/>
                    <a:pt x="469" y="16017"/>
                    <a:pt x="479" y="16037"/>
                  </a:cubicBezTo>
                  <a:cubicBezTo>
                    <a:pt x="479" y="16069"/>
                    <a:pt x="490" y="16111"/>
                    <a:pt x="490" y="16152"/>
                  </a:cubicBezTo>
                  <a:cubicBezTo>
                    <a:pt x="511" y="16173"/>
                    <a:pt x="521" y="16194"/>
                    <a:pt x="532" y="16225"/>
                  </a:cubicBezTo>
                  <a:cubicBezTo>
                    <a:pt x="553" y="16319"/>
                    <a:pt x="583" y="16423"/>
                    <a:pt x="646" y="16506"/>
                  </a:cubicBezTo>
                  <a:cubicBezTo>
                    <a:pt x="678" y="16652"/>
                    <a:pt x="761" y="16766"/>
                    <a:pt x="875" y="16860"/>
                  </a:cubicBezTo>
                  <a:cubicBezTo>
                    <a:pt x="948" y="16985"/>
                    <a:pt x="1011" y="17110"/>
                    <a:pt x="1083" y="17224"/>
                  </a:cubicBezTo>
                  <a:cubicBezTo>
                    <a:pt x="1125" y="17287"/>
                    <a:pt x="1177" y="17328"/>
                    <a:pt x="1219" y="17381"/>
                  </a:cubicBezTo>
                  <a:cubicBezTo>
                    <a:pt x="1219" y="17391"/>
                    <a:pt x="1219" y="17412"/>
                    <a:pt x="1229" y="17423"/>
                  </a:cubicBezTo>
                  <a:cubicBezTo>
                    <a:pt x="1250" y="17453"/>
                    <a:pt x="1261" y="17474"/>
                    <a:pt x="1281" y="17495"/>
                  </a:cubicBezTo>
                  <a:lnTo>
                    <a:pt x="1291" y="17485"/>
                  </a:lnTo>
                  <a:lnTo>
                    <a:pt x="1291" y="17485"/>
                  </a:lnTo>
                  <a:cubicBezTo>
                    <a:pt x="1281" y="17506"/>
                    <a:pt x="1291" y="17527"/>
                    <a:pt x="1291" y="17537"/>
                  </a:cubicBezTo>
                  <a:cubicBezTo>
                    <a:pt x="1291" y="17568"/>
                    <a:pt x="1302" y="17599"/>
                    <a:pt x="1333" y="17610"/>
                  </a:cubicBezTo>
                  <a:cubicBezTo>
                    <a:pt x="1333" y="17631"/>
                    <a:pt x="1344" y="17641"/>
                    <a:pt x="1354" y="17662"/>
                  </a:cubicBezTo>
                  <a:cubicBezTo>
                    <a:pt x="1354" y="17693"/>
                    <a:pt x="1365" y="17714"/>
                    <a:pt x="1396" y="17724"/>
                  </a:cubicBezTo>
                  <a:lnTo>
                    <a:pt x="1396" y="18057"/>
                  </a:lnTo>
                  <a:cubicBezTo>
                    <a:pt x="1312" y="18161"/>
                    <a:pt x="1354" y="18286"/>
                    <a:pt x="1344" y="18411"/>
                  </a:cubicBezTo>
                  <a:cubicBezTo>
                    <a:pt x="1291" y="18432"/>
                    <a:pt x="1261" y="18485"/>
                    <a:pt x="1240" y="18536"/>
                  </a:cubicBezTo>
                  <a:cubicBezTo>
                    <a:pt x="1157" y="18744"/>
                    <a:pt x="1094" y="18964"/>
                    <a:pt x="1115" y="19203"/>
                  </a:cubicBezTo>
                  <a:cubicBezTo>
                    <a:pt x="1136" y="19390"/>
                    <a:pt x="1094" y="19577"/>
                    <a:pt x="1167" y="19755"/>
                  </a:cubicBezTo>
                  <a:cubicBezTo>
                    <a:pt x="1167" y="19859"/>
                    <a:pt x="1167" y="19963"/>
                    <a:pt x="1177" y="20067"/>
                  </a:cubicBezTo>
                  <a:cubicBezTo>
                    <a:pt x="1177" y="20161"/>
                    <a:pt x="1167" y="20255"/>
                    <a:pt x="1229" y="20338"/>
                  </a:cubicBezTo>
                  <a:cubicBezTo>
                    <a:pt x="1240" y="20494"/>
                    <a:pt x="1271" y="20660"/>
                    <a:pt x="1344" y="20806"/>
                  </a:cubicBezTo>
                  <a:cubicBezTo>
                    <a:pt x="1344" y="20942"/>
                    <a:pt x="1396" y="21077"/>
                    <a:pt x="1469" y="21202"/>
                  </a:cubicBezTo>
                  <a:cubicBezTo>
                    <a:pt x="1469" y="21233"/>
                    <a:pt x="1490" y="21254"/>
                    <a:pt x="1511" y="21275"/>
                  </a:cubicBezTo>
                  <a:cubicBezTo>
                    <a:pt x="1511" y="21285"/>
                    <a:pt x="1511" y="21306"/>
                    <a:pt x="1521" y="21317"/>
                  </a:cubicBezTo>
                  <a:cubicBezTo>
                    <a:pt x="1562" y="21421"/>
                    <a:pt x="1604" y="21535"/>
                    <a:pt x="1687" y="21618"/>
                  </a:cubicBezTo>
                  <a:cubicBezTo>
                    <a:pt x="1708" y="21702"/>
                    <a:pt x="1740" y="21785"/>
                    <a:pt x="1802" y="21847"/>
                  </a:cubicBezTo>
                  <a:cubicBezTo>
                    <a:pt x="1802" y="21868"/>
                    <a:pt x="1802" y="21879"/>
                    <a:pt x="1823" y="21889"/>
                  </a:cubicBezTo>
                  <a:cubicBezTo>
                    <a:pt x="1812" y="21941"/>
                    <a:pt x="1833" y="21972"/>
                    <a:pt x="1875" y="22004"/>
                  </a:cubicBezTo>
                  <a:cubicBezTo>
                    <a:pt x="1906" y="22066"/>
                    <a:pt x="1948" y="22118"/>
                    <a:pt x="1979" y="22180"/>
                  </a:cubicBezTo>
                  <a:cubicBezTo>
                    <a:pt x="2031" y="22712"/>
                    <a:pt x="1989" y="23232"/>
                    <a:pt x="1969" y="23753"/>
                  </a:cubicBezTo>
                  <a:cubicBezTo>
                    <a:pt x="1958" y="24170"/>
                    <a:pt x="1989" y="24117"/>
                    <a:pt x="2333" y="24170"/>
                  </a:cubicBezTo>
                  <a:cubicBezTo>
                    <a:pt x="2374" y="24170"/>
                    <a:pt x="2406" y="24159"/>
                    <a:pt x="2448" y="24149"/>
                  </a:cubicBezTo>
                  <a:cubicBezTo>
                    <a:pt x="2462" y="24152"/>
                    <a:pt x="2477" y="24154"/>
                    <a:pt x="2491" y="24154"/>
                  </a:cubicBezTo>
                  <a:cubicBezTo>
                    <a:pt x="2526" y="24154"/>
                    <a:pt x="2555" y="24141"/>
                    <a:pt x="2562" y="24096"/>
                  </a:cubicBezTo>
                  <a:cubicBezTo>
                    <a:pt x="2583" y="24013"/>
                    <a:pt x="2583" y="23930"/>
                    <a:pt x="2645" y="23857"/>
                  </a:cubicBezTo>
                  <a:cubicBezTo>
                    <a:pt x="2666" y="23836"/>
                    <a:pt x="2677" y="23795"/>
                    <a:pt x="2666" y="23774"/>
                  </a:cubicBezTo>
                  <a:cubicBezTo>
                    <a:pt x="2593" y="23628"/>
                    <a:pt x="2645" y="23462"/>
                    <a:pt x="2573" y="23326"/>
                  </a:cubicBezTo>
                  <a:cubicBezTo>
                    <a:pt x="2573" y="23263"/>
                    <a:pt x="2552" y="23201"/>
                    <a:pt x="2520" y="23159"/>
                  </a:cubicBezTo>
                  <a:cubicBezTo>
                    <a:pt x="2520" y="23138"/>
                    <a:pt x="2520" y="23128"/>
                    <a:pt x="2510" y="23108"/>
                  </a:cubicBezTo>
                  <a:cubicBezTo>
                    <a:pt x="2499" y="23097"/>
                    <a:pt x="2499" y="23076"/>
                    <a:pt x="2499" y="23055"/>
                  </a:cubicBezTo>
                  <a:cubicBezTo>
                    <a:pt x="2499" y="22941"/>
                    <a:pt x="2531" y="22816"/>
                    <a:pt x="2499" y="22712"/>
                  </a:cubicBezTo>
                  <a:cubicBezTo>
                    <a:pt x="2448" y="22534"/>
                    <a:pt x="2458" y="22358"/>
                    <a:pt x="2448" y="22180"/>
                  </a:cubicBezTo>
                  <a:cubicBezTo>
                    <a:pt x="2448" y="22170"/>
                    <a:pt x="2458" y="22150"/>
                    <a:pt x="2448" y="22129"/>
                  </a:cubicBezTo>
                  <a:cubicBezTo>
                    <a:pt x="2395" y="21754"/>
                    <a:pt x="2395" y="21379"/>
                    <a:pt x="2385" y="21004"/>
                  </a:cubicBezTo>
                  <a:cubicBezTo>
                    <a:pt x="2385" y="20952"/>
                    <a:pt x="2395" y="20900"/>
                    <a:pt x="2416" y="20848"/>
                  </a:cubicBezTo>
                  <a:cubicBezTo>
                    <a:pt x="2499" y="20598"/>
                    <a:pt x="2593" y="20359"/>
                    <a:pt x="2635" y="20109"/>
                  </a:cubicBezTo>
                  <a:cubicBezTo>
                    <a:pt x="2687" y="20056"/>
                    <a:pt x="2698" y="19994"/>
                    <a:pt x="2698" y="19931"/>
                  </a:cubicBezTo>
                  <a:cubicBezTo>
                    <a:pt x="2802" y="19827"/>
                    <a:pt x="2812" y="19702"/>
                    <a:pt x="2812" y="19577"/>
                  </a:cubicBezTo>
                  <a:cubicBezTo>
                    <a:pt x="2874" y="19401"/>
                    <a:pt x="2895" y="19223"/>
                    <a:pt x="2802" y="19047"/>
                  </a:cubicBezTo>
                  <a:cubicBezTo>
                    <a:pt x="2802" y="18922"/>
                    <a:pt x="2760" y="18797"/>
                    <a:pt x="2687" y="18693"/>
                  </a:cubicBezTo>
                  <a:cubicBezTo>
                    <a:pt x="2666" y="18640"/>
                    <a:pt x="2645" y="18589"/>
                    <a:pt x="2624" y="18526"/>
                  </a:cubicBezTo>
                  <a:lnTo>
                    <a:pt x="2624" y="18505"/>
                  </a:lnTo>
                  <a:cubicBezTo>
                    <a:pt x="2552" y="18318"/>
                    <a:pt x="2499" y="18131"/>
                    <a:pt x="2603" y="17932"/>
                  </a:cubicBezTo>
                  <a:cubicBezTo>
                    <a:pt x="2656" y="17849"/>
                    <a:pt x="2645" y="17724"/>
                    <a:pt x="2698" y="17631"/>
                  </a:cubicBezTo>
                  <a:cubicBezTo>
                    <a:pt x="2843" y="17370"/>
                    <a:pt x="2937" y="17079"/>
                    <a:pt x="3031" y="16798"/>
                  </a:cubicBezTo>
                  <a:cubicBezTo>
                    <a:pt x="3093" y="16756"/>
                    <a:pt x="3093" y="16704"/>
                    <a:pt x="3103" y="16641"/>
                  </a:cubicBezTo>
                  <a:cubicBezTo>
                    <a:pt x="3156" y="16350"/>
                    <a:pt x="3260" y="16079"/>
                    <a:pt x="3353" y="15798"/>
                  </a:cubicBezTo>
                  <a:cubicBezTo>
                    <a:pt x="3374" y="15746"/>
                    <a:pt x="3374" y="15694"/>
                    <a:pt x="3385" y="15642"/>
                  </a:cubicBezTo>
                  <a:cubicBezTo>
                    <a:pt x="3426" y="15611"/>
                    <a:pt x="3436" y="15558"/>
                    <a:pt x="3436" y="15517"/>
                  </a:cubicBezTo>
                  <a:cubicBezTo>
                    <a:pt x="3436" y="15496"/>
                    <a:pt x="3447" y="15475"/>
                    <a:pt x="3436" y="15465"/>
                  </a:cubicBezTo>
                  <a:cubicBezTo>
                    <a:pt x="3478" y="15433"/>
                    <a:pt x="3489" y="15392"/>
                    <a:pt x="3489" y="15340"/>
                  </a:cubicBezTo>
                  <a:cubicBezTo>
                    <a:pt x="3499" y="15319"/>
                    <a:pt x="3499" y="15309"/>
                    <a:pt x="3499" y="15288"/>
                  </a:cubicBezTo>
                  <a:cubicBezTo>
                    <a:pt x="3582" y="15121"/>
                    <a:pt x="3572" y="14934"/>
                    <a:pt x="3603" y="14757"/>
                  </a:cubicBezTo>
                  <a:cubicBezTo>
                    <a:pt x="3624" y="14663"/>
                    <a:pt x="3686" y="14580"/>
                    <a:pt x="3676" y="14486"/>
                  </a:cubicBezTo>
                  <a:cubicBezTo>
                    <a:pt x="3665" y="14466"/>
                    <a:pt x="3665" y="14434"/>
                    <a:pt x="3655" y="14434"/>
                  </a:cubicBezTo>
                  <a:cubicBezTo>
                    <a:pt x="3640" y="14429"/>
                    <a:pt x="3624" y="14426"/>
                    <a:pt x="3610" y="14426"/>
                  </a:cubicBezTo>
                  <a:cubicBezTo>
                    <a:pt x="3595" y="14426"/>
                    <a:pt x="3583" y="14429"/>
                    <a:pt x="3572" y="14434"/>
                  </a:cubicBezTo>
                  <a:cubicBezTo>
                    <a:pt x="3416" y="14559"/>
                    <a:pt x="3311" y="14715"/>
                    <a:pt x="3186" y="14861"/>
                  </a:cubicBezTo>
                  <a:cubicBezTo>
                    <a:pt x="3176" y="14882"/>
                    <a:pt x="3156" y="14903"/>
                    <a:pt x="3135" y="14924"/>
                  </a:cubicBezTo>
                  <a:cubicBezTo>
                    <a:pt x="3041" y="15059"/>
                    <a:pt x="2968" y="15215"/>
                    <a:pt x="2832" y="15329"/>
                  </a:cubicBezTo>
                  <a:cubicBezTo>
                    <a:pt x="2760" y="15392"/>
                    <a:pt x="2718" y="15486"/>
                    <a:pt x="2677" y="15569"/>
                  </a:cubicBezTo>
                  <a:cubicBezTo>
                    <a:pt x="2603" y="15683"/>
                    <a:pt x="2520" y="15798"/>
                    <a:pt x="2448" y="15912"/>
                  </a:cubicBezTo>
                  <a:cubicBezTo>
                    <a:pt x="2406" y="15944"/>
                    <a:pt x="2374" y="15996"/>
                    <a:pt x="2291" y="15996"/>
                  </a:cubicBezTo>
                  <a:cubicBezTo>
                    <a:pt x="2281" y="15912"/>
                    <a:pt x="2364" y="15819"/>
                    <a:pt x="2281" y="15746"/>
                  </a:cubicBezTo>
                  <a:cubicBezTo>
                    <a:pt x="2270" y="15600"/>
                    <a:pt x="2249" y="15454"/>
                    <a:pt x="2312" y="15319"/>
                  </a:cubicBezTo>
                  <a:cubicBezTo>
                    <a:pt x="2323" y="15299"/>
                    <a:pt x="2323" y="15257"/>
                    <a:pt x="2323" y="15236"/>
                  </a:cubicBezTo>
                  <a:cubicBezTo>
                    <a:pt x="2260" y="15079"/>
                    <a:pt x="2302" y="14913"/>
                    <a:pt x="2270" y="14757"/>
                  </a:cubicBezTo>
                  <a:cubicBezTo>
                    <a:pt x="2270" y="14601"/>
                    <a:pt x="2270" y="14445"/>
                    <a:pt x="2281" y="14299"/>
                  </a:cubicBezTo>
                  <a:cubicBezTo>
                    <a:pt x="2323" y="14226"/>
                    <a:pt x="2344" y="14142"/>
                    <a:pt x="2333" y="14059"/>
                  </a:cubicBezTo>
                  <a:lnTo>
                    <a:pt x="2458" y="13653"/>
                  </a:lnTo>
                  <a:cubicBezTo>
                    <a:pt x="2499" y="13633"/>
                    <a:pt x="2520" y="13591"/>
                    <a:pt x="2520" y="13549"/>
                  </a:cubicBezTo>
                  <a:cubicBezTo>
                    <a:pt x="2573" y="13466"/>
                    <a:pt x="2603" y="13362"/>
                    <a:pt x="2635" y="13268"/>
                  </a:cubicBezTo>
                  <a:cubicBezTo>
                    <a:pt x="2718" y="13205"/>
                    <a:pt x="2760" y="13112"/>
                    <a:pt x="2802" y="13018"/>
                  </a:cubicBezTo>
                  <a:cubicBezTo>
                    <a:pt x="2937" y="12779"/>
                    <a:pt x="3072" y="12539"/>
                    <a:pt x="3156" y="12268"/>
                  </a:cubicBezTo>
                  <a:cubicBezTo>
                    <a:pt x="3239" y="12175"/>
                    <a:pt x="3311" y="12050"/>
                    <a:pt x="3311" y="11935"/>
                  </a:cubicBezTo>
                  <a:cubicBezTo>
                    <a:pt x="3332" y="11717"/>
                    <a:pt x="3426" y="11539"/>
                    <a:pt x="3499" y="11342"/>
                  </a:cubicBezTo>
                  <a:cubicBezTo>
                    <a:pt x="3676" y="11081"/>
                    <a:pt x="3770" y="10790"/>
                    <a:pt x="3915" y="10519"/>
                  </a:cubicBezTo>
                  <a:cubicBezTo>
                    <a:pt x="3978" y="10426"/>
                    <a:pt x="4030" y="10322"/>
                    <a:pt x="3926" y="10207"/>
                  </a:cubicBezTo>
                  <a:cubicBezTo>
                    <a:pt x="3894" y="10165"/>
                    <a:pt x="3926" y="10103"/>
                    <a:pt x="3968" y="10082"/>
                  </a:cubicBezTo>
                  <a:cubicBezTo>
                    <a:pt x="4114" y="9988"/>
                    <a:pt x="4165" y="9853"/>
                    <a:pt x="4197" y="9697"/>
                  </a:cubicBezTo>
                  <a:cubicBezTo>
                    <a:pt x="4197" y="9665"/>
                    <a:pt x="4207" y="9634"/>
                    <a:pt x="4218" y="9614"/>
                  </a:cubicBezTo>
                  <a:cubicBezTo>
                    <a:pt x="4343" y="9447"/>
                    <a:pt x="4405" y="9260"/>
                    <a:pt x="4468" y="9061"/>
                  </a:cubicBezTo>
                  <a:cubicBezTo>
                    <a:pt x="4572" y="8739"/>
                    <a:pt x="4707" y="8416"/>
                    <a:pt x="4832" y="8093"/>
                  </a:cubicBezTo>
                  <a:cubicBezTo>
                    <a:pt x="4863" y="8062"/>
                    <a:pt x="4873" y="8010"/>
                    <a:pt x="4894" y="7968"/>
                  </a:cubicBezTo>
                  <a:cubicBezTo>
                    <a:pt x="4967" y="7739"/>
                    <a:pt x="4988" y="7490"/>
                    <a:pt x="5123" y="7281"/>
                  </a:cubicBezTo>
                  <a:cubicBezTo>
                    <a:pt x="5134" y="7260"/>
                    <a:pt x="5155" y="7240"/>
                    <a:pt x="5165" y="7219"/>
                  </a:cubicBezTo>
                  <a:cubicBezTo>
                    <a:pt x="5176" y="7198"/>
                    <a:pt x="5176" y="7187"/>
                    <a:pt x="5176" y="7166"/>
                  </a:cubicBezTo>
                  <a:cubicBezTo>
                    <a:pt x="5196" y="7145"/>
                    <a:pt x="5206" y="7115"/>
                    <a:pt x="5227" y="7094"/>
                  </a:cubicBezTo>
                  <a:cubicBezTo>
                    <a:pt x="5248" y="6875"/>
                    <a:pt x="5248" y="6875"/>
                    <a:pt x="5061" y="6875"/>
                  </a:cubicBezTo>
                  <a:cubicBezTo>
                    <a:pt x="5030" y="6875"/>
                    <a:pt x="5009" y="6886"/>
                    <a:pt x="4998" y="6916"/>
                  </a:cubicBezTo>
                  <a:cubicBezTo>
                    <a:pt x="4988" y="6916"/>
                    <a:pt x="4967" y="6927"/>
                    <a:pt x="4947" y="6927"/>
                  </a:cubicBezTo>
                  <a:cubicBezTo>
                    <a:pt x="4842" y="6979"/>
                    <a:pt x="4769" y="7062"/>
                    <a:pt x="4707" y="7156"/>
                  </a:cubicBezTo>
                  <a:cubicBezTo>
                    <a:pt x="4623" y="7166"/>
                    <a:pt x="4572" y="7208"/>
                    <a:pt x="4540" y="7281"/>
                  </a:cubicBezTo>
                  <a:cubicBezTo>
                    <a:pt x="4519" y="7291"/>
                    <a:pt x="4498" y="7312"/>
                    <a:pt x="4478" y="7333"/>
                  </a:cubicBezTo>
                  <a:cubicBezTo>
                    <a:pt x="4436" y="7354"/>
                    <a:pt x="4426" y="7395"/>
                    <a:pt x="4415" y="7448"/>
                  </a:cubicBezTo>
                  <a:cubicBezTo>
                    <a:pt x="4394" y="7448"/>
                    <a:pt x="4384" y="7448"/>
                    <a:pt x="4363" y="7458"/>
                  </a:cubicBezTo>
                  <a:cubicBezTo>
                    <a:pt x="4301" y="7490"/>
                    <a:pt x="4280" y="7562"/>
                    <a:pt x="4238" y="7614"/>
                  </a:cubicBezTo>
                  <a:cubicBezTo>
                    <a:pt x="4165" y="7666"/>
                    <a:pt x="4103" y="7708"/>
                    <a:pt x="4072" y="7791"/>
                  </a:cubicBezTo>
                  <a:cubicBezTo>
                    <a:pt x="4009" y="7812"/>
                    <a:pt x="3978" y="7854"/>
                    <a:pt x="3947" y="7906"/>
                  </a:cubicBezTo>
                  <a:cubicBezTo>
                    <a:pt x="3864" y="7968"/>
                    <a:pt x="3790" y="8041"/>
                    <a:pt x="3739" y="8135"/>
                  </a:cubicBezTo>
                  <a:cubicBezTo>
                    <a:pt x="3582" y="8374"/>
                    <a:pt x="3426" y="8603"/>
                    <a:pt x="3270" y="8843"/>
                  </a:cubicBezTo>
                  <a:cubicBezTo>
                    <a:pt x="3197" y="8947"/>
                    <a:pt x="3103" y="9040"/>
                    <a:pt x="3082" y="9186"/>
                  </a:cubicBezTo>
                  <a:cubicBezTo>
                    <a:pt x="3020" y="9280"/>
                    <a:pt x="2874" y="9384"/>
                    <a:pt x="2927" y="9489"/>
                  </a:cubicBezTo>
                  <a:cubicBezTo>
                    <a:pt x="2989" y="9665"/>
                    <a:pt x="2770" y="9665"/>
                    <a:pt x="2791" y="9790"/>
                  </a:cubicBezTo>
                  <a:lnTo>
                    <a:pt x="2791" y="9822"/>
                  </a:lnTo>
                  <a:cubicBezTo>
                    <a:pt x="2749" y="9853"/>
                    <a:pt x="2739" y="9894"/>
                    <a:pt x="2749" y="9947"/>
                  </a:cubicBezTo>
                  <a:cubicBezTo>
                    <a:pt x="2739" y="9968"/>
                    <a:pt x="2739" y="9978"/>
                    <a:pt x="2739" y="9998"/>
                  </a:cubicBezTo>
                  <a:cubicBezTo>
                    <a:pt x="2698" y="10082"/>
                    <a:pt x="2687" y="10155"/>
                    <a:pt x="2687" y="10248"/>
                  </a:cubicBezTo>
                  <a:lnTo>
                    <a:pt x="2687" y="10696"/>
                  </a:lnTo>
                  <a:lnTo>
                    <a:pt x="2687" y="10759"/>
                  </a:lnTo>
                  <a:cubicBezTo>
                    <a:pt x="2687" y="10811"/>
                    <a:pt x="2677" y="10873"/>
                    <a:pt x="2677" y="10925"/>
                  </a:cubicBezTo>
                  <a:cubicBezTo>
                    <a:pt x="2645" y="10935"/>
                    <a:pt x="2635" y="10967"/>
                    <a:pt x="2635" y="10998"/>
                  </a:cubicBezTo>
                  <a:cubicBezTo>
                    <a:pt x="2624" y="11123"/>
                    <a:pt x="2562" y="11238"/>
                    <a:pt x="2573" y="11363"/>
                  </a:cubicBezTo>
                  <a:lnTo>
                    <a:pt x="2573" y="12029"/>
                  </a:lnTo>
                  <a:lnTo>
                    <a:pt x="2573" y="12435"/>
                  </a:lnTo>
                  <a:cubicBezTo>
                    <a:pt x="2562" y="12456"/>
                    <a:pt x="2562" y="12476"/>
                    <a:pt x="2562" y="12487"/>
                  </a:cubicBezTo>
                  <a:cubicBezTo>
                    <a:pt x="2517" y="12524"/>
                    <a:pt x="2471" y="12552"/>
                    <a:pt x="2426" y="12552"/>
                  </a:cubicBezTo>
                  <a:cubicBezTo>
                    <a:pt x="2419" y="12552"/>
                    <a:pt x="2413" y="12551"/>
                    <a:pt x="2406" y="12550"/>
                  </a:cubicBezTo>
                  <a:cubicBezTo>
                    <a:pt x="2333" y="12372"/>
                    <a:pt x="2333" y="12175"/>
                    <a:pt x="2344" y="11988"/>
                  </a:cubicBezTo>
                  <a:cubicBezTo>
                    <a:pt x="2354" y="11394"/>
                    <a:pt x="2281" y="10821"/>
                    <a:pt x="2249" y="10238"/>
                  </a:cubicBezTo>
                  <a:cubicBezTo>
                    <a:pt x="2249" y="10176"/>
                    <a:pt x="2239" y="10123"/>
                    <a:pt x="2229" y="10061"/>
                  </a:cubicBezTo>
                  <a:cubicBezTo>
                    <a:pt x="2219" y="10061"/>
                    <a:pt x="2208" y="10061"/>
                    <a:pt x="2198" y="10051"/>
                  </a:cubicBezTo>
                  <a:lnTo>
                    <a:pt x="2198" y="10051"/>
                  </a:lnTo>
                  <a:lnTo>
                    <a:pt x="2229" y="10061"/>
                  </a:lnTo>
                  <a:cubicBezTo>
                    <a:pt x="2281" y="10009"/>
                    <a:pt x="2281" y="9947"/>
                    <a:pt x="2281" y="9873"/>
                  </a:cubicBezTo>
                  <a:cubicBezTo>
                    <a:pt x="2281" y="9707"/>
                    <a:pt x="2270" y="9530"/>
                    <a:pt x="2270" y="9364"/>
                  </a:cubicBezTo>
                  <a:lnTo>
                    <a:pt x="2270" y="9072"/>
                  </a:lnTo>
                  <a:cubicBezTo>
                    <a:pt x="2312" y="8989"/>
                    <a:pt x="2281" y="8895"/>
                    <a:pt x="2281" y="8801"/>
                  </a:cubicBezTo>
                  <a:cubicBezTo>
                    <a:pt x="2374" y="8614"/>
                    <a:pt x="2395" y="8416"/>
                    <a:pt x="2406" y="8208"/>
                  </a:cubicBezTo>
                  <a:cubicBezTo>
                    <a:pt x="2448" y="8177"/>
                    <a:pt x="2448" y="8135"/>
                    <a:pt x="2458" y="8093"/>
                  </a:cubicBezTo>
                  <a:cubicBezTo>
                    <a:pt x="2541" y="7968"/>
                    <a:pt x="2562" y="7833"/>
                    <a:pt x="2573" y="7687"/>
                  </a:cubicBezTo>
                  <a:cubicBezTo>
                    <a:pt x="2614" y="7635"/>
                    <a:pt x="2624" y="7573"/>
                    <a:pt x="2635" y="7510"/>
                  </a:cubicBezTo>
                  <a:cubicBezTo>
                    <a:pt x="2728" y="7437"/>
                    <a:pt x="2749" y="7333"/>
                    <a:pt x="2739" y="7219"/>
                  </a:cubicBezTo>
                  <a:cubicBezTo>
                    <a:pt x="2791" y="7177"/>
                    <a:pt x="2791" y="7115"/>
                    <a:pt x="2802" y="7052"/>
                  </a:cubicBezTo>
                  <a:lnTo>
                    <a:pt x="2781" y="7031"/>
                  </a:lnTo>
                  <a:lnTo>
                    <a:pt x="2781" y="7021"/>
                  </a:lnTo>
                  <a:cubicBezTo>
                    <a:pt x="2791" y="7031"/>
                    <a:pt x="2802" y="7041"/>
                    <a:pt x="2802" y="7052"/>
                  </a:cubicBezTo>
                  <a:cubicBezTo>
                    <a:pt x="2853" y="6937"/>
                    <a:pt x="2927" y="6833"/>
                    <a:pt x="2927" y="6708"/>
                  </a:cubicBezTo>
                  <a:cubicBezTo>
                    <a:pt x="2937" y="6657"/>
                    <a:pt x="2968" y="6615"/>
                    <a:pt x="2968" y="6573"/>
                  </a:cubicBezTo>
                  <a:cubicBezTo>
                    <a:pt x="2957" y="6396"/>
                    <a:pt x="3020" y="6229"/>
                    <a:pt x="3103" y="6073"/>
                  </a:cubicBezTo>
                  <a:cubicBezTo>
                    <a:pt x="3114" y="6053"/>
                    <a:pt x="3135" y="6032"/>
                    <a:pt x="3156" y="6011"/>
                  </a:cubicBezTo>
                  <a:cubicBezTo>
                    <a:pt x="3228" y="5719"/>
                    <a:pt x="3301" y="5428"/>
                    <a:pt x="3385" y="5136"/>
                  </a:cubicBezTo>
                  <a:cubicBezTo>
                    <a:pt x="3426" y="5105"/>
                    <a:pt x="3436" y="5063"/>
                    <a:pt x="3426" y="5011"/>
                  </a:cubicBezTo>
                  <a:cubicBezTo>
                    <a:pt x="3436" y="4970"/>
                    <a:pt x="3436" y="4938"/>
                    <a:pt x="3447" y="4907"/>
                  </a:cubicBezTo>
                  <a:cubicBezTo>
                    <a:pt x="3489" y="4866"/>
                    <a:pt x="3489" y="4824"/>
                    <a:pt x="3478" y="4782"/>
                  </a:cubicBezTo>
                  <a:cubicBezTo>
                    <a:pt x="3489" y="4741"/>
                    <a:pt x="3489" y="4699"/>
                    <a:pt x="3499" y="4667"/>
                  </a:cubicBezTo>
                  <a:cubicBezTo>
                    <a:pt x="3510" y="4647"/>
                    <a:pt x="3530" y="4626"/>
                    <a:pt x="3540" y="4595"/>
                  </a:cubicBezTo>
                  <a:cubicBezTo>
                    <a:pt x="3645" y="4262"/>
                    <a:pt x="3707" y="3918"/>
                    <a:pt x="3665" y="3564"/>
                  </a:cubicBezTo>
                  <a:cubicBezTo>
                    <a:pt x="3665" y="3387"/>
                    <a:pt x="3707" y="3221"/>
                    <a:pt x="3749" y="3054"/>
                  </a:cubicBezTo>
                  <a:cubicBezTo>
                    <a:pt x="3790" y="2897"/>
                    <a:pt x="3801" y="2752"/>
                    <a:pt x="3739" y="2606"/>
                  </a:cubicBezTo>
                  <a:cubicBezTo>
                    <a:pt x="3728" y="2554"/>
                    <a:pt x="3728" y="2513"/>
                    <a:pt x="3718" y="2460"/>
                  </a:cubicBezTo>
                  <a:cubicBezTo>
                    <a:pt x="3718" y="2325"/>
                    <a:pt x="3718" y="2200"/>
                    <a:pt x="3728" y="2064"/>
                  </a:cubicBezTo>
                  <a:cubicBezTo>
                    <a:pt x="3728" y="2013"/>
                    <a:pt x="3707" y="1971"/>
                    <a:pt x="3665" y="1939"/>
                  </a:cubicBezTo>
                  <a:cubicBezTo>
                    <a:pt x="3665" y="1763"/>
                    <a:pt x="3686" y="1575"/>
                    <a:pt x="3655" y="1398"/>
                  </a:cubicBezTo>
                  <a:cubicBezTo>
                    <a:pt x="3624" y="1211"/>
                    <a:pt x="3624" y="1023"/>
                    <a:pt x="3603" y="836"/>
                  </a:cubicBezTo>
                  <a:cubicBezTo>
                    <a:pt x="3603" y="753"/>
                    <a:pt x="3635" y="669"/>
                    <a:pt x="3561" y="597"/>
                  </a:cubicBezTo>
                  <a:cubicBezTo>
                    <a:pt x="3540" y="565"/>
                    <a:pt x="3520" y="523"/>
                    <a:pt x="3489" y="493"/>
                  </a:cubicBezTo>
                  <a:cubicBezTo>
                    <a:pt x="3510" y="419"/>
                    <a:pt x="3540" y="347"/>
                    <a:pt x="3551" y="274"/>
                  </a:cubicBezTo>
                  <a:cubicBezTo>
                    <a:pt x="3576" y="74"/>
                    <a:pt x="3535" y="1"/>
                    <a:pt x="3389"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6" name="Google Shape;226;p41"/>
            <p:cNvPicPr preferRelativeResize="0"/>
            <p:nvPr/>
          </p:nvPicPr>
          <p:blipFill rotWithShape="1">
            <a:blip r:embed="rId2">
              <a:alphaModFix/>
            </a:blip>
            <a:srcRect/>
            <a:stretch/>
          </p:blipFill>
          <p:spPr>
            <a:xfrm>
              <a:off x="7590205" y="-177406"/>
              <a:ext cx="374489" cy="1730385"/>
            </a:xfrm>
            <a:prstGeom prst="rect">
              <a:avLst/>
            </a:prstGeom>
            <a:noFill/>
            <a:ln>
              <a:noFill/>
            </a:ln>
          </p:spPr>
        </p:pic>
      </p:grpSp>
      <p:grpSp>
        <p:nvGrpSpPr>
          <p:cNvPr id="227" name="Google Shape;227;p41"/>
          <p:cNvGrpSpPr/>
          <p:nvPr/>
        </p:nvGrpSpPr>
        <p:grpSpPr>
          <a:xfrm>
            <a:off x="480313" y="4044223"/>
            <a:ext cx="803686" cy="794178"/>
            <a:chOff x="3213500" y="175511"/>
            <a:chExt cx="803686" cy="794179"/>
          </a:xfrm>
        </p:grpSpPr>
        <p:sp>
          <p:nvSpPr>
            <p:cNvPr id="228" name="Google Shape;228;p41"/>
            <p:cNvSpPr/>
            <p:nvPr/>
          </p:nvSpPr>
          <p:spPr>
            <a:xfrm>
              <a:off x="3213500" y="176831"/>
              <a:ext cx="803663" cy="791555"/>
            </a:xfrm>
            <a:custGeom>
              <a:avLst/>
              <a:gdLst/>
              <a:ahLst/>
              <a:cxnLst/>
              <a:rect l="l" t="t" r="r" b="b"/>
              <a:pathLst>
                <a:path w="12943" h="12748" extrusionOk="0">
                  <a:moveTo>
                    <a:pt x="6268" y="188"/>
                  </a:moveTo>
                  <a:lnTo>
                    <a:pt x="6279" y="199"/>
                  </a:lnTo>
                  <a:lnTo>
                    <a:pt x="6268" y="199"/>
                  </a:lnTo>
                  <a:lnTo>
                    <a:pt x="6268" y="188"/>
                  </a:lnTo>
                  <a:close/>
                  <a:moveTo>
                    <a:pt x="2749" y="1687"/>
                  </a:moveTo>
                  <a:lnTo>
                    <a:pt x="2781" y="1719"/>
                  </a:lnTo>
                  <a:cubicBezTo>
                    <a:pt x="2770" y="1719"/>
                    <a:pt x="2760" y="1708"/>
                    <a:pt x="2749" y="1698"/>
                  </a:cubicBezTo>
                  <a:lnTo>
                    <a:pt x="2749" y="1687"/>
                  </a:lnTo>
                  <a:close/>
                  <a:moveTo>
                    <a:pt x="6393" y="2239"/>
                  </a:moveTo>
                  <a:lnTo>
                    <a:pt x="6393" y="2249"/>
                  </a:lnTo>
                  <a:cubicBezTo>
                    <a:pt x="6393" y="2239"/>
                    <a:pt x="6383" y="2239"/>
                    <a:pt x="6372" y="2239"/>
                  </a:cubicBezTo>
                  <a:close/>
                  <a:moveTo>
                    <a:pt x="4342" y="2552"/>
                  </a:moveTo>
                  <a:cubicBezTo>
                    <a:pt x="4342" y="2552"/>
                    <a:pt x="4342" y="2562"/>
                    <a:pt x="4332" y="2562"/>
                  </a:cubicBezTo>
                  <a:cubicBezTo>
                    <a:pt x="4332" y="2562"/>
                    <a:pt x="4332" y="2552"/>
                    <a:pt x="4342" y="2552"/>
                  </a:cubicBezTo>
                  <a:close/>
                  <a:moveTo>
                    <a:pt x="8466" y="2614"/>
                  </a:moveTo>
                  <a:lnTo>
                    <a:pt x="8466" y="2624"/>
                  </a:lnTo>
                  <a:cubicBezTo>
                    <a:pt x="8455" y="2624"/>
                    <a:pt x="8455" y="2614"/>
                    <a:pt x="8455" y="2614"/>
                  </a:cubicBezTo>
                  <a:close/>
                  <a:moveTo>
                    <a:pt x="4061" y="2687"/>
                  </a:moveTo>
                  <a:cubicBezTo>
                    <a:pt x="4051" y="2687"/>
                    <a:pt x="4051" y="2687"/>
                    <a:pt x="4051" y="2698"/>
                  </a:cubicBezTo>
                  <a:lnTo>
                    <a:pt x="4051" y="2687"/>
                  </a:lnTo>
                  <a:close/>
                  <a:moveTo>
                    <a:pt x="1937" y="2874"/>
                  </a:moveTo>
                  <a:lnTo>
                    <a:pt x="1937" y="2885"/>
                  </a:lnTo>
                  <a:lnTo>
                    <a:pt x="1916" y="2885"/>
                  </a:lnTo>
                  <a:cubicBezTo>
                    <a:pt x="1927" y="2874"/>
                    <a:pt x="1927" y="2874"/>
                    <a:pt x="1937" y="2874"/>
                  </a:cubicBezTo>
                  <a:close/>
                  <a:moveTo>
                    <a:pt x="1854" y="2916"/>
                  </a:moveTo>
                  <a:cubicBezTo>
                    <a:pt x="1854" y="2927"/>
                    <a:pt x="1854" y="2927"/>
                    <a:pt x="1844" y="2937"/>
                  </a:cubicBezTo>
                  <a:lnTo>
                    <a:pt x="1844" y="2927"/>
                  </a:lnTo>
                  <a:cubicBezTo>
                    <a:pt x="1844" y="2927"/>
                    <a:pt x="1844" y="2916"/>
                    <a:pt x="1854" y="2916"/>
                  </a:cubicBezTo>
                  <a:close/>
                  <a:moveTo>
                    <a:pt x="2770" y="3031"/>
                  </a:moveTo>
                  <a:lnTo>
                    <a:pt x="2760" y="3041"/>
                  </a:lnTo>
                  <a:lnTo>
                    <a:pt x="2760" y="3031"/>
                  </a:lnTo>
                  <a:close/>
                  <a:moveTo>
                    <a:pt x="10756" y="3385"/>
                  </a:moveTo>
                  <a:lnTo>
                    <a:pt x="10766" y="3395"/>
                  </a:lnTo>
                  <a:lnTo>
                    <a:pt x="10756" y="3395"/>
                  </a:lnTo>
                  <a:lnTo>
                    <a:pt x="10756" y="3385"/>
                  </a:lnTo>
                  <a:close/>
                  <a:moveTo>
                    <a:pt x="8955" y="3770"/>
                  </a:moveTo>
                  <a:lnTo>
                    <a:pt x="8986" y="3832"/>
                  </a:lnTo>
                  <a:cubicBezTo>
                    <a:pt x="8986" y="3843"/>
                    <a:pt x="8975" y="3864"/>
                    <a:pt x="8965" y="3864"/>
                  </a:cubicBezTo>
                  <a:cubicBezTo>
                    <a:pt x="8960" y="3869"/>
                    <a:pt x="8952" y="3871"/>
                    <a:pt x="8944" y="3871"/>
                  </a:cubicBezTo>
                  <a:cubicBezTo>
                    <a:pt x="8936" y="3871"/>
                    <a:pt x="8929" y="3869"/>
                    <a:pt x="8924" y="3864"/>
                  </a:cubicBezTo>
                  <a:cubicBezTo>
                    <a:pt x="8903" y="3843"/>
                    <a:pt x="8882" y="3811"/>
                    <a:pt x="8882" y="3790"/>
                  </a:cubicBezTo>
                  <a:lnTo>
                    <a:pt x="8882" y="3780"/>
                  </a:lnTo>
                  <a:cubicBezTo>
                    <a:pt x="8903" y="3780"/>
                    <a:pt x="8934" y="3780"/>
                    <a:pt x="8955" y="3770"/>
                  </a:cubicBezTo>
                  <a:close/>
                  <a:moveTo>
                    <a:pt x="8466" y="3947"/>
                  </a:moveTo>
                  <a:lnTo>
                    <a:pt x="8476" y="3957"/>
                  </a:lnTo>
                  <a:lnTo>
                    <a:pt x="8466" y="3957"/>
                  </a:lnTo>
                  <a:lnTo>
                    <a:pt x="8466" y="3947"/>
                  </a:lnTo>
                  <a:close/>
                  <a:moveTo>
                    <a:pt x="1666" y="3978"/>
                  </a:moveTo>
                  <a:lnTo>
                    <a:pt x="1666" y="3989"/>
                  </a:lnTo>
                  <a:cubicBezTo>
                    <a:pt x="1666" y="3989"/>
                    <a:pt x="1656" y="3989"/>
                    <a:pt x="1656" y="3978"/>
                  </a:cubicBezTo>
                  <a:close/>
                  <a:moveTo>
                    <a:pt x="11932" y="3915"/>
                  </a:moveTo>
                  <a:lnTo>
                    <a:pt x="11953" y="3968"/>
                  </a:lnTo>
                  <a:cubicBezTo>
                    <a:pt x="11953" y="3978"/>
                    <a:pt x="11943" y="3989"/>
                    <a:pt x="11943" y="3989"/>
                  </a:cubicBezTo>
                  <a:cubicBezTo>
                    <a:pt x="11938" y="3990"/>
                    <a:pt x="11933" y="3991"/>
                    <a:pt x="11928" y="3991"/>
                  </a:cubicBezTo>
                  <a:cubicBezTo>
                    <a:pt x="11899" y="3991"/>
                    <a:pt x="11891" y="3964"/>
                    <a:pt x="11891" y="3936"/>
                  </a:cubicBezTo>
                  <a:lnTo>
                    <a:pt x="11891" y="3915"/>
                  </a:lnTo>
                  <a:close/>
                  <a:moveTo>
                    <a:pt x="2645" y="4280"/>
                  </a:moveTo>
                  <a:lnTo>
                    <a:pt x="2656" y="4290"/>
                  </a:lnTo>
                  <a:lnTo>
                    <a:pt x="2635" y="4290"/>
                  </a:lnTo>
                  <a:lnTo>
                    <a:pt x="2645" y="4280"/>
                  </a:lnTo>
                  <a:close/>
                  <a:moveTo>
                    <a:pt x="2138" y="4327"/>
                  </a:moveTo>
                  <a:cubicBezTo>
                    <a:pt x="2142" y="4327"/>
                    <a:pt x="2149" y="4332"/>
                    <a:pt x="2156" y="4332"/>
                  </a:cubicBezTo>
                  <a:lnTo>
                    <a:pt x="2166" y="4343"/>
                  </a:lnTo>
                  <a:cubicBezTo>
                    <a:pt x="2156" y="4353"/>
                    <a:pt x="2135" y="4364"/>
                    <a:pt x="2114" y="4384"/>
                  </a:cubicBezTo>
                  <a:lnTo>
                    <a:pt x="2114" y="4364"/>
                  </a:lnTo>
                  <a:cubicBezTo>
                    <a:pt x="2114" y="4353"/>
                    <a:pt x="2124" y="4343"/>
                    <a:pt x="2135" y="4332"/>
                  </a:cubicBezTo>
                  <a:cubicBezTo>
                    <a:pt x="2135" y="4329"/>
                    <a:pt x="2136" y="4327"/>
                    <a:pt x="2138" y="4327"/>
                  </a:cubicBezTo>
                  <a:close/>
                  <a:moveTo>
                    <a:pt x="6987" y="4530"/>
                  </a:moveTo>
                  <a:lnTo>
                    <a:pt x="6997" y="4540"/>
                  </a:lnTo>
                  <a:lnTo>
                    <a:pt x="6987" y="4540"/>
                  </a:lnTo>
                  <a:lnTo>
                    <a:pt x="6987" y="4530"/>
                  </a:lnTo>
                  <a:close/>
                  <a:moveTo>
                    <a:pt x="6685" y="4676"/>
                  </a:moveTo>
                  <a:cubicBezTo>
                    <a:pt x="6685" y="4686"/>
                    <a:pt x="6685" y="4686"/>
                    <a:pt x="6675" y="4697"/>
                  </a:cubicBezTo>
                  <a:lnTo>
                    <a:pt x="6675" y="4686"/>
                  </a:lnTo>
                  <a:lnTo>
                    <a:pt x="6675" y="4676"/>
                  </a:lnTo>
                  <a:close/>
                  <a:moveTo>
                    <a:pt x="5623" y="4915"/>
                  </a:moveTo>
                  <a:cubicBezTo>
                    <a:pt x="5623" y="4915"/>
                    <a:pt x="5623" y="4926"/>
                    <a:pt x="5613" y="4926"/>
                  </a:cubicBezTo>
                  <a:lnTo>
                    <a:pt x="5613" y="4915"/>
                  </a:lnTo>
                  <a:close/>
                  <a:moveTo>
                    <a:pt x="1812" y="5436"/>
                  </a:moveTo>
                  <a:lnTo>
                    <a:pt x="1812" y="5446"/>
                  </a:lnTo>
                  <a:lnTo>
                    <a:pt x="1802" y="5446"/>
                  </a:lnTo>
                  <a:cubicBezTo>
                    <a:pt x="1812" y="5446"/>
                    <a:pt x="1812" y="5446"/>
                    <a:pt x="1812" y="5436"/>
                  </a:cubicBezTo>
                  <a:close/>
                  <a:moveTo>
                    <a:pt x="2468" y="5415"/>
                  </a:moveTo>
                  <a:lnTo>
                    <a:pt x="2468" y="5415"/>
                  </a:lnTo>
                  <a:cubicBezTo>
                    <a:pt x="2475" y="5422"/>
                    <a:pt x="2498" y="5430"/>
                    <a:pt x="2534" y="5430"/>
                  </a:cubicBezTo>
                  <a:cubicBezTo>
                    <a:pt x="2548" y="5430"/>
                    <a:pt x="2564" y="5428"/>
                    <a:pt x="2582" y="5426"/>
                  </a:cubicBezTo>
                  <a:lnTo>
                    <a:pt x="2582" y="5426"/>
                  </a:lnTo>
                  <a:cubicBezTo>
                    <a:pt x="2572" y="5436"/>
                    <a:pt x="2562" y="5446"/>
                    <a:pt x="2552" y="5446"/>
                  </a:cubicBezTo>
                  <a:cubicBezTo>
                    <a:pt x="2541" y="5451"/>
                    <a:pt x="2531" y="5454"/>
                    <a:pt x="2520" y="5454"/>
                  </a:cubicBezTo>
                  <a:cubicBezTo>
                    <a:pt x="2510" y="5454"/>
                    <a:pt x="2500" y="5451"/>
                    <a:pt x="2489" y="5446"/>
                  </a:cubicBezTo>
                  <a:cubicBezTo>
                    <a:pt x="2468" y="5436"/>
                    <a:pt x="2468" y="5426"/>
                    <a:pt x="2468" y="5415"/>
                  </a:cubicBezTo>
                  <a:close/>
                  <a:moveTo>
                    <a:pt x="11756" y="5509"/>
                  </a:moveTo>
                  <a:cubicBezTo>
                    <a:pt x="11756" y="5509"/>
                    <a:pt x="11756" y="5519"/>
                    <a:pt x="11766" y="5530"/>
                  </a:cubicBezTo>
                  <a:cubicBezTo>
                    <a:pt x="11756" y="5530"/>
                    <a:pt x="11745" y="5530"/>
                    <a:pt x="11735" y="5519"/>
                  </a:cubicBezTo>
                  <a:cubicBezTo>
                    <a:pt x="11735" y="5519"/>
                    <a:pt x="11745" y="5509"/>
                    <a:pt x="11756" y="5509"/>
                  </a:cubicBezTo>
                  <a:close/>
                  <a:moveTo>
                    <a:pt x="3644" y="5873"/>
                  </a:moveTo>
                  <a:lnTo>
                    <a:pt x="3644" y="5884"/>
                  </a:lnTo>
                  <a:lnTo>
                    <a:pt x="3634" y="5873"/>
                  </a:lnTo>
                  <a:close/>
                  <a:moveTo>
                    <a:pt x="6987" y="6352"/>
                  </a:moveTo>
                  <a:cubicBezTo>
                    <a:pt x="6976" y="6363"/>
                    <a:pt x="6955" y="6373"/>
                    <a:pt x="6945" y="6373"/>
                  </a:cubicBezTo>
                  <a:cubicBezTo>
                    <a:pt x="6955" y="6363"/>
                    <a:pt x="6966" y="6363"/>
                    <a:pt x="6987" y="6352"/>
                  </a:cubicBezTo>
                  <a:close/>
                  <a:moveTo>
                    <a:pt x="6945" y="6914"/>
                  </a:moveTo>
                  <a:cubicBezTo>
                    <a:pt x="6935" y="6925"/>
                    <a:pt x="6914" y="6925"/>
                    <a:pt x="6904" y="6925"/>
                  </a:cubicBezTo>
                  <a:cubicBezTo>
                    <a:pt x="6914" y="6925"/>
                    <a:pt x="6925" y="6914"/>
                    <a:pt x="6945" y="6914"/>
                  </a:cubicBezTo>
                  <a:close/>
                  <a:moveTo>
                    <a:pt x="6851" y="7101"/>
                  </a:moveTo>
                  <a:cubicBezTo>
                    <a:pt x="6883" y="7101"/>
                    <a:pt x="6841" y="7133"/>
                    <a:pt x="6841" y="7154"/>
                  </a:cubicBezTo>
                  <a:lnTo>
                    <a:pt x="6841" y="7133"/>
                  </a:lnTo>
                  <a:cubicBezTo>
                    <a:pt x="6841" y="7122"/>
                    <a:pt x="6841" y="7112"/>
                    <a:pt x="6851" y="7112"/>
                  </a:cubicBezTo>
                  <a:lnTo>
                    <a:pt x="6851" y="7101"/>
                  </a:lnTo>
                  <a:close/>
                  <a:moveTo>
                    <a:pt x="4967" y="7539"/>
                  </a:moveTo>
                  <a:cubicBezTo>
                    <a:pt x="4988" y="7539"/>
                    <a:pt x="5009" y="7550"/>
                    <a:pt x="5030" y="7560"/>
                  </a:cubicBezTo>
                  <a:cubicBezTo>
                    <a:pt x="5009" y="7560"/>
                    <a:pt x="4988" y="7550"/>
                    <a:pt x="4967" y="7539"/>
                  </a:cubicBezTo>
                  <a:close/>
                  <a:moveTo>
                    <a:pt x="11318" y="7934"/>
                  </a:moveTo>
                  <a:cubicBezTo>
                    <a:pt x="11339" y="7934"/>
                    <a:pt x="11339" y="7945"/>
                    <a:pt x="11318" y="7945"/>
                  </a:cubicBezTo>
                  <a:cubicBezTo>
                    <a:pt x="11318" y="7945"/>
                    <a:pt x="11308" y="7945"/>
                    <a:pt x="11308" y="7934"/>
                  </a:cubicBezTo>
                  <a:close/>
                  <a:moveTo>
                    <a:pt x="1675" y="8014"/>
                  </a:moveTo>
                  <a:cubicBezTo>
                    <a:pt x="1683" y="8014"/>
                    <a:pt x="1690" y="8021"/>
                    <a:pt x="1698" y="8029"/>
                  </a:cubicBezTo>
                  <a:cubicBezTo>
                    <a:pt x="1687" y="8029"/>
                    <a:pt x="1677" y="8018"/>
                    <a:pt x="1666" y="8018"/>
                  </a:cubicBezTo>
                  <a:cubicBezTo>
                    <a:pt x="1669" y="8015"/>
                    <a:pt x="1672" y="8014"/>
                    <a:pt x="1675" y="8014"/>
                  </a:cubicBezTo>
                  <a:close/>
                  <a:moveTo>
                    <a:pt x="10808" y="8258"/>
                  </a:moveTo>
                  <a:lnTo>
                    <a:pt x="10808" y="8268"/>
                  </a:lnTo>
                  <a:lnTo>
                    <a:pt x="10808" y="8278"/>
                  </a:lnTo>
                  <a:cubicBezTo>
                    <a:pt x="10808" y="8268"/>
                    <a:pt x="10798" y="8268"/>
                    <a:pt x="10798" y="8268"/>
                  </a:cubicBezTo>
                  <a:cubicBezTo>
                    <a:pt x="10798" y="8268"/>
                    <a:pt x="10798" y="8258"/>
                    <a:pt x="10808" y="8258"/>
                  </a:cubicBezTo>
                  <a:close/>
                  <a:moveTo>
                    <a:pt x="4009" y="8622"/>
                  </a:moveTo>
                  <a:lnTo>
                    <a:pt x="4009" y="8632"/>
                  </a:lnTo>
                  <a:cubicBezTo>
                    <a:pt x="3998" y="8622"/>
                    <a:pt x="3998" y="8622"/>
                    <a:pt x="3988" y="8622"/>
                  </a:cubicBezTo>
                  <a:close/>
                  <a:moveTo>
                    <a:pt x="11402" y="8674"/>
                  </a:moveTo>
                  <a:lnTo>
                    <a:pt x="11402" y="8684"/>
                  </a:lnTo>
                  <a:cubicBezTo>
                    <a:pt x="11402" y="8674"/>
                    <a:pt x="11391" y="8674"/>
                    <a:pt x="11391" y="8674"/>
                  </a:cubicBezTo>
                  <a:close/>
                  <a:moveTo>
                    <a:pt x="2635" y="9267"/>
                  </a:moveTo>
                  <a:lnTo>
                    <a:pt x="2635" y="9278"/>
                  </a:lnTo>
                  <a:lnTo>
                    <a:pt x="2624" y="9267"/>
                  </a:lnTo>
                  <a:close/>
                  <a:moveTo>
                    <a:pt x="2624" y="9528"/>
                  </a:moveTo>
                  <a:cubicBezTo>
                    <a:pt x="2624" y="9528"/>
                    <a:pt x="2624" y="9538"/>
                    <a:pt x="2614" y="9538"/>
                  </a:cubicBezTo>
                  <a:lnTo>
                    <a:pt x="2624" y="9528"/>
                  </a:lnTo>
                  <a:close/>
                  <a:moveTo>
                    <a:pt x="6675" y="9455"/>
                  </a:moveTo>
                  <a:cubicBezTo>
                    <a:pt x="6664" y="9475"/>
                    <a:pt x="6664" y="9507"/>
                    <a:pt x="6654" y="9538"/>
                  </a:cubicBezTo>
                  <a:lnTo>
                    <a:pt x="6654" y="9486"/>
                  </a:lnTo>
                  <a:cubicBezTo>
                    <a:pt x="6664" y="9475"/>
                    <a:pt x="6664" y="9465"/>
                    <a:pt x="6675" y="9455"/>
                  </a:cubicBezTo>
                  <a:close/>
                  <a:moveTo>
                    <a:pt x="5529" y="9538"/>
                  </a:moveTo>
                  <a:lnTo>
                    <a:pt x="5529" y="9549"/>
                  </a:lnTo>
                  <a:lnTo>
                    <a:pt x="5519" y="9549"/>
                  </a:lnTo>
                  <a:cubicBezTo>
                    <a:pt x="5519" y="9538"/>
                    <a:pt x="5529" y="9538"/>
                    <a:pt x="5529" y="9538"/>
                  </a:cubicBezTo>
                  <a:close/>
                  <a:moveTo>
                    <a:pt x="4061" y="9632"/>
                  </a:moveTo>
                  <a:cubicBezTo>
                    <a:pt x="4061" y="9632"/>
                    <a:pt x="4061" y="9642"/>
                    <a:pt x="4051" y="9642"/>
                  </a:cubicBezTo>
                  <a:lnTo>
                    <a:pt x="4051" y="9632"/>
                  </a:lnTo>
                  <a:close/>
                  <a:moveTo>
                    <a:pt x="9912" y="10694"/>
                  </a:moveTo>
                  <a:cubicBezTo>
                    <a:pt x="9923" y="10694"/>
                    <a:pt x="9923" y="10704"/>
                    <a:pt x="9923" y="10704"/>
                  </a:cubicBezTo>
                  <a:lnTo>
                    <a:pt x="9923" y="10715"/>
                  </a:lnTo>
                  <a:cubicBezTo>
                    <a:pt x="9923" y="10715"/>
                    <a:pt x="9912" y="10704"/>
                    <a:pt x="9912" y="10694"/>
                  </a:cubicBezTo>
                  <a:close/>
                  <a:moveTo>
                    <a:pt x="3822" y="10933"/>
                  </a:moveTo>
                  <a:cubicBezTo>
                    <a:pt x="3822" y="10933"/>
                    <a:pt x="3822" y="10944"/>
                    <a:pt x="3811" y="10944"/>
                  </a:cubicBezTo>
                  <a:lnTo>
                    <a:pt x="3822" y="10933"/>
                  </a:lnTo>
                  <a:close/>
                  <a:moveTo>
                    <a:pt x="3093" y="11111"/>
                  </a:moveTo>
                  <a:lnTo>
                    <a:pt x="3103" y="11121"/>
                  </a:lnTo>
                  <a:cubicBezTo>
                    <a:pt x="3093" y="11121"/>
                    <a:pt x="3093" y="11111"/>
                    <a:pt x="3093" y="11111"/>
                  </a:cubicBezTo>
                  <a:close/>
                  <a:moveTo>
                    <a:pt x="3622" y="11182"/>
                  </a:moveTo>
                  <a:cubicBezTo>
                    <a:pt x="3634" y="11182"/>
                    <a:pt x="3649" y="11191"/>
                    <a:pt x="3655" y="11204"/>
                  </a:cubicBezTo>
                  <a:lnTo>
                    <a:pt x="3676" y="11225"/>
                  </a:lnTo>
                  <a:cubicBezTo>
                    <a:pt x="3644" y="11204"/>
                    <a:pt x="3624" y="11194"/>
                    <a:pt x="3603" y="11194"/>
                  </a:cubicBezTo>
                  <a:cubicBezTo>
                    <a:pt x="3607" y="11186"/>
                    <a:pt x="3614" y="11182"/>
                    <a:pt x="3622" y="11182"/>
                  </a:cubicBezTo>
                  <a:close/>
                  <a:moveTo>
                    <a:pt x="6352" y="11704"/>
                  </a:moveTo>
                  <a:lnTo>
                    <a:pt x="6352" y="11714"/>
                  </a:lnTo>
                  <a:lnTo>
                    <a:pt x="6342" y="11704"/>
                  </a:lnTo>
                  <a:close/>
                  <a:moveTo>
                    <a:pt x="7788" y="12110"/>
                  </a:moveTo>
                  <a:lnTo>
                    <a:pt x="7788" y="12120"/>
                  </a:lnTo>
                  <a:lnTo>
                    <a:pt x="7778" y="12120"/>
                  </a:lnTo>
                  <a:cubicBezTo>
                    <a:pt x="7778" y="12120"/>
                    <a:pt x="7778" y="12110"/>
                    <a:pt x="7788" y="12110"/>
                  </a:cubicBezTo>
                  <a:close/>
                  <a:moveTo>
                    <a:pt x="9194" y="0"/>
                  </a:moveTo>
                  <a:cubicBezTo>
                    <a:pt x="9184" y="11"/>
                    <a:pt x="9163" y="21"/>
                    <a:pt x="9153" y="42"/>
                  </a:cubicBezTo>
                  <a:cubicBezTo>
                    <a:pt x="9132" y="53"/>
                    <a:pt x="9121" y="63"/>
                    <a:pt x="9100" y="84"/>
                  </a:cubicBezTo>
                  <a:cubicBezTo>
                    <a:pt x="9089" y="86"/>
                    <a:pt x="9078" y="86"/>
                    <a:pt x="9066" y="86"/>
                  </a:cubicBezTo>
                  <a:cubicBezTo>
                    <a:pt x="9049" y="86"/>
                    <a:pt x="9032" y="85"/>
                    <a:pt x="9015" y="85"/>
                  </a:cubicBezTo>
                  <a:cubicBezTo>
                    <a:pt x="8980" y="85"/>
                    <a:pt x="8947" y="91"/>
                    <a:pt x="8924" y="125"/>
                  </a:cubicBezTo>
                  <a:lnTo>
                    <a:pt x="8882" y="125"/>
                  </a:lnTo>
                  <a:cubicBezTo>
                    <a:pt x="8866" y="105"/>
                    <a:pt x="8848" y="94"/>
                    <a:pt x="8830" y="94"/>
                  </a:cubicBezTo>
                  <a:cubicBezTo>
                    <a:pt x="8811" y="94"/>
                    <a:pt x="8793" y="105"/>
                    <a:pt x="8778" y="125"/>
                  </a:cubicBezTo>
                  <a:cubicBezTo>
                    <a:pt x="8767" y="125"/>
                    <a:pt x="8757" y="125"/>
                    <a:pt x="8746" y="136"/>
                  </a:cubicBezTo>
                  <a:cubicBezTo>
                    <a:pt x="8611" y="178"/>
                    <a:pt x="8507" y="261"/>
                    <a:pt x="8403" y="354"/>
                  </a:cubicBezTo>
                  <a:cubicBezTo>
                    <a:pt x="8351" y="396"/>
                    <a:pt x="8299" y="438"/>
                    <a:pt x="8267" y="500"/>
                  </a:cubicBezTo>
                  <a:lnTo>
                    <a:pt x="8237" y="532"/>
                  </a:lnTo>
                  <a:cubicBezTo>
                    <a:pt x="8216" y="542"/>
                    <a:pt x="8205" y="542"/>
                    <a:pt x="8184" y="553"/>
                  </a:cubicBezTo>
                  <a:cubicBezTo>
                    <a:pt x="8142" y="542"/>
                    <a:pt x="8112" y="511"/>
                    <a:pt x="8080" y="479"/>
                  </a:cubicBezTo>
                  <a:cubicBezTo>
                    <a:pt x="7997" y="407"/>
                    <a:pt x="7903" y="365"/>
                    <a:pt x="7788" y="365"/>
                  </a:cubicBezTo>
                  <a:cubicBezTo>
                    <a:pt x="7758" y="365"/>
                    <a:pt x="7726" y="365"/>
                    <a:pt x="7705" y="396"/>
                  </a:cubicBezTo>
                  <a:cubicBezTo>
                    <a:pt x="7695" y="438"/>
                    <a:pt x="7726" y="449"/>
                    <a:pt x="7758" y="459"/>
                  </a:cubicBezTo>
                  <a:cubicBezTo>
                    <a:pt x="7809" y="469"/>
                    <a:pt x="7862" y="490"/>
                    <a:pt x="7903" y="511"/>
                  </a:cubicBezTo>
                  <a:cubicBezTo>
                    <a:pt x="7924" y="521"/>
                    <a:pt x="7945" y="532"/>
                    <a:pt x="7955" y="542"/>
                  </a:cubicBezTo>
                  <a:cubicBezTo>
                    <a:pt x="7945" y="553"/>
                    <a:pt x="7934" y="574"/>
                    <a:pt x="7924" y="574"/>
                  </a:cubicBezTo>
                  <a:cubicBezTo>
                    <a:pt x="7788" y="574"/>
                    <a:pt x="7653" y="563"/>
                    <a:pt x="7549" y="459"/>
                  </a:cubicBezTo>
                  <a:lnTo>
                    <a:pt x="7497" y="407"/>
                  </a:lnTo>
                  <a:cubicBezTo>
                    <a:pt x="7414" y="375"/>
                    <a:pt x="7320" y="365"/>
                    <a:pt x="7226" y="365"/>
                  </a:cubicBezTo>
                  <a:lnTo>
                    <a:pt x="7080" y="365"/>
                  </a:lnTo>
                  <a:cubicBezTo>
                    <a:pt x="7070" y="344"/>
                    <a:pt x="7050" y="334"/>
                    <a:pt x="7039" y="313"/>
                  </a:cubicBezTo>
                  <a:lnTo>
                    <a:pt x="6904" y="313"/>
                  </a:lnTo>
                  <a:cubicBezTo>
                    <a:pt x="6883" y="282"/>
                    <a:pt x="6851" y="271"/>
                    <a:pt x="6810" y="271"/>
                  </a:cubicBezTo>
                  <a:lnTo>
                    <a:pt x="6716" y="271"/>
                  </a:lnTo>
                  <a:cubicBezTo>
                    <a:pt x="6706" y="250"/>
                    <a:pt x="6685" y="240"/>
                    <a:pt x="6675" y="220"/>
                  </a:cubicBezTo>
                  <a:cubicBezTo>
                    <a:pt x="6654" y="209"/>
                    <a:pt x="6643" y="199"/>
                    <a:pt x="6622" y="178"/>
                  </a:cubicBezTo>
                  <a:cubicBezTo>
                    <a:pt x="6571" y="178"/>
                    <a:pt x="6508" y="178"/>
                    <a:pt x="6466" y="136"/>
                  </a:cubicBezTo>
                  <a:cubicBezTo>
                    <a:pt x="6435" y="105"/>
                    <a:pt x="6393" y="84"/>
                    <a:pt x="6352" y="84"/>
                  </a:cubicBezTo>
                  <a:cubicBezTo>
                    <a:pt x="6331" y="53"/>
                    <a:pt x="6300" y="42"/>
                    <a:pt x="6258" y="42"/>
                  </a:cubicBezTo>
                  <a:cubicBezTo>
                    <a:pt x="6234" y="42"/>
                    <a:pt x="6208" y="40"/>
                    <a:pt x="6183" y="40"/>
                  </a:cubicBezTo>
                  <a:cubicBezTo>
                    <a:pt x="6133" y="40"/>
                    <a:pt x="6084" y="49"/>
                    <a:pt x="6050" y="105"/>
                  </a:cubicBezTo>
                  <a:cubicBezTo>
                    <a:pt x="5893" y="324"/>
                    <a:pt x="5675" y="500"/>
                    <a:pt x="5477" y="688"/>
                  </a:cubicBezTo>
                  <a:cubicBezTo>
                    <a:pt x="5373" y="719"/>
                    <a:pt x="5280" y="792"/>
                    <a:pt x="5196" y="865"/>
                  </a:cubicBezTo>
                  <a:cubicBezTo>
                    <a:pt x="5160" y="883"/>
                    <a:pt x="5124" y="909"/>
                    <a:pt x="5088" y="909"/>
                  </a:cubicBezTo>
                  <a:cubicBezTo>
                    <a:pt x="5082" y="909"/>
                    <a:pt x="5077" y="908"/>
                    <a:pt x="5071" y="907"/>
                  </a:cubicBezTo>
                  <a:cubicBezTo>
                    <a:pt x="5060" y="844"/>
                    <a:pt x="5081" y="771"/>
                    <a:pt x="5019" y="729"/>
                  </a:cubicBezTo>
                  <a:cubicBezTo>
                    <a:pt x="5009" y="708"/>
                    <a:pt x="4988" y="698"/>
                    <a:pt x="4977" y="678"/>
                  </a:cubicBezTo>
                  <a:cubicBezTo>
                    <a:pt x="4956" y="657"/>
                    <a:pt x="4936" y="625"/>
                    <a:pt x="4915" y="604"/>
                  </a:cubicBezTo>
                  <a:cubicBezTo>
                    <a:pt x="4852" y="553"/>
                    <a:pt x="4842" y="449"/>
                    <a:pt x="4759" y="428"/>
                  </a:cubicBezTo>
                  <a:cubicBezTo>
                    <a:pt x="4676" y="396"/>
                    <a:pt x="4582" y="375"/>
                    <a:pt x="4498" y="365"/>
                  </a:cubicBezTo>
                  <a:cubicBezTo>
                    <a:pt x="4436" y="365"/>
                    <a:pt x="4373" y="355"/>
                    <a:pt x="4313" y="355"/>
                  </a:cubicBezTo>
                  <a:cubicBezTo>
                    <a:pt x="4254" y="355"/>
                    <a:pt x="4196" y="365"/>
                    <a:pt x="4144" y="407"/>
                  </a:cubicBezTo>
                  <a:cubicBezTo>
                    <a:pt x="4104" y="407"/>
                    <a:pt x="4064" y="406"/>
                    <a:pt x="4024" y="406"/>
                  </a:cubicBezTo>
                  <a:cubicBezTo>
                    <a:pt x="3909" y="406"/>
                    <a:pt x="3794" y="412"/>
                    <a:pt x="3686" y="459"/>
                  </a:cubicBezTo>
                  <a:lnTo>
                    <a:pt x="3644" y="459"/>
                  </a:lnTo>
                  <a:cubicBezTo>
                    <a:pt x="3563" y="486"/>
                    <a:pt x="3488" y="546"/>
                    <a:pt x="3401" y="546"/>
                  </a:cubicBezTo>
                  <a:cubicBezTo>
                    <a:pt x="3389" y="546"/>
                    <a:pt x="3376" y="544"/>
                    <a:pt x="3364" y="542"/>
                  </a:cubicBezTo>
                  <a:cubicBezTo>
                    <a:pt x="3320" y="524"/>
                    <a:pt x="3277" y="502"/>
                    <a:pt x="3232" y="502"/>
                  </a:cubicBezTo>
                  <a:cubicBezTo>
                    <a:pt x="3201" y="502"/>
                    <a:pt x="3169" y="512"/>
                    <a:pt x="3135" y="542"/>
                  </a:cubicBezTo>
                  <a:lnTo>
                    <a:pt x="2906" y="542"/>
                  </a:lnTo>
                  <a:cubicBezTo>
                    <a:pt x="2874" y="563"/>
                    <a:pt x="2843" y="584"/>
                    <a:pt x="2822" y="604"/>
                  </a:cubicBezTo>
                  <a:cubicBezTo>
                    <a:pt x="2718" y="688"/>
                    <a:pt x="2718" y="688"/>
                    <a:pt x="2770" y="823"/>
                  </a:cubicBezTo>
                  <a:cubicBezTo>
                    <a:pt x="2728" y="813"/>
                    <a:pt x="2697" y="803"/>
                    <a:pt x="2677" y="771"/>
                  </a:cubicBezTo>
                  <a:cubicBezTo>
                    <a:pt x="2656" y="740"/>
                    <a:pt x="2645" y="708"/>
                    <a:pt x="2624" y="678"/>
                  </a:cubicBezTo>
                  <a:cubicBezTo>
                    <a:pt x="2610" y="658"/>
                    <a:pt x="2595" y="650"/>
                    <a:pt x="2582" y="650"/>
                  </a:cubicBezTo>
                  <a:cubicBezTo>
                    <a:pt x="2566" y="650"/>
                    <a:pt x="2552" y="661"/>
                    <a:pt x="2541" y="678"/>
                  </a:cubicBezTo>
                  <a:cubicBezTo>
                    <a:pt x="2385" y="761"/>
                    <a:pt x="2239" y="833"/>
                    <a:pt x="2166" y="1000"/>
                  </a:cubicBezTo>
                  <a:cubicBezTo>
                    <a:pt x="2156" y="1021"/>
                    <a:pt x="2145" y="1032"/>
                    <a:pt x="2124" y="1052"/>
                  </a:cubicBezTo>
                  <a:lnTo>
                    <a:pt x="2124" y="1094"/>
                  </a:lnTo>
                  <a:cubicBezTo>
                    <a:pt x="2052" y="1146"/>
                    <a:pt x="2031" y="1229"/>
                    <a:pt x="1999" y="1312"/>
                  </a:cubicBezTo>
                  <a:cubicBezTo>
                    <a:pt x="1969" y="1365"/>
                    <a:pt x="1958" y="1437"/>
                    <a:pt x="1927" y="1500"/>
                  </a:cubicBezTo>
                  <a:cubicBezTo>
                    <a:pt x="1823" y="1666"/>
                    <a:pt x="1802" y="1865"/>
                    <a:pt x="1760" y="2062"/>
                  </a:cubicBezTo>
                  <a:cubicBezTo>
                    <a:pt x="1749" y="2104"/>
                    <a:pt x="1749" y="2166"/>
                    <a:pt x="1802" y="2198"/>
                  </a:cubicBezTo>
                  <a:lnTo>
                    <a:pt x="1802" y="2291"/>
                  </a:lnTo>
                  <a:cubicBezTo>
                    <a:pt x="1770" y="2354"/>
                    <a:pt x="1749" y="2416"/>
                    <a:pt x="1760" y="2489"/>
                  </a:cubicBezTo>
                  <a:lnTo>
                    <a:pt x="1760" y="2749"/>
                  </a:lnTo>
                  <a:cubicBezTo>
                    <a:pt x="1698" y="2833"/>
                    <a:pt x="1698" y="2843"/>
                    <a:pt x="1749" y="2937"/>
                  </a:cubicBezTo>
                  <a:cubicBezTo>
                    <a:pt x="1823" y="3052"/>
                    <a:pt x="1802" y="3177"/>
                    <a:pt x="1812" y="3301"/>
                  </a:cubicBezTo>
                  <a:cubicBezTo>
                    <a:pt x="1807" y="3301"/>
                    <a:pt x="1803" y="3301"/>
                    <a:pt x="1799" y="3301"/>
                  </a:cubicBezTo>
                  <a:cubicBezTo>
                    <a:pt x="1725" y="3301"/>
                    <a:pt x="1694" y="3385"/>
                    <a:pt x="1635" y="3395"/>
                  </a:cubicBezTo>
                  <a:cubicBezTo>
                    <a:pt x="1583" y="3406"/>
                    <a:pt x="1573" y="3447"/>
                    <a:pt x="1573" y="3489"/>
                  </a:cubicBezTo>
                  <a:lnTo>
                    <a:pt x="1479" y="3489"/>
                  </a:lnTo>
                  <a:lnTo>
                    <a:pt x="1437" y="3531"/>
                  </a:lnTo>
                  <a:cubicBezTo>
                    <a:pt x="1437" y="3655"/>
                    <a:pt x="1437" y="3780"/>
                    <a:pt x="1427" y="3895"/>
                  </a:cubicBezTo>
                  <a:lnTo>
                    <a:pt x="1427" y="3905"/>
                  </a:lnTo>
                  <a:cubicBezTo>
                    <a:pt x="1416" y="3915"/>
                    <a:pt x="1406" y="3936"/>
                    <a:pt x="1395" y="3947"/>
                  </a:cubicBezTo>
                  <a:lnTo>
                    <a:pt x="1385" y="3947"/>
                  </a:lnTo>
                  <a:cubicBezTo>
                    <a:pt x="1354" y="3968"/>
                    <a:pt x="1344" y="3999"/>
                    <a:pt x="1344" y="4040"/>
                  </a:cubicBezTo>
                  <a:lnTo>
                    <a:pt x="1344" y="4176"/>
                  </a:lnTo>
                  <a:lnTo>
                    <a:pt x="1344" y="4218"/>
                  </a:lnTo>
                  <a:cubicBezTo>
                    <a:pt x="1302" y="4239"/>
                    <a:pt x="1270" y="4269"/>
                    <a:pt x="1250" y="4311"/>
                  </a:cubicBezTo>
                  <a:cubicBezTo>
                    <a:pt x="1229" y="4353"/>
                    <a:pt x="1198" y="4384"/>
                    <a:pt x="1156" y="4405"/>
                  </a:cubicBezTo>
                  <a:cubicBezTo>
                    <a:pt x="1136" y="4405"/>
                    <a:pt x="1115" y="4405"/>
                    <a:pt x="1094" y="4426"/>
                  </a:cubicBezTo>
                  <a:cubicBezTo>
                    <a:pt x="990" y="4540"/>
                    <a:pt x="896" y="4655"/>
                    <a:pt x="792" y="4769"/>
                  </a:cubicBezTo>
                  <a:cubicBezTo>
                    <a:pt x="729" y="4801"/>
                    <a:pt x="687" y="4842"/>
                    <a:pt x="657" y="4905"/>
                  </a:cubicBezTo>
                  <a:cubicBezTo>
                    <a:pt x="521" y="4926"/>
                    <a:pt x="458" y="5019"/>
                    <a:pt x="428" y="5134"/>
                  </a:cubicBezTo>
                  <a:cubicBezTo>
                    <a:pt x="323" y="5206"/>
                    <a:pt x="271" y="5321"/>
                    <a:pt x="198" y="5415"/>
                  </a:cubicBezTo>
                  <a:cubicBezTo>
                    <a:pt x="188" y="5436"/>
                    <a:pt x="167" y="5446"/>
                    <a:pt x="146" y="5456"/>
                  </a:cubicBezTo>
                  <a:cubicBezTo>
                    <a:pt x="115" y="5477"/>
                    <a:pt x="104" y="5509"/>
                    <a:pt x="104" y="5550"/>
                  </a:cubicBezTo>
                  <a:cubicBezTo>
                    <a:pt x="74" y="5634"/>
                    <a:pt x="42" y="5706"/>
                    <a:pt x="21" y="5790"/>
                  </a:cubicBezTo>
                  <a:cubicBezTo>
                    <a:pt x="0" y="5894"/>
                    <a:pt x="32" y="5967"/>
                    <a:pt x="136" y="6019"/>
                  </a:cubicBezTo>
                  <a:cubicBezTo>
                    <a:pt x="282" y="6092"/>
                    <a:pt x="438" y="6175"/>
                    <a:pt x="490" y="6352"/>
                  </a:cubicBezTo>
                  <a:cubicBezTo>
                    <a:pt x="500" y="6383"/>
                    <a:pt x="532" y="6414"/>
                    <a:pt x="562" y="6446"/>
                  </a:cubicBezTo>
                  <a:cubicBezTo>
                    <a:pt x="677" y="6539"/>
                    <a:pt x="750" y="6664"/>
                    <a:pt x="844" y="6789"/>
                  </a:cubicBezTo>
                  <a:cubicBezTo>
                    <a:pt x="886" y="6872"/>
                    <a:pt x="886" y="6956"/>
                    <a:pt x="886" y="7050"/>
                  </a:cubicBezTo>
                  <a:cubicBezTo>
                    <a:pt x="886" y="7122"/>
                    <a:pt x="865" y="7196"/>
                    <a:pt x="927" y="7258"/>
                  </a:cubicBezTo>
                  <a:lnTo>
                    <a:pt x="927" y="7300"/>
                  </a:lnTo>
                  <a:cubicBezTo>
                    <a:pt x="927" y="7341"/>
                    <a:pt x="937" y="7372"/>
                    <a:pt x="978" y="7393"/>
                  </a:cubicBezTo>
                  <a:lnTo>
                    <a:pt x="978" y="7393"/>
                  </a:lnTo>
                  <a:cubicBezTo>
                    <a:pt x="976" y="7407"/>
                    <a:pt x="969" y="7417"/>
                    <a:pt x="969" y="7435"/>
                  </a:cubicBezTo>
                  <a:cubicBezTo>
                    <a:pt x="958" y="7445"/>
                    <a:pt x="948" y="7466"/>
                    <a:pt x="937" y="7476"/>
                  </a:cubicBezTo>
                  <a:lnTo>
                    <a:pt x="937" y="7612"/>
                  </a:lnTo>
                  <a:cubicBezTo>
                    <a:pt x="937" y="7685"/>
                    <a:pt x="906" y="7758"/>
                    <a:pt x="979" y="7799"/>
                  </a:cubicBezTo>
                  <a:cubicBezTo>
                    <a:pt x="990" y="7799"/>
                    <a:pt x="1000" y="7809"/>
                    <a:pt x="1021" y="7809"/>
                  </a:cubicBezTo>
                  <a:lnTo>
                    <a:pt x="1021" y="8258"/>
                  </a:lnTo>
                  <a:cubicBezTo>
                    <a:pt x="990" y="8288"/>
                    <a:pt x="990" y="8320"/>
                    <a:pt x="1000" y="8351"/>
                  </a:cubicBezTo>
                  <a:cubicBezTo>
                    <a:pt x="1011" y="8403"/>
                    <a:pt x="1011" y="8455"/>
                    <a:pt x="979" y="8497"/>
                  </a:cubicBezTo>
                  <a:cubicBezTo>
                    <a:pt x="937" y="8559"/>
                    <a:pt x="886" y="8612"/>
                    <a:pt x="844" y="8674"/>
                  </a:cubicBezTo>
                  <a:cubicBezTo>
                    <a:pt x="823" y="8705"/>
                    <a:pt x="833" y="8747"/>
                    <a:pt x="854" y="8778"/>
                  </a:cubicBezTo>
                  <a:cubicBezTo>
                    <a:pt x="865" y="8809"/>
                    <a:pt x="896" y="8809"/>
                    <a:pt x="927" y="8820"/>
                  </a:cubicBezTo>
                  <a:lnTo>
                    <a:pt x="927" y="8862"/>
                  </a:lnTo>
                  <a:cubicBezTo>
                    <a:pt x="958" y="8899"/>
                    <a:pt x="997" y="8906"/>
                    <a:pt x="1037" y="8906"/>
                  </a:cubicBezTo>
                  <a:cubicBezTo>
                    <a:pt x="1063" y="8906"/>
                    <a:pt x="1090" y="8903"/>
                    <a:pt x="1115" y="8903"/>
                  </a:cubicBezTo>
                  <a:cubicBezTo>
                    <a:pt x="1219" y="8966"/>
                    <a:pt x="1344" y="9007"/>
                    <a:pt x="1437" y="9091"/>
                  </a:cubicBezTo>
                  <a:cubicBezTo>
                    <a:pt x="1562" y="9184"/>
                    <a:pt x="1677" y="9267"/>
                    <a:pt x="1802" y="9361"/>
                  </a:cubicBezTo>
                  <a:cubicBezTo>
                    <a:pt x="1906" y="9465"/>
                    <a:pt x="2114" y="9590"/>
                    <a:pt x="2260" y="9642"/>
                  </a:cubicBezTo>
                  <a:cubicBezTo>
                    <a:pt x="2385" y="9674"/>
                    <a:pt x="2510" y="9704"/>
                    <a:pt x="2624" y="9736"/>
                  </a:cubicBezTo>
                  <a:lnTo>
                    <a:pt x="2718" y="9736"/>
                  </a:lnTo>
                  <a:cubicBezTo>
                    <a:pt x="2739" y="9736"/>
                    <a:pt x="2749" y="9736"/>
                    <a:pt x="2760" y="9746"/>
                  </a:cubicBezTo>
                  <a:lnTo>
                    <a:pt x="2770" y="9725"/>
                  </a:lnTo>
                  <a:lnTo>
                    <a:pt x="2770" y="9725"/>
                  </a:lnTo>
                  <a:cubicBezTo>
                    <a:pt x="2770" y="9736"/>
                    <a:pt x="2770" y="9736"/>
                    <a:pt x="2760" y="9746"/>
                  </a:cubicBezTo>
                  <a:cubicBezTo>
                    <a:pt x="2760" y="9924"/>
                    <a:pt x="2728" y="10100"/>
                    <a:pt x="2770" y="10278"/>
                  </a:cubicBezTo>
                  <a:cubicBezTo>
                    <a:pt x="2791" y="10402"/>
                    <a:pt x="2801" y="10537"/>
                    <a:pt x="2864" y="10652"/>
                  </a:cubicBezTo>
                  <a:cubicBezTo>
                    <a:pt x="2885" y="10787"/>
                    <a:pt x="2957" y="10912"/>
                    <a:pt x="3010" y="11037"/>
                  </a:cubicBezTo>
                  <a:cubicBezTo>
                    <a:pt x="3020" y="11069"/>
                    <a:pt x="3061" y="11090"/>
                    <a:pt x="3093" y="11111"/>
                  </a:cubicBezTo>
                  <a:lnTo>
                    <a:pt x="3093" y="11152"/>
                  </a:lnTo>
                  <a:lnTo>
                    <a:pt x="3093" y="11204"/>
                  </a:lnTo>
                  <a:lnTo>
                    <a:pt x="3093" y="11204"/>
                  </a:lnTo>
                  <a:lnTo>
                    <a:pt x="3093" y="11204"/>
                  </a:lnTo>
                  <a:cubicBezTo>
                    <a:pt x="3093" y="11225"/>
                    <a:pt x="3103" y="11245"/>
                    <a:pt x="3135" y="11245"/>
                  </a:cubicBezTo>
                  <a:cubicBezTo>
                    <a:pt x="3145" y="11266"/>
                    <a:pt x="3165" y="11287"/>
                    <a:pt x="3176" y="11298"/>
                  </a:cubicBezTo>
                  <a:cubicBezTo>
                    <a:pt x="3176" y="11350"/>
                    <a:pt x="3165" y="11402"/>
                    <a:pt x="3218" y="11433"/>
                  </a:cubicBezTo>
                  <a:cubicBezTo>
                    <a:pt x="3290" y="11475"/>
                    <a:pt x="3311" y="11558"/>
                    <a:pt x="3364" y="11610"/>
                  </a:cubicBezTo>
                  <a:cubicBezTo>
                    <a:pt x="3374" y="11662"/>
                    <a:pt x="3415" y="11683"/>
                    <a:pt x="3457" y="11704"/>
                  </a:cubicBezTo>
                  <a:cubicBezTo>
                    <a:pt x="3468" y="11724"/>
                    <a:pt x="3478" y="11745"/>
                    <a:pt x="3499" y="11745"/>
                  </a:cubicBezTo>
                  <a:cubicBezTo>
                    <a:pt x="3519" y="11745"/>
                    <a:pt x="3530" y="11756"/>
                    <a:pt x="3551" y="11756"/>
                  </a:cubicBezTo>
                  <a:cubicBezTo>
                    <a:pt x="3551" y="11870"/>
                    <a:pt x="3582" y="11964"/>
                    <a:pt x="3676" y="12037"/>
                  </a:cubicBezTo>
                  <a:lnTo>
                    <a:pt x="3676" y="12120"/>
                  </a:lnTo>
                  <a:cubicBezTo>
                    <a:pt x="3603" y="12162"/>
                    <a:pt x="3603" y="12183"/>
                    <a:pt x="3644" y="12203"/>
                  </a:cubicBezTo>
                  <a:cubicBezTo>
                    <a:pt x="3728" y="12256"/>
                    <a:pt x="3822" y="12297"/>
                    <a:pt x="3915" y="12349"/>
                  </a:cubicBezTo>
                  <a:cubicBezTo>
                    <a:pt x="3947" y="12412"/>
                    <a:pt x="3978" y="12464"/>
                    <a:pt x="4051" y="12495"/>
                  </a:cubicBezTo>
                  <a:cubicBezTo>
                    <a:pt x="4072" y="12527"/>
                    <a:pt x="4103" y="12537"/>
                    <a:pt x="4134" y="12537"/>
                  </a:cubicBezTo>
                  <a:cubicBezTo>
                    <a:pt x="4162" y="12564"/>
                    <a:pt x="4195" y="12574"/>
                    <a:pt x="4229" y="12574"/>
                  </a:cubicBezTo>
                  <a:cubicBezTo>
                    <a:pt x="4246" y="12574"/>
                    <a:pt x="4263" y="12571"/>
                    <a:pt x="4280" y="12568"/>
                  </a:cubicBezTo>
                  <a:cubicBezTo>
                    <a:pt x="4311" y="12573"/>
                    <a:pt x="4342" y="12578"/>
                    <a:pt x="4372" y="12578"/>
                  </a:cubicBezTo>
                  <a:cubicBezTo>
                    <a:pt x="4402" y="12578"/>
                    <a:pt x="4431" y="12573"/>
                    <a:pt x="4457" y="12557"/>
                  </a:cubicBezTo>
                  <a:cubicBezTo>
                    <a:pt x="4644" y="12495"/>
                    <a:pt x="4831" y="12422"/>
                    <a:pt x="5019" y="12349"/>
                  </a:cubicBezTo>
                  <a:cubicBezTo>
                    <a:pt x="5040" y="12349"/>
                    <a:pt x="5050" y="12328"/>
                    <a:pt x="5071" y="12307"/>
                  </a:cubicBezTo>
                  <a:cubicBezTo>
                    <a:pt x="5269" y="12266"/>
                    <a:pt x="5435" y="12141"/>
                    <a:pt x="5634" y="12078"/>
                  </a:cubicBezTo>
                  <a:cubicBezTo>
                    <a:pt x="5748" y="12037"/>
                    <a:pt x="5873" y="12016"/>
                    <a:pt x="5988" y="11943"/>
                  </a:cubicBezTo>
                  <a:cubicBezTo>
                    <a:pt x="6050" y="11933"/>
                    <a:pt x="6102" y="11923"/>
                    <a:pt x="6154" y="11881"/>
                  </a:cubicBezTo>
                  <a:cubicBezTo>
                    <a:pt x="6185" y="11860"/>
                    <a:pt x="6227" y="11860"/>
                    <a:pt x="6258" y="11839"/>
                  </a:cubicBezTo>
                  <a:lnTo>
                    <a:pt x="6279" y="11849"/>
                  </a:lnTo>
                  <a:lnTo>
                    <a:pt x="6300" y="11839"/>
                  </a:lnTo>
                  <a:cubicBezTo>
                    <a:pt x="6319" y="11839"/>
                    <a:pt x="6338" y="11839"/>
                    <a:pt x="6357" y="11839"/>
                  </a:cubicBezTo>
                  <a:cubicBezTo>
                    <a:pt x="6420" y="11839"/>
                    <a:pt x="6481" y="11845"/>
                    <a:pt x="6529" y="11902"/>
                  </a:cubicBezTo>
                  <a:cubicBezTo>
                    <a:pt x="6550" y="11933"/>
                    <a:pt x="6591" y="11933"/>
                    <a:pt x="6622" y="11933"/>
                  </a:cubicBezTo>
                  <a:lnTo>
                    <a:pt x="6622" y="11985"/>
                  </a:lnTo>
                  <a:cubicBezTo>
                    <a:pt x="6716" y="12048"/>
                    <a:pt x="6747" y="12162"/>
                    <a:pt x="6851" y="12214"/>
                  </a:cubicBezTo>
                  <a:cubicBezTo>
                    <a:pt x="6872" y="12224"/>
                    <a:pt x="6883" y="12245"/>
                    <a:pt x="6904" y="12256"/>
                  </a:cubicBezTo>
                  <a:cubicBezTo>
                    <a:pt x="6904" y="12297"/>
                    <a:pt x="6914" y="12328"/>
                    <a:pt x="6955" y="12349"/>
                  </a:cubicBezTo>
                  <a:cubicBezTo>
                    <a:pt x="7122" y="12412"/>
                    <a:pt x="7289" y="12474"/>
                    <a:pt x="7445" y="12537"/>
                  </a:cubicBezTo>
                  <a:cubicBezTo>
                    <a:pt x="7497" y="12578"/>
                    <a:pt x="7539" y="12599"/>
                    <a:pt x="7612" y="12599"/>
                  </a:cubicBezTo>
                  <a:cubicBezTo>
                    <a:pt x="7618" y="12598"/>
                    <a:pt x="7627" y="12598"/>
                    <a:pt x="7637" y="12598"/>
                  </a:cubicBezTo>
                  <a:cubicBezTo>
                    <a:pt x="7724" y="12598"/>
                    <a:pt x="7927" y="12634"/>
                    <a:pt x="7955" y="12661"/>
                  </a:cubicBezTo>
                  <a:cubicBezTo>
                    <a:pt x="8039" y="12713"/>
                    <a:pt x="8124" y="12733"/>
                    <a:pt x="8210" y="12733"/>
                  </a:cubicBezTo>
                  <a:cubicBezTo>
                    <a:pt x="8263" y="12733"/>
                    <a:pt x="8316" y="12726"/>
                    <a:pt x="8371" y="12714"/>
                  </a:cubicBezTo>
                  <a:cubicBezTo>
                    <a:pt x="8389" y="12716"/>
                    <a:pt x="8407" y="12717"/>
                    <a:pt x="8426" y="12717"/>
                  </a:cubicBezTo>
                  <a:cubicBezTo>
                    <a:pt x="8445" y="12717"/>
                    <a:pt x="8465" y="12716"/>
                    <a:pt x="8485" y="12716"/>
                  </a:cubicBezTo>
                  <a:cubicBezTo>
                    <a:pt x="8523" y="12716"/>
                    <a:pt x="8559" y="12719"/>
                    <a:pt x="8591" y="12735"/>
                  </a:cubicBezTo>
                  <a:cubicBezTo>
                    <a:pt x="8622" y="12744"/>
                    <a:pt x="8653" y="12748"/>
                    <a:pt x="8682" y="12748"/>
                  </a:cubicBezTo>
                  <a:cubicBezTo>
                    <a:pt x="8750" y="12748"/>
                    <a:pt x="8813" y="12728"/>
                    <a:pt x="8871" y="12714"/>
                  </a:cubicBezTo>
                  <a:lnTo>
                    <a:pt x="8924" y="12714"/>
                  </a:lnTo>
                  <a:cubicBezTo>
                    <a:pt x="8948" y="12716"/>
                    <a:pt x="8972" y="12717"/>
                    <a:pt x="8995" y="12717"/>
                  </a:cubicBezTo>
                  <a:cubicBezTo>
                    <a:pt x="9095" y="12717"/>
                    <a:pt x="9191" y="12696"/>
                    <a:pt x="9267" y="12620"/>
                  </a:cubicBezTo>
                  <a:cubicBezTo>
                    <a:pt x="9340" y="12547"/>
                    <a:pt x="9434" y="12506"/>
                    <a:pt x="9538" y="12474"/>
                  </a:cubicBezTo>
                  <a:cubicBezTo>
                    <a:pt x="9600" y="12453"/>
                    <a:pt x="9653" y="12422"/>
                    <a:pt x="9663" y="12349"/>
                  </a:cubicBezTo>
                  <a:cubicBezTo>
                    <a:pt x="9704" y="12277"/>
                    <a:pt x="9778" y="12214"/>
                    <a:pt x="9840" y="12173"/>
                  </a:cubicBezTo>
                  <a:cubicBezTo>
                    <a:pt x="9912" y="12068"/>
                    <a:pt x="10027" y="11985"/>
                    <a:pt x="10037" y="11849"/>
                  </a:cubicBezTo>
                  <a:lnTo>
                    <a:pt x="10017" y="11839"/>
                  </a:lnTo>
                  <a:lnTo>
                    <a:pt x="10017" y="11839"/>
                  </a:lnTo>
                  <a:cubicBezTo>
                    <a:pt x="10017" y="11839"/>
                    <a:pt x="10027" y="11839"/>
                    <a:pt x="10037" y="11849"/>
                  </a:cubicBezTo>
                  <a:cubicBezTo>
                    <a:pt x="10079" y="11694"/>
                    <a:pt x="10132" y="11548"/>
                    <a:pt x="10111" y="11391"/>
                  </a:cubicBezTo>
                  <a:cubicBezTo>
                    <a:pt x="10111" y="11277"/>
                    <a:pt x="10132" y="11162"/>
                    <a:pt x="10100" y="11058"/>
                  </a:cubicBezTo>
                  <a:cubicBezTo>
                    <a:pt x="10090" y="11027"/>
                    <a:pt x="10111" y="10996"/>
                    <a:pt x="10111" y="10975"/>
                  </a:cubicBezTo>
                  <a:cubicBezTo>
                    <a:pt x="10194" y="10850"/>
                    <a:pt x="10266" y="10725"/>
                    <a:pt x="10350" y="10600"/>
                  </a:cubicBezTo>
                  <a:lnTo>
                    <a:pt x="10381" y="10600"/>
                  </a:lnTo>
                  <a:cubicBezTo>
                    <a:pt x="10397" y="10600"/>
                    <a:pt x="10413" y="10601"/>
                    <a:pt x="10428" y="10601"/>
                  </a:cubicBezTo>
                  <a:cubicBezTo>
                    <a:pt x="10467" y="10601"/>
                    <a:pt x="10505" y="10595"/>
                    <a:pt x="10527" y="10558"/>
                  </a:cubicBezTo>
                  <a:cubicBezTo>
                    <a:pt x="10620" y="10527"/>
                    <a:pt x="10715" y="10507"/>
                    <a:pt x="10808" y="10475"/>
                  </a:cubicBezTo>
                  <a:cubicBezTo>
                    <a:pt x="11069" y="10433"/>
                    <a:pt x="11318" y="10371"/>
                    <a:pt x="11548" y="10246"/>
                  </a:cubicBezTo>
                  <a:cubicBezTo>
                    <a:pt x="11589" y="10236"/>
                    <a:pt x="11652" y="10246"/>
                    <a:pt x="11682" y="10194"/>
                  </a:cubicBezTo>
                  <a:cubicBezTo>
                    <a:pt x="11735" y="10194"/>
                    <a:pt x="11787" y="10194"/>
                    <a:pt x="11818" y="10142"/>
                  </a:cubicBezTo>
                  <a:cubicBezTo>
                    <a:pt x="11860" y="10132"/>
                    <a:pt x="11912" y="10111"/>
                    <a:pt x="11953" y="10100"/>
                  </a:cubicBezTo>
                  <a:cubicBezTo>
                    <a:pt x="11974" y="10100"/>
                    <a:pt x="11995" y="10079"/>
                    <a:pt x="12006" y="10058"/>
                  </a:cubicBezTo>
                  <a:cubicBezTo>
                    <a:pt x="12057" y="10058"/>
                    <a:pt x="12110" y="10058"/>
                    <a:pt x="12141" y="10017"/>
                  </a:cubicBezTo>
                  <a:cubicBezTo>
                    <a:pt x="12193" y="10007"/>
                    <a:pt x="12235" y="9996"/>
                    <a:pt x="12276" y="9965"/>
                  </a:cubicBezTo>
                  <a:cubicBezTo>
                    <a:pt x="12370" y="9965"/>
                    <a:pt x="12464" y="9934"/>
                    <a:pt x="12547" y="9913"/>
                  </a:cubicBezTo>
                  <a:cubicBezTo>
                    <a:pt x="12599" y="9892"/>
                    <a:pt x="12651" y="9871"/>
                    <a:pt x="12682" y="9819"/>
                  </a:cubicBezTo>
                  <a:cubicBezTo>
                    <a:pt x="12735" y="9778"/>
                    <a:pt x="12745" y="9715"/>
                    <a:pt x="12735" y="9653"/>
                  </a:cubicBezTo>
                  <a:cubicBezTo>
                    <a:pt x="12724" y="9549"/>
                    <a:pt x="12703" y="9445"/>
                    <a:pt x="12672" y="9350"/>
                  </a:cubicBezTo>
                  <a:cubicBezTo>
                    <a:pt x="12672" y="9323"/>
                    <a:pt x="12654" y="9318"/>
                    <a:pt x="12633" y="9318"/>
                  </a:cubicBezTo>
                  <a:cubicBezTo>
                    <a:pt x="12622" y="9318"/>
                    <a:pt x="12610" y="9320"/>
                    <a:pt x="12599" y="9320"/>
                  </a:cubicBezTo>
                  <a:cubicBezTo>
                    <a:pt x="12557" y="9288"/>
                    <a:pt x="12547" y="9246"/>
                    <a:pt x="12547" y="9205"/>
                  </a:cubicBezTo>
                  <a:lnTo>
                    <a:pt x="12547" y="9038"/>
                  </a:lnTo>
                  <a:cubicBezTo>
                    <a:pt x="12547" y="8924"/>
                    <a:pt x="12547" y="8799"/>
                    <a:pt x="12578" y="8684"/>
                  </a:cubicBezTo>
                  <a:cubicBezTo>
                    <a:pt x="12610" y="8601"/>
                    <a:pt x="12610" y="8518"/>
                    <a:pt x="12557" y="8445"/>
                  </a:cubicBezTo>
                  <a:cubicBezTo>
                    <a:pt x="12547" y="8413"/>
                    <a:pt x="12526" y="8403"/>
                    <a:pt x="12505" y="8393"/>
                  </a:cubicBezTo>
                  <a:lnTo>
                    <a:pt x="12505" y="8393"/>
                  </a:lnTo>
                  <a:cubicBezTo>
                    <a:pt x="12505" y="8393"/>
                    <a:pt x="12505" y="8393"/>
                    <a:pt x="12505" y="8393"/>
                  </a:cubicBezTo>
                  <a:lnTo>
                    <a:pt x="12464" y="8393"/>
                  </a:lnTo>
                  <a:cubicBezTo>
                    <a:pt x="12474" y="8351"/>
                    <a:pt x="12485" y="8320"/>
                    <a:pt x="12495" y="8288"/>
                  </a:cubicBezTo>
                  <a:cubicBezTo>
                    <a:pt x="12495" y="8195"/>
                    <a:pt x="12536" y="8101"/>
                    <a:pt x="12464" y="8029"/>
                  </a:cubicBezTo>
                  <a:cubicBezTo>
                    <a:pt x="12453" y="8008"/>
                    <a:pt x="12453" y="7997"/>
                    <a:pt x="12443" y="7987"/>
                  </a:cubicBezTo>
                  <a:cubicBezTo>
                    <a:pt x="12453" y="7934"/>
                    <a:pt x="12464" y="7883"/>
                    <a:pt x="12411" y="7851"/>
                  </a:cubicBezTo>
                  <a:cubicBezTo>
                    <a:pt x="12401" y="7820"/>
                    <a:pt x="12381" y="7789"/>
                    <a:pt x="12381" y="7758"/>
                  </a:cubicBezTo>
                  <a:cubicBezTo>
                    <a:pt x="12381" y="7654"/>
                    <a:pt x="12318" y="7580"/>
                    <a:pt x="12235" y="7518"/>
                  </a:cubicBezTo>
                  <a:cubicBezTo>
                    <a:pt x="12172" y="7425"/>
                    <a:pt x="12182" y="7300"/>
                    <a:pt x="12078" y="7216"/>
                  </a:cubicBezTo>
                  <a:cubicBezTo>
                    <a:pt x="11974" y="7133"/>
                    <a:pt x="12006" y="7039"/>
                    <a:pt x="12047" y="6935"/>
                  </a:cubicBezTo>
                  <a:cubicBezTo>
                    <a:pt x="12078" y="6935"/>
                    <a:pt x="12099" y="6914"/>
                    <a:pt x="12110" y="6893"/>
                  </a:cubicBezTo>
                  <a:cubicBezTo>
                    <a:pt x="12141" y="6872"/>
                    <a:pt x="12161" y="6831"/>
                    <a:pt x="12172" y="6789"/>
                  </a:cubicBezTo>
                  <a:cubicBezTo>
                    <a:pt x="12172" y="6768"/>
                    <a:pt x="12182" y="6737"/>
                    <a:pt x="12193" y="6706"/>
                  </a:cubicBezTo>
                  <a:cubicBezTo>
                    <a:pt x="12245" y="6654"/>
                    <a:pt x="12256" y="6581"/>
                    <a:pt x="12276" y="6508"/>
                  </a:cubicBezTo>
                  <a:cubicBezTo>
                    <a:pt x="12297" y="6352"/>
                    <a:pt x="12318" y="6206"/>
                    <a:pt x="12307" y="6050"/>
                  </a:cubicBezTo>
                  <a:cubicBezTo>
                    <a:pt x="12318" y="6029"/>
                    <a:pt x="12318" y="5998"/>
                    <a:pt x="12328" y="5977"/>
                  </a:cubicBezTo>
                  <a:cubicBezTo>
                    <a:pt x="12391" y="5884"/>
                    <a:pt x="12370" y="5790"/>
                    <a:pt x="12370" y="5696"/>
                  </a:cubicBezTo>
                  <a:lnTo>
                    <a:pt x="12370" y="5644"/>
                  </a:lnTo>
                  <a:cubicBezTo>
                    <a:pt x="12411" y="5488"/>
                    <a:pt x="12453" y="5321"/>
                    <a:pt x="12515" y="5165"/>
                  </a:cubicBezTo>
                  <a:cubicBezTo>
                    <a:pt x="12547" y="5082"/>
                    <a:pt x="12536" y="4988"/>
                    <a:pt x="12578" y="4905"/>
                  </a:cubicBezTo>
                  <a:lnTo>
                    <a:pt x="12765" y="4468"/>
                  </a:lnTo>
                  <a:cubicBezTo>
                    <a:pt x="12807" y="4384"/>
                    <a:pt x="12869" y="4311"/>
                    <a:pt x="12869" y="4218"/>
                  </a:cubicBezTo>
                  <a:cubicBezTo>
                    <a:pt x="12943" y="4144"/>
                    <a:pt x="12922" y="4072"/>
                    <a:pt x="12901" y="3989"/>
                  </a:cubicBezTo>
                  <a:cubicBezTo>
                    <a:pt x="12890" y="3947"/>
                    <a:pt x="12859" y="3947"/>
                    <a:pt x="12828" y="3947"/>
                  </a:cubicBezTo>
                  <a:cubicBezTo>
                    <a:pt x="12807" y="3895"/>
                    <a:pt x="12776" y="3874"/>
                    <a:pt x="12735" y="3853"/>
                  </a:cubicBezTo>
                  <a:cubicBezTo>
                    <a:pt x="12589" y="3780"/>
                    <a:pt x="12464" y="3686"/>
                    <a:pt x="12370" y="3561"/>
                  </a:cubicBezTo>
                  <a:cubicBezTo>
                    <a:pt x="12318" y="3489"/>
                    <a:pt x="12256" y="3436"/>
                    <a:pt x="12182" y="3395"/>
                  </a:cubicBezTo>
                  <a:cubicBezTo>
                    <a:pt x="12068" y="3322"/>
                    <a:pt x="11985" y="3228"/>
                    <a:pt x="11912" y="3124"/>
                  </a:cubicBezTo>
                  <a:cubicBezTo>
                    <a:pt x="11807" y="2968"/>
                    <a:pt x="11682" y="2864"/>
                    <a:pt x="11495" y="2843"/>
                  </a:cubicBezTo>
                  <a:cubicBezTo>
                    <a:pt x="11474" y="2823"/>
                    <a:pt x="11464" y="2812"/>
                    <a:pt x="11443" y="2802"/>
                  </a:cubicBezTo>
                  <a:cubicBezTo>
                    <a:pt x="11391" y="2791"/>
                    <a:pt x="11349" y="2770"/>
                    <a:pt x="11318" y="2718"/>
                  </a:cubicBezTo>
                  <a:cubicBezTo>
                    <a:pt x="11308" y="2698"/>
                    <a:pt x="11277" y="2677"/>
                    <a:pt x="11256" y="2656"/>
                  </a:cubicBezTo>
                  <a:cubicBezTo>
                    <a:pt x="11235" y="2645"/>
                    <a:pt x="11204" y="2624"/>
                    <a:pt x="11173" y="2614"/>
                  </a:cubicBezTo>
                  <a:cubicBezTo>
                    <a:pt x="11162" y="2562"/>
                    <a:pt x="11204" y="2520"/>
                    <a:pt x="11214" y="2469"/>
                  </a:cubicBezTo>
                  <a:cubicBezTo>
                    <a:pt x="11214" y="2458"/>
                    <a:pt x="11224" y="2448"/>
                    <a:pt x="11224" y="2437"/>
                  </a:cubicBezTo>
                  <a:cubicBezTo>
                    <a:pt x="11318" y="2416"/>
                    <a:pt x="11349" y="2354"/>
                    <a:pt x="11339" y="2260"/>
                  </a:cubicBezTo>
                  <a:cubicBezTo>
                    <a:pt x="11328" y="2094"/>
                    <a:pt x="11298" y="1937"/>
                    <a:pt x="11214" y="1781"/>
                  </a:cubicBezTo>
                  <a:cubicBezTo>
                    <a:pt x="11162" y="1687"/>
                    <a:pt x="11131" y="1594"/>
                    <a:pt x="11110" y="1490"/>
                  </a:cubicBezTo>
                  <a:cubicBezTo>
                    <a:pt x="11069" y="1312"/>
                    <a:pt x="11016" y="1146"/>
                    <a:pt x="10954" y="990"/>
                  </a:cubicBezTo>
                  <a:cubicBezTo>
                    <a:pt x="10923" y="907"/>
                    <a:pt x="10891" y="833"/>
                    <a:pt x="10891" y="750"/>
                  </a:cubicBezTo>
                  <a:cubicBezTo>
                    <a:pt x="10891" y="667"/>
                    <a:pt x="10870" y="594"/>
                    <a:pt x="10808" y="542"/>
                  </a:cubicBezTo>
                  <a:cubicBezTo>
                    <a:pt x="10725" y="469"/>
                    <a:pt x="10652" y="407"/>
                    <a:pt x="10537" y="407"/>
                  </a:cubicBezTo>
                  <a:cubicBezTo>
                    <a:pt x="10516" y="386"/>
                    <a:pt x="10496" y="375"/>
                    <a:pt x="10486" y="365"/>
                  </a:cubicBezTo>
                  <a:cubicBezTo>
                    <a:pt x="10433" y="354"/>
                    <a:pt x="10391" y="334"/>
                    <a:pt x="10350" y="324"/>
                  </a:cubicBezTo>
                  <a:cubicBezTo>
                    <a:pt x="10215" y="271"/>
                    <a:pt x="10079" y="188"/>
                    <a:pt x="9933" y="178"/>
                  </a:cubicBezTo>
                  <a:cubicBezTo>
                    <a:pt x="9923" y="157"/>
                    <a:pt x="9902" y="146"/>
                    <a:pt x="9882" y="136"/>
                  </a:cubicBezTo>
                  <a:cubicBezTo>
                    <a:pt x="9840" y="74"/>
                    <a:pt x="9778" y="42"/>
                    <a:pt x="9704" y="42"/>
                  </a:cubicBezTo>
                  <a:cubicBezTo>
                    <a:pt x="9673" y="11"/>
                    <a:pt x="9642" y="0"/>
                    <a:pt x="9600"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9" name="Google Shape;229;p41"/>
            <p:cNvPicPr preferRelativeResize="0"/>
            <p:nvPr/>
          </p:nvPicPr>
          <p:blipFill rotWithShape="1">
            <a:blip r:embed="rId3">
              <a:alphaModFix/>
            </a:blip>
            <a:srcRect/>
            <a:stretch/>
          </p:blipFill>
          <p:spPr>
            <a:xfrm>
              <a:off x="3213512" y="175511"/>
              <a:ext cx="803674" cy="794179"/>
            </a:xfrm>
            <a:prstGeom prst="rect">
              <a:avLst/>
            </a:prstGeom>
            <a:noFill/>
            <a:ln>
              <a:noFill/>
            </a:ln>
          </p:spPr>
        </p:pic>
      </p:grpSp>
      <p:grpSp>
        <p:nvGrpSpPr>
          <p:cNvPr id="230" name="Google Shape;230;p41"/>
          <p:cNvGrpSpPr/>
          <p:nvPr/>
        </p:nvGrpSpPr>
        <p:grpSpPr>
          <a:xfrm rot="-2700000" flipH="1">
            <a:off x="8624263" y="3901732"/>
            <a:ext cx="803697" cy="1214757"/>
            <a:chOff x="4841429" y="-138081"/>
            <a:chExt cx="1144842" cy="1730385"/>
          </a:xfrm>
        </p:grpSpPr>
        <p:sp>
          <p:nvSpPr>
            <p:cNvPr id="231" name="Google Shape;231;p41"/>
            <p:cNvSpPr/>
            <p:nvPr/>
          </p:nvSpPr>
          <p:spPr>
            <a:xfrm>
              <a:off x="4841436" y="-135066"/>
              <a:ext cx="1144835" cy="1724346"/>
            </a:xfrm>
            <a:custGeom>
              <a:avLst/>
              <a:gdLst/>
              <a:ahLst/>
              <a:cxnLst/>
              <a:rect l="l" t="t" r="r" b="b"/>
              <a:pathLst>
                <a:path w="14557" h="21925" extrusionOk="0">
                  <a:moveTo>
                    <a:pt x="8209" y="1955"/>
                  </a:moveTo>
                  <a:cubicBezTo>
                    <a:pt x="8214" y="1955"/>
                    <a:pt x="8220" y="1957"/>
                    <a:pt x="8226" y="1959"/>
                  </a:cubicBezTo>
                  <a:lnTo>
                    <a:pt x="8226" y="1970"/>
                  </a:lnTo>
                  <a:lnTo>
                    <a:pt x="8185" y="1970"/>
                  </a:lnTo>
                  <a:cubicBezTo>
                    <a:pt x="8185" y="1963"/>
                    <a:pt x="8195" y="1955"/>
                    <a:pt x="8209" y="1955"/>
                  </a:cubicBezTo>
                  <a:close/>
                  <a:moveTo>
                    <a:pt x="8789" y="2438"/>
                  </a:moveTo>
                  <a:cubicBezTo>
                    <a:pt x="8789" y="2438"/>
                    <a:pt x="8789" y="2449"/>
                    <a:pt x="8799" y="2449"/>
                  </a:cubicBezTo>
                  <a:lnTo>
                    <a:pt x="8789" y="2449"/>
                  </a:lnTo>
                  <a:lnTo>
                    <a:pt x="8789" y="2438"/>
                  </a:lnTo>
                  <a:close/>
                  <a:moveTo>
                    <a:pt x="7747" y="2512"/>
                  </a:moveTo>
                  <a:cubicBezTo>
                    <a:pt x="7758" y="2512"/>
                    <a:pt x="7758" y="2512"/>
                    <a:pt x="7768" y="2522"/>
                  </a:cubicBezTo>
                  <a:lnTo>
                    <a:pt x="7758" y="2522"/>
                  </a:lnTo>
                  <a:cubicBezTo>
                    <a:pt x="7747" y="2522"/>
                    <a:pt x="7747" y="2512"/>
                    <a:pt x="7747" y="2512"/>
                  </a:cubicBezTo>
                  <a:close/>
                  <a:moveTo>
                    <a:pt x="2916" y="5365"/>
                  </a:moveTo>
                  <a:lnTo>
                    <a:pt x="2916" y="5385"/>
                  </a:lnTo>
                  <a:lnTo>
                    <a:pt x="2906" y="5385"/>
                  </a:lnTo>
                  <a:cubicBezTo>
                    <a:pt x="2906" y="5385"/>
                    <a:pt x="2906" y="5375"/>
                    <a:pt x="2916" y="5365"/>
                  </a:cubicBezTo>
                  <a:close/>
                  <a:moveTo>
                    <a:pt x="3145" y="5562"/>
                  </a:moveTo>
                  <a:cubicBezTo>
                    <a:pt x="3135" y="5562"/>
                    <a:pt x="3135" y="5573"/>
                    <a:pt x="3135" y="5573"/>
                  </a:cubicBezTo>
                  <a:lnTo>
                    <a:pt x="3135" y="5562"/>
                  </a:lnTo>
                  <a:close/>
                  <a:moveTo>
                    <a:pt x="11183" y="5999"/>
                  </a:moveTo>
                  <a:lnTo>
                    <a:pt x="11173" y="6010"/>
                  </a:lnTo>
                  <a:lnTo>
                    <a:pt x="11173" y="5999"/>
                  </a:lnTo>
                  <a:close/>
                  <a:moveTo>
                    <a:pt x="9996" y="6843"/>
                  </a:moveTo>
                  <a:lnTo>
                    <a:pt x="10007" y="6853"/>
                  </a:lnTo>
                  <a:lnTo>
                    <a:pt x="9996" y="6853"/>
                  </a:lnTo>
                  <a:lnTo>
                    <a:pt x="9996" y="6843"/>
                  </a:lnTo>
                  <a:close/>
                  <a:moveTo>
                    <a:pt x="9403" y="7061"/>
                  </a:moveTo>
                  <a:cubicBezTo>
                    <a:pt x="9413" y="7082"/>
                    <a:pt x="9424" y="7103"/>
                    <a:pt x="9424" y="7124"/>
                  </a:cubicBezTo>
                  <a:cubicBezTo>
                    <a:pt x="9403" y="7114"/>
                    <a:pt x="9403" y="7082"/>
                    <a:pt x="9403" y="7061"/>
                  </a:cubicBezTo>
                  <a:close/>
                  <a:moveTo>
                    <a:pt x="5186" y="7415"/>
                  </a:moveTo>
                  <a:lnTo>
                    <a:pt x="5186" y="7426"/>
                  </a:lnTo>
                  <a:lnTo>
                    <a:pt x="5176" y="7426"/>
                  </a:lnTo>
                  <a:cubicBezTo>
                    <a:pt x="5176" y="7426"/>
                    <a:pt x="5186" y="7426"/>
                    <a:pt x="5186" y="7415"/>
                  </a:cubicBezTo>
                  <a:close/>
                  <a:moveTo>
                    <a:pt x="9268" y="7540"/>
                  </a:moveTo>
                  <a:lnTo>
                    <a:pt x="9268" y="7540"/>
                  </a:lnTo>
                  <a:cubicBezTo>
                    <a:pt x="9258" y="7561"/>
                    <a:pt x="9247" y="7572"/>
                    <a:pt x="9237" y="7572"/>
                  </a:cubicBezTo>
                  <a:lnTo>
                    <a:pt x="9268" y="7540"/>
                  </a:lnTo>
                  <a:close/>
                  <a:moveTo>
                    <a:pt x="4551" y="10393"/>
                  </a:moveTo>
                  <a:cubicBezTo>
                    <a:pt x="4551" y="10404"/>
                    <a:pt x="4561" y="10404"/>
                    <a:pt x="4561" y="10414"/>
                  </a:cubicBezTo>
                  <a:lnTo>
                    <a:pt x="4540" y="10414"/>
                  </a:lnTo>
                  <a:cubicBezTo>
                    <a:pt x="4540" y="10404"/>
                    <a:pt x="4551" y="10404"/>
                    <a:pt x="4551" y="10393"/>
                  </a:cubicBezTo>
                  <a:close/>
                  <a:moveTo>
                    <a:pt x="2875" y="10696"/>
                  </a:moveTo>
                  <a:cubicBezTo>
                    <a:pt x="2885" y="10716"/>
                    <a:pt x="2875" y="10737"/>
                    <a:pt x="2875" y="10758"/>
                  </a:cubicBezTo>
                  <a:cubicBezTo>
                    <a:pt x="2854" y="10737"/>
                    <a:pt x="2833" y="10726"/>
                    <a:pt x="2812" y="10716"/>
                  </a:cubicBezTo>
                  <a:cubicBezTo>
                    <a:pt x="2833" y="10706"/>
                    <a:pt x="2854" y="10706"/>
                    <a:pt x="2875" y="10696"/>
                  </a:cubicBezTo>
                  <a:close/>
                  <a:moveTo>
                    <a:pt x="13916" y="11448"/>
                  </a:moveTo>
                  <a:cubicBezTo>
                    <a:pt x="13930" y="11448"/>
                    <a:pt x="13939" y="11454"/>
                    <a:pt x="13943" y="11466"/>
                  </a:cubicBezTo>
                  <a:cubicBezTo>
                    <a:pt x="13911" y="11466"/>
                    <a:pt x="13860" y="11476"/>
                    <a:pt x="13776" y="11508"/>
                  </a:cubicBezTo>
                  <a:cubicBezTo>
                    <a:pt x="13786" y="11497"/>
                    <a:pt x="13797" y="11497"/>
                    <a:pt x="13818" y="11487"/>
                  </a:cubicBezTo>
                  <a:cubicBezTo>
                    <a:pt x="13862" y="11462"/>
                    <a:pt x="13895" y="11448"/>
                    <a:pt x="13916" y="11448"/>
                  </a:cubicBezTo>
                  <a:close/>
                  <a:moveTo>
                    <a:pt x="3645" y="11695"/>
                  </a:moveTo>
                  <a:lnTo>
                    <a:pt x="3645" y="11705"/>
                  </a:lnTo>
                  <a:lnTo>
                    <a:pt x="3635" y="11695"/>
                  </a:lnTo>
                  <a:close/>
                  <a:moveTo>
                    <a:pt x="5051" y="11945"/>
                  </a:moveTo>
                  <a:lnTo>
                    <a:pt x="5040" y="11955"/>
                  </a:lnTo>
                  <a:cubicBezTo>
                    <a:pt x="5040" y="11945"/>
                    <a:pt x="5051" y="11945"/>
                    <a:pt x="5051" y="11945"/>
                  </a:cubicBezTo>
                  <a:close/>
                  <a:moveTo>
                    <a:pt x="11912" y="12362"/>
                  </a:moveTo>
                  <a:cubicBezTo>
                    <a:pt x="11923" y="12403"/>
                    <a:pt x="11933" y="12434"/>
                    <a:pt x="11944" y="12466"/>
                  </a:cubicBezTo>
                  <a:cubicBezTo>
                    <a:pt x="11923" y="12466"/>
                    <a:pt x="11902" y="12455"/>
                    <a:pt x="11881" y="12455"/>
                  </a:cubicBezTo>
                  <a:cubicBezTo>
                    <a:pt x="11861" y="12445"/>
                    <a:pt x="11871" y="12403"/>
                    <a:pt x="11891" y="12372"/>
                  </a:cubicBezTo>
                  <a:cubicBezTo>
                    <a:pt x="11902" y="12372"/>
                    <a:pt x="11912" y="12362"/>
                    <a:pt x="11912" y="12362"/>
                  </a:cubicBezTo>
                  <a:close/>
                  <a:moveTo>
                    <a:pt x="7238" y="12965"/>
                  </a:moveTo>
                  <a:cubicBezTo>
                    <a:pt x="7217" y="12996"/>
                    <a:pt x="7196" y="13028"/>
                    <a:pt x="7196" y="13070"/>
                  </a:cubicBezTo>
                  <a:lnTo>
                    <a:pt x="7196" y="13017"/>
                  </a:lnTo>
                  <a:cubicBezTo>
                    <a:pt x="7206" y="12986"/>
                    <a:pt x="7217" y="12965"/>
                    <a:pt x="7238" y="12965"/>
                  </a:cubicBezTo>
                  <a:close/>
                  <a:moveTo>
                    <a:pt x="2926" y="16170"/>
                  </a:moveTo>
                  <a:cubicBezTo>
                    <a:pt x="2930" y="16170"/>
                    <a:pt x="2937" y="16177"/>
                    <a:pt x="2937" y="16182"/>
                  </a:cubicBezTo>
                  <a:lnTo>
                    <a:pt x="2927" y="16182"/>
                  </a:lnTo>
                  <a:cubicBezTo>
                    <a:pt x="2922" y="16174"/>
                    <a:pt x="2923" y="16170"/>
                    <a:pt x="2926" y="16170"/>
                  </a:cubicBezTo>
                  <a:close/>
                  <a:moveTo>
                    <a:pt x="12245" y="16318"/>
                  </a:moveTo>
                  <a:cubicBezTo>
                    <a:pt x="12266" y="16328"/>
                    <a:pt x="12277" y="16339"/>
                    <a:pt x="12287" y="16339"/>
                  </a:cubicBezTo>
                  <a:cubicBezTo>
                    <a:pt x="12277" y="16339"/>
                    <a:pt x="12256" y="16339"/>
                    <a:pt x="12245" y="16328"/>
                  </a:cubicBezTo>
                  <a:lnTo>
                    <a:pt x="12245" y="16318"/>
                  </a:lnTo>
                  <a:close/>
                  <a:moveTo>
                    <a:pt x="7560" y="16724"/>
                  </a:moveTo>
                  <a:cubicBezTo>
                    <a:pt x="7560" y="16735"/>
                    <a:pt x="7560" y="16735"/>
                    <a:pt x="7550" y="16735"/>
                  </a:cubicBezTo>
                  <a:cubicBezTo>
                    <a:pt x="7550" y="16724"/>
                    <a:pt x="7560" y="16724"/>
                    <a:pt x="7560" y="16724"/>
                  </a:cubicBezTo>
                  <a:close/>
                  <a:moveTo>
                    <a:pt x="4561" y="16776"/>
                  </a:moveTo>
                  <a:lnTo>
                    <a:pt x="4561" y="16786"/>
                  </a:lnTo>
                  <a:cubicBezTo>
                    <a:pt x="4561" y="16786"/>
                    <a:pt x="4551" y="16786"/>
                    <a:pt x="4551" y="16776"/>
                  </a:cubicBezTo>
                  <a:close/>
                  <a:moveTo>
                    <a:pt x="2409" y="16789"/>
                  </a:moveTo>
                  <a:lnTo>
                    <a:pt x="2409" y="16789"/>
                  </a:lnTo>
                  <a:cubicBezTo>
                    <a:pt x="2406" y="16792"/>
                    <a:pt x="2406" y="16797"/>
                    <a:pt x="2406" y="16797"/>
                  </a:cubicBezTo>
                  <a:lnTo>
                    <a:pt x="2406" y="16797"/>
                  </a:lnTo>
                  <a:cubicBezTo>
                    <a:pt x="2406" y="16793"/>
                    <a:pt x="2408" y="16791"/>
                    <a:pt x="2409" y="16789"/>
                  </a:cubicBezTo>
                  <a:close/>
                  <a:moveTo>
                    <a:pt x="2406" y="16828"/>
                  </a:moveTo>
                  <a:cubicBezTo>
                    <a:pt x="2416" y="16839"/>
                    <a:pt x="2406" y="16839"/>
                    <a:pt x="2406" y="16839"/>
                  </a:cubicBezTo>
                  <a:lnTo>
                    <a:pt x="2406" y="16828"/>
                  </a:lnTo>
                  <a:close/>
                  <a:moveTo>
                    <a:pt x="4197" y="16860"/>
                  </a:moveTo>
                  <a:cubicBezTo>
                    <a:pt x="4186" y="16870"/>
                    <a:pt x="4186" y="16880"/>
                    <a:pt x="4186" y="16880"/>
                  </a:cubicBezTo>
                  <a:lnTo>
                    <a:pt x="4186" y="16860"/>
                  </a:lnTo>
                  <a:close/>
                  <a:moveTo>
                    <a:pt x="2427" y="17047"/>
                  </a:moveTo>
                  <a:cubicBezTo>
                    <a:pt x="2416" y="17047"/>
                    <a:pt x="2416" y="17057"/>
                    <a:pt x="2416" y="17057"/>
                  </a:cubicBezTo>
                  <a:lnTo>
                    <a:pt x="2406" y="17057"/>
                  </a:lnTo>
                  <a:cubicBezTo>
                    <a:pt x="2416" y="17057"/>
                    <a:pt x="2416" y="17047"/>
                    <a:pt x="2427" y="17047"/>
                  </a:cubicBezTo>
                  <a:close/>
                  <a:moveTo>
                    <a:pt x="11486" y="17172"/>
                  </a:moveTo>
                  <a:lnTo>
                    <a:pt x="11486" y="17214"/>
                  </a:lnTo>
                  <a:cubicBezTo>
                    <a:pt x="11475" y="17203"/>
                    <a:pt x="11475" y="17193"/>
                    <a:pt x="11465" y="17182"/>
                  </a:cubicBezTo>
                  <a:cubicBezTo>
                    <a:pt x="11475" y="17182"/>
                    <a:pt x="11475" y="17172"/>
                    <a:pt x="11486" y="17172"/>
                  </a:cubicBezTo>
                  <a:close/>
                  <a:moveTo>
                    <a:pt x="11725" y="17390"/>
                  </a:moveTo>
                  <a:lnTo>
                    <a:pt x="11736" y="17401"/>
                  </a:lnTo>
                  <a:cubicBezTo>
                    <a:pt x="11736" y="17401"/>
                    <a:pt x="11725" y="17401"/>
                    <a:pt x="11725" y="17390"/>
                  </a:cubicBezTo>
                  <a:close/>
                  <a:moveTo>
                    <a:pt x="1500" y="17640"/>
                  </a:moveTo>
                  <a:lnTo>
                    <a:pt x="1500" y="17651"/>
                  </a:lnTo>
                  <a:lnTo>
                    <a:pt x="1490" y="17651"/>
                  </a:lnTo>
                  <a:lnTo>
                    <a:pt x="1500" y="17640"/>
                  </a:lnTo>
                  <a:close/>
                  <a:moveTo>
                    <a:pt x="5478" y="17651"/>
                  </a:moveTo>
                  <a:cubicBezTo>
                    <a:pt x="5488" y="17651"/>
                    <a:pt x="5488" y="17651"/>
                    <a:pt x="5498" y="17661"/>
                  </a:cubicBezTo>
                  <a:lnTo>
                    <a:pt x="5488" y="17661"/>
                  </a:lnTo>
                  <a:cubicBezTo>
                    <a:pt x="5488" y="17651"/>
                    <a:pt x="5478" y="17651"/>
                    <a:pt x="5478" y="17651"/>
                  </a:cubicBezTo>
                  <a:close/>
                  <a:moveTo>
                    <a:pt x="10798" y="18859"/>
                  </a:moveTo>
                  <a:cubicBezTo>
                    <a:pt x="10808" y="18859"/>
                    <a:pt x="10808" y="18869"/>
                    <a:pt x="10808" y="18869"/>
                  </a:cubicBezTo>
                  <a:lnTo>
                    <a:pt x="10798" y="18869"/>
                  </a:lnTo>
                  <a:lnTo>
                    <a:pt x="10798" y="18859"/>
                  </a:lnTo>
                  <a:close/>
                  <a:moveTo>
                    <a:pt x="8112" y="20774"/>
                  </a:moveTo>
                  <a:cubicBezTo>
                    <a:pt x="8112" y="20784"/>
                    <a:pt x="8112" y="20784"/>
                    <a:pt x="8101" y="20784"/>
                  </a:cubicBezTo>
                  <a:cubicBezTo>
                    <a:pt x="8112" y="20784"/>
                    <a:pt x="8112" y="20775"/>
                    <a:pt x="8112" y="20774"/>
                  </a:cubicBezTo>
                  <a:close/>
                  <a:moveTo>
                    <a:pt x="8615" y="1"/>
                  </a:moveTo>
                  <a:cubicBezTo>
                    <a:pt x="8607" y="1"/>
                    <a:pt x="8599" y="1"/>
                    <a:pt x="8591" y="2"/>
                  </a:cubicBezTo>
                  <a:cubicBezTo>
                    <a:pt x="8559" y="2"/>
                    <a:pt x="8529" y="23"/>
                    <a:pt x="8508" y="44"/>
                  </a:cubicBezTo>
                  <a:cubicBezTo>
                    <a:pt x="8310" y="263"/>
                    <a:pt x="8071" y="439"/>
                    <a:pt x="7987" y="742"/>
                  </a:cubicBezTo>
                  <a:cubicBezTo>
                    <a:pt x="7987" y="783"/>
                    <a:pt x="7946" y="814"/>
                    <a:pt x="7925" y="846"/>
                  </a:cubicBezTo>
                  <a:cubicBezTo>
                    <a:pt x="7821" y="897"/>
                    <a:pt x="7904" y="971"/>
                    <a:pt x="7914" y="1033"/>
                  </a:cubicBezTo>
                  <a:cubicBezTo>
                    <a:pt x="7841" y="1043"/>
                    <a:pt x="7789" y="1085"/>
                    <a:pt x="7758" y="1158"/>
                  </a:cubicBezTo>
                  <a:cubicBezTo>
                    <a:pt x="7706" y="1335"/>
                    <a:pt x="7612" y="1491"/>
                    <a:pt x="7508" y="1626"/>
                  </a:cubicBezTo>
                  <a:cubicBezTo>
                    <a:pt x="7425" y="1730"/>
                    <a:pt x="7404" y="1845"/>
                    <a:pt x="7383" y="1959"/>
                  </a:cubicBezTo>
                  <a:cubicBezTo>
                    <a:pt x="7248" y="2126"/>
                    <a:pt x="7289" y="2366"/>
                    <a:pt x="7123" y="2522"/>
                  </a:cubicBezTo>
                  <a:cubicBezTo>
                    <a:pt x="7143" y="2637"/>
                    <a:pt x="7019" y="2688"/>
                    <a:pt x="7019" y="2782"/>
                  </a:cubicBezTo>
                  <a:cubicBezTo>
                    <a:pt x="7009" y="2897"/>
                    <a:pt x="6967" y="2991"/>
                    <a:pt x="6914" y="3084"/>
                  </a:cubicBezTo>
                  <a:cubicBezTo>
                    <a:pt x="6894" y="3146"/>
                    <a:pt x="6884" y="3209"/>
                    <a:pt x="6946" y="3251"/>
                  </a:cubicBezTo>
                  <a:cubicBezTo>
                    <a:pt x="6946" y="3271"/>
                    <a:pt x="6956" y="3292"/>
                    <a:pt x="6967" y="3303"/>
                  </a:cubicBezTo>
                  <a:cubicBezTo>
                    <a:pt x="6956" y="3345"/>
                    <a:pt x="6946" y="3386"/>
                    <a:pt x="6946" y="3417"/>
                  </a:cubicBezTo>
                  <a:cubicBezTo>
                    <a:pt x="6914" y="3438"/>
                    <a:pt x="6894" y="3459"/>
                    <a:pt x="6894" y="3490"/>
                  </a:cubicBezTo>
                  <a:cubicBezTo>
                    <a:pt x="6884" y="3542"/>
                    <a:pt x="6884" y="3615"/>
                    <a:pt x="6863" y="3667"/>
                  </a:cubicBezTo>
                  <a:cubicBezTo>
                    <a:pt x="6748" y="3917"/>
                    <a:pt x="6738" y="4115"/>
                    <a:pt x="6821" y="4417"/>
                  </a:cubicBezTo>
                  <a:cubicBezTo>
                    <a:pt x="6810" y="4479"/>
                    <a:pt x="6810" y="4532"/>
                    <a:pt x="6842" y="4583"/>
                  </a:cubicBezTo>
                  <a:cubicBezTo>
                    <a:pt x="6863" y="4761"/>
                    <a:pt x="6884" y="4927"/>
                    <a:pt x="6956" y="5083"/>
                  </a:cubicBezTo>
                  <a:cubicBezTo>
                    <a:pt x="7060" y="5365"/>
                    <a:pt x="7206" y="5625"/>
                    <a:pt x="7446" y="5812"/>
                  </a:cubicBezTo>
                  <a:cubicBezTo>
                    <a:pt x="7602" y="6062"/>
                    <a:pt x="7664" y="6323"/>
                    <a:pt x="7612" y="6614"/>
                  </a:cubicBezTo>
                  <a:cubicBezTo>
                    <a:pt x="7539" y="6656"/>
                    <a:pt x="7497" y="6718"/>
                    <a:pt x="7487" y="6801"/>
                  </a:cubicBezTo>
                  <a:cubicBezTo>
                    <a:pt x="7477" y="6864"/>
                    <a:pt x="7456" y="6916"/>
                    <a:pt x="7435" y="6978"/>
                  </a:cubicBezTo>
                  <a:cubicBezTo>
                    <a:pt x="7404" y="6978"/>
                    <a:pt x="7383" y="6999"/>
                    <a:pt x="7373" y="7031"/>
                  </a:cubicBezTo>
                  <a:cubicBezTo>
                    <a:pt x="7331" y="7041"/>
                    <a:pt x="7321" y="7072"/>
                    <a:pt x="7310" y="7103"/>
                  </a:cubicBezTo>
                  <a:cubicBezTo>
                    <a:pt x="7268" y="7135"/>
                    <a:pt x="7258" y="7176"/>
                    <a:pt x="7248" y="7218"/>
                  </a:cubicBezTo>
                  <a:cubicBezTo>
                    <a:pt x="7185" y="7260"/>
                    <a:pt x="7154" y="7322"/>
                    <a:pt x="7133" y="7385"/>
                  </a:cubicBezTo>
                  <a:cubicBezTo>
                    <a:pt x="7092" y="7510"/>
                    <a:pt x="7050" y="7644"/>
                    <a:pt x="7009" y="7769"/>
                  </a:cubicBezTo>
                  <a:cubicBezTo>
                    <a:pt x="7000" y="7771"/>
                    <a:pt x="6992" y="7771"/>
                    <a:pt x="6984" y="7771"/>
                  </a:cubicBezTo>
                  <a:cubicBezTo>
                    <a:pt x="6919" y="7771"/>
                    <a:pt x="6894" y="7731"/>
                    <a:pt x="6894" y="7665"/>
                  </a:cubicBezTo>
                  <a:cubicBezTo>
                    <a:pt x="6894" y="7415"/>
                    <a:pt x="6894" y="7176"/>
                    <a:pt x="6821" y="6936"/>
                  </a:cubicBezTo>
                  <a:cubicBezTo>
                    <a:pt x="6779" y="6801"/>
                    <a:pt x="6748" y="6666"/>
                    <a:pt x="6789" y="6531"/>
                  </a:cubicBezTo>
                  <a:cubicBezTo>
                    <a:pt x="6821" y="6437"/>
                    <a:pt x="6759" y="6395"/>
                    <a:pt x="6717" y="6343"/>
                  </a:cubicBezTo>
                  <a:cubicBezTo>
                    <a:pt x="6686" y="6288"/>
                    <a:pt x="6642" y="6245"/>
                    <a:pt x="6583" y="6245"/>
                  </a:cubicBezTo>
                  <a:cubicBezTo>
                    <a:pt x="6563" y="6245"/>
                    <a:pt x="6542" y="6250"/>
                    <a:pt x="6519" y="6260"/>
                  </a:cubicBezTo>
                  <a:cubicBezTo>
                    <a:pt x="6456" y="6239"/>
                    <a:pt x="6425" y="6198"/>
                    <a:pt x="6394" y="6145"/>
                  </a:cubicBezTo>
                  <a:cubicBezTo>
                    <a:pt x="6290" y="6020"/>
                    <a:pt x="6217" y="5864"/>
                    <a:pt x="6030" y="5823"/>
                  </a:cubicBezTo>
                  <a:cubicBezTo>
                    <a:pt x="6009" y="5791"/>
                    <a:pt x="5998" y="5770"/>
                    <a:pt x="5977" y="5749"/>
                  </a:cubicBezTo>
                  <a:cubicBezTo>
                    <a:pt x="5956" y="5677"/>
                    <a:pt x="5894" y="5666"/>
                    <a:pt x="5842" y="5645"/>
                  </a:cubicBezTo>
                  <a:cubicBezTo>
                    <a:pt x="5822" y="5635"/>
                    <a:pt x="5790" y="5615"/>
                    <a:pt x="5769" y="5594"/>
                  </a:cubicBezTo>
                  <a:cubicBezTo>
                    <a:pt x="5625" y="5414"/>
                    <a:pt x="5450" y="5304"/>
                    <a:pt x="5231" y="5304"/>
                  </a:cubicBezTo>
                  <a:cubicBezTo>
                    <a:pt x="5196" y="5304"/>
                    <a:pt x="5161" y="5306"/>
                    <a:pt x="5124" y="5312"/>
                  </a:cubicBezTo>
                  <a:cubicBezTo>
                    <a:pt x="5093" y="5219"/>
                    <a:pt x="5040" y="5156"/>
                    <a:pt x="4936" y="5125"/>
                  </a:cubicBezTo>
                  <a:cubicBezTo>
                    <a:pt x="4645" y="5041"/>
                    <a:pt x="4353" y="4969"/>
                    <a:pt x="4052" y="4958"/>
                  </a:cubicBezTo>
                  <a:cubicBezTo>
                    <a:pt x="3978" y="4948"/>
                    <a:pt x="3895" y="4969"/>
                    <a:pt x="3832" y="4896"/>
                  </a:cubicBezTo>
                  <a:cubicBezTo>
                    <a:pt x="3812" y="4833"/>
                    <a:pt x="3760" y="4802"/>
                    <a:pt x="3698" y="4782"/>
                  </a:cubicBezTo>
                  <a:cubicBezTo>
                    <a:pt x="3541" y="4719"/>
                    <a:pt x="3385" y="4719"/>
                    <a:pt x="3229" y="4708"/>
                  </a:cubicBezTo>
                  <a:cubicBezTo>
                    <a:pt x="3177" y="4636"/>
                    <a:pt x="3104" y="4604"/>
                    <a:pt x="3020" y="4594"/>
                  </a:cubicBezTo>
                  <a:cubicBezTo>
                    <a:pt x="2927" y="4594"/>
                    <a:pt x="2823" y="4583"/>
                    <a:pt x="2729" y="4583"/>
                  </a:cubicBezTo>
                  <a:lnTo>
                    <a:pt x="2719" y="4583"/>
                  </a:lnTo>
                  <a:cubicBezTo>
                    <a:pt x="2695" y="4551"/>
                    <a:pt x="2664" y="4538"/>
                    <a:pt x="2633" y="4538"/>
                  </a:cubicBezTo>
                  <a:cubicBezTo>
                    <a:pt x="2623" y="4538"/>
                    <a:pt x="2614" y="4539"/>
                    <a:pt x="2604" y="4542"/>
                  </a:cubicBezTo>
                  <a:cubicBezTo>
                    <a:pt x="2583" y="4532"/>
                    <a:pt x="2562" y="4532"/>
                    <a:pt x="2541" y="4532"/>
                  </a:cubicBezTo>
                  <a:cubicBezTo>
                    <a:pt x="2485" y="4466"/>
                    <a:pt x="2429" y="4443"/>
                    <a:pt x="2372" y="4443"/>
                  </a:cubicBezTo>
                  <a:cubicBezTo>
                    <a:pt x="2293" y="4443"/>
                    <a:pt x="2214" y="4489"/>
                    <a:pt x="2136" y="4532"/>
                  </a:cubicBezTo>
                  <a:cubicBezTo>
                    <a:pt x="2032" y="4583"/>
                    <a:pt x="1979" y="4667"/>
                    <a:pt x="1990" y="4802"/>
                  </a:cubicBezTo>
                  <a:cubicBezTo>
                    <a:pt x="2000" y="5052"/>
                    <a:pt x="2052" y="5291"/>
                    <a:pt x="2167" y="5520"/>
                  </a:cubicBezTo>
                  <a:cubicBezTo>
                    <a:pt x="2187" y="5698"/>
                    <a:pt x="2229" y="5864"/>
                    <a:pt x="2365" y="5999"/>
                  </a:cubicBezTo>
                  <a:cubicBezTo>
                    <a:pt x="2365" y="6052"/>
                    <a:pt x="2396" y="6093"/>
                    <a:pt x="2427" y="6124"/>
                  </a:cubicBezTo>
                  <a:cubicBezTo>
                    <a:pt x="2427" y="6156"/>
                    <a:pt x="2437" y="6177"/>
                    <a:pt x="2469" y="6187"/>
                  </a:cubicBezTo>
                  <a:lnTo>
                    <a:pt x="2469" y="6198"/>
                  </a:lnTo>
                  <a:cubicBezTo>
                    <a:pt x="2469" y="6228"/>
                    <a:pt x="2479" y="6239"/>
                    <a:pt x="2511" y="6249"/>
                  </a:cubicBezTo>
                  <a:cubicBezTo>
                    <a:pt x="2594" y="6323"/>
                    <a:pt x="2666" y="6385"/>
                    <a:pt x="2698" y="6499"/>
                  </a:cubicBezTo>
                  <a:cubicBezTo>
                    <a:pt x="2719" y="6562"/>
                    <a:pt x="2760" y="6614"/>
                    <a:pt x="2791" y="6677"/>
                  </a:cubicBezTo>
                  <a:cubicBezTo>
                    <a:pt x="2791" y="6718"/>
                    <a:pt x="2812" y="6728"/>
                    <a:pt x="2844" y="6728"/>
                  </a:cubicBezTo>
                  <a:lnTo>
                    <a:pt x="2875" y="6739"/>
                  </a:lnTo>
                  <a:lnTo>
                    <a:pt x="2906" y="6739"/>
                  </a:lnTo>
                  <a:cubicBezTo>
                    <a:pt x="2927" y="6760"/>
                    <a:pt x="2948" y="6770"/>
                    <a:pt x="2969" y="6791"/>
                  </a:cubicBezTo>
                  <a:cubicBezTo>
                    <a:pt x="2999" y="6895"/>
                    <a:pt x="3020" y="7010"/>
                    <a:pt x="3062" y="7114"/>
                  </a:cubicBezTo>
                  <a:cubicBezTo>
                    <a:pt x="3081" y="7172"/>
                    <a:pt x="3118" y="7229"/>
                    <a:pt x="3198" y="7229"/>
                  </a:cubicBezTo>
                  <a:cubicBezTo>
                    <a:pt x="3204" y="7229"/>
                    <a:pt x="3211" y="7229"/>
                    <a:pt x="3219" y="7228"/>
                  </a:cubicBezTo>
                  <a:cubicBezTo>
                    <a:pt x="3323" y="7301"/>
                    <a:pt x="3395" y="7415"/>
                    <a:pt x="3520" y="7468"/>
                  </a:cubicBezTo>
                  <a:cubicBezTo>
                    <a:pt x="3603" y="7561"/>
                    <a:pt x="3718" y="7614"/>
                    <a:pt x="3822" y="7655"/>
                  </a:cubicBezTo>
                  <a:cubicBezTo>
                    <a:pt x="3916" y="7769"/>
                    <a:pt x="4041" y="7822"/>
                    <a:pt x="4176" y="7884"/>
                  </a:cubicBezTo>
                  <a:cubicBezTo>
                    <a:pt x="4374" y="7968"/>
                    <a:pt x="4593" y="7978"/>
                    <a:pt x="4790" y="8030"/>
                  </a:cubicBezTo>
                  <a:cubicBezTo>
                    <a:pt x="4968" y="8072"/>
                    <a:pt x="5144" y="8144"/>
                    <a:pt x="5332" y="8155"/>
                  </a:cubicBezTo>
                  <a:cubicBezTo>
                    <a:pt x="5582" y="8155"/>
                    <a:pt x="5842" y="8144"/>
                    <a:pt x="6092" y="8144"/>
                  </a:cubicBezTo>
                  <a:cubicBezTo>
                    <a:pt x="6110" y="8147"/>
                    <a:pt x="6127" y="8148"/>
                    <a:pt x="6144" y="8148"/>
                  </a:cubicBezTo>
                  <a:cubicBezTo>
                    <a:pt x="6198" y="8148"/>
                    <a:pt x="6250" y="8134"/>
                    <a:pt x="6290" y="8103"/>
                  </a:cubicBezTo>
                  <a:cubicBezTo>
                    <a:pt x="6310" y="8103"/>
                    <a:pt x="6321" y="8093"/>
                    <a:pt x="6342" y="8082"/>
                  </a:cubicBezTo>
                  <a:lnTo>
                    <a:pt x="6519" y="8082"/>
                  </a:lnTo>
                  <a:cubicBezTo>
                    <a:pt x="6613" y="8248"/>
                    <a:pt x="6738" y="8394"/>
                    <a:pt x="6884" y="8519"/>
                  </a:cubicBezTo>
                  <a:cubicBezTo>
                    <a:pt x="6894" y="8717"/>
                    <a:pt x="6935" y="8894"/>
                    <a:pt x="6998" y="9081"/>
                  </a:cubicBezTo>
                  <a:cubicBezTo>
                    <a:pt x="7081" y="9352"/>
                    <a:pt x="7123" y="9634"/>
                    <a:pt x="7206" y="9904"/>
                  </a:cubicBezTo>
                  <a:cubicBezTo>
                    <a:pt x="7268" y="10113"/>
                    <a:pt x="7310" y="10321"/>
                    <a:pt x="7321" y="10529"/>
                  </a:cubicBezTo>
                  <a:cubicBezTo>
                    <a:pt x="7331" y="10706"/>
                    <a:pt x="7363" y="10872"/>
                    <a:pt x="7435" y="11029"/>
                  </a:cubicBezTo>
                  <a:cubicBezTo>
                    <a:pt x="7456" y="11258"/>
                    <a:pt x="7612" y="11434"/>
                    <a:pt x="7685" y="11643"/>
                  </a:cubicBezTo>
                  <a:cubicBezTo>
                    <a:pt x="7685" y="11809"/>
                    <a:pt x="7696" y="11976"/>
                    <a:pt x="7696" y="12153"/>
                  </a:cubicBezTo>
                  <a:cubicBezTo>
                    <a:pt x="7696" y="12216"/>
                    <a:pt x="7696" y="12267"/>
                    <a:pt x="7747" y="12320"/>
                  </a:cubicBezTo>
                  <a:cubicBezTo>
                    <a:pt x="7747" y="12466"/>
                    <a:pt x="7758" y="12621"/>
                    <a:pt x="7747" y="12767"/>
                  </a:cubicBezTo>
                  <a:cubicBezTo>
                    <a:pt x="7747" y="12820"/>
                    <a:pt x="7718" y="12843"/>
                    <a:pt x="7678" y="12843"/>
                  </a:cubicBezTo>
                  <a:cubicBezTo>
                    <a:pt x="7670" y="12843"/>
                    <a:pt x="7662" y="12842"/>
                    <a:pt x="7654" y="12840"/>
                  </a:cubicBezTo>
                  <a:cubicBezTo>
                    <a:pt x="7602" y="12830"/>
                    <a:pt x="7550" y="12820"/>
                    <a:pt x="7508" y="12799"/>
                  </a:cubicBezTo>
                  <a:cubicBezTo>
                    <a:pt x="7477" y="12788"/>
                    <a:pt x="7446" y="12778"/>
                    <a:pt x="7425" y="12767"/>
                  </a:cubicBezTo>
                  <a:cubicBezTo>
                    <a:pt x="7154" y="12632"/>
                    <a:pt x="6904" y="12476"/>
                    <a:pt x="6685" y="12267"/>
                  </a:cubicBezTo>
                  <a:cubicBezTo>
                    <a:pt x="6613" y="12174"/>
                    <a:pt x="6613" y="12070"/>
                    <a:pt x="6655" y="11987"/>
                  </a:cubicBezTo>
                  <a:cubicBezTo>
                    <a:pt x="6717" y="11872"/>
                    <a:pt x="6696" y="11778"/>
                    <a:pt x="6634" y="11684"/>
                  </a:cubicBezTo>
                  <a:cubicBezTo>
                    <a:pt x="6592" y="11612"/>
                    <a:pt x="6592" y="11549"/>
                    <a:pt x="6644" y="11487"/>
                  </a:cubicBezTo>
                  <a:cubicBezTo>
                    <a:pt x="6738" y="11404"/>
                    <a:pt x="6706" y="11309"/>
                    <a:pt x="6655" y="11216"/>
                  </a:cubicBezTo>
                  <a:cubicBezTo>
                    <a:pt x="6581" y="11112"/>
                    <a:pt x="6509" y="11029"/>
                    <a:pt x="6405" y="10966"/>
                  </a:cubicBezTo>
                  <a:cubicBezTo>
                    <a:pt x="6363" y="10945"/>
                    <a:pt x="6321" y="10925"/>
                    <a:pt x="6269" y="10904"/>
                  </a:cubicBezTo>
                  <a:cubicBezTo>
                    <a:pt x="6251" y="10869"/>
                    <a:pt x="6220" y="10849"/>
                    <a:pt x="6180" y="10849"/>
                  </a:cubicBezTo>
                  <a:cubicBezTo>
                    <a:pt x="6172" y="10849"/>
                    <a:pt x="6163" y="10850"/>
                    <a:pt x="6155" y="10851"/>
                  </a:cubicBezTo>
                  <a:lnTo>
                    <a:pt x="6155" y="10841"/>
                  </a:lnTo>
                  <a:cubicBezTo>
                    <a:pt x="6186" y="10779"/>
                    <a:pt x="6196" y="10706"/>
                    <a:pt x="6134" y="10654"/>
                  </a:cubicBezTo>
                  <a:cubicBezTo>
                    <a:pt x="6081" y="10612"/>
                    <a:pt x="6040" y="10550"/>
                    <a:pt x="5967" y="10539"/>
                  </a:cubicBezTo>
                  <a:cubicBezTo>
                    <a:pt x="5707" y="10425"/>
                    <a:pt x="5447" y="10300"/>
                    <a:pt x="5186" y="10185"/>
                  </a:cubicBezTo>
                  <a:cubicBezTo>
                    <a:pt x="5105" y="10149"/>
                    <a:pt x="5017" y="10098"/>
                    <a:pt x="4920" y="10098"/>
                  </a:cubicBezTo>
                  <a:cubicBezTo>
                    <a:pt x="4905" y="10098"/>
                    <a:pt x="4889" y="10099"/>
                    <a:pt x="4874" y="10102"/>
                  </a:cubicBezTo>
                  <a:cubicBezTo>
                    <a:pt x="4760" y="10071"/>
                    <a:pt x="4676" y="9988"/>
                    <a:pt x="4561" y="9988"/>
                  </a:cubicBezTo>
                  <a:cubicBezTo>
                    <a:pt x="4551" y="9956"/>
                    <a:pt x="4530" y="9946"/>
                    <a:pt x="4510" y="9946"/>
                  </a:cubicBezTo>
                  <a:cubicBezTo>
                    <a:pt x="4468" y="9946"/>
                    <a:pt x="4416" y="9935"/>
                    <a:pt x="4374" y="9935"/>
                  </a:cubicBezTo>
                  <a:cubicBezTo>
                    <a:pt x="4322" y="9904"/>
                    <a:pt x="4260" y="9883"/>
                    <a:pt x="4197" y="9863"/>
                  </a:cubicBezTo>
                  <a:cubicBezTo>
                    <a:pt x="4145" y="9800"/>
                    <a:pt x="4082" y="9800"/>
                    <a:pt x="4010" y="9800"/>
                  </a:cubicBezTo>
                  <a:cubicBezTo>
                    <a:pt x="3989" y="9800"/>
                    <a:pt x="3978" y="9789"/>
                    <a:pt x="3957" y="9789"/>
                  </a:cubicBezTo>
                  <a:cubicBezTo>
                    <a:pt x="3937" y="9759"/>
                    <a:pt x="3916" y="9738"/>
                    <a:pt x="3885" y="9738"/>
                  </a:cubicBezTo>
                  <a:cubicBezTo>
                    <a:pt x="3878" y="9738"/>
                    <a:pt x="3866" y="9733"/>
                    <a:pt x="3856" y="9733"/>
                  </a:cubicBezTo>
                  <a:cubicBezTo>
                    <a:pt x="3851" y="9733"/>
                    <a:pt x="3847" y="9734"/>
                    <a:pt x="3843" y="9738"/>
                  </a:cubicBezTo>
                  <a:cubicBezTo>
                    <a:pt x="3749" y="9685"/>
                    <a:pt x="3656" y="9644"/>
                    <a:pt x="3583" y="9581"/>
                  </a:cubicBezTo>
                  <a:cubicBezTo>
                    <a:pt x="3406" y="9414"/>
                    <a:pt x="3187" y="9394"/>
                    <a:pt x="2969" y="9373"/>
                  </a:cubicBezTo>
                  <a:cubicBezTo>
                    <a:pt x="2879" y="9208"/>
                    <a:pt x="2756" y="9129"/>
                    <a:pt x="2602" y="9129"/>
                  </a:cubicBezTo>
                  <a:cubicBezTo>
                    <a:pt x="2542" y="9129"/>
                    <a:pt x="2476" y="9141"/>
                    <a:pt x="2406" y="9165"/>
                  </a:cubicBezTo>
                  <a:cubicBezTo>
                    <a:pt x="2344" y="9185"/>
                    <a:pt x="2271" y="9185"/>
                    <a:pt x="2198" y="9196"/>
                  </a:cubicBezTo>
                  <a:cubicBezTo>
                    <a:pt x="1958" y="9259"/>
                    <a:pt x="1896" y="9373"/>
                    <a:pt x="1990" y="9613"/>
                  </a:cubicBezTo>
                  <a:lnTo>
                    <a:pt x="1990" y="9623"/>
                  </a:lnTo>
                  <a:cubicBezTo>
                    <a:pt x="2083" y="9748"/>
                    <a:pt x="2146" y="9873"/>
                    <a:pt x="2187" y="10029"/>
                  </a:cubicBezTo>
                  <a:cubicBezTo>
                    <a:pt x="2208" y="10143"/>
                    <a:pt x="2198" y="10289"/>
                    <a:pt x="2271" y="10383"/>
                  </a:cubicBezTo>
                  <a:cubicBezTo>
                    <a:pt x="2365" y="10497"/>
                    <a:pt x="2396" y="10654"/>
                    <a:pt x="2479" y="10779"/>
                  </a:cubicBezTo>
                  <a:cubicBezTo>
                    <a:pt x="2500" y="10821"/>
                    <a:pt x="2541" y="10841"/>
                    <a:pt x="2594" y="10851"/>
                  </a:cubicBezTo>
                  <a:cubicBezTo>
                    <a:pt x="2656" y="10997"/>
                    <a:pt x="2687" y="11154"/>
                    <a:pt x="2791" y="11279"/>
                  </a:cubicBezTo>
                  <a:cubicBezTo>
                    <a:pt x="2875" y="11372"/>
                    <a:pt x="2948" y="11476"/>
                    <a:pt x="3020" y="11580"/>
                  </a:cubicBezTo>
                  <a:lnTo>
                    <a:pt x="3031" y="11580"/>
                  </a:lnTo>
                  <a:cubicBezTo>
                    <a:pt x="3052" y="11633"/>
                    <a:pt x="3094" y="11643"/>
                    <a:pt x="3145" y="11653"/>
                  </a:cubicBezTo>
                  <a:lnTo>
                    <a:pt x="3208" y="11716"/>
                  </a:lnTo>
                  <a:cubicBezTo>
                    <a:pt x="3219" y="11788"/>
                    <a:pt x="3260" y="11851"/>
                    <a:pt x="3312" y="11893"/>
                  </a:cubicBezTo>
                  <a:cubicBezTo>
                    <a:pt x="3333" y="11945"/>
                    <a:pt x="3364" y="11976"/>
                    <a:pt x="3406" y="12008"/>
                  </a:cubicBezTo>
                  <a:cubicBezTo>
                    <a:pt x="3541" y="12101"/>
                    <a:pt x="3645" y="12226"/>
                    <a:pt x="3728" y="12362"/>
                  </a:cubicBezTo>
                  <a:cubicBezTo>
                    <a:pt x="3802" y="12476"/>
                    <a:pt x="3885" y="12580"/>
                    <a:pt x="3989" y="12653"/>
                  </a:cubicBezTo>
                  <a:cubicBezTo>
                    <a:pt x="4072" y="12716"/>
                    <a:pt x="4114" y="12809"/>
                    <a:pt x="4197" y="12861"/>
                  </a:cubicBezTo>
                  <a:cubicBezTo>
                    <a:pt x="4510" y="13142"/>
                    <a:pt x="4894" y="13215"/>
                    <a:pt x="5290" y="13215"/>
                  </a:cubicBezTo>
                  <a:cubicBezTo>
                    <a:pt x="5405" y="13246"/>
                    <a:pt x="5509" y="13278"/>
                    <a:pt x="5613" y="13288"/>
                  </a:cubicBezTo>
                  <a:cubicBezTo>
                    <a:pt x="5650" y="13297"/>
                    <a:pt x="5690" y="13304"/>
                    <a:pt x="5728" y="13304"/>
                  </a:cubicBezTo>
                  <a:cubicBezTo>
                    <a:pt x="5778" y="13304"/>
                    <a:pt x="5823" y="13292"/>
                    <a:pt x="5852" y="13257"/>
                  </a:cubicBezTo>
                  <a:cubicBezTo>
                    <a:pt x="5946" y="13132"/>
                    <a:pt x="6113" y="13111"/>
                    <a:pt x="6227" y="13007"/>
                  </a:cubicBezTo>
                  <a:cubicBezTo>
                    <a:pt x="6323" y="12959"/>
                    <a:pt x="6424" y="12920"/>
                    <a:pt x="6524" y="12920"/>
                  </a:cubicBezTo>
                  <a:cubicBezTo>
                    <a:pt x="6575" y="12920"/>
                    <a:pt x="6626" y="12930"/>
                    <a:pt x="6675" y="12955"/>
                  </a:cubicBezTo>
                  <a:cubicBezTo>
                    <a:pt x="6842" y="13049"/>
                    <a:pt x="7019" y="13059"/>
                    <a:pt x="7196" y="13100"/>
                  </a:cubicBezTo>
                  <a:cubicBezTo>
                    <a:pt x="7383" y="13142"/>
                    <a:pt x="7497" y="13246"/>
                    <a:pt x="7571" y="13424"/>
                  </a:cubicBezTo>
                  <a:cubicBezTo>
                    <a:pt x="7592" y="13465"/>
                    <a:pt x="7622" y="13507"/>
                    <a:pt x="7643" y="13548"/>
                  </a:cubicBezTo>
                  <a:cubicBezTo>
                    <a:pt x="7737" y="13683"/>
                    <a:pt x="7779" y="13819"/>
                    <a:pt x="7706" y="13975"/>
                  </a:cubicBezTo>
                  <a:cubicBezTo>
                    <a:pt x="7664" y="14048"/>
                    <a:pt x="7675" y="14132"/>
                    <a:pt x="7685" y="14215"/>
                  </a:cubicBezTo>
                  <a:cubicBezTo>
                    <a:pt x="7654" y="14236"/>
                    <a:pt x="7643" y="14277"/>
                    <a:pt x="7633" y="14319"/>
                  </a:cubicBezTo>
                  <a:cubicBezTo>
                    <a:pt x="7508" y="14725"/>
                    <a:pt x="7497" y="15152"/>
                    <a:pt x="7383" y="15558"/>
                  </a:cubicBezTo>
                  <a:cubicBezTo>
                    <a:pt x="7331" y="15724"/>
                    <a:pt x="7331" y="15912"/>
                    <a:pt x="7289" y="16089"/>
                  </a:cubicBezTo>
                  <a:cubicBezTo>
                    <a:pt x="7258" y="16224"/>
                    <a:pt x="7248" y="16349"/>
                    <a:pt x="7258" y="16485"/>
                  </a:cubicBezTo>
                  <a:cubicBezTo>
                    <a:pt x="7196" y="16599"/>
                    <a:pt x="7185" y="16724"/>
                    <a:pt x="7206" y="16849"/>
                  </a:cubicBezTo>
                  <a:cubicBezTo>
                    <a:pt x="7143" y="17089"/>
                    <a:pt x="7071" y="17328"/>
                    <a:pt x="7060" y="17578"/>
                  </a:cubicBezTo>
                  <a:cubicBezTo>
                    <a:pt x="7060" y="17672"/>
                    <a:pt x="7029" y="17755"/>
                    <a:pt x="6998" y="17838"/>
                  </a:cubicBezTo>
                  <a:cubicBezTo>
                    <a:pt x="6977" y="17880"/>
                    <a:pt x="6935" y="17880"/>
                    <a:pt x="6894" y="17890"/>
                  </a:cubicBezTo>
                  <a:cubicBezTo>
                    <a:pt x="6748" y="17723"/>
                    <a:pt x="6540" y="17651"/>
                    <a:pt x="6363" y="17526"/>
                  </a:cubicBezTo>
                  <a:cubicBezTo>
                    <a:pt x="6353" y="17520"/>
                    <a:pt x="6339" y="17520"/>
                    <a:pt x="6325" y="17520"/>
                  </a:cubicBezTo>
                  <a:cubicBezTo>
                    <a:pt x="6311" y="17520"/>
                    <a:pt x="6295" y="17520"/>
                    <a:pt x="6280" y="17515"/>
                  </a:cubicBezTo>
                  <a:cubicBezTo>
                    <a:pt x="6259" y="17484"/>
                    <a:pt x="6227" y="17443"/>
                    <a:pt x="6206" y="17401"/>
                  </a:cubicBezTo>
                  <a:cubicBezTo>
                    <a:pt x="6155" y="17318"/>
                    <a:pt x="6186" y="17193"/>
                    <a:pt x="6102" y="17130"/>
                  </a:cubicBezTo>
                  <a:cubicBezTo>
                    <a:pt x="5905" y="16974"/>
                    <a:pt x="5738" y="16776"/>
                    <a:pt x="5488" y="16724"/>
                  </a:cubicBezTo>
                  <a:cubicBezTo>
                    <a:pt x="5415" y="16599"/>
                    <a:pt x="5280" y="16599"/>
                    <a:pt x="5176" y="16536"/>
                  </a:cubicBezTo>
                  <a:cubicBezTo>
                    <a:pt x="5103" y="16474"/>
                    <a:pt x="4989" y="16474"/>
                    <a:pt x="4915" y="16401"/>
                  </a:cubicBezTo>
                  <a:cubicBezTo>
                    <a:pt x="4728" y="16214"/>
                    <a:pt x="4457" y="16256"/>
                    <a:pt x="4249" y="16131"/>
                  </a:cubicBezTo>
                  <a:lnTo>
                    <a:pt x="4186" y="16131"/>
                  </a:lnTo>
                  <a:cubicBezTo>
                    <a:pt x="4080" y="16175"/>
                    <a:pt x="3971" y="16184"/>
                    <a:pt x="3862" y="16184"/>
                  </a:cubicBezTo>
                  <a:cubicBezTo>
                    <a:pt x="3793" y="16184"/>
                    <a:pt x="3724" y="16181"/>
                    <a:pt x="3656" y="16181"/>
                  </a:cubicBezTo>
                  <a:cubicBezTo>
                    <a:pt x="3631" y="16181"/>
                    <a:pt x="3607" y="16181"/>
                    <a:pt x="3583" y="16182"/>
                  </a:cubicBezTo>
                  <a:cubicBezTo>
                    <a:pt x="3489" y="16182"/>
                    <a:pt x="3395" y="16172"/>
                    <a:pt x="3291" y="16161"/>
                  </a:cubicBezTo>
                  <a:cubicBezTo>
                    <a:pt x="3188" y="16133"/>
                    <a:pt x="3083" y="16108"/>
                    <a:pt x="2977" y="16108"/>
                  </a:cubicBezTo>
                  <a:cubicBezTo>
                    <a:pt x="2890" y="16108"/>
                    <a:pt x="2804" y="16125"/>
                    <a:pt x="2719" y="16172"/>
                  </a:cubicBezTo>
                  <a:cubicBezTo>
                    <a:pt x="2625" y="16214"/>
                    <a:pt x="2531" y="16224"/>
                    <a:pt x="2427" y="16235"/>
                  </a:cubicBezTo>
                  <a:cubicBezTo>
                    <a:pt x="2281" y="16245"/>
                    <a:pt x="2136" y="16245"/>
                    <a:pt x="1990" y="16297"/>
                  </a:cubicBezTo>
                  <a:cubicBezTo>
                    <a:pt x="1974" y="16297"/>
                    <a:pt x="1959" y="16297"/>
                    <a:pt x="1943" y="16297"/>
                  </a:cubicBezTo>
                  <a:cubicBezTo>
                    <a:pt x="1576" y="16297"/>
                    <a:pt x="1247" y="16417"/>
                    <a:pt x="917" y="16557"/>
                  </a:cubicBezTo>
                  <a:cubicBezTo>
                    <a:pt x="834" y="16599"/>
                    <a:pt x="750" y="16640"/>
                    <a:pt x="699" y="16714"/>
                  </a:cubicBezTo>
                  <a:cubicBezTo>
                    <a:pt x="459" y="16745"/>
                    <a:pt x="272" y="16880"/>
                    <a:pt x="74" y="16984"/>
                  </a:cubicBezTo>
                  <a:cubicBezTo>
                    <a:pt x="32" y="17005"/>
                    <a:pt x="32" y="17057"/>
                    <a:pt x="32" y="17099"/>
                  </a:cubicBezTo>
                  <a:cubicBezTo>
                    <a:pt x="22" y="17172"/>
                    <a:pt x="1" y="17255"/>
                    <a:pt x="74" y="17318"/>
                  </a:cubicBezTo>
                  <a:cubicBezTo>
                    <a:pt x="188" y="17411"/>
                    <a:pt x="292" y="17547"/>
                    <a:pt x="459" y="17588"/>
                  </a:cubicBezTo>
                  <a:cubicBezTo>
                    <a:pt x="459" y="17619"/>
                    <a:pt x="480" y="17630"/>
                    <a:pt x="521" y="17640"/>
                  </a:cubicBezTo>
                  <a:cubicBezTo>
                    <a:pt x="636" y="17713"/>
                    <a:pt x="761" y="17797"/>
                    <a:pt x="886" y="17880"/>
                  </a:cubicBezTo>
                  <a:cubicBezTo>
                    <a:pt x="1125" y="18077"/>
                    <a:pt x="1396" y="18213"/>
                    <a:pt x="1688" y="18327"/>
                  </a:cubicBezTo>
                  <a:cubicBezTo>
                    <a:pt x="1729" y="18369"/>
                    <a:pt x="1782" y="18380"/>
                    <a:pt x="1844" y="18380"/>
                  </a:cubicBezTo>
                  <a:cubicBezTo>
                    <a:pt x="1886" y="18380"/>
                    <a:pt x="1937" y="18380"/>
                    <a:pt x="1979" y="18390"/>
                  </a:cubicBezTo>
                  <a:cubicBezTo>
                    <a:pt x="2011" y="18442"/>
                    <a:pt x="2052" y="18473"/>
                    <a:pt x="2115" y="18484"/>
                  </a:cubicBezTo>
                  <a:cubicBezTo>
                    <a:pt x="2375" y="18535"/>
                    <a:pt x="2635" y="18588"/>
                    <a:pt x="2906" y="18640"/>
                  </a:cubicBezTo>
                  <a:cubicBezTo>
                    <a:pt x="2924" y="18649"/>
                    <a:pt x="2950" y="18673"/>
                    <a:pt x="2970" y="18673"/>
                  </a:cubicBezTo>
                  <a:cubicBezTo>
                    <a:pt x="2973" y="18673"/>
                    <a:pt x="2976" y="18673"/>
                    <a:pt x="2979" y="18671"/>
                  </a:cubicBezTo>
                  <a:cubicBezTo>
                    <a:pt x="3008" y="18666"/>
                    <a:pt x="3037" y="18663"/>
                    <a:pt x="3066" y="18663"/>
                  </a:cubicBezTo>
                  <a:cubicBezTo>
                    <a:pt x="3147" y="18663"/>
                    <a:pt x="3225" y="18685"/>
                    <a:pt x="3302" y="18723"/>
                  </a:cubicBezTo>
                  <a:cubicBezTo>
                    <a:pt x="3326" y="18734"/>
                    <a:pt x="3350" y="18739"/>
                    <a:pt x="3371" y="18739"/>
                  </a:cubicBezTo>
                  <a:cubicBezTo>
                    <a:pt x="3432" y="18739"/>
                    <a:pt x="3482" y="18698"/>
                    <a:pt x="3520" y="18630"/>
                  </a:cubicBezTo>
                  <a:cubicBezTo>
                    <a:pt x="3614" y="18630"/>
                    <a:pt x="3707" y="18640"/>
                    <a:pt x="3812" y="18640"/>
                  </a:cubicBezTo>
                  <a:cubicBezTo>
                    <a:pt x="3848" y="18670"/>
                    <a:pt x="3891" y="18686"/>
                    <a:pt x="3936" y="18686"/>
                  </a:cubicBezTo>
                  <a:cubicBezTo>
                    <a:pt x="3968" y="18686"/>
                    <a:pt x="4000" y="18678"/>
                    <a:pt x="4031" y="18660"/>
                  </a:cubicBezTo>
                  <a:cubicBezTo>
                    <a:pt x="4053" y="18652"/>
                    <a:pt x="4074" y="18649"/>
                    <a:pt x="4094" y="18649"/>
                  </a:cubicBezTo>
                  <a:cubicBezTo>
                    <a:pt x="4152" y="18649"/>
                    <a:pt x="4206" y="18674"/>
                    <a:pt x="4260" y="18681"/>
                  </a:cubicBezTo>
                  <a:cubicBezTo>
                    <a:pt x="4324" y="18730"/>
                    <a:pt x="4389" y="18750"/>
                    <a:pt x="4453" y="18750"/>
                  </a:cubicBezTo>
                  <a:cubicBezTo>
                    <a:pt x="4514" y="18750"/>
                    <a:pt x="4574" y="18732"/>
                    <a:pt x="4635" y="18702"/>
                  </a:cubicBezTo>
                  <a:lnTo>
                    <a:pt x="4665" y="18702"/>
                  </a:lnTo>
                  <a:lnTo>
                    <a:pt x="4686" y="18692"/>
                  </a:lnTo>
                  <a:cubicBezTo>
                    <a:pt x="4874" y="18650"/>
                    <a:pt x="5061" y="18619"/>
                    <a:pt x="5238" y="18577"/>
                  </a:cubicBezTo>
                  <a:cubicBezTo>
                    <a:pt x="5343" y="18546"/>
                    <a:pt x="5457" y="18515"/>
                    <a:pt x="5540" y="18442"/>
                  </a:cubicBezTo>
                  <a:cubicBezTo>
                    <a:pt x="5727" y="18442"/>
                    <a:pt x="5863" y="18369"/>
                    <a:pt x="5956" y="18192"/>
                  </a:cubicBezTo>
                  <a:cubicBezTo>
                    <a:pt x="5988" y="18119"/>
                    <a:pt x="6040" y="18046"/>
                    <a:pt x="6102" y="18005"/>
                  </a:cubicBezTo>
                  <a:cubicBezTo>
                    <a:pt x="6115" y="17996"/>
                    <a:pt x="6129" y="17993"/>
                    <a:pt x="6144" y="17993"/>
                  </a:cubicBezTo>
                  <a:cubicBezTo>
                    <a:pt x="6188" y="17993"/>
                    <a:pt x="6238" y="18022"/>
                    <a:pt x="6290" y="18022"/>
                  </a:cubicBezTo>
                  <a:cubicBezTo>
                    <a:pt x="6304" y="18022"/>
                    <a:pt x="6317" y="18020"/>
                    <a:pt x="6331" y="18015"/>
                  </a:cubicBezTo>
                  <a:cubicBezTo>
                    <a:pt x="6373" y="18077"/>
                    <a:pt x="6425" y="18119"/>
                    <a:pt x="6498" y="18140"/>
                  </a:cubicBezTo>
                  <a:cubicBezTo>
                    <a:pt x="6685" y="18202"/>
                    <a:pt x="6873" y="18265"/>
                    <a:pt x="7071" y="18327"/>
                  </a:cubicBezTo>
                  <a:lnTo>
                    <a:pt x="7060" y="18327"/>
                  </a:lnTo>
                  <a:cubicBezTo>
                    <a:pt x="7102" y="18535"/>
                    <a:pt x="7217" y="18702"/>
                    <a:pt x="7300" y="18900"/>
                  </a:cubicBezTo>
                  <a:cubicBezTo>
                    <a:pt x="7331" y="18973"/>
                    <a:pt x="7373" y="19056"/>
                    <a:pt x="7446" y="19119"/>
                  </a:cubicBezTo>
                  <a:cubicBezTo>
                    <a:pt x="7435" y="19139"/>
                    <a:pt x="7435" y="19160"/>
                    <a:pt x="7446" y="19181"/>
                  </a:cubicBezTo>
                  <a:lnTo>
                    <a:pt x="7446" y="19233"/>
                  </a:lnTo>
                  <a:cubicBezTo>
                    <a:pt x="7467" y="19264"/>
                    <a:pt x="7477" y="19285"/>
                    <a:pt x="7497" y="19306"/>
                  </a:cubicBezTo>
                  <a:cubicBezTo>
                    <a:pt x="7518" y="19493"/>
                    <a:pt x="7539" y="19692"/>
                    <a:pt x="7592" y="19879"/>
                  </a:cubicBezTo>
                  <a:cubicBezTo>
                    <a:pt x="7612" y="19993"/>
                    <a:pt x="7612" y="20118"/>
                    <a:pt x="7685" y="20222"/>
                  </a:cubicBezTo>
                  <a:cubicBezTo>
                    <a:pt x="7664" y="20337"/>
                    <a:pt x="7727" y="20451"/>
                    <a:pt x="7737" y="20576"/>
                  </a:cubicBezTo>
                  <a:cubicBezTo>
                    <a:pt x="7706" y="20597"/>
                    <a:pt x="7696" y="20618"/>
                    <a:pt x="7696" y="20649"/>
                  </a:cubicBezTo>
                  <a:cubicBezTo>
                    <a:pt x="7685" y="20712"/>
                    <a:pt x="7685" y="20764"/>
                    <a:pt x="7675" y="20816"/>
                  </a:cubicBezTo>
                  <a:cubicBezTo>
                    <a:pt x="7602" y="20930"/>
                    <a:pt x="7643" y="21087"/>
                    <a:pt x="7592" y="21180"/>
                  </a:cubicBezTo>
                  <a:cubicBezTo>
                    <a:pt x="7487" y="21358"/>
                    <a:pt x="7518" y="21534"/>
                    <a:pt x="7508" y="21712"/>
                  </a:cubicBezTo>
                  <a:cubicBezTo>
                    <a:pt x="7508" y="21784"/>
                    <a:pt x="7539" y="21836"/>
                    <a:pt x="7633" y="21846"/>
                  </a:cubicBezTo>
                  <a:cubicBezTo>
                    <a:pt x="7664" y="21846"/>
                    <a:pt x="7706" y="21867"/>
                    <a:pt x="7747" y="21878"/>
                  </a:cubicBezTo>
                  <a:cubicBezTo>
                    <a:pt x="7779" y="21909"/>
                    <a:pt x="7810" y="21925"/>
                    <a:pt x="7841" y="21925"/>
                  </a:cubicBezTo>
                  <a:cubicBezTo>
                    <a:pt x="7872" y="21925"/>
                    <a:pt x="7904" y="21909"/>
                    <a:pt x="7935" y="21878"/>
                  </a:cubicBezTo>
                  <a:cubicBezTo>
                    <a:pt x="7956" y="21867"/>
                    <a:pt x="7976" y="21867"/>
                    <a:pt x="7997" y="21857"/>
                  </a:cubicBezTo>
                  <a:cubicBezTo>
                    <a:pt x="8018" y="21846"/>
                    <a:pt x="8039" y="21836"/>
                    <a:pt x="8060" y="21816"/>
                  </a:cubicBezTo>
                  <a:cubicBezTo>
                    <a:pt x="8091" y="21805"/>
                    <a:pt x="8112" y="21784"/>
                    <a:pt x="8112" y="21753"/>
                  </a:cubicBezTo>
                  <a:lnTo>
                    <a:pt x="8175" y="21691"/>
                  </a:lnTo>
                  <a:lnTo>
                    <a:pt x="8175" y="21680"/>
                  </a:lnTo>
                  <a:cubicBezTo>
                    <a:pt x="8226" y="21659"/>
                    <a:pt x="8237" y="21617"/>
                    <a:pt x="8237" y="21566"/>
                  </a:cubicBezTo>
                  <a:lnTo>
                    <a:pt x="8237" y="21388"/>
                  </a:lnTo>
                  <a:cubicBezTo>
                    <a:pt x="8289" y="21358"/>
                    <a:pt x="8310" y="21316"/>
                    <a:pt x="8310" y="21263"/>
                  </a:cubicBezTo>
                  <a:lnTo>
                    <a:pt x="8310" y="21159"/>
                  </a:lnTo>
                  <a:cubicBezTo>
                    <a:pt x="8372" y="20941"/>
                    <a:pt x="8372" y="20868"/>
                    <a:pt x="8300" y="20712"/>
                  </a:cubicBezTo>
                  <a:cubicBezTo>
                    <a:pt x="8300" y="20649"/>
                    <a:pt x="8289" y="20587"/>
                    <a:pt x="8289" y="20535"/>
                  </a:cubicBezTo>
                  <a:cubicBezTo>
                    <a:pt x="8268" y="20462"/>
                    <a:pt x="8258" y="20400"/>
                    <a:pt x="8237" y="20326"/>
                  </a:cubicBezTo>
                  <a:cubicBezTo>
                    <a:pt x="8205" y="20181"/>
                    <a:pt x="8195" y="20035"/>
                    <a:pt x="8122" y="19900"/>
                  </a:cubicBezTo>
                  <a:cubicBezTo>
                    <a:pt x="8112" y="19764"/>
                    <a:pt x="8154" y="19608"/>
                    <a:pt x="8039" y="19483"/>
                  </a:cubicBezTo>
                  <a:cubicBezTo>
                    <a:pt x="8018" y="19264"/>
                    <a:pt x="8060" y="19077"/>
                    <a:pt x="8237" y="18931"/>
                  </a:cubicBezTo>
                  <a:cubicBezTo>
                    <a:pt x="8393" y="18827"/>
                    <a:pt x="8487" y="18640"/>
                    <a:pt x="8664" y="18556"/>
                  </a:cubicBezTo>
                  <a:cubicBezTo>
                    <a:pt x="8695" y="18556"/>
                    <a:pt x="8716" y="18535"/>
                    <a:pt x="8726" y="18505"/>
                  </a:cubicBezTo>
                  <a:cubicBezTo>
                    <a:pt x="8779" y="18515"/>
                    <a:pt x="8820" y="18525"/>
                    <a:pt x="8851" y="18577"/>
                  </a:cubicBezTo>
                  <a:cubicBezTo>
                    <a:pt x="8987" y="18744"/>
                    <a:pt x="9133" y="18910"/>
                    <a:pt x="9341" y="19004"/>
                  </a:cubicBezTo>
                  <a:cubicBezTo>
                    <a:pt x="9413" y="19067"/>
                    <a:pt x="9476" y="19129"/>
                    <a:pt x="9580" y="19129"/>
                  </a:cubicBezTo>
                  <a:cubicBezTo>
                    <a:pt x="9612" y="19171"/>
                    <a:pt x="9653" y="19181"/>
                    <a:pt x="9705" y="19181"/>
                  </a:cubicBezTo>
                  <a:cubicBezTo>
                    <a:pt x="9726" y="19192"/>
                    <a:pt x="9736" y="19202"/>
                    <a:pt x="9757" y="19213"/>
                  </a:cubicBezTo>
                  <a:cubicBezTo>
                    <a:pt x="9996" y="19338"/>
                    <a:pt x="10267" y="19233"/>
                    <a:pt x="10517" y="19338"/>
                  </a:cubicBezTo>
                  <a:lnTo>
                    <a:pt x="10538" y="19338"/>
                  </a:lnTo>
                  <a:cubicBezTo>
                    <a:pt x="10694" y="19254"/>
                    <a:pt x="10871" y="19254"/>
                    <a:pt x="10996" y="19119"/>
                  </a:cubicBezTo>
                  <a:cubicBezTo>
                    <a:pt x="11048" y="19109"/>
                    <a:pt x="11090" y="19098"/>
                    <a:pt x="11121" y="19056"/>
                  </a:cubicBezTo>
                  <a:cubicBezTo>
                    <a:pt x="11412" y="18994"/>
                    <a:pt x="11694" y="18942"/>
                    <a:pt x="11965" y="18806"/>
                  </a:cubicBezTo>
                  <a:cubicBezTo>
                    <a:pt x="12069" y="18744"/>
                    <a:pt x="12162" y="18681"/>
                    <a:pt x="12298" y="18671"/>
                  </a:cubicBezTo>
                  <a:cubicBezTo>
                    <a:pt x="12391" y="18660"/>
                    <a:pt x="12485" y="18588"/>
                    <a:pt x="12558" y="18525"/>
                  </a:cubicBezTo>
                  <a:cubicBezTo>
                    <a:pt x="12662" y="18431"/>
                    <a:pt x="12745" y="18306"/>
                    <a:pt x="12828" y="18192"/>
                  </a:cubicBezTo>
                  <a:cubicBezTo>
                    <a:pt x="13037" y="18140"/>
                    <a:pt x="13152" y="17994"/>
                    <a:pt x="13277" y="17827"/>
                  </a:cubicBezTo>
                  <a:cubicBezTo>
                    <a:pt x="13297" y="17817"/>
                    <a:pt x="13318" y="17797"/>
                    <a:pt x="13339" y="17776"/>
                  </a:cubicBezTo>
                  <a:cubicBezTo>
                    <a:pt x="13610" y="17640"/>
                    <a:pt x="13839" y="17453"/>
                    <a:pt x="14078" y="17276"/>
                  </a:cubicBezTo>
                  <a:cubicBezTo>
                    <a:pt x="14172" y="17214"/>
                    <a:pt x="14234" y="17119"/>
                    <a:pt x="14224" y="17026"/>
                  </a:cubicBezTo>
                  <a:cubicBezTo>
                    <a:pt x="14214" y="16839"/>
                    <a:pt x="14276" y="16714"/>
                    <a:pt x="14422" y="16599"/>
                  </a:cubicBezTo>
                  <a:cubicBezTo>
                    <a:pt x="14432" y="16589"/>
                    <a:pt x="14432" y="16568"/>
                    <a:pt x="14432" y="16547"/>
                  </a:cubicBezTo>
                  <a:cubicBezTo>
                    <a:pt x="14557" y="16422"/>
                    <a:pt x="14557" y="16422"/>
                    <a:pt x="14432" y="16286"/>
                  </a:cubicBezTo>
                  <a:cubicBezTo>
                    <a:pt x="14432" y="16256"/>
                    <a:pt x="14411" y="16235"/>
                    <a:pt x="14380" y="16235"/>
                  </a:cubicBezTo>
                  <a:cubicBezTo>
                    <a:pt x="14318" y="16182"/>
                    <a:pt x="14244" y="16182"/>
                    <a:pt x="14172" y="16172"/>
                  </a:cubicBezTo>
                  <a:cubicBezTo>
                    <a:pt x="14135" y="16172"/>
                    <a:pt x="14098" y="16174"/>
                    <a:pt x="14062" y="16174"/>
                  </a:cubicBezTo>
                  <a:cubicBezTo>
                    <a:pt x="14006" y="16174"/>
                    <a:pt x="13952" y="16170"/>
                    <a:pt x="13901" y="16151"/>
                  </a:cubicBezTo>
                  <a:cubicBezTo>
                    <a:pt x="13765" y="16120"/>
                    <a:pt x="13641" y="16120"/>
                    <a:pt x="13506" y="16120"/>
                  </a:cubicBezTo>
                  <a:cubicBezTo>
                    <a:pt x="13405" y="16076"/>
                    <a:pt x="13304" y="16066"/>
                    <a:pt x="13201" y="16066"/>
                  </a:cubicBezTo>
                  <a:cubicBezTo>
                    <a:pt x="13113" y="16066"/>
                    <a:pt x="13023" y="16073"/>
                    <a:pt x="12934" y="16073"/>
                  </a:cubicBezTo>
                  <a:cubicBezTo>
                    <a:pt x="12857" y="16073"/>
                    <a:pt x="12780" y="16068"/>
                    <a:pt x="12703" y="16047"/>
                  </a:cubicBezTo>
                  <a:cubicBezTo>
                    <a:pt x="12662" y="16035"/>
                    <a:pt x="12617" y="16029"/>
                    <a:pt x="12569" y="16029"/>
                  </a:cubicBezTo>
                  <a:cubicBezTo>
                    <a:pt x="12496" y="16029"/>
                    <a:pt x="12419" y="16043"/>
                    <a:pt x="12349" y="16068"/>
                  </a:cubicBezTo>
                  <a:cubicBezTo>
                    <a:pt x="12293" y="16075"/>
                    <a:pt x="12241" y="16092"/>
                    <a:pt x="12187" y="16092"/>
                  </a:cubicBezTo>
                  <a:cubicBezTo>
                    <a:pt x="12162" y="16092"/>
                    <a:pt x="12137" y="16088"/>
                    <a:pt x="12110" y="16078"/>
                  </a:cubicBezTo>
                  <a:cubicBezTo>
                    <a:pt x="12107" y="16076"/>
                    <a:pt x="12102" y="16076"/>
                    <a:pt x="12098" y="16076"/>
                  </a:cubicBezTo>
                  <a:cubicBezTo>
                    <a:pt x="12078" y="16076"/>
                    <a:pt x="12052" y="16091"/>
                    <a:pt x="12027" y="16099"/>
                  </a:cubicBezTo>
                  <a:cubicBezTo>
                    <a:pt x="12016" y="16099"/>
                    <a:pt x="12006" y="16099"/>
                    <a:pt x="11995" y="16110"/>
                  </a:cubicBezTo>
                  <a:cubicBezTo>
                    <a:pt x="11955" y="16081"/>
                    <a:pt x="11918" y="16058"/>
                    <a:pt x="11881" y="16058"/>
                  </a:cubicBezTo>
                  <a:cubicBezTo>
                    <a:pt x="11850" y="16058"/>
                    <a:pt x="11820" y="16073"/>
                    <a:pt x="11787" y="16110"/>
                  </a:cubicBezTo>
                  <a:lnTo>
                    <a:pt x="11777" y="16099"/>
                  </a:lnTo>
                  <a:cubicBezTo>
                    <a:pt x="11764" y="16103"/>
                    <a:pt x="11750" y="16104"/>
                    <a:pt x="11736" y="16104"/>
                  </a:cubicBezTo>
                  <a:cubicBezTo>
                    <a:pt x="11697" y="16104"/>
                    <a:pt x="11657" y="16093"/>
                    <a:pt x="11617" y="16093"/>
                  </a:cubicBezTo>
                  <a:cubicBezTo>
                    <a:pt x="11594" y="16093"/>
                    <a:pt x="11570" y="16097"/>
                    <a:pt x="11548" y="16110"/>
                  </a:cubicBezTo>
                  <a:cubicBezTo>
                    <a:pt x="11350" y="16120"/>
                    <a:pt x="11162" y="16131"/>
                    <a:pt x="10996" y="16235"/>
                  </a:cubicBezTo>
                  <a:cubicBezTo>
                    <a:pt x="10819" y="16266"/>
                    <a:pt x="10642" y="16297"/>
                    <a:pt x="10496" y="16422"/>
                  </a:cubicBezTo>
                  <a:cubicBezTo>
                    <a:pt x="10465" y="16443"/>
                    <a:pt x="10424" y="16464"/>
                    <a:pt x="10382" y="16485"/>
                  </a:cubicBezTo>
                  <a:cubicBezTo>
                    <a:pt x="10350" y="16485"/>
                    <a:pt x="10330" y="16506"/>
                    <a:pt x="10320" y="16536"/>
                  </a:cubicBezTo>
                  <a:lnTo>
                    <a:pt x="10309" y="16536"/>
                  </a:lnTo>
                  <a:cubicBezTo>
                    <a:pt x="10100" y="16620"/>
                    <a:pt x="9892" y="16703"/>
                    <a:pt x="9716" y="16849"/>
                  </a:cubicBezTo>
                  <a:cubicBezTo>
                    <a:pt x="9674" y="16870"/>
                    <a:pt x="9632" y="16901"/>
                    <a:pt x="9580" y="16922"/>
                  </a:cubicBezTo>
                  <a:cubicBezTo>
                    <a:pt x="9549" y="16943"/>
                    <a:pt x="9507" y="16964"/>
                    <a:pt x="9466" y="16984"/>
                  </a:cubicBezTo>
                  <a:cubicBezTo>
                    <a:pt x="9174" y="17119"/>
                    <a:pt x="8997" y="17348"/>
                    <a:pt x="8904" y="17640"/>
                  </a:cubicBezTo>
                  <a:cubicBezTo>
                    <a:pt x="8799" y="17807"/>
                    <a:pt x="8654" y="17932"/>
                    <a:pt x="8529" y="18067"/>
                  </a:cubicBezTo>
                  <a:cubicBezTo>
                    <a:pt x="8393" y="18151"/>
                    <a:pt x="8268" y="18244"/>
                    <a:pt x="8175" y="18380"/>
                  </a:cubicBezTo>
                  <a:lnTo>
                    <a:pt x="8112" y="18442"/>
                  </a:lnTo>
                  <a:cubicBezTo>
                    <a:pt x="8091" y="18463"/>
                    <a:pt x="8081" y="18484"/>
                    <a:pt x="8050" y="18505"/>
                  </a:cubicBezTo>
                  <a:cubicBezTo>
                    <a:pt x="7982" y="18542"/>
                    <a:pt x="7914" y="18569"/>
                    <a:pt x="7842" y="18569"/>
                  </a:cubicBezTo>
                  <a:cubicBezTo>
                    <a:pt x="7815" y="18569"/>
                    <a:pt x="7787" y="18565"/>
                    <a:pt x="7758" y="18556"/>
                  </a:cubicBezTo>
                  <a:cubicBezTo>
                    <a:pt x="7737" y="18484"/>
                    <a:pt x="7706" y="18400"/>
                    <a:pt x="7685" y="18317"/>
                  </a:cubicBezTo>
                  <a:cubicBezTo>
                    <a:pt x="7696" y="18223"/>
                    <a:pt x="7685" y="18140"/>
                    <a:pt x="7643" y="18056"/>
                  </a:cubicBezTo>
                  <a:cubicBezTo>
                    <a:pt x="7592" y="17901"/>
                    <a:pt x="7571" y="17744"/>
                    <a:pt x="7560" y="17588"/>
                  </a:cubicBezTo>
                  <a:cubicBezTo>
                    <a:pt x="7539" y="17422"/>
                    <a:pt x="7581" y="17265"/>
                    <a:pt x="7654" y="17119"/>
                  </a:cubicBezTo>
                  <a:cubicBezTo>
                    <a:pt x="7737" y="16922"/>
                    <a:pt x="7810" y="16735"/>
                    <a:pt x="7821" y="16515"/>
                  </a:cubicBezTo>
                  <a:cubicBezTo>
                    <a:pt x="7821" y="16349"/>
                    <a:pt x="7946" y="16193"/>
                    <a:pt x="7904" y="16016"/>
                  </a:cubicBezTo>
                  <a:cubicBezTo>
                    <a:pt x="8008" y="15860"/>
                    <a:pt x="7987" y="15673"/>
                    <a:pt x="8050" y="15506"/>
                  </a:cubicBezTo>
                  <a:cubicBezTo>
                    <a:pt x="8060" y="15485"/>
                    <a:pt x="8060" y="15464"/>
                    <a:pt x="8060" y="15453"/>
                  </a:cubicBezTo>
                  <a:cubicBezTo>
                    <a:pt x="8071" y="15433"/>
                    <a:pt x="8081" y="15412"/>
                    <a:pt x="8081" y="15391"/>
                  </a:cubicBezTo>
                  <a:cubicBezTo>
                    <a:pt x="8112" y="15329"/>
                    <a:pt x="8143" y="15256"/>
                    <a:pt x="8175" y="15183"/>
                  </a:cubicBezTo>
                  <a:cubicBezTo>
                    <a:pt x="8205" y="15183"/>
                    <a:pt x="8216" y="15162"/>
                    <a:pt x="8226" y="15131"/>
                  </a:cubicBezTo>
                  <a:cubicBezTo>
                    <a:pt x="8237" y="15120"/>
                    <a:pt x="8247" y="15099"/>
                    <a:pt x="8268" y="15079"/>
                  </a:cubicBezTo>
                  <a:cubicBezTo>
                    <a:pt x="8425" y="14975"/>
                    <a:pt x="8591" y="14902"/>
                    <a:pt x="8695" y="14725"/>
                  </a:cubicBezTo>
                  <a:cubicBezTo>
                    <a:pt x="8716" y="14683"/>
                    <a:pt x="8768" y="14662"/>
                    <a:pt x="8809" y="14641"/>
                  </a:cubicBezTo>
                  <a:cubicBezTo>
                    <a:pt x="8851" y="14611"/>
                    <a:pt x="8872" y="14569"/>
                    <a:pt x="8893" y="14516"/>
                  </a:cubicBezTo>
                  <a:cubicBezTo>
                    <a:pt x="8914" y="14516"/>
                    <a:pt x="8924" y="14496"/>
                    <a:pt x="8924" y="14486"/>
                  </a:cubicBezTo>
                  <a:cubicBezTo>
                    <a:pt x="8945" y="14454"/>
                    <a:pt x="8966" y="14433"/>
                    <a:pt x="8987" y="14402"/>
                  </a:cubicBezTo>
                  <a:cubicBezTo>
                    <a:pt x="9070" y="14329"/>
                    <a:pt x="9184" y="14329"/>
                    <a:pt x="9288" y="14277"/>
                  </a:cubicBezTo>
                  <a:cubicBezTo>
                    <a:pt x="9297" y="14276"/>
                    <a:pt x="9305" y="14276"/>
                    <a:pt x="9313" y="14276"/>
                  </a:cubicBezTo>
                  <a:cubicBezTo>
                    <a:pt x="9407" y="14276"/>
                    <a:pt x="9495" y="14330"/>
                    <a:pt x="9591" y="14340"/>
                  </a:cubicBezTo>
                  <a:lnTo>
                    <a:pt x="9632" y="14340"/>
                  </a:lnTo>
                  <a:cubicBezTo>
                    <a:pt x="9686" y="14394"/>
                    <a:pt x="9750" y="14403"/>
                    <a:pt x="9815" y="14403"/>
                  </a:cubicBezTo>
                  <a:cubicBezTo>
                    <a:pt x="9847" y="14403"/>
                    <a:pt x="9880" y="14400"/>
                    <a:pt x="9911" y="14400"/>
                  </a:cubicBezTo>
                  <a:cubicBezTo>
                    <a:pt x="9926" y="14400"/>
                    <a:pt x="9940" y="14401"/>
                    <a:pt x="9955" y="14402"/>
                  </a:cubicBezTo>
                  <a:cubicBezTo>
                    <a:pt x="10083" y="14420"/>
                    <a:pt x="10209" y="14428"/>
                    <a:pt x="10335" y="14428"/>
                  </a:cubicBezTo>
                  <a:cubicBezTo>
                    <a:pt x="10579" y="14428"/>
                    <a:pt x="10819" y="14398"/>
                    <a:pt x="11058" y="14350"/>
                  </a:cubicBezTo>
                  <a:cubicBezTo>
                    <a:pt x="11111" y="14340"/>
                    <a:pt x="11162" y="14319"/>
                    <a:pt x="11194" y="14277"/>
                  </a:cubicBezTo>
                  <a:cubicBezTo>
                    <a:pt x="11340" y="14225"/>
                    <a:pt x="11496" y="14204"/>
                    <a:pt x="11621" y="14100"/>
                  </a:cubicBezTo>
                  <a:cubicBezTo>
                    <a:pt x="11829" y="14037"/>
                    <a:pt x="12037" y="13965"/>
                    <a:pt x="12225" y="13850"/>
                  </a:cubicBezTo>
                  <a:cubicBezTo>
                    <a:pt x="12329" y="13798"/>
                    <a:pt x="12444" y="13757"/>
                    <a:pt x="12527" y="13663"/>
                  </a:cubicBezTo>
                  <a:cubicBezTo>
                    <a:pt x="12839" y="13517"/>
                    <a:pt x="13099" y="13309"/>
                    <a:pt x="13256" y="13007"/>
                  </a:cubicBezTo>
                  <a:cubicBezTo>
                    <a:pt x="13401" y="12705"/>
                    <a:pt x="13610" y="12434"/>
                    <a:pt x="13765" y="12142"/>
                  </a:cubicBezTo>
                  <a:cubicBezTo>
                    <a:pt x="13786" y="12122"/>
                    <a:pt x="13807" y="12101"/>
                    <a:pt x="13818" y="12080"/>
                  </a:cubicBezTo>
                  <a:cubicBezTo>
                    <a:pt x="13911" y="12008"/>
                    <a:pt x="13953" y="11924"/>
                    <a:pt x="13995" y="11830"/>
                  </a:cubicBezTo>
                  <a:cubicBezTo>
                    <a:pt x="14057" y="11716"/>
                    <a:pt x="14110" y="11612"/>
                    <a:pt x="14151" y="11497"/>
                  </a:cubicBezTo>
                  <a:cubicBezTo>
                    <a:pt x="14182" y="11445"/>
                    <a:pt x="14182" y="11383"/>
                    <a:pt x="14182" y="11320"/>
                  </a:cubicBezTo>
                  <a:cubicBezTo>
                    <a:pt x="14193" y="11164"/>
                    <a:pt x="14130" y="11091"/>
                    <a:pt x="13974" y="11091"/>
                  </a:cubicBezTo>
                  <a:cubicBezTo>
                    <a:pt x="13901" y="11091"/>
                    <a:pt x="13818" y="11091"/>
                    <a:pt x="13735" y="11112"/>
                  </a:cubicBezTo>
                  <a:cubicBezTo>
                    <a:pt x="13464" y="11164"/>
                    <a:pt x="13182" y="11226"/>
                    <a:pt x="12912" y="11289"/>
                  </a:cubicBezTo>
                  <a:cubicBezTo>
                    <a:pt x="12881" y="11289"/>
                    <a:pt x="12860" y="11320"/>
                    <a:pt x="12828" y="11330"/>
                  </a:cubicBezTo>
                  <a:cubicBezTo>
                    <a:pt x="12620" y="11351"/>
                    <a:pt x="12412" y="11372"/>
                    <a:pt x="12215" y="11455"/>
                  </a:cubicBezTo>
                  <a:cubicBezTo>
                    <a:pt x="11995" y="11487"/>
                    <a:pt x="11787" y="11529"/>
                    <a:pt x="11569" y="11570"/>
                  </a:cubicBezTo>
                  <a:cubicBezTo>
                    <a:pt x="11496" y="11580"/>
                    <a:pt x="11412" y="11570"/>
                    <a:pt x="11350" y="11633"/>
                  </a:cubicBezTo>
                  <a:cubicBezTo>
                    <a:pt x="11319" y="11643"/>
                    <a:pt x="11277" y="11643"/>
                    <a:pt x="11246" y="11653"/>
                  </a:cubicBezTo>
                  <a:cubicBezTo>
                    <a:pt x="11233" y="11651"/>
                    <a:pt x="11222" y="11650"/>
                    <a:pt x="11211" y="11650"/>
                  </a:cubicBezTo>
                  <a:cubicBezTo>
                    <a:pt x="11175" y="11650"/>
                    <a:pt x="11145" y="11663"/>
                    <a:pt x="11121" y="11695"/>
                  </a:cubicBezTo>
                  <a:cubicBezTo>
                    <a:pt x="11079" y="11705"/>
                    <a:pt x="11038" y="11716"/>
                    <a:pt x="10996" y="11716"/>
                  </a:cubicBezTo>
                  <a:cubicBezTo>
                    <a:pt x="10892" y="11788"/>
                    <a:pt x="10778" y="11851"/>
                    <a:pt x="10663" y="11913"/>
                  </a:cubicBezTo>
                  <a:cubicBezTo>
                    <a:pt x="10507" y="12008"/>
                    <a:pt x="10361" y="12091"/>
                    <a:pt x="10246" y="12247"/>
                  </a:cubicBezTo>
                  <a:cubicBezTo>
                    <a:pt x="10225" y="12247"/>
                    <a:pt x="10215" y="12257"/>
                    <a:pt x="10205" y="12267"/>
                  </a:cubicBezTo>
                  <a:cubicBezTo>
                    <a:pt x="10142" y="12278"/>
                    <a:pt x="10100" y="12320"/>
                    <a:pt x="10070" y="12372"/>
                  </a:cubicBezTo>
                  <a:cubicBezTo>
                    <a:pt x="9955" y="12392"/>
                    <a:pt x="9882" y="12466"/>
                    <a:pt x="9830" y="12559"/>
                  </a:cubicBezTo>
                  <a:cubicBezTo>
                    <a:pt x="9746" y="12663"/>
                    <a:pt x="9653" y="12757"/>
                    <a:pt x="9591" y="12871"/>
                  </a:cubicBezTo>
                  <a:cubicBezTo>
                    <a:pt x="9413" y="13194"/>
                    <a:pt x="9184" y="13475"/>
                    <a:pt x="8966" y="13778"/>
                  </a:cubicBezTo>
                  <a:cubicBezTo>
                    <a:pt x="8851" y="13882"/>
                    <a:pt x="8726" y="13986"/>
                    <a:pt x="8612" y="14100"/>
                  </a:cubicBezTo>
                  <a:cubicBezTo>
                    <a:pt x="8570" y="14100"/>
                    <a:pt x="8529" y="14111"/>
                    <a:pt x="8487" y="14121"/>
                  </a:cubicBezTo>
                  <a:cubicBezTo>
                    <a:pt x="8447" y="14131"/>
                    <a:pt x="8410" y="14136"/>
                    <a:pt x="8375" y="14136"/>
                  </a:cubicBezTo>
                  <a:cubicBezTo>
                    <a:pt x="8263" y="14136"/>
                    <a:pt x="8176" y="14083"/>
                    <a:pt x="8112" y="13965"/>
                  </a:cubicBezTo>
                  <a:cubicBezTo>
                    <a:pt x="8143" y="13725"/>
                    <a:pt x="8216" y="13486"/>
                    <a:pt x="8122" y="13246"/>
                  </a:cubicBezTo>
                  <a:cubicBezTo>
                    <a:pt x="8205" y="13121"/>
                    <a:pt x="8216" y="12986"/>
                    <a:pt x="8112" y="12871"/>
                  </a:cubicBezTo>
                  <a:cubicBezTo>
                    <a:pt x="8112" y="12746"/>
                    <a:pt x="8122" y="12621"/>
                    <a:pt x="8101" y="12507"/>
                  </a:cubicBezTo>
                  <a:cubicBezTo>
                    <a:pt x="8039" y="12216"/>
                    <a:pt x="8008" y="11924"/>
                    <a:pt x="7976" y="11643"/>
                  </a:cubicBezTo>
                  <a:cubicBezTo>
                    <a:pt x="7987" y="11580"/>
                    <a:pt x="7987" y="11518"/>
                    <a:pt x="7997" y="11455"/>
                  </a:cubicBezTo>
                  <a:cubicBezTo>
                    <a:pt x="8029" y="11434"/>
                    <a:pt x="8039" y="11414"/>
                    <a:pt x="7997" y="11393"/>
                  </a:cubicBezTo>
                  <a:cubicBezTo>
                    <a:pt x="8008" y="11372"/>
                    <a:pt x="8008" y="11362"/>
                    <a:pt x="7997" y="11341"/>
                  </a:cubicBezTo>
                  <a:cubicBezTo>
                    <a:pt x="8112" y="11175"/>
                    <a:pt x="8164" y="10987"/>
                    <a:pt x="8310" y="10851"/>
                  </a:cubicBezTo>
                  <a:cubicBezTo>
                    <a:pt x="8425" y="10779"/>
                    <a:pt x="8529" y="10716"/>
                    <a:pt x="8664" y="10716"/>
                  </a:cubicBezTo>
                  <a:lnTo>
                    <a:pt x="8976" y="10716"/>
                  </a:lnTo>
                  <a:cubicBezTo>
                    <a:pt x="8985" y="10718"/>
                    <a:pt x="8993" y="10719"/>
                    <a:pt x="9001" y="10719"/>
                  </a:cubicBezTo>
                  <a:cubicBezTo>
                    <a:pt x="9042" y="10719"/>
                    <a:pt x="9075" y="10699"/>
                    <a:pt x="9101" y="10664"/>
                  </a:cubicBezTo>
                  <a:cubicBezTo>
                    <a:pt x="9174" y="10664"/>
                    <a:pt x="9237" y="10664"/>
                    <a:pt x="9278" y="10601"/>
                  </a:cubicBezTo>
                  <a:lnTo>
                    <a:pt x="9278" y="10591"/>
                  </a:lnTo>
                  <a:cubicBezTo>
                    <a:pt x="9299" y="10571"/>
                    <a:pt x="9330" y="10550"/>
                    <a:pt x="9362" y="10539"/>
                  </a:cubicBezTo>
                  <a:cubicBezTo>
                    <a:pt x="9403" y="10518"/>
                    <a:pt x="9445" y="10497"/>
                    <a:pt x="9497" y="10477"/>
                  </a:cubicBezTo>
                  <a:cubicBezTo>
                    <a:pt x="9632" y="10435"/>
                    <a:pt x="9767" y="10393"/>
                    <a:pt x="9903" y="10342"/>
                  </a:cubicBezTo>
                  <a:cubicBezTo>
                    <a:pt x="10142" y="10237"/>
                    <a:pt x="10392" y="10133"/>
                    <a:pt x="10507" y="9863"/>
                  </a:cubicBezTo>
                  <a:cubicBezTo>
                    <a:pt x="10538" y="9863"/>
                    <a:pt x="10559" y="9831"/>
                    <a:pt x="10569" y="9810"/>
                  </a:cubicBezTo>
                  <a:lnTo>
                    <a:pt x="10569" y="9810"/>
                  </a:lnTo>
                  <a:cubicBezTo>
                    <a:pt x="10569" y="9810"/>
                    <a:pt x="10569" y="9810"/>
                    <a:pt x="10569" y="9810"/>
                  </a:cubicBezTo>
                  <a:cubicBezTo>
                    <a:pt x="10600" y="9779"/>
                    <a:pt x="10642" y="9759"/>
                    <a:pt x="10663" y="9727"/>
                  </a:cubicBezTo>
                  <a:cubicBezTo>
                    <a:pt x="10736" y="9550"/>
                    <a:pt x="10871" y="9425"/>
                    <a:pt x="10996" y="9290"/>
                  </a:cubicBezTo>
                  <a:cubicBezTo>
                    <a:pt x="11090" y="9196"/>
                    <a:pt x="11173" y="9102"/>
                    <a:pt x="11236" y="8977"/>
                  </a:cubicBezTo>
                  <a:cubicBezTo>
                    <a:pt x="11392" y="8634"/>
                    <a:pt x="11558" y="8301"/>
                    <a:pt x="11725" y="7968"/>
                  </a:cubicBezTo>
                  <a:cubicBezTo>
                    <a:pt x="11766" y="7894"/>
                    <a:pt x="11840" y="7832"/>
                    <a:pt x="11840" y="7749"/>
                  </a:cubicBezTo>
                  <a:cubicBezTo>
                    <a:pt x="11829" y="7582"/>
                    <a:pt x="11933" y="7447"/>
                    <a:pt x="11975" y="7290"/>
                  </a:cubicBezTo>
                  <a:cubicBezTo>
                    <a:pt x="12079" y="7114"/>
                    <a:pt x="12100" y="6916"/>
                    <a:pt x="12152" y="6718"/>
                  </a:cubicBezTo>
                  <a:cubicBezTo>
                    <a:pt x="12194" y="6593"/>
                    <a:pt x="12225" y="6457"/>
                    <a:pt x="12204" y="6333"/>
                  </a:cubicBezTo>
                  <a:cubicBezTo>
                    <a:pt x="12173" y="6166"/>
                    <a:pt x="12173" y="5989"/>
                    <a:pt x="12162" y="5823"/>
                  </a:cubicBezTo>
                  <a:cubicBezTo>
                    <a:pt x="12152" y="5739"/>
                    <a:pt x="12120" y="5666"/>
                    <a:pt x="12069" y="5594"/>
                  </a:cubicBezTo>
                  <a:cubicBezTo>
                    <a:pt x="12035" y="5560"/>
                    <a:pt x="11994" y="5526"/>
                    <a:pt x="11946" y="5526"/>
                  </a:cubicBezTo>
                  <a:cubicBezTo>
                    <a:pt x="11935" y="5526"/>
                    <a:pt x="11924" y="5527"/>
                    <a:pt x="11912" y="5531"/>
                  </a:cubicBezTo>
                  <a:cubicBezTo>
                    <a:pt x="11704" y="5573"/>
                    <a:pt x="11486" y="5562"/>
                    <a:pt x="11298" y="5698"/>
                  </a:cubicBezTo>
                  <a:cubicBezTo>
                    <a:pt x="11152" y="5708"/>
                    <a:pt x="11058" y="5812"/>
                    <a:pt x="10933" y="5874"/>
                  </a:cubicBezTo>
                  <a:cubicBezTo>
                    <a:pt x="10913" y="5895"/>
                    <a:pt x="10892" y="5906"/>
                    <a:pt x="10871" y="5916"/>
                  </a:cubicBezTo>
                  <a:cubicBezTo>
                    <a:pt x="10798" y="5927"/>
                    <a:pt x="10725" y="5937"/>
                    <a:pt x="10684" y="5999"/>
                  </a:cubicBezTo>
                  <a:cubicBezTo>
                    <a:pt x="10621" y="6020"/>
                    <a:pt x="10559" y="6052"/>
                    <a:pt x="10486" y="6073"/>
                  </a:cubicBezTo>
                  <a:cubicBezTo>
                    <a:pt x="10424" y="6103"/>
                    <a:pt x="10361" y="6135"/>
                    <a:pt x="10320" y="6198"/>
                  </a:cubicBezTo>
                  <a:cubicBezTo>
                    <a:pt x="10225" y="6343"/>
                    <a:pt x="10080" y="6437"/>
                    <a:pt x="9934" y="6531"/>
                  </a:cubicBezTo>
                  <a:cubicBezTo>
                    <a:pt x="9778" y="6635"/>
                    <a:pt x="9632" y="6760"/>
                    <a:pt x="9517" y="6916"/>
                  </a:cubicBezTo>
                  <a:cubicBezTo>
                    <a:pt x="9507" y="6936"/>
                    <a:pt x="9487" y="6957"/>
                    <a:pt x="9476" y="6978"/>
                  </a:cubicBezTo>
                  <a:cubicBezTo>
                    <a:pt x="9455" y="7010"/>
                    <a:pt x="9424" y="7031"/>
                    <a:pt x="9403" y="7061"/>
                  </a:cubicBezTo>
                  <a:cubicBezTo>
                    <a:pt x="9362" y="7072"/>
                    <a:pt x="9341" y="7114"/>
                    <a:pt x="9330" y="7155"/>
                  </a:cubicBezTo>
                  <a:cubicBezTo>
                    <a:pt x="9205" y="7260"/>
                    <a:pt x="9101" y="7374"/>
                    <a:pt x="9038" y="7540"/>
                  </a:cubicBezTo>
                  <a:cubicBezTo>
                    <a:pt x="9028" y="7551"/>
                    <a:pt x="9028" y="7561"/>
                    <a:pt x="9028" y="7582"/>
                  </a:cubicBezTo>
                  <a:cubicBezTo>
                    <a:pt x="8914" y="7665"/>
                    <a:pt x="8872" y="7780"/>
                    <a:pt x="8841" y="7894"/>
                  </a:cubicBezTo>
                  <a:cubicBezTo>
                    <a:pt x="8799" y="7926"/>
                    <a:pt x="8789" y="7978"/>
                    <a:pt x="8789" y="8030"/>
                  </a:cubicBezTo>
                  <a:cubicBezTo>
                    <a:pt x="8789" y="8040"/>
                    <a:pt x="8779" y="8061"/>
                    <a:pt x="8789" y="8082"/>
                  </a:cubicBezTo>
                  <a:cubicBezTo>
                    <a:pt x="8705" y="8165"/>
                    <a:pt x="8664" y="8269"/>
                    <a:pt x="8664" y="8384"/>
                  </a:cubicBezTo>
                  <a:cubicBezTo>
                    <a:pt x="8664" y="8467"/>
                    <a:pt x="8643" y="8561"/>
                    <a:pt x="8601" y="8644"/>
                  </a:cubicBezTo>
                  <a:cubicBezTo>
                    <a:pt x="8549" y="8676"/>
                    <a:pt x="8508" y="8738"/>
                    <a:pt x="8508" y="8790"/>
                  </a:cubicBezTo>
                  <a:cubicBezTo>
                    <a:pt x="8487" y="8936"/>
                    <a:pt x="8414" y="9060"/>
                    <a:pt x="8362" y="9185"/>
                  </a:cubicBezTo>
                  <a:cubicBezTo>
                    <a:pt x="8320" y="9310"/>
                    <a:pt x="8258" y="9435"/>
                    <a:pt x="8247" y="9560"/>
                  </a:cubicBezTo>
                  <a:cubicBezTo>
                    <a:pt x="8226" y="9706"/>
                    <a:pt x="8258" y="9852"/>
                    <a:pt x="8101" y="9935"/>
                  </a:cubicBezTo>
                  <a:cubicBezTo>
                    <a:pt x="8071" y="9956"/>
                    <a:pt x="8050" y="10018"/>
                    <a:pt x="8050" y="10071"/>
                  </a:cubicBezTo>
                  <a:cubicBezTo>
                    <a:pt x="8018" y="10217"/>
                    <a:pt x="7946" y="10331"/>
                    <a:pt x="7810" y="10414"/>
                  </a:cubicBezTo>
                  <a:cubicBezTo>
                    <a:pt x="7821" y="10342"/>
                    <a:pt x="7821" y="10268"/>
                    <a:pt x="7758" y="10217"/>
                  </a:cubicBezTo>
                  <a:cubicBezTo>
                    <a:pt x="7758" y="10196"/>
                    <a:pt x="7758" y="10185"/>
                    <a:pt x="7747" y="10175"/>
                  </a:cubicBezTo>
                  <a:cubicBezTo>
                    <a:pt x="7758" y="10081"/>
                    <a:pt x="7747" y="9998"/>
                    <a:pt x="7696" y="9925"/>
                  </a:cubicBezTo>
                  <a:cubicBezTo>
                    <a:pt x="7737" y="9842"/>
                    <a:pt x="7685" y="9768"/>
                    <a:pt x="7675" y="9685"/>
                  </a:cubicBezTo>
                  <a:cubicBezTo>
                    <a:pt x="7685" y="9634"/>
                    <a:pt x="7675" y="9581"/>
                    <a:pt x="7633" y="9539"/>
                  </a:cubicBezTo>
                  <a:cubicBezTo>
                    <a:pt x="7581" y="9342"/>
                    <a:pt x="7550" y="9123"/>
                    <a:pt x="7467" y="8936"/>
                  </a:cubicBezTo>
                  <a:cubicBezTo>
                    <a:pt x="7373" y="8706"/>
                    <a:pt x="7352" y="8488"/>
                    <a:pt x="7425" y="8259"/>
                  </a:cubicBezTo>
                  <a:cubicBezTo>
                    <a:pt x="7446" y="8176"/>
                    <a:pt x="7435" y="8123"/>
                    <a:pt x="7383" y="8061"/>
                  </a:cubicBezTo>
                  <a:cubicBezTo>
                    <a:pt x="7352" y="8030"/>
                    <a:pt x="7331" y="7998"/>
                    <a:pt x="7310" y="7968"/>
                  </a:cubicBezTo>
                  <a:cubicBezTo>
                    <a:pt x="7321" y="7926"/>
                    <a:pt x="7321" y="7884"/>
                    <a:pt x="7331" y="7843"/>
                  </a:cubicBezTo>
                  <a:cubicBezTo>
                    <a:pt x="7425" y="7790"/>
                    <a:pt x="7518" y="7749"/>
                    <a:pt x="7508" y="7614"/>
                  </a:cubicBezTo>
                  <a:cubicBezTo>
                    <a:pt x="7696" y="7364"/>
                    <a:pt x="7841" y="7093"/>
                    <a:pt x="7935" y="6791"/>
                  </a:cubicBezTo>
                  <a:cubicBezTo>
                    <a:pt x="7956" y="6760"/>
                    <a:pt x="7997" y="6739"/>
                    <a:pt x="8008" y="6707"/>
                  </a:cubicBezTo>
                  <a:cubicBezTo>
                    <a:pt x="8060" y="6562"/>
                    <a:pt x="8112" y="6416"/>
                    <a:pt x="8122" y="6270"/>
                  </a:cubicBezTo>
                  <a:cubicBezTo>
                    <a:pt x="8143" y="6239"/>
                    <a:pt x="8164" y="6218"/>
                    <a:pt x="8185" y="6198"/>
                  </a:cubicBezTo>
                  <a:cubicBezTo>
                    <a:pt x="8237" y="6187"/>
                    <a:pt x="8279" y="6156"/>
                    <a:pt x="8300" y="6114"/>
                  </a:cubicBezTo>
                  <a:cubicBezTo>
                    <a:pt x="8362" y="6020"/>
                    <a:pt x="8425" y="5916"/>
                    <a:pt x="8487" y="5823"/>
                  </a:cubicBezTo>
                  <a:cubicBezTo>
                    <a:pt x="8529" y="5791"/>
                    <a:pt x="8549" y="5749"/>
                    <a:pt x="8539" y="5698"/>
                  </a:cubicBezTo>
                  <a:lnTo>
                    <a:pt x="8549" y="5698"/>
                  </a:lnTo>
                  <a:cubicBezTo>
                    <a:pt x="8529" y="5687"/>
                    <a:pt x="8518" y="5677"/>
                    <a:pt x="8518" y="5666"/>
                  </a:cubicBezTo>
                  <a:lnTo>
                    <a:pt x="8518" y="5666"/>
                  </a:lnTo>
                  <a:lnTo>
                    <a:pt x="8549" y="5698"/>
                  </a:lnTo>
                  <a:cubicBezTo>
                    <a:pt x="8622" y="5541"/>
                    <a:pt x="8695" y="5385"/>
                    <a:pt x="8654" y="5208"/>
                  </a:cubicBezTo>
                  <a:cubicBezTo>
                    <a:pt x="8716" y="4990"/>
                    <a:pt x="8830" y="4802"/>
                    <a:pt x="8955" y="4615"/>
                  </a:cubicBezTo>
                  <a:cubicBezTo>
                    <a:pt x="8966" y="4594"/>
                    <a:pt x="8966" y="4562"/>
                    <a:pt x="8976" y="4532"/>
                  </a:cubicBezTo>
                  <a:cubicBezTo>
                    <a:pt x="9008" y="4521"/>
                    <a:pt x="9028" y="4500"/>
                    <a:pt x="9018" y="4469"/>
                  </a:cubicBezTo>
                  <a:cubicBezTo>
                    <a:pt x="9028" y="4448"/>
                    <a:pt x="9038" y="4428"/>
                    <a:pt x="9038" y="4407"/>
                  </a:cubicBezTo>
                  <a:cubicBezTo>
                    <a:pt x="9059" y="4396"/>
                    <a:pt x="9070" y="4375"/>
                    <a:pt x="9080" y="4354"/>
                  </a:cubicBezTo>
                  <a:cubicBezTo>
                    <a:pt x="9101" y="4313"/>
                    <a:pt x="9101" y="4271"/>
                    <a:pt x="9080" y="4219"/>
                  </a:cubicBezTo>
                  <a:cubicBezTo>
                    <a:pt x="9091" y="4208"/>
                    <a:pt x="9080" y="4188"/>
                    <a:pt x="9080" y="4167"/>
                  </a:cubicBezTo>
                  <a:cubicBezTo>
                    <a:pt x="9122" y="4104"/>
                    <a:pt x="9153" y="4032"/>
                    <a:pt x="9153" y="3949"/>
                  </a:cubicBezTo>
                  <a:cubicBezTo>
                    <a:pt x="9153" y="3771"/>
                    <a:pt x="9163" y="3605"/>
                    <a:pt x="9205" y="3438"/>
                  </a:cubicBezTo>
                  <a:cubicBezTo>
                    <a:pt x="9237" y="3345"/>
                    <a:pt x="9237" y="3261"/>
                    <a:pt x="9163" y="3188"/>
                  </a:cubicBezTo>
                  <a:cubicBezTo>
                    <a:pt x="9216" y="3042"/>
                    <a:pt x="9163" y="2897"/>
                    <a:pt x="9153" y="2751"/>
                  </a:cubicBezTo>
                  <a:cubicBezTo>
                    <a:pt x="9153" y="2688"/>
                    <a:pt x="9153" y="2616"/>
                    <a:pt x="9101" y="2563"/>
                  </a:cubicBezTo>
                  <a:cubicBezTo>
                    <a:pt x="9112" y="2501"/>
                    <a:pt x="9122" y="2438"/>
                    <a:pt x="9133" y="2366"/>
                  </a:cubicBezTo>
                  <a:cubicBezTo>
                    <a:pt x="9133" y="2324"/>
                    <a:pt x="9133" y="2293"/>
                    <a:pt x="9091" y="2262"/>
                  </a:cubicBezTo>
                  <a:lnTo>
                    <a:pt x="9091" y="2137"/>
                  </a:lnTo>
                  <a:cubicBezTo>
                    <a:pt x="9080" y="2064"/>
                    <a:pt x="9080" y="1980"/>
                    <a:pt x="9080" y="1897"/>
                  </a:cubicBezTo>
                  <a:cubicBezTo>
                    <a:pt x="9080" y="1876"/>
                    <a:pt x="9080" y="1855"/>
                    <a:pt x="9091" y="1835"/>
                  </a:cubicBezTo>
                  <a:cubicBezTo>
                    <a:pt x="9133" y="1730"/>
                    <a:pt x="9112" y="1637"/>
                    <a:pt x="9080" y="1533"/>
                  </a:cubicBezTo>
                  <a:cubicBezTo>
                    <a:pt x="9049" y="1450"/>
                    <a:pt x="9018" y="1366"/>
                    <a:pt x="8976" y="1283"/>
                  </a:cubicBezTo>
                  <a:lnTo>
                    <a:pt x="8976" y="1106"/>
                  </a:lnTo>
                  <a:cubicBezTo>
                    <a:pt x="8976" y="1054"/>
                    <a:pt x="8966" y="1002"/>
                    <a:pt x="8914" y="981"/>
                  </a:cubicBezTo>
                  <a:lnTo>
                    <a:pt x="8914" y="971"/>
                  </a:lnTo>
                  <a:cubicBezTo>
                    <a:pt x="8872" y="897"/>
                    <a:pt x="8830" y="814"/>
                    <a:pt x="8789" y="731"/>
                  </a:cubicBezTo>
                  <a:cubicBezTo>
                    <a:pt x="8809" y="617"/>
                    <a:pt x="8851" y="502"/>
                    <a:pt x="8904" y="388"/>
                  </a:cubicBezTo>
                  <a:cubicBezTo>
                    <a:pt x="8973" y="218"/>
                    <a:pt x="8795" y="1"/>
                    <a:pt x="8615"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2" name="Google Shape;232;p41"/>
            <p:cNvPicPr preferRelativeResize="0"/>
            <p:nvPr/>
          </p:nvPicPr>
          <p:blipFill rotWithShape="1">
            <a:blip r:embed="rId4">
              <a:alphaModFix/>
            </a:blip>
            <a:srcRect/>
            <a:stretch/>
          </p:blipFill>
          <p:spPr>
            <a:xfrm>
              <a:off x="4841429" y="-138081"/>
              <a:ext cx="1144842" cy="1730385"/>
            </a:xfrm>
            <a:prstGeom prst="rect">
              <a:avLst/>
            </a:prstGeom>
            <a:noFill/>
            <a:ln>
              <a:noFill/>
            </a:ln>
          </p:spPr>
        </p:pic>
      </p:grpSp>
      <p:grpSp>
        <p:nvGrpSpPr>
          <p:cNvPr id="233" name="Google Shape;233;p41"/>
          <p:cNvGrpSpPr/>
          <p:nvPr/>
        </p:nvGrpSpPr>
        <p:grpSpPr>
          <a:xfrm rot="3228096">
            <a:off x="651221" y="135747"/>
            <a:ext cx="461879" cy="1147654"/>
            <a:chOff x="258139" y="326254"/>
            <a:chExt cx="461865" cy="1147621"/>
          </a:xfrm>
        </p:grpSpPr>
        <p:grpSp>
          <p:nvGrpSpPr>
            <p:cNvPr id="234" name="Google Shape;234;p41"/>
            <p:cNvGrpSpPr/>
            <p:nvPr/>
          </p:nvGrpSpPr>
          <p:grpSpPr>
            <a:xfrm>
              <a:off x="258139" y="326254"/>
              <a:ext cx="455083" cy="450494"/>
              <a:chOff x="471125" y="1220239"/>
              <a:chExt cx="809900" cy="801733"/>
            </a:xfrm>
          </p:grpSpPr>
          <p:sp>
            <p:nvSpPr>
              <p:cNvPr id="235" name="Google Shape;235;p41"/>
              <p:cNvSpPr/>
              <p:nvPr/>
            </p:nvSpPr>
            <p:spPr>
              <a:xfrm>
                <a:off x="471125" y="1231550"/>
                <a:ext cx="803683" cy="790422"/>
              </a:xfrm>
              <a:custGeom>
                <a:avLst/>
                <a:gdLst/>
                <a:ahLst/>
                <a:cxnLst/>
                <a:rect l="l" t="t" r="r" b="b"/>
                <a:pathLst>
                  <a:path w="12121" h="11921" extrusionOk="0">
                    <a:moveTo>
                      <a:pt x="7549" y="874"/>
                    </a:moveTo>
                    <a:cubicBezTo>
                      <a:pt x="7549" y="874"/>
                      <a:pt x="7539" y="874"/>
                      <a:pt x="7539" y="884"/>
                    </a:cubicBezTo>
                    <a:lnTo>
                      <a:pt x="7539" y="874"/>
                    </a:lnTo>
                    <a:close/>
                    <a:moveTo>
                      <a:pt x="3946" y="1196"/>
                    </a:moveTo>
                    <a:lnTo>
                      <a:pt x="3946" y="1207"/>
                    </a:lnTo>
                    <a:lnTo>
                      <a:pt x="3936" y="1207"/>
                    </a:lnTo>
                    <a:lnTo>
                      <a:pt x="3946" y="1196"/>
                    </a:lnTo>
                    <a:close/>
                    <a:moveTo>
                      <a:pt x="2614" y="1618"/>
                    </a:moveTo>
                    <a:lnTo>
                      <a:pt x="2614" y="1618"/>
                    </a:lnTo>
                    <a:cubicBezTo>
                      <a:pt x="2616" y="1621"/>
                      <a:pt x="2619" y="1624"/>
                      <a:pt x="2624" y="1624"/>
                    </a:cubicBezTo>
                    <a:cubicBezTo>
                      <a:pt x="2616" y="1624"/>
                      <a:pt x="2614" y="1624"/>
                      <a:pt x="2614" y="1618"/>
                    </a:cubicBezTo>
                    <a:close/>
                    <a:moveTo>
                      <a:pt x="7539" y="2154"/>
                    </a:moveTo>
                    <a:lnTo>
                      <a:pt x="7539" y="2165"/>
                    </a:lnTo>
                    <a:lnTo>
                      <a:pt x="7528" y="2175"/>
                    </a:lnTo>
                    <a:cubicBezTo>
                      <a:pt x="7539" y="2165"/>
                      <a:pt x="7539" y="2165"/>
                      <a:pt x="7539" y="2154"/>
                    </a:cubicBezTo>
                    <a:close/>
                    <a:moveTo>
                      <a:pt x="9694" y="2487"/>
                    </a:moveTo>
                    <a:cubicBezTo>
                      <a:pt x="9694" y="2498"/>
                      <a:pt x="9684" y="2498"/>
                      <a:pt x="9684" y="2508"/>
                    </a:cubicBezTo>
                    <a:cubicBezTo>
                      <a:pt x="9684" y="2498"/>
                      <a:pt x="9673" y="2498"/>
                      <a:pt x="9673" y="2498"/>
                    </a:cubicBezTo>
                    <a:cubicBezTo>
                      <a:pt x="9684" y="2487"/>
                      <a:pt x="9684" y="2487"/>
                      <a:pt x="9694" y="2487"/>
                    </a:cubicBezTo>
                    <a:close/>
                    <a:moveTo>
                      <a:pt x="4707" y="3695"/>
                    </a:moveTo>
                    <a:lnTo>
                      <a:pt x="4707" y="3695"/>
                    </a:lnTo>
                    <a:cubicBezTo>
                      <a:pt x="4717" y="3695"/>
                      <a:pt x="4728" y="3706"/>
                      <a:pt x="4738" y="3716"/>
                    </a:cubicBezTo>
                    <a:lnTo>
                      <a:pt x="4728" y="3727"/>
                    </a:lnTo>
                    <a:cubicBezTo>
                      <a:pt x="4728" y="3716"/>
                      <a:pt x="4717" y="3706"/>
                      <a:pt x="4707" y="3695"/>
                    </a:cubicBezTo>
                    <a:close/>
                    <a:moveTo>
                      <a:pt x="6602" y="4112"/>
                    </a:moveTo>
                    <a:cubicBezTo>
                      <a:pt x="6602" y="4123"/>
                      <a:pt x="6591" y="4123"/>
                      <a:pt x="6581" y="4133"/>
                    </a:cubicBezTo>
                    <a:lnTo>
                      <a:pt x="6581" y="4112"/>
                    </a:lnTo>
                    <a:close/>
                    <a:moveTo>
                      <a:pt x="2916" y="4466"/>
                    </a:moveTo>
                    <a:lnTo>
                      <a:pt x="2916" y="4477"/>
                    </a:lnTo>
                    <a:lnTo>
                      <a:pt x="2905" y="4466"/>
                    </a:lnTo>
                    <a:close/>
                    <a:moveTo>
                      <a:pt x="8444" y="4632"/>
                    </a:moveTo>
                    <a:cubicBezTo>
                      <a:pt x="8444" y="4632"/>
                      <a:pt x="8455" y="4643"/>
                      <a:pt x="8465" y="4643"/>
                    </a:cubicBezTo>
                    <a:cubicBezTo>
                      <a:pt x="8455" y="4643"/>
                      <a:pt x="8444" y="4643"/>
                      <a:pt x="8444" y="4632"/>
                    </a:cubicBezTo>
                    <a:close/>
                    <a:moveTo>
                      <a:pt x="10285" y="4620"/>
                    </a:moveTo>
                    <a:cubicBezTo>
                      <a:pt x="10287" y="4620"/>
                      <a:pt x="10288" y="4621"/>
                      <a:pt x="10288" y="4622"/>
                    </a:cubicBezTo>
                    <a:cubicBezTo>
                      <a:pt x="10288" y="4622"/>
                      <a:pt x="10288" y="4632"/>
                      <a:pt x="10277" y="4643"/>
                    </a:cubicBezTo>
                    <a:cubicBezTo>
                      <a:pt x="10250" y="4643"/>
                      <a:pt x="10277" y="4620"/>
                      <a:pt x="10285" y="4620"/>
                    </a:cubicBezTo>
                    <a:close/>
                    <a:moveTo>
                      <a:pt x="8256" y="4632"/>
                    </a:moveTo>
                    <a:cubicBezTo>
                      <a:pt x="8247" y="4633"/>
                      <a:pt x="8247" y="4643"/>
                      <a:pt x="8247" y="4664"/>
                    </a:cubicBezTo>
                    <a:lnTo>
                      <a:pt x="8236" y="4664"/>
                    </a:lnTo>
                    <a:cubicBezTo>
                      <a:pt x="8247" y="4643"/>
                      <a:pt x="8247" y="4633"/>
                      <a:pt x="8256" y="4632"/>
                    </a:cubicBezTo>
                    <a:close/>
                    <a:moveTo>
                      <a:pt x="3020" y="4882"/>
                    </a:moveTo>
                    <a:lnTo>
                      <a:pt x="3020" y="4893"/>
                    </a:lnTo>
                    <a:lnTo>
                      <a:pt x="3009" y="4893"/>
                    </a:lnTo>
                    <a:cubicBezTo>
                      <a:pt x="3009" y="4882"/>
                      <a:pt x="3020" y="4882"/>
                      <a:pt x="3020" y="4882"/>
                    </a:cubicBezTo>
                    <a:close/>
                    <a:moveTo>
                      <a:pt x="8747" y="4976"/>
                    </a:moveTo>
                    <a:cubicBezTo>
                      <a:pt x="8764" y="4985"/>
                      <a:pt x="8789" y="4994"/>
                      <a:pt x="8815" y="5009"/>
                    </a:cubicBezTo>
                    <a:lnTo>
                      <a:pt x="8815" y="5009"/>
                    </a:lnTo>
                    <a:cubicBezTo>
                      <a:pt x="8809" y="5007"/>
                      <a:pt x="8804" y="5007"/>
                      <a:pt x="8798" y="5007"/>
                    </a:cubicBezTo>
                    <a:cubicBezTo>
                      <a:pt x="8777" y="4997"/>
                      <a:pt x="8757" y="4986"/>
                      <a:pt x="8747" y="4976"/>
                    </a:cubicBezTo>
                    <a:close/>
                    <a:moveTo>
                      <a:pt x="2886" y="5002"/>
                    </a:moveTo>
                    <a:lnTo>
                      <a:pt x="2886" y="5002"/>
                    </a:lnTo>
                    <a:cubicBezTo>
                      <a:pt x="2887" y="5002"/>
                      <a:pt x="2888" y="5002"/>
                      <a:pt x="2890" y="5002"/>
                    </a:cubicBezTo>
                    <a:cubicBezTo>
                      <a:pt x="2892" y="5002"/>
                      <a:pt x="2895" y="5002"/>
                      <a:pt x="2895" y="5007"/>
                    </a:cubicBezTo>
                    <a:cubicBezTo>
                      <a:pt x="2895" y="5018"/>
                      <a:pt x="2905" y="5028"/>
                      <a:pt x="2916" y="5049"/>
                    </a:cubicBezTo>
                    <a:cubicBezTo>
                      <a:pt x="2897" y="5040"/>
                      <a:pt x="2895" y="5021"/>
                      <a:pt x="2886" y="5002"/>
                    </a:cubicBezTo>
                    <a:close/>
                    <a:moveTo>
                      <a:pt x="823" y="5195"/>
                    </a:moveTo>
                    <a:cubicBezTo>
                      <a:pt x="833" y="5195"/>
                      <a:pt x="843" y="5205"/>
                      <a:pt x="854" y="5205"/>
                    </a:cubicBezTo>
                    <a:cubicBezTo>
                      <a:pt x="843" y="5215"/>
                      <a:pt x="833" y="5236"/>
                      <a:pt x="823" y="5247"/>
                    </a:cubicBezTo>
                    <a:lnTo>
                      <a:pt x="823" y="5195"/>
                    </a:lnTo>
                    <a:close/>
                    <a:moveTo>
                      <a:pt x="4779" y="5393"/>
                    </a:moveTo>
                    <a:lnTo>
                      <a:pt x="4779" y="5403"/>
                    </a:lnTo>
                    <a:lnTo>
                      <a:pt x="4769" y="5403"/>
                    </a:lnTo>
                    <a:cubicBezTo>
                      <a:pt x="4769" y="5403"/>
                      <a:pt x="4779" y="5403"/>
                      <a:pt x="4779" y="5393"/>
                    </a:cubicBezTo>
                    <a:close/>
                    <a:moveTo>
                      <a:pt x="2322" y="5611"/>
                    </a:moveTo>
                    <a:cubicBezTo>
                      <a:pt x="2312" y="5622"/>
                      <a:pt x="2301" y="5622"/>
                      <a:pt x="2291" y="5632"/>
                    </a:cubicBezTo>
                    <a:cubicBezTo>
                      <a:pt x="2291" y="5622"/>
                      <a:pt x="2280" y="5622"/>
                      <a:pt x="2280" y="5611"/>
                    </a:cubicBezTo>
                    <a:close/>
                    <a:moveTo>
                      <a:pt x="2551" y="5601"/>
                    </a:moveTo>
                    <a:cubicBezTo>
                      <a:pt x="2572" y="5601"/>
                      <a:pt x="2593" y="5611"/>
                      <a:pt x="2603" y="5611"/>
                    </a:cubicBezTo>
                    <a:cubicBezTo>
                      <a:pt x="2603" y="5622"/>
                      <a:pt x="2593" y="5632"/>
                      <a:pt x="2593" y="5643"/>
                    </a:cubicBezTo>
                    <a:cubicBezTo>
                      <a:pt x="2572" y="5632"/>
                      <a:pt x="2551" y="5611"/>
                      <a:pt x="2551" y="5601"/>
                    </a:cubicBezTo>
                    <a:close/>
                    <a:moveTo>
                      <a:pt x="11495" y="5976"/>
                    </a:moveTo>
                    <a:cubicBezTo>
                      <a:pt x="11495" y="5976"/>
                      <a:pt x="11495" y="5986"/>
                      <a:pt x="11485" y="5986"/>
                    </a:cubicBezTo>
                    <a:lnTo>
                      <a:pt x="11485" y="5976"/>
                    </a:lnTo>
                    <a:close/>
                    <a:moveTo>
                      <a:pt x="9465" y="6319"/>
                    </a:moveTo>
                    <a:cubicBezTo>
                      <a:pt x="9465" y="6330"/>
                      <a:pt x="9465" y="6330"/>
                      <a:pt x="9475" y="6340"/>
                    </a:cubicBezTo>
                    <a:cubicBezTo>
                      <a:pt x="9465" y="6330"/>
                      <a:pt x="9465" y="6330"/>
                      <a:pt x="9455" y="6330"/>
                    </a:cubicBezTo>
                    <a:lnTo>
                      <a:pt x="9465" y="6319"/>
                    </a:lnTo>
                    <a:close/>
                    <a:moveTo>
                      <a:pt x="3207" y="7006"/>
                    </a:moveTo>
                    <a:lnTo>
                      <a:pt x="3217" y="7017"/>
                    </a:lnTo>
                    <a:cubicBezTo>
                      <a:pt x="3207" y="7017"/>
                      <a:pt x="3207" y="7017"/>
                      <a:pt x="3207" y="7006"/>
                    </a:cubicBezTo>
                    <a:close/>
                    <a:moveTo>
                      <a:pt x="7736" y="7100"/>
                    </a:moveTo>
                    <a:lnTo>
                      <a:pt x="7736" y="7110"/>
                    </a:lnTo>
                    <a:cubicBezTo>
                      <a:pt x="7726" y="7110"/>
                      <a:pt x="7726" y="7100"/>
                      <a:pt x="7726" y="7100"/>
                    </a:cubicBezTo>
                    <a:close/>
                    <a:moveTo>
                      <a:pt x="4040" y="7663"/>
                    </a:moveTo>
                    <a:lnTo>
                      <a:pt x="4040" y="7673"/>
                    </a:lnTo>
                    <a:cubicBezTo>
                      <a:pt x="4030" y="7673"/>
                      <a:pt x="4030" y="7663"/>
                      <a:pt x="4030" y="7663"/>
                    </a:cubicBezTo>
                    <a:close/>
                    <a:moveTo>
                      <a:pt x="4686" y="7985"/>
                    </a:moveTo>
                    <a:lnTo>
                      <a:pt x="4686" y="7996"/>
                    </a:lnTo>
                    <a:lnTo>
                      <a:pt x="4675" y="7985"/>
                    </a:lnTo>
                    <a:close/>
                    <a:moveTo>
                      <a:pt x="2603" y="8027"/>
                    </a:moveTo>
                    <a:cubicBezTo>
                      <a:pt x="2603" y="8038"/>
                      <a:pt x="2613" y="8038"/>
                      <a:pt x="2613" y="8038"/>
                    </a:cubicBezTo>
                    <a:lnTo>
                      <a:pt x="2603" y="8038"/>
                    </a:lnTo>
                    <a:lnTo>
                      <a:pt x="2603" y="8027"/>
                    </a:lnTo>
                    <a:close/>
                    <a:moveTo>
                      <a:pt x="6924" y="8933"/>
                    </a:moveTo>
                    <a:lnTo>
                      <a:pt x="6924" y="8933"/>
                    </a:lnTo>
                    <a:cubicBezTo>
                      <a:pt x="6935" y="8933"/>
                      <a:pt x="6945" y="8943"/>
                      <a:pt x="6945" y="8954"/>
                    </a:cubicBezTo>
                    <a:lnTo>
                      <a:pt x="6924" y="8933"/>
                    </a:lnTo>
                    <a:close/>
                    <a:moveTo>
                      <a:pt x="8705" y="9234"/>
                    </a:moveTo>
                    <a:lnTo>
                      <a:pt x="8705" y="9255"/>
                    </a:lnTo>
                    <a:cubicBezTo>
                      <a:pt x="8694" y="9255"/>
                      <a:pt x="8694" y="9245"/>
                      <a:pt x="8684" y="9245"/>
                    </a:cubicBezTo>
                    <a:cubicBezTo>
                      <a:pt x="8694" y="9245"/>
                      <a:pt x="8705" y="9245"/>
                      <a:pt x="8705" y="9234"/>
                    </a:cubicBezTo>
                    <a:close/>
                    <a:moveTo>
                      <a:pt x="2030" y="9609"/>
                    </a:moveTo>
                    <a:cubicBezTo>
                      <a:pt x="2030" y="9620"/>
                      <a:pt x="2020" y="9620"/>
                      <a:pt x="2020" y="9620"/>
                    </a:cubicBezTo>
                    <a:cubicBezTo>
                      <a:pt x="2015" y="9625"/>
                      <a:pt x="2007" y="9628"/>
                      <a:pt x="1999" y="9628"/>
                    </a:cubicBezTo>
                    <a:cubicBezTo>
                      <a:pt x="1991" y="9628"/>
                      <a:pt x="1984" y="9625"/>
                      <a:pt x="1979" y="9620"/>
                    </a:cubicBezTo>
                    <a:cubicBezTo>
                      <a:pt x="2000" y="9609"/>
                      <a:pt x="2020" y="9609"/>
                      <a:pt x="2030" y="9609"/>
                    </a:cubicBezTo>
                    <a:close/>
                    <a:moveTo>
                      <a:pt x="7028" y="10463"/>
                    </a:moveTo>
                    <a:cubicBezTo>
                      <a:pt x="7039" y="10463"/>
                      <a:pt x="7039" y="10474"/>
                      <a:pt x="7039" y="10474"/>
                    </a:cubicBezTo>
                    <a:lnTo>
                      <a:pt x="7028" y="10463"/>
                    </a:lnTo>
                    <a:close/>
                    <a:moveTo>
                      <a:pt x="7872" y="10609"/>
                    </a:moveTo>
                    <a:lnTo>
                      <a:pt x="7882" y="10620"/>
                    </a:lnTo>
                    <a:lnTo>
                      <a:pt x="7872" y="10620"/>
                    </a:lnTo>
                    <a:lnTo>
                      <a:pt x="7872" y="10609"/>
                    </a:lnTo>
                    <a:close/>
                    <a:moveTo>
                      <a:pt x="5758" y="11119"/>
                    </a:moveTo>
                    <a:lnTo>
                      <a:pt x="5758" y="11129"/>
                    </a:lnTo>
                    <a:cubicBezTo>
                      <a:pt x="5748" y="11129"/>
                      <a:pt x="5748" y="11119"/>
                      <a:pt x="5748" y="11119"/>
                    </a:cubicBezTo>
                    <a:close/>
                    <a:moveTo>
                      <a:pt x="4508" y="11244"/>
                    </a:moveTo>
                    <a:cubicBezTo>
                      <a:pt x="4508" y="11244"/>
                      <a:pt x="4508" y="11254"/>
                      <a:pt x="4498" y="11265"/>
                    </a:cubicBezTo>
                    <a:cubicBezTo>
                      <a:pt x="4529" y="11254"/>
                      <a:pt x="4529" y="11254"/>
                      <a:pt x="4508" y="11244"/>
                    </a:cubicBezTo>
                    <a:close/>
                    <a:moveTo>
                      <a:pt x="5102" y="11400"/>
                    </a:moveTo>
                    <a:cubicBezTo>
                      <a:pt x="5112" y="11400"/>
                      <a:pt x="5123" y="11411"/>
                      <a:pt x="5123" y="11411"/>
                    </a:cubicBezTo>
                    <a:lnTo>
                      <a:pt x="5102" y="11411"/>
                    </a:lnTo>
                    <a:lnTo>
                      <a:pt x="5102" y="11400"/>
                    </a:lnTo>
                    <a:close/>
                    <a:moveTo>
                      <a:pt x="4776" y="1"/>
                    </a:moveTo>
                    <a:cubicBezTo>
                      <a:pt x="4728" y="1"/>
                      <a:pt x="4681" y="8"/>
                      <a:pt x="4633" y="30"/>
                    </a:cubicBezTo>
                    <a:cubicBezTo>
                      <a:pt x="4616" y="39"/>
                      <a:pt x="4594" y="42"/>
                      <a:pt x="4571" y="42"/>
                    </a:cubicBezTo>
                    <a:cubicBezTo>
                      <a:pt x="4540" y="42"/>
                      <a:pt x="4507" y="36"/>
                      <a:pt x="4478" y="30"/>
                    </a:cubicBezTo>
                    <a:cubicBezTo>
                      <a:pt x="4466" y="27"/>
                      <a:pt x="4454" y="26"/>
                      <a:pt x="4443" y="26"/>
                    </a:cubicBezTo>
                    <a:cubicBezTo>
                      <a:pt x="4417" y="26"/>
                      <a:pt x="4392" y="33"/>
                      <a:pt x="4363" y="41"/>
                    </a:cubicBezTo>
                    <a:cubicBezTo>
                      <a:pt x="4328" y="41"/>
                      <a:pt x="4293" y="46"/>
                      <a:pt x="4259" y="46"/>
                    </a:cubicBezTo>
                    <a:cubicBezTo>
                      <a:pt x="4241" y="46"/>
                      <a:pt x="4224" y="44"/>
                      <a:pt x="4207" y="41"/>
                    </a:cubicBezTo>
                    <a:cubicBezTo>
                      <a:pt x="4186" y="39"/>
                      <a:pt x="4165" y="38"/>
                      <a:pt x="4145" y="38"/>
                    </a:cubicBezTo>
                    <a:cubicBezTo>
                      <a:pt x="4065" y="38"/>
                      <a:pt x="3992" y="58"/>
                      <a:pt x="3925" y="124"/>
                    </a:cubicBezTo>
                    <a:cubicBezTo>
                      <a:pt x="3880" y="161"/>
                      <a:pt x="3811" y="189"/>
                      <a:pt x="3739" y="189"/>
                    </a:cubicBezTo>
                    <a:cubicBezTo>
                      <a:pt x="3729" y="189"/>
                      <a:pt x="3718" y="188"/>
                      <a:pt x="3707" y="187"/>
                    </a:cubicBezTo>
                    <a:cubicBezTo>
                      <a:pt x="3681" y="183"/>
                      <a:pt x="3655" y="181"/>
                      <a:pt x="3629" y="181"/>
                    </a:cubicBezTo>
                    <a:cubicBezTo>
                      <a:pt x="3520" y="181"/>
                      <a:pt x="3411" y="212"/>
                      <a:pt x="3301" y="228"/>
                    </a:cubicBezTo>
                    <a:cubicBezTo>
                      <a:pt x="3204" y="252"/>
                      <a:pt x="3107" y="277"/>
                      <a:pt x="3010" y="277"/>
                    </a:cubicBezTo>
                    <a:cubicBezTo>
                      <a:pt x="2982" y="277"/>
                      <a:pt x="2954" y="275"/>
                      <a:pt x="2926" y="270"/>
                    </a:cubicBezTo>
                    <a:cubicBezTo>
                      <a:pt x="2916" y="269"/>
                      <a:pt x="2906" y="268"/>
                      <a:pt x="2897" y="268"/>
                    </a:cubicBezTo>
                    <a:cubicBezTo>
                      <a:pt x="2839" y="268"/>
                      <a:pt x="2794" y="295"/>
                      <a:pt x="2749" y="322"/>
                    </a:cubicBezTo>
                    <a:cubicBezTo>
                      <a:pt x="2728" y="333"/>
                      <a:pt x="2718" y="353"/>
                      <a:pt x="2708" y="363"/>
                    </a:cubicBezTo>
                    <a:lnTo>
                      <a:pt x="2697" y="363"/>
                    </a:lnTo>
                    <a:cubicBezTo>
                      <a:pt x="2634" y="468"/>
                      <a:pt x="2509" y="520"/>
                      <a:pt x="2468" y="645"/>
                    </a:cubicBezTo>
                    <a:cubicBezTo>
                      <a:pt x="2458" y="655"/>
                      <a:pt x="2437" y="676"/>
                      <a:pt x="2416" y="687"/>
                    </a:cubicBezTo>
                    <a:cubicBezTo>
                      <a:pt x="2384" y="707"/>
                      <a:pt x="2354" y="738"/>
                      <a:pt x="2333" y="780"/>
                    </a:cubicBezTo>
                    <a:cubicBezTo>
                      <a:pt x="2249" y="822"/>
                      <a:pt x="2229" y="905"/>
                      <a:pt x="2176" y="967"/>
                    </a:cubicBezTo>
                    <a:cubicBezTo>
                      <a:pt x="2135" y="1020"/>
                      <a:pt x="2114" y="1071"/>
                      <a:pt x="2062" y="1113"/>
                    </a:cubicBezTo>
                    <a:cubicBezTo>
                      <a:pt x="1916" y="1228"/>
                      <a:pt x="1833" y="1395"/>
                      <a:pt x="1781" y="1571"/>
                    </a:cubicBezTo>
                    <a:cubicBezTo>
                      <a:pt x="1676" y="1717"/>
                      <a:pt x="1551" y="1863"/>
                      <a:pt x="1531" y="2061"/>
                    </a:cubicBezTo>
                    <a:cubicBezTo>
                      <a:pt x="1521" y="2082"/>
                      <a:pt x="1510" y="2092"/>
                      <a:pt x="1500" y="2113"/>
                    </a:cubicBezTo>
                    <a:cubicBezTo>
                      <a:pt x="1447" y="2154"/>
                      <a:pt x="1396" y="2186"/>
                      <a:pt x="1375" y="2248"/>
                    </a:cubicBezTo>
                    <a:cubicBezTo>
                      <a:pt x="1322" y="2404"/>
                      <a:pt x="1271" y="2561"/>
                      <a:pt x="1271" y="2727"/>
                    </a:cubicBezTo>
                    <a:cubicBezTo>
                      <a:pt x="1271" y="2852"/>
                      <a:pt x="1312" y="2966"/>
                      <a:pt x="1354" y="3081"/>
                    </a:cubicBezTo>
                    <a:cubicBezTo>
                      <a:pt x="1375" y="3112"/>
                      <a:pt x="1406" y="3133"/>
                      <a:pt x="1447" y="3144"/>
                    </a:cubicBezTo>
                    <a:cubicBezTo>
                      <a:pt x="1458" y="3154"/>
                      <a:pt x="1479" y="3175"/>
                      <a:pt x="1500" y="3186"/>
                    </a:cubicBezTo>
                    <a:cubicBezTo>
                      <a:pt x="1500" y="3206"/>
                      <a:pt x="1521" y="3227"/>
                      <a:pt x="1541" y="3237"/>
                    </a:cubicBezTo>
                    <a:cubicBezTo>
                      <a:pt x="1583" y="3279"/>
                      <a:pt x="1635" y="3310"/>
                      <a:pt x="1562" y="3373"/>
                    </a:cubicBezTo>
                    <a:cubicBezTo>
                      <a:pt x="1551" y="3394"/>
                      <a:pt x="1551" y="3435"/>
                      <a:pt x="1551" y="3456"/>
                    </a:cubicBezTo>
                    <a:cubicBezTo>
                      <a:pt x="1531" y="3498"/>
                      <a:pt x="1500" y="3540"/>
                      <a:pt x="1458" y="3560"/>
                    </a:cubicBezTo>
                    <a:cubicBezTo>
                      <a:pt x="1396" y="3550"/>
                      <a:pt x="1333" y="3550"/>
                      <a:pt x="1271" y="3550"/>
                    </a:cubicBezTo>
                    <a:lnTo>
                      <a:pt x="1229" y="3550"/>
                    </a:lnTo>
                    <a:cubicBezTo>
                      <a:pt x="938" y="3550"/>
                      <a:pt x="739" y="3695"/>
                      <a:pt x="573" y="3914"/>
                    </a:cubicBezTo>
                    <a:cubicBezTo>
                      <a:pt x="459" y="4091"/>
                      <a:pt x="385" y="4289"/>
                      <a:pt x="281" y="4456"/>
                    </a:cubicBezTo>
                    <a:cubicBezTo>
                      <a:pt x="198" y="4591"/>
                      <a:pt x="146" y="4736"/>
                      <a:pt x="156" y="4893"/>
                    </a:cubicBezTo>
                    <a:cubicBezTo>
                      <a:pt x="125" y="4914"/>
                      <a:pt x="115" y="4945"/>
                      <a:pt x="115" y="4986"/>
                    </a:cubicBezTo>
                    <a:cubicBezTo>
                      <a:pt x="84" y="5049"/>
                      <a:pt x="63" y="5132"/>
                      <a:pt x="42" y="5205"/>
                    </a:cubicBezTo>
                    <a:cubicBezTo>
                      <a:pt x="0" y="5393"/>
                      <a:pt x="10" y="5580"/>
                      <a:pt x="31" y="5768"/>
                    </a:cubicBezTo>
                    <a:cubicBezTo>
                      <a:pt x="10" y="5872"/>
                      <a:pt x="31" y="5976"/>
                      <a:pt x="84" y="6059"/>
                    </a:cubicBezTo>
                    <a:cubicBezTo>
                      <a:pt x="146" y="6163"/>
                      <a:pt x="167" y="6267"/>
                      <a:pt x="156" y="6382"/>
                    </a:cubicBezTo>
                    <a:cubicBezTo>
                      <a:pt x="146" y="6517"/>
                      <a:pt x="281" y="6621"/>
                      <a:pt x="271" y="6767"/>
                    </a:cubicBezTo>
                    <a:cubicBezTo>
                      <a:pt x="271" y="6777"/>
                      <a:pt x="302" y="6798"/>
                      <a:pt x="313" y="6809"/>
                    </a:cubicBezTo>
                    <a:cubicBezTo>
                      <a:pt x="479" y="6955"/>
                      <a:pt x="573" y="7121"/>
                      <a:pt x="625" y="7329"/>
                    </a:cubicBezTo>
                    <a:cubicBezTo>
                      <a:pt x="646" y="7371"/>
                      <a:pt x="667" y="7413"/>
                      <a:pt x="709" y="7434"/>
                    </a:cubicBezTo>
                    <a:cubicBezTo>
                      <a:pt x="792" y="7475"/>
                      <a:pt x="864" y="7527"/>
                      <a:pt x="948" y="7569"/>
                    </a:cubicBezTo>
                    <a:cubicBezTo>
                      <a:pt x="1073" y="7663"/>
                      <a:pt x="1218" y="7704"/>
                      <a:pt x="1375" y="7704"/>
                    </a:cubicBezTo>
                    <a:cubicBezTo>
                      <a:pt x="1423" y="7704"/>
                      <a:pt x="1476" y="7710"/>
                      <a:pt x="1528" y="7710"/>
                    </a:cubicBezTo>
                    <a:cubicBezTo>
                      <a:pt x="1599" y="7710"/>
                      <a:pt x="1669" y="7700"/>
                      <a:pt x="1729" y="7652"/>
                    </a:cubicBezTo>
                    <a:cubicBezTo>
                      <a:pt x="1740" y="7651"/>
                      <a:pt x="1751" y="7651"/>
                      <a:pt x="1763" y="7651"/>
                    </a:cubicBezTo>
                    <a:cubicBezTo>
                      <a:pt x="1885" y="7651"/>
                      <a:pt x="1998" y="7699"/>
                      <a:pt x="2104" y="7756"/>
                    </a:cubicBezTo>
                    <a:lnTo>
                      <a:pt x="2104" y="7892"/>
                    </a:lnTo>
                    <a:cubicBezTo>
                      <a:pt x="2072" y="7913"/>
                      <a:pt x="2062" y="7954"/>
                      <a:pt x="2051" y="7985"/>
                    </a:cubicBezTo>
                    <a:cubicBezTo>
                      <a:pt x="1958" y="7996"/>
                      <a:pt x="1905" y="8089"/>
                      <a:pt x="1822" y="8131"/>
                    </a:cubicBezTo>
                    <a:cubicBezTo>
                      <a:pt x="1760" y="8152"/>
                      <a:pt x="1687" y="8193"/>
                      <a:pt x="1614" y="8214"/>
                    </a:cubicBezTo>
                    <a:cubicBezTo>
                      <a:pt x="1541" y="8235"/>
                      <a:pt x="1500" y="8277"/>
                      <a:pt x="1500" y="8360"/>
                    </a:cubicBezTo>
                    <a:cubicBezTo>
                      <a:pt x="1510" y="8454"/>
                      <a:pt x="1468" y="8537"/>
                      <a:pt x="1458" y="8621"/>
                    </a:cubicBezTo>
                    <a:cubicBezTo>
                      <a:pt x="1437" y="8704"/>
                      <a:pt x="1396" y="8776"/>
                      <a:pt x="1406" y="8860"/>
                    </a:cubicBezTo>
                    <a:lnTo>
                      <a:pt x="1406" y="8912"/>
                    </a:lnTo>
                    <a:cubicBezTo>
                      <a:pt x="1354" y="9079"/>
                      <a:pt x="1364" y="9245"/>
                      <a:pt x="1364" y="9422"/>
                    </a:cubicBezTo>
                    <a:cubicBezTo>
                      <a:pt x="1364" y="9484"/>
                      <a:pt x="1354" y="9547"/>
                      <a:pt x="1364" y="9599"/>
                    </a:cubicBezTo>
                    <a:cubicBezTo>
                      <a:pt x="1406" y="9734"/>
                      <a:pt x="1385" y="9901"/>
                      <a:pt x="1551" y="9974"/>
                    </a:cubicBezTo>
                    <a:cubicBezTo>
                      <a:pt x="1583" y="10057"/>
                      <a:pt x="1646" y="10109"/>
                      <a:pt x="1729" y="10130"/>
                    </a:cubicBezTo>
                    <a:cubicBezTo>
                      <a:pt x="1885" y="10192"/>
                      <a:pt x="2000" y="10297"/>
                      <a:pt x="2072" y="10453"/>
                    </a:cubicBezTo>
                    <a:cubicBezTo>
                      <a:pt x="2072" y="10463"/>
                      <a:pt x="2093" y="10474"/>
                      <a:pt x="2104" y="10484"/>
                    </a:cubicBezTo>
                    <a:cubicBezTo>
                      <a:pt x="2166" y="10557"/>
                      <a:pt x="2229" y="10641"/>
                      <a:pt x="2280" y="10713"/>
                    </a:cubicBezTo>
                    <a:cubicBezTo>
                      <a:pt x="2374" y="10828"/>
                      <a:pt x="2479" y="10921"/>
                      <a:pt x="2593" y="11005"/>
                    </a:cubicBezTo>
                    <a:cubicBezTo>
                      <a:pt x="2655" y="11057"/>
                      <a:pt x="2728" y="11099"/>
                      <a:pt x="2780" y="11150"/>
                    </a:cubicBezTo>
                    <a:cubicBezTo>
                      <a:pt x="2926" y="11296"/>
                      <a:pt x="3103" y="11349"/>
                      <a:pt x="3301" y="11349"/>
                    </a:cubicBezTo>
                    <a:cubicBezTo>
                      <a:pt x="3353" y="11349"/>
                      <a:pt x="3384" y="11359"/>
                      <a:pt x="3426" y="11379"/>
                    </a:cubicBezTo>
                    <a:cubicBezTo>
                      <a:pt x="3446" y="11400"/>
                      <a:pt x="3499" y="11400"/>
                      <a:pt x="3530" y="11400"/>
                    </a:cubicBezTo>
                    <a:lnTo>
                      <a:pt x="3624" y="11400"/>
                    </a:lnTo>
                    <a:cubicBezTo>
                      <a:pt x="3686" y="11411"/>
                      <a:pt x="3749" y="11411"/>
                      <a:pt x="3811" y="11432"/>
                    </a:cubicBezTo>
                    <a:cubicBezTo>
                      <a:pt x="3857" y="11445"/>
                      <a:pt x="3902" y="11453"/>
                      <a:pt x="3947" y="11453"/>
                    </a:cubicBezTo>
                    <a:cubicBezTo>
                      <a:pt x="4006" y="11453"/>
                      <a:pt x="4065" y="11440"/>
                      <a:pt x="4124" y="11411"/>
                    </a:cubicBezTo>
                    <a:cubicBezTo>
                      <a:pt x="4165" y="11390"/>
                      <a:pt x="4217" y="11379"/>
                      <a:pt x="4269" y="11359"/>
                    </a:cubicBezTo>
                    <a:cubicBezTo>
                      <a:pt x="4363" y="11359"/>
                      <a:pt x="4446" y="11338"/>
                      <a:pt x="4498" y="11265"/>
                    </a:cubicBezTo>
                    <a:cubicBezTo>
                      <a:pt x="4467" y="11265"/>
                      <a:pt x="4415" y="11254"/>
                      <a:pt x="4457" y="11203"/>
                    </a:cubicBezTo>
                    <a:cubicBezTo>
                      <a:pt x="4488" y="11161"/>
                      <a:pt x="4529" y="11129"/>
                      <a:pt x="4592" y="11129"/>
                    </a:cubicBezTo>
                    <a:cubicBezTo>
                      <a:pt x="4623" y="11213"/>
                      <a:pt x="4623" y="11213"/>
                      <a:pt x="4738" y="11224"/>
                    </a:cubicBezTo>
                    <a:cubicBezTo>
                      <a:pt x="4779" y="11244"/>
                      <a:pt x="4832" y="11275"/>
                      <a:pt x="4873" y="11307"/>
                    </a:cubicBezTo>
                    <a:cubicBezTo>
                      <a:pt x="4925" y="11349"/>
                      <a:pt x="4977" y="11390"/>
                      <a:pt x="5008" y="11453"/>
                    </a:cubicBezTo>
                    <a:cubicBezTo>
                      <a:pt x="5029" y="11494"/>
                      <a:pt x="5061" y="11494"/>
                      <a:pt x="5102" y="11504"/>
                    </a:cubicBezTo>
                    <a:cubicBezTo>
                      <a:pt x="5227" y="11629"/>
                      <a:pt x="5373" y="11723"/>
                      <a:pt x="5529" y="11807"/>
                    </a:cubicBezTo>
                    <a:cubicBezTo>
                      <a:pt x="5681" y="11887"/>
                      <a:pt x="5767" y="11921"/>
                      <a:pt x="5831" y="11921"/>
                    </a:cubicBezTo>
                    <a:cubicBezTo>
                      <a:pt x="5925" y="11921"/>
                      <a:pt x="5975" y="11849"/>
                      <a:pt x="6123" y="11744"/>
                    </a:cubicBezTo>
                    <a:cubicBezTo>
                      <a:pt x="6172" y="11709"/>
                      <a:pt x="6216" y="11683"/>
                      <a:pt x="6269" y="11683"/>
                    </a:cubicBezTo>
                    <a:cubicBezTo>
                      <a:pt x="6294" y="11683"/>
                      <a:pt x="6321" y="11689"/>
                      <a:pt x="6352" y="11703"/>
                    </a:cubicBezTo>
                    <a:cubicBezTo>
                      <a:pt x="6383" y="11723"/>
                      <a:pt x="6424" y="11723"/>
                      <a:pt x="6456" y="11733"/>
                    </a:cubicBezTo>
                    <a:cubicBezTo>
                      <a:pt x="6474" y="11740"/>
                      <a:pt x="6492" y="11746"/>
                      <a:pt x="6509" y="11746"/>
                    </a:cubicBezTo>
                    <a:cubicBezTo>
                      <a:pt x="6523" y="11746"/>
                      <a:pt x="6536" y="11742"/>
                      <a:pt x="6549" y="11733"/>
                    </a:cubicBezTo>
                    <a:cubicBezTo>
                      <a:pt x="6602" y="11682"/>
                      <a:pt x="6685" y="11671"/>
                      <a:pt x="6716" y="11588"/>
                    </a:cubicBezTo>
                    <a:cubicBezTo>
                      <a:pt x="6737" y="11588"/>
                      <a:pt x="6747" y="11588"/>
                      <a:pt x="6768" y="11598"/>
                    </a:cubicBezTo>
                    <a:cubicBezTo>
                      <a:pt x="6795" y="11635"/>
                      <a:pt x="6838" y="11663"/>
                      <a:pt x="6877" y="11663"/>
                    </a:cubicBezTo>
                    <a:cubicBezTo>
                      <a:pt x="6882" y="11663"/>
                      <a:pt x="6888" y="11662"/>
                      <a:pt x="6893" y="11661"/>
                    </a:cubicBezTo>
                    <a:cubicBezTo>
                      <a:pt x="6987" y="11640"/>
                      <a:pt x="7081" y="11650"/>
                      <a:pt x="7153" y="11598"/>
                    </a:cubicBezTo>
                    <a:cubicBezTo>
                      <a:pt x="7206" y="11557"/>
                      <a:pt x="7268" y="11515"/>
                      <a:pt x="7341" y="11504"/>
                    </a:cubicBezTo>
                    <a:cubicBezTo>
                      <a:pt x="7465" y="11483"/>
                      <a:pt x="7539" y="11411"/>
                      <a:pt x="7601" y="11307"/>
                    </a:cubicBezTo>
                    <a:lnTo>
                      <a:pt x="7643" y="11307"/>
                    </a:lnTo>
                    <a:cubicBezTo>
                      <a:pt x="7653" y="11309"/>
                      <a:pt x="7663" y="11311"/>
                      <a:pt x="7672" y="11311"/>
                    </a:cubicBezTo>
                    <a:cubicBezTo>
                      <a:pt x="7699" y="11311"/>
                      <a:pt x="7721" y="11299"/>
                      <a:pt x="7736" y="11275"/>
                    </a:cubicBezTo>
                    <a:cubicBezTo>
                      <a:pt x="7762" y="11283"/>
                      <a:pt x="7786" y="11287"/>
                      <a:pt x="7809" y="11287"/>
                    </a:cubicBezTo>
                    <a:cubicBezTo>
                      <a:pt x="7876" y="11287"/>
                      <a:pt x="7927" y="11252"/>
                      <a:pt x="7965" y="11182"/>
                    </a:cubicBezTo>
                    <a:cubicBezTo>
                      <a:pt x="7986" y="11140"/>
                      <a:pt x="7997" y="11088"/>
                      <a:pt x="8018" y="11036"/>
                    </a:cubicBezTo>
                    <a:cubicBezTo>
                      <a:pt x="8057" y="11007"/>
                      <a:pt x="8077" y="10941"/>
                      <a:pt x="8139" y="10941"/>
                    </a:cubicBezTo>
                    <a:cubicBezTo>
                      <a:pt x="8144" y="10941"/>
                      <a:pt x="8148" y="10941"/>
                      <a:pt x="8153" y="10942"/>
                    </a:cubicBezTo>
                    <a:cubicBezTo>
                      <a:pt x="8205" y="10963"/>
                      <a:pt x="8215" y="11036"/>
                      <a:pt x="8288" y="11036"/>
                    </a:cubicBezTo>
                    <a:cubicBezTo>
                      <a:pt x="8434" y="11140"/>
                      <a:pt x="8601" y="11171"/>
                      <a:pt x="8767" y="11213"/>
                    </a:cubicBezTo>
                    <a:cubicBezTo>
                      <a:pt x="8787" y="11219"/>
                      <a:pt x="8807" y="11223"/>
                      <a:pt x="8826" y="11223"/>
                    </a:cubicBezTo>
                    <a:cubicBezTo>
                      <a:pt x="8868" y="11223"/>
                      <a:pt x="8906" y="11207"/>
                      <a:pt x="8934" y="11171"/>
                    </a:cubicBezTo>
                    <a:cubicBezTo>
                      <a:pt x="8965" y="11182"/>
                      <a:pt x="8996" y="11182"/>
                      <a:pt x="9027" y="11182"/>
                    </a:cubicBezTo>
                    <a:cubicBezTo>
                      <a:pt x="9072" y="11271"/>
                      <a:pt x="9162" y="11321"/>
                      <a:pt x="9246" y="11321"/>
                    </a:cubicBezTo>
                    <a:cubicBezTo>
                      <a:pt x="9260" y="11321"/>
                      <a:pt x="9274" y="11320"/>
                      <a:pt x="9288" y="11317"/>
                    </a:cubicBezTo>
                    <a:cubicBezTo>
                      <a:pt x="9392" y="11296"/>
                      <a:pt x="9506" y="11307"/>
                      <a:pt x="9590" y="11234"/>
                    </a:cubicBezTo>
                    <a:cubicBezTo>
                      <a:pt x="9714" y="11129"/>
                      <a:pt x="9871" y="11057"/>
                      <a:pt x="9985" y="10932"/>
                    </a:cubicBezTo>
                    <a:cubicBezTo>
                      <a:pt x="10068" y="10849"/>
                      <a:pt x="10110" y="10745"/>
                      <a:pt x="10183" y="10661"/>
                    </a:cubicBezTo>
                    <a:cubicBezTo>
                      <a:pt x="10235" y="10609"/>
                      <a:pt x="10267" y="10526"/>
                      <a:pt x="10360" y="10505"/>
                    </a:cubicBezTo>
                    <a:cubicBezTo>
                      <a:pt x="10422" y="10484"/>
                      <a:pt x="10412" y="10401"/>
                      <a:pt x="10412" y="10338"/>
                    </a:cubicBezTo>
                    <a:cubicBezTo>
                      <a:pt x="10412" y="10328"/>
                      <a:pt x="10412" y="10317"/>
                      <a:pt x="10422" y="10307"/>
                    </a:cubicBezTo>
                    <a:cubicBezTo>
                      <a:pt x="10433" y="10287"/>
                      <a:pt x="10443" y="10276"/>
                      <a:pt x="10464" y="10255"/>
                    </a:cubicBezTo>
                    <a:cubicBezTo>
                      <a:pt x="10579" y="10120"/>
                      <a:pt x="10600" y="9953"/>
                      <a:pt x="10600" y="9787"/>
                    </a:cubicBezTo>
                    <a:cubicBezTo>
                      <a:pt x="10631" y="9755"/>
                      <a:pt x="10652" y="9703"/>
                      <a:pt x="10683" y="9683"/>
                    </a:cubicBezTo>
                    <a:cubicBezTo>
                      <a:pt x="10860" y="9588"/>
                      <a:pt x="11037" y="9464"/>
                      <a:pt x="11235" y="9433"/>
                    </a:cubicBezTo>
                    <a:cubicBezTo>
                      <a:pt x="11360" y="9412"/>
                      <a:pt x="11433" y="9349"/>
                      <a:pt x="11495" y="9266"/>
                    </a:cubicBezTo>
                    <a:cubicBezTo>
                      <a:pt x="11599" y="9141"/>
                      <a:pt x="11641" y="8985"/>
                      <a:pt x="11662" y="8829"/>
                    </a:cubicBezTo>
                    <a:cubicBezTo>
                      <a:pt x="11734" y="8735"/>
                      <a:pt x="11693" y="8641"/>
                      <a:pt x="11704" y="8537"/>
                    </a:cubicBezTo>
                    <a:lnTo>
                      <a:pt x="11704" y="8443"/>
                    </a:lnTo>
                    <a:lnTo>
                      <a:pt x="11704" y="8360"/>
                    </a:lnTo>
                    <a:lnTo>
                      <a:pt x="11704" y="8308"/>
                    </a:lnTo>
                    <a:cubicBezTo>
                      <a:pt x="11745" y="8079"/>
                      <a:pt x="11797" y="7860"/>
                      <a:pt x="11808" y="7621"/>
                    </a:cubicBezTo>
                    <a:lnTo>
                      <a:pt x="11849" y="7579"/>
                    </a:lnTo>
                    <a:cubicBezTo>
                      <a:pt x="11870" y="7579"/>
                      <a:pt x="11880" y="7569"/>
                      <a:pt x="11891" y="7569"/>
                    </a:cubicBezTo>
                    <a:cubicBezTo>
                      <a:pt x="11974" y="7517"/>
                      <a:pt x="11943" y="7444"/>
                      <a:pt x="11901" y="7392"/>
                    </a:cubicBezTo>
                    <a:cubicBezTo>
                      <a:pt x="11870" y="7329"/>
                      <a:pt x="11808" y="7288"/>
                      <a:pt x="11755" y="7246"/>
                    </a:cubicBezTo>
                    <a:cubicBezTo>
                      <a:pt x="11724" y="7173"/>
                      <a:pt x="11662" y="7110"/>
                      <a:pt x="11662" y="7017"/>
                    </a:cubicBezTo>
                    <a:cubicBezTo>
                      <a:pt x="11859" y="6861"/>
                      <a:pt x="11808" y="6871"/>
                      <a:pt x="11734" y="6673"/>
                    </a:cubicBezTo>
                    <a:cubicBezTo>
                      <a:pt x="11734" y="6652"/>
                      <a:pt x="11714" y="6631"/>
                      <a:pt x="11704" y="6621"/>
                    </a:cubicBezTo>
                    <a:cubicBezTo>
                      <a:pt x="11620" y="6517"/>
                      <a:pt x="11609" y="6402"/>
                      <a:pt x="11651" y="6277"/>
                    </a:cubicBezTo>
                    <a:cubicBezTo>
                      <a:pt x="11641" y="6173"/>
                      <a:pt x="11693" y="6090"/>
                      <a:pt x="11755" y="6007"/>
                    </a:cubicBezTo>
                    <a:cubicBezTo>
                      <a:pt x="11829" y="5986"/>
                      <a:pt x="11839" y="5903"/>
                      <a:pt x="11891" y="5861"/>
                    </a:cubicBezTo>
                    <a:cubicBezTo>
                      <a:pt x="11963" y="5809"/>
                      <a:pt x="11933" y="5747"/>
                      <a:pt x="11933" y="5674"/>
                    </a:cubicBezTo>
                    <a:lnTo>
                      <a:pt x="11933" y="5632"/>
                    </a:lnTo>
                    <a:cubicBezTo>
                      <a:pt x="11943" y="5611"/>
                      <a:pt x="11963" y="5590"/>
                      <a:pt x="11963" y="5569"/>
                    </a:cubicBezTo>
                    <a:cubicBezTo>
                      <a:pt x="12026" y="5330"/>
                      <a:pt x="12120" y="5101"/>
                      <a:pt x="12037" y="4841"/>
                    </a:cubicBezTo>
                    <a:cubicBezTo>
                      <a:pt x="12026" y="4799"/>
                      <a:pt x="12026" y="4757"/>
                      <a:pt x="12026" y="4706"/>
                    </a:cubicBezTo>
                    <a:cubicBezTo>
                      <a:pt x="12016" y="4674"/>
                      <a:pt x="11995" y="4643"/>
                      <a:pt x="11984" y="4612"/>
                    </a:cubicBezTo>
                    <a:cubicBezTo>
                      <a:pt x="12016" y="4602"/>
                      <a:pt x="12016" y="4581"/>
                      <a:pt x="11984" y="4570"/>
                    </a:cubicBezTo>
                    <a:cubicBezTo>
                      <a:pt x="11933" y="4414"/>
                      <a:pt x="11859" y="4268"/>
                      <a:pt x="11891" y="4102"/>
                    </a:cubicBezTo>
                    <a:lnTo>
                      <a:pt x="11891" y="3748"/>
                    </a:lnTo>
                    <a:cubicBezTo>
                      <a:pt x="11891" y="3498"/>
                      <a:pt x="11818" y="3404"/>
                      <a:pt x="11568" y="3320"/>
                    </a:cubicBezTo>
                    <a:cubicBezTo>
                      <a:pt x="11505" y="3195"/>
                      <a:pt x="11360" y="3154"/>
                      <a:pt x="11276" y="3040"/>
                    </a:cubicBezTo>
                    <a:cubicBezTo>
                      <a:pt x="11171" y="2908"/>
                      <a:pt x="11029" y="2857"/>
                      <a:pt x="10874" y="2857"/>
                    </a:cubicBezTo>
                    <a:cubicBezTo>
                      <a:pt x="10846" y="2857"/>
                      <a:pt x="10817" y="2859"/>
                      <a:pt x="10787" y="2862"/>
                    </a:cubicBezTo>
                    <a:cubicBezTo>
                      <a:pt x="10767" y="2821"/>
                      <a:pt x="10725" y="2811"/>
                      <a:pt x="10693" y="2811"/>
                    </a:cubicBezTo>
                    <a:lnTo>
                      <a:pt x="10600" y="2811"/>
                    </a:lnTo>
                    <a:cubicBezTo>
                      <a:pt x="10579" y="2800"/>
                      <a:pt x="10568" y="2779"/>
                      <a:pt x="10547" y="2769"/>
                    </a:cubicBezTo>
                    <a:lnTo>
                      <a:pt x="10506" y="2727"/>
                    </a:lnTo>
                    <a:cubicBezTo>
                      <a:pt x="10475" y="2654"/>
                      <a:pt x="10381" y="2696"/>
                      <a:pt x="10350" y="2644"/>
                    </a:cubicBezTo>
                    <a:cubicBezTo>
                      <a:pt x="10308" y="2602"/>
                      <a:pt x="10288" y="2550"/>
                      <a:pt x="10256" y="2487"/>
                    </a:cubicBezTo>
                    <a:cubicBezTo>
                      <a:pt x="10225" y="2415"/>
                      <a:pt x="10173" y="2394"/>
                      <a:pt x="10089" y="2394"/>
                    </a:cubicBezTo>
                    <a:cubicBezTo>
                      <a:pt x="10038" y="2290"/>
                      <a:pt x="9934" y="2238"/>
                      <a:pt x="9819" y="2217"/>
                    </a:cubicBezTo>
                    <a:cubicBezTo>
                      <a:pt x="9767" y="2207"/>
                      <a:pt x="9725" y="2186"/>
                      <a:pt x="9673" y="2175"/>
                    </a:cubicBezTo>
                    <a:cubicBezTo>
                      <a:pt x="9652" y="2133"/>
                      <a:pt x="9631" y="2103"/>
                      <a:pt x="9621" y="2071"/>
                    </a:cubicBezTo>
                    <a:cubicBezTo>
                      <a:pt x="9600" y="1936"/>
                      <a:pt x="9517" y="1832"/>
                      <a:pt x="9413" y="1749"/>
                    </a:cubicBezTo>
                    <a:cubicBezTo>
                      <a:pt x="9392" y="1655"/>
                      <a:pt x="9340" y="1571"/>
                      <a:pt x="9350" y="1478"/>
                    </a:cubicBezTo>
                    <a:cubicBezTo>
                      <a:pt x="9340" y="1446"/>
                      <a:pt x="9330" y="1425"/>
                      <a:pt x="9309" y="1395"/>
                    </a:cubicBezTo>
                    <a:cubicBezTo>
                      <a:pt x="9281" y="1339"/>
                      <a:pt x="9272" y="1321"/>
                      <a:pt x="9241" y="1321"/>
                    </a:cubicBezTo>
                    <a:cubicBezTo>
                      <a:pt x="9225" y="1321"/>
                      <a:pt x="9204" y="1325"/>
                      <a:pt x="9173" y="1332"/>
                    </a:cubicBezTo>
                    <a:lnTo>
                      <a:pt x="9121" y="1332"/>
                    </a:lnTo>
                    <a:lnTo>
                      <a:pt x="9121" y="1291"/>
                    </a:lnTo>
                    <a:cubicBezTo>
                      <a:pt x="9215" y="1228"/>
                      <a:pt x="9215" y="1217"/>
                      <a:pt x="9163" y="1155"/>
                    </a:cubicBezTo>
                    <a:cubicBezTo>
                      <a:pt x="9080" y="1071"/>
                      <a:pt x="8965" y="1061"/>
                      <a:pt x="8851" y="1061"/>
                    </a:cubicBezTo>
                    <a:cubicBezTo>
                      <a:pt x="8840" y="1020"/>
                      <a:pt x="8830" y="988"/>
                      <a:pt x="8798" y="967"/>
                    </a:cubicBezTo>
                    <a:cubicBezTo>
                      <a:pt x="8777" y="916"/>
                      <a:pt x="8715" y="895"/>
                      <a:pt x="8684" y="853"/>
                    </a:cubicBezTo>
                    <a:cubicBezTo>
                      <a:pt x="8590" y="687"/>
                      <a:pt x="8413" y="655"/>
                      <a:pt x="8247" y="603"/>
                    </a:cubicBezTo>
                    <a:cubicBezTo>
                      <a:pt x="8173" y="572"/>
                      <a:pt x="8111" y="541"/>
                      <a:pt x="8039" y="509"/>
                    </a:cubicBezTo>
                    <a:cubicBezTo>
                      <a:pt x="7913" y="447"/>
                      <a:pt x="7779" y="368"/>
                      <a:pt x="7624" y="368"/>
                    </a:cubicBezTo>
                    <a:cubicBezTo>
                      <a:pt x="7599" y="368"/>
                      <a:pt x="7574" y="370"/>
                      <a:pt x="7549" y="374"/>
                    </a:cubicBezTo>
                    <a:lnTo>
                      <a:pt x="7414" y="374"/>
                    </a:lnTo>
                    <a:cubicBezTo>
                      <a:pt x="7393" y="384"/>
                      <a:pt x="7382" y="395"/>
                      <a:pt x="7361" y="405"/>
                    </a:cubicBezTo>
                    <a:lnTo>
                      <a:pt x="7320" y="405"/>
                    </a:lnTo>
                    <a:cubicBezTo>
                      <a:pt x="7310" y="395"/>
                      <a:pt x="7289" y="384"/>
                      <a:pt x="7268" y="374"/>
                    </a:cubicBezTo>
                    <a:cubicBezTo>
                      <a:pt x="7174" y="363"/>
                      <a:pt x="7070" y="374"/>
                      <a:pt x="6987" y="353"/>
                    </a:cubicBezTo>
                    <a:cubicBezTo>
                      <a:pt x="6958" y="344"/>
                      <a:pt x="6932" y="339"/>
                      <a:pt x="6908" y="339"/>
                    </a:cubicBezTo>
                    <a:cubicBezTo>
                      <a:pt x="6851" y="339"/>
                      <a:pt x="6804" y="365"/>
                      <a:pt x="6768" y="416"/>
                    </a:cubicBezTo>
                    <a:cubicBezTo>
                      <a:pt x="6690" y="416"/>
                      <a:pt x="6609" y="409"/>
                      <a:pt x="6530" y="409"/>
                    </a:cubicBezTo>
                    <a:cubicBezTo>
                      <a:pt x="6472" y="409"/>
                      <a:pt x="6415" y="413"/>
                      <a:pt x="6362" y="426"/>
                    </a:cubicBezTo>
                    <a:cubicBezTo>
                      <a:pt x="6324" y="435"/>
                      <a:pt x="6291" y="440"/>
                      <a:pt x="6261" y="440"/>
                    </a:cubicBezTo>
                    <a:cubicBezTo>
                      <a:pt x="6192" y="440"/>
                      <a:pt x="6139" y="415"/>
                      <a:pt x="6081" y="363"/>
                    </a:cubicBezTo>
                    <a:cubicBezTo>
                      <a:pt x="6058" y="359"/>
                      <a:pt x="6036" y="356"/>
                      <a:pt x="6015" y="356"/>
                    </a:cubicBezTo>
                    <a:cubicBezTo>
                      <a:pt x="5903" y="356"/>
                      <a:pt x="5818" y="420"/>
                      <a:pt x="5748" y="499"/>
                    </a:cubicBezTo>
                    <a:cubicBezTo>
                      <a:pt x="5727" y="499"/>
                      <a:pt x="5716" y="499"/>
                      <a:pt x="5706" y="509"/>
                    </a:cubicBezTo>
                    <a:cubicBezTo>
                      <a:pt x="5612" y="509"/>
                      <a:pt x="5540" y="551"/>
                      <a:pt x="5477" y="603"/>
                    </a:cubicBezTo>
                    <a:cubicBezTo>
                      <a:pt x="5331" y="551"/>
                      <a:pt x="5248" y="447"/>
                      <a:pt x="5237" y="291"/>
                    </a:cubicBezTo>
                    <a:cubicBezTo>
                      <a:pt x="5237" y="238"/>
                      <a:pt x="5248" y="166"/>
                      <a:pt x="5196" y="124"/>
                    </a:cubicBezTo>
                    <a:cubicBezTo>
                      <a:pt x="5144" y="83"/>
                      <a:pt x="5092" y="51"/>
                      <a:pt x="5040" y="41"/>
                    </a:cubicBezTo>
                    <a:cubicBezTo>
                      <a:pt x="4952" y="28"/>
                      <a:pt x="4864" y="1"/>
                      <a:pt x="4776"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6" name="Google Shape;236;p41"/>
              <p:cNvPicPr preferRelativeResize="0"/>
              <p:nvPr/>
            </p:nvPicPr>
            <p:blipFill rotWithShape="1">
              <a:blip r:embed="rId5">
                <a:alphaModFix/>
              </a:blip>
              <a:srcRect/>
              <a:stretch/>
            </p:blipFill>
            <p:spPr>
              <a:xfrm>
                <a:off x="477350" y="1220239"/>
                <a:ext cx="803675" cy="794423"/>
              </a:xfrm>
              <a:prstGeom prst="rect">
                <a:avLst/>
              </a:prstGeom>
              <a:noFill/>
              <a:ln>
                <a:noFill/>
              </a:ln>
            </p:spPr>
          </p:pic>
        </p:grpSp>
        <p:grpSp>
          <p:nvGrpSpPr>
            <p:cNvPr id="237" name="Google Shape;237;p41"/>
            <p:cNvGrpSpPr/>
            <p:nvPr/>
          </p:nvGrpSpPr>
          <p:grpSpPr>
            <a:xfrm>
              <a:off x="373845" y="1100213"/>
              <a:ext cx="346159" cy="373662"/>
              <a:chOff x="-631075" y="2392173"/>
              <a:chExt cx="735725" cy="794180"/>
            </a:xfrm>
          </p:grpSpPr>
          <p:sp>
            <p:nvSpPr>
              <p:cNvPr id="238" name="Google Shape;238;p41"/>
              <p:cNvSpPr/>
              <p:nvPr/>
            </p:nvSpPr>
            <p:spPr>
              <a:xfrm>
                <a:off x="-631075" y="2393149"/>
                <a:ext cx="735723" cy="792227"/>
              </a:xfrm>
              <a:custGeom>
                <a:avLst/>
                <a:gdLst/>
                <a:ahLst/>
                <a:cxnLst/>
                <a:rect l="l" t="t" r="r" b="b"/>
                <a:pathLst>
                  <a:path w="10143" h="10922" extrusionOk="0">
                    <a:moveTo>
                      <a:pt x="7331" y="977"/>
                    </a:moveTo>
                    <a:cubicBezTo>
                      <a:pt x="7331" y="987"/>
                      <a:pt x="7321" y="998"/>
                      <a:pt x="7310" y="1008"/>
                    </a:cubicBezTo>
                    <a:cubicBezTo>
                      <a:pt x="7310" y="998"/>
                      <a:pt x="7310" y="998"/>
                      <a:pt x="7300" y="987"/>
                    </a:cubicBezTo>
                    <a:cubicBezTo>
                      <a:pt x="7310" y="987"/>
                      <a:pt x="7321" y="987"/>
                      <a:pt x="7331" y="977"/>
                    </a:cubicBezTo>
                    <a:close/>
                    <a:moveTo>
                      <a:pt x="5290" y="1872"/>
                    </a:moveTo>
                    <a:cubicBezTo>
                      <a:pt x="5269" y="1893"/>
                      <a:pt x="5249" y="1903"/>
                      <a:pt x="5239" y="1914"/>
                    </a:cubicBezTo>
                    <a:cubicBezTo>
                      <a:pt x="5239" y="1903"/>
                      <a:pt x="5249" y="1882"/>
                      <a:pt x="5269" y="1882"/>
                    </a:cubicBezTo>
                    <a:cubicBezTo>
                      <a:pt x="5280" y="1872"/>
                      <a:pt x="5280" y="1872"/>
                      <a:pt x="5290" y="1872"/>
                    </a:cubicBezTo>
                    <a:close/>
                    <a:moveTo>
                      <a:pt x="7175" y="2081"/>
                    </a:moveTo>
                    <a:cubicBezTo>
                      <a:pt x="7206" y="2091"/>
                      <a:pt x="7217" y="2091"/>
                      <a:pt x="7227" y="2101"/>
                    </a:cubicBezTo>
                    <a:cubicBezTo>
                      <a:pt x="7206" y="2091"/>
                      <a:pt x="7196" y="2091"/>
                      <a:pt x="7175" y="2091"/>
                    </a:cubicBezTo>
                    <a:lnTo>
                      <a:pt x="7175" y="2081"/>
                    </a:lnTo>
                    <a:close/>
                    <a:moveTo>
                      <a:pt x="4790" y="2216"/>
                    </a:moveTo>
                    <a:cubicBezTo>
                      <a:pt x="4790" y="2216"/>
                      <a:pt x="4790" y="2226"/>
                      <a:pt x="4801" y="2226"/>
                    </a:cubicBezTo>
                    <a:cubicBezTo>
                      <a:pt x="4790" y="2226"/>
                      <a:pt x="4790" y="2226"/>
                      <a:pt x="4780" y="2236"/>
                    </a:cubicBezTo>
                    <a:cubicBezTo>
                      <a:pt x="4780" y="2226"/>
                      <a:pt x="4790" y="2226"/>
                      <a:pt x="4790" y="2226"/>
                    </a:cubicBezTo>
                    <a:lnTo>
                      <a:pt x="4790" y="2216"/>
                    </a:lnTo>
                    <a:close/>
                    <a:moveTo>
                      <a:pt x="1907" y="2278"/>
                    </a:moveTo>
                    <a:cubicBezTo>
                      <a:pt x="1896" y="2278"/>
                      <a:pt x="1896" y="2278"/>
                      <a:pt x="1896" y="2289"/>
                    </a:cubicBezTo>
                    <a:lnTo>
                      <a:pt x="1896" y="2278"/>
                    </a:lnTo>
                    <a:close/>
                    <a:moveTo>
                      <a:pt x="4624" y="2268"/>
                    </a:moveTo>
                    <a:lnTo>
                      <a:pt x="4624" y="2278"/>
                    </a:lnTo>
                    <a:lnTo>
                      <a:pt x="4614" y="2278"/>
                    </a:lnTo>
                    <a:cubicBezTo>
                      <a:pt x="4614" y="2289"/>
                      <a:pt x="4614" y="2289"/>
                      <a:pt x="4624" y="2289"/>
                    </a:cubicBezTo>
                    <a:lnTo>
                      <a:pt x="4624" y="2299"/>
                    </a:lnTo>
                    <a:cubicBezTo>
                      <a:pt x="4614" y="2289"/>
                      <a:pt x="4614" y="2289"/>
                      <a:pt x="4603" y="2289"/>
                    </a:cubicBezTo>
                    <a:lnTo>
                      <a:pt x="4614" y="2278"/>
                    </a:lnTo>
                    <a:cubicBezTo>
                      <a:pt x="4614" y="2268"/>
                      <a:pt x="4624" y="2268"/>
                      <a:pt x="4624" y="2268"/>
                    </a:cubicBezTo>
                    <a:close/>
                    <a:moveTo>
                      <a:pt x="3749" y="2653"/>
                    </a:moveTo>
                    <a:lnTo>
                      <a:pt x="3749" y="2653"/>
                    </a:lnTo>
                    <a:cubicBezTo>
                      <a:pt x="3760" y="2664"/>
                      <a:pt x="3770" y="2685"/>
                      <a:pt x="3781" y="2694"/>
                    </a:cubicBezTo>
                    <a:cubicBezTo>
                      <a:pt x="3770" y="2685"/>
                      <a:pt x="3749" y="2674"/>
                      <a:pt x="3749" y="2653"/>
                    </a:cubicBezTo>
                    <a:close/>
                    <a:moveTo>
                      <a:pt x="1354" y="2757"/>
                    </a:moveTo>
                    <a:cubicBezTo>
                      <a:pt x="1354" y="2757"/>
                      <a:pt x="1365" y="2757"/>
                      <a:pt x="1365" y="2768"/>
                    </a:cubicBezTo>
                    <a:lnTo>
                      <a:pt x="1354" y="2768"/>
                    </a:lnTo>
                    <a:lnTo>
                      <a:pt x="1354" y="2757"/>
                    </a:lnTo>
                    <a:close/>
                    <a:moveTo>
                      <a:pt x="4239" y="3372"/>
                    </a:moveTo>
                    <a:lnTo>
                      <a:pt x="4239" y="3382"/>
                    </a:lnTo>
                    <a:lnTo>
                      <a:pt x="4228" y="3372"/>
                    </a:lnTo>
                    <a:close/>
                    <a:moveTo>
                      <a:pt x="8591" y="3986"/>
                    </a:moveTo>
                    <a:cubicBezTo>
                      <a:pt x="8591" y="3986"/>
                      <a:pt x="8591" y="3996"/>
                      <a:pt x="8601" y="3996"/>
                    </a:cubicBezTo>
                    <a:lnTo>
                      <a:pt x="8591" y="3996"/>
                    </a:lnTo>
                    <a:lnTo>
                      <a:pt x="8591" y="3986"/>
                    </a:lnTo>
                    <a:close/>
                    <a:moveTo>
                      <a:pt x="4984" y="4279"/>
                    </a:moveTo>
                    <a:lnTo>
                      <a:pt x="4984" y="4279"/>
                    </a:lnTo>
                    <a:cubicBezTo>
                      <a:pt x="4988" y="4279"/>
                      <a:pt x="4992" y="4284"/>
                      <a:pt x="4989" y="4298"/>
                    </a:cubicBezTo>
                    <a:cubicBezTo>
                      <a:pt x="4961" y="4298"/>
                      <a:pt x="4975" y="4279"/>
                      <a:pt x="4984" y="4279"/>
                    </a:cubicBezTo>
                    <a:close/>
                    <a:moveTo>
                      <a:pt x="5155" y="4538"/>
                    </a:moveTo>
                    <a:lnTo>
                      <a:pt x="5155" y="4548"/>
                    </a:lnTo>
                    <a:lnTo>
                      <a:pt x="5134" y="4548"/>
                    </a:lnTo>
                    <a:cubicBezTo>
                      <a:pt x="5144" y="4548"/>
                      <a:pt x="5144" y="4538"/>
                      <a:pt x="5155" y="4538"/>
                    </a:cubicBezTo>
                    <a:close/>
                    <a:moveTo>
                      <a:pt x="4614" y="4902"/>
                    </a:moveTo>
                    <a:cubicBezTo>
                      <a:pt x="4614" y="4913"/>
                      <a:pt x="4614" y="4913"/>
                      <a:pt x="4603" y="4913"/>
                    </a:cubicBezTo>
                    <a:lnTo>
                      <a:pt x="4614" y="4902"/>
                    </a:lnTo>
                    <a:close/>
                    <a:moveTo>
                      <a:pt x="9341" y="4996"/>
                    </a:moveTo>
                    <a:lnTo>
                      <a:pt x="9341" y="5006"/>
                    </a:lnTo>
                    <a:lnTo>
                      <a:pt x="9330" y="5006"/>
                    </a:lnTo>
                    <a:lnTo>
                      <a:pt x="9341" y="4996"/>
                    </a:lnTo>
                    <a:close/>
                    <a:moveTo>
                      <a:pt x="4489" y="5475"/>
                    </a:moveTo>
                    <a:cubicBezTo>
                      <a:pt x="4489" y="5475"/>
                      <a:pt x="4478" y="5475"/>
                      <a:pt x="4478" y="5485"/>
                    </a:cubicBezTo>
                    <a:lnTo>
                      <a:pt x="4478" y="5475"/>
                    </a:lnTo>
                    <a:close/>
                    <a:moveTo>
                      <a:pt x="1719" y="5517"/>
                    </a:moveTo>
                    <a:cubicBezTo>
                      <a:pt x="1719" y="5517"/>
                      <a:pt x="1719" y="5527"/>
                      <a:pt x="1729" y="5527"/>
                    </a:cubicBezTo>
                    <a:lnTo>
                      <a:pt x="1708" y="5527"/>
                    </a:lnTo>
                    <a:cubicBezTo>
                      <a:pt x="1719" y="5527"/>
                      <a:pt x="1719" y="5517"/>
                      <a:pt x="1719" y="5517"/>
                    </a:cubicBezTo>
                    <a:close/>
                    <a:moveTo>
                      <a:pt x="5644" y="6318"/>
                    </a:moveTo>
                    <a:lnTo>
                      <a:pt x="5644" y="6329"/>
                    </a:lnTo>
                    <a:lnTo>
                      <a:pt x="5634" y="6329"/>
                    </a:lnTo>
                    <a:cubicBezTo>
                      <a:pt x="5634" y="6329"/>
                      <a:pt x="5644" y="6329"/>
                      <a:pt x="5644" y="6318"/>
                    </a:cubicBezTo>
                    <a:close/>
                    <a:moveTo>
                      <a:pt x="1407" y="6370"/>
                    </a:moveTo>
                    <a:lnTo>
                      <a:pt x="1417" y="6380"/>
                    </a:lnTo>
                    <a:lnTo>
                      <a:pt x="1396" y="6380"/>
                    </a:lnTo>
                    <a:cubicBezTo>
                      <a:pt x="1407" y="6380"/>
                      <a:pt x="1407" y="6380"/>
                      <a:pt x="1407" y="6370"/>
                    </a:cubicBezTo>
                    <a:close/>
                    <a:moveTo>
                      <a:pt x="1604" y="7359"/>
                    </a:moveTo>
                    <a:lnTo>
                      <a:pt x="1604" y="7370"/>
                    </a:lnTo>
                    <a:lnTo>
                      <a:pt x="1594" y="7370"/>
                    </a:lnTo>
                    <a:lnTo>
                      <a:pt x="1604" y="7359"/>
                    </a:lnTo>
                    <a:close/>
                    <a:moveTo>
                      <a:pt x="7904" y="7537"/>
                    </a:moveTo>
                    <a:cubicBezTo>
                      <a:pt x="7904" y="7537"/>
                      <a:pt x="7904" y="7547"/>
                      <a:pt x="7914" y="7547"/>
                    </a:cubicBezTo>
                    <a:lnTo>
                      <a:pt x="7904" y="7547"/>
                    </a:lnTo>
                    <a:lnTo>
                      <a:pt x="7904" y="7537"/>
                    </a:lnTo>
                    <a:close/>
                    <a:moveTo>
                      <a:pt x="5832" y="7984"/>
                    </a:moveTo>
                    <a:lnTo>
                      <a:pt x="5832" y="7995"/>
                    </a:lnTo>
                    <a:lnTo>
                      <a:pt x="5822" y="8005"/>
                    </a:lnTo>
                    <a:cubicBezTo>
                      <a:pt x="5832" y="7995"/>
                      <a:pt x="5832" y="7995"/>
                      <a:pt x="5832" y="7984"/>
                    </a:cubicBezTo>
                    <a:close/>
                    <a:moveTo>
                      <a:pt x="1136" y="8245"/>
                    </a:moveTo>
                    <a:cubicBezTo>
                      <a:pt x="1136" y="8255"/>
                      <a:pt x="1136" y="8255"/>
                      <a:pt x="1125" y="8265"/>
                    </a:cubicBezTo>
                    <a:lnTo>
                      <a:pt x="1125" y="8255"/>
                    </a:lnTo>
                    <a:lnTo>
                      <a:pt x="1136" y="8245"/>
                    </a:lnTo>
                    <a:close/>
                    <a:moveTo>
                      <a:pt x="501" y="8275"/>
                    </a:moveTo>
                    <a:lnTo>
                      <a:pt x="501" y="8286"/>
                    </a:lnTo>
                    <a:lnTo>
                      <a:pt x="491" y="8286"/>
                    </a:lnTo>
                    <a:cubicBezTo>
                      <a:pt x="501" y="8286"/>
                      <a:pt x="501" y="8286"/>
                      <a:pt x="501" y="8275"/>
                    </a:cubicBezTo>
                    <a:close/>
                    <a:moveTo>
                      <a:pt x="3323" y="8453"/>
                    </a:moveTo>
                    <a:cubicBezTo>
                      <a:pt x="3333" y="8463"/>
                      <a:pt x="3344" y="8474"/>
                      <a:pt x="3344" y="8484"/>
                    </a:cubicBezTo>
                    <a:lnTo>
                      <a:pt x="3323" y="8484"/>
                    </a:lnTo>
                    <a:lnTo>
                      <a:pt x="3323" y="8463"/>
                    </a:lnTo>
                    <a:lnTo>
                      <a:pt x="3323" y="8453"/>
                    </a:lnTo>
                    <a:close/>
                    <a:moveTo>
                      <a:pt x="2448" y="8619"/>
                    </a:moveTo>
                    <a:cubicBezTo>
                      <a:pt x="2479" y="8619"/>
                      <a:pt x="2500" y="8619"/>
                      <a:pt x="2511" y="8640"/>
                    </a:cubicBezTo>
                    <a:cubicBezTo>
                      <a:pt x="2490" y="8629"/>
                      <a:pt x="2469" y="8619"/>
                      <a:pt x="2448" y="8619"/>
                    </a:cubicBezTo>
                    <a:close/>
                    <a:moveTo>
                      <a:pt x="5915" y="8754"/>
                    </a:moveTo>
                    <a:lnTo>
                      <a:pt x="5915" y="8765"/>
                    </a:lnTo>
                    <a:cubicBezTo>
                      <a:pt x="5905" y="8765"/>
                      <a:pt x="5905" y="8765"/>
                      <a:pt x="5915" y="8754"/>
                    </a:cubicBezTo>
                    <a:close/>
                    <a:moveTo>
                      <a:pt x="626" y="8817"/>
                    </a:moveTo>
                    <a:cubicBezTo>
                      <a:pt x="626" y="8817"/>
                      <a:pt x="626" y="8828"/>
                      <a:pt x="636" y="8828"/>
                    </a:cubicBezTo>
                    <a:cubicBezTo>
                      <a:pt x="626" y="8828"/>
                      <a:pt x="626" y="8828"/>
                      <a:pt x="626" y="8838"/>
                    </a:cubicBezTo>
                    <a:lnTo>
                      <a:pt x="626" y="8817"/>
                    </a:lnTo>
                    <a:close/>
                    <a:moveTo>
                      <a:pt x="6800" y="8765"/>
                    </a:moveTo>
                    <a:cubicBezTo>
                      <a:pt x="6810" y="8775"/>
                      <a:pt x="6810" y="8786"/>
                      <a:pt x="6821" y="8796"/>
                    </a:cubicBezTo>
                    <a:cubicBezTo>
                      <a:pt x="6769" y="8817"/>
                      <a:pt x="6738" y="8828"/>
                      <a:pt x="6706" y="8838"/>
                    </a:cubicBezTo>
                    <a:cubicBezTo>
                      <a:pt x="6738" y="8807"/>
                      <a:pt x="6759" y="8786"/>
                      <a:pt x="6800" y="8765"/>
                    </a:cubicBezTo>
                    <a:close/>
                    <a:moveTo>
                      <a:pt x="6675" y="8879"/>
                    </a:moveTo>
                    <a:lnTo>
                      <a:pt x="6675" y="8879"/>
                    </a:lnTo>
                    <a:cubicBezTo>
                      <a:pt x="6675" y="8900"/>
                      <a:pt x="6665" y="8911"/>
                      <a:pt x="6665" y="8942"/>
                    </a:cubicBezTo>
                    <a:cubicBezTo>
                      <a:pt x="6655" y="8921"/>
                      <a:pt x="6655" y="8911"/>
                      <a:pt x="6665" y="8900"/>
                    </a:cubicBezTo>
                    <a:cubicBezTo>
                      <a:pt x="6665" y="8890"/>
                      <a:pt x="6675" y="8890"/>
                      <a:pt x="6675" y="8879"/>
                    </a:cubicBezTo>
                    <a:close/>
                    <a:moveTo>
                      <a:pt x="3749" y="9202"/>
                    </a:moveTo>
                    <a:lnTo>
                      <a:pt x="3749" y="9233"/>
                    </a:lnTo>
                    <a:cubicBezTo>
                      <a:pt x="3739" y="9223"/>
                      <a:pt x="3739" y="9212"/>
                      <a:pt x="3728" y="9202"/>
                    </a:cubicBezTo>
                    <a:close/>
                    <a:moveTo>
                      <a:pt x="5873" y="9536"/>
                    </a:moveTo>
                    <a:lnTo>
                      <a:pt x="5873" y="9546"/>
                    </a:lnTo>
                    <a:lnTo>
                      <a:pt x="5873" y="9556"/>
                    </a:lnTo>
                    <a:lnTo>
                      <a:pt x="5873" y="9577"/>
                    </a:lnTo>
                    <a:lnTo>
                      <a:pt x="5863" y="9587"/>
                    </a:lnTo>
                    <a:cubicBezTo>
                      <a:pt x="5863" y="9577"/>
                      <a:pt x="5863" y="9556"/>
                      <a:pt x="5873" y="9536"/>
                    </a:cubicBezTo>
                    <a:close/>
                    <a:moveTo>
                      <a:pt x="5280" y="10056"/>
                    </a:moveTo>
                    <a:lnTo>
                      <a:pt x="5280" y="10066"/>
                    </a:lnTo>
                    <a:cubicBezTo>
                      <a:pt x="5269" y="10066"/>
                      <a:pt x="5269" y="10077"/>
                      <a:pt x="5269" y="10077"/>
                    </a:cubicBezTo>
                    <a:cubicBezTo>
                      <a:pt x="5269" y="10066"/>
                      <a:pt x="5269" y="10066"/>
                      <a:pt x="5280" y="10056"/>
                    </a:cubicBezTo>
                    <a:close/>
                    <a:moveTo>
                      <a:pt x="6612" y="0"/>
                    </a:moveTo>
                    <a:cubicBezTo>
                      <a:pt x="6492" y="0"/>
                      <a:pt x="6373" y="24"/>
                      <a:pt x="6269" y="91"/>
                    </a:cubicBezTo>
                    <a:cubicBezTo>
                      <a:pt x="6165" y="154"/>
                      <a:pt x="6051" y="175"/>
                      <a:pt x="5957" y="248"/>
                    </a:cubicBezTo>
                    <a:cubicBezTo>
                      <a:pt x="5957" y="248"/>
                      <a:pt x="5967" y="258"/>
                      <a:pt x="5967" y="269"/>
                    </a:cubicBezTo>
                    <a:lnTo>
                      <a:pt x="5957" y="269"/>
                    </a:lnTo>
                    <a:lnTo>
                      <a:pt x="5957" y="248"/>
                    </a:lnTo>
                    <a:cubicBezTo>
                      <a:pt x="5949" y="249"/>
                      <a:pt x="5941" y="250"/>
                      <a:pt x="5934" y="250"/>
                    </a:cubicBezTo>
                    <a:cubicBezTo>
                      <a:pt x="5871" y="250"/>
                      <a:pt x="5815" y="215"/>
                      <a:pt x="5759" y="206"/>
                    </a:cubicBezTo>
                    <a:cubicBezTo>
                      <a:pt x="5736" y="199"/>
                      <a:pt x="5713" y="194"/>
                      <a:pt x="5691" y="194"/>
                    </a:cubicBezTo>
                    <a:cubicBezTo>
                      <a:pt x="5652" y="194"/>
                      <a:pt x="5615" y="208"/>
                      <a:pt x="5582" y="248"/>
                    </a:cubicBezTo>
                    <a:cubicBezTo>
                      <a:pt x="5525" y="241"/>
                      <a:pt x="5458" y="224"/>
                      <a:pt x="5408" y="224"/>
                    </a:cubicBezTo>
                    <a:cubicBezTo>
                      <a:pt x="5385" y="224"/>
                      <a:pt x="5366" y="228"/>
                      <a:pt x="5353" y="237"/>
                    </a:cubicBezTo>
                    <a:cubicBezTo>
                      <a:pt x="5186" y="362"/>
                      <a:pt x="4947" y="436"/>
                      <a:pt x="4895" y="675"/>
                    </a:cubicBezTo>
                    <a:cubicBezTo>
                      <a:pt x="4822" y="685"/>
                      <a:pt x="4790" y="737"/>
                      <a:pt x="4790" y="800"/>
                    </a:cubicBezTo>
                    <a:cubicBezTo>
                      <a:pt x="4707" y="841"/>
                      <a:pt x="4655" y="914"/>
                      <a:pt x="4593" y="987"/>
                    </a:cubicBezTo>
                    <a:cubicBezTo>
                      <a:pt x="4457" y="1112"/>
                      <a:pt x="4301" y="1373"/>
                      <a:pt x="4249" y="1560"/>
                    </a:cubicBezTo>
                    <a:lnTo>
                      <a:pt x="4156" y="1841"/>
                    </a:lnTo>
                    <a:cubicBezTo>
                      <a:pt x="4031" y="2049"/>
                      <a:pt x="3947" y="2268"/>
                      <a:pt x="3937" y="2518"/>
                    </a:cubicBezTo>
                    <a:cubicBezTo>
                      <a:pt x="3927" y="2632"/>
                      <a:pt x="3927" y="2632"/>
                      <a:pt x="3749" y="2653"/>
                    </a:cubicBezTo>
                    <a:lnTo>
                      <a:pt x="3687" y="2590"/>
                    </a:lnTo>
                    <a:cubicBezTo>
                      <a:pt x="3603" y="2445"/>
                      <a:pt x="3468" y="2382"/>
                      <a:pt x="3323" y="2340"/>
                    </a:cubicBezTo>
                    <a:cubicBezTo>
                      <a:pt x="3145" y="2320"/>
                      <a:pt x="3010" y="2226"/>
                      <a:pt x="2906" y="2091"/>
                    </a:cubicBezTo>
                    <a:cubicBezTo>
                      <a:pt x="2884" y="2046"/>
                      <a:pt x="2857" y="2034"/>
                      <a:pt x="2820" y="2034"/>
                    </a:cubicBezTo>
                    <a:cubicBezTo>
                      <a:pt x="2805" y="2034"/>
                      <a:pt x="2789" y="2036"/>
                      <a:pt x="2770" y="2039"/>
                    </a:cubicBezTo>
                    <a:cubicBezTo>
                      <a:pt x="2743" y="2039"/>
                      <a:pt x="2715" y="2030"/>
                      <a:pt x="2690" y="2030"/>
                    </a:cubicBezTo>
                    <a:cubicBezTo>
                      <a:pt x="2678" y="2030"/>
                      <a:pt x="2667" y="2032"/>
                      <a:pt x="2656" y="2039"/>
                    </a:cubicBezTo>
                    <a:cubicBezTo>
                      <a:pt x="2561" y="2086"/>
                      <a:pt x="2462" y="2103"/>
                      <a:pt x="2364" y="2103"/>
                    </a:cubicBezTo>
                    <a:cubicBezTo>
                      <a:pt x="2311" y="2103"/>
                      <a:pt x="2259" y="2098"/>
                      <a:pt x="2208" y="2091"/>
                    </a:cubicBezTo>
                    <a:cubicBezTo>
                      <a:pt x="2151" y="2083"/>
                      <a:pt x="2095" y="2079"/>
                      <a:pt x="2040" y="2079"/>
                    </a:cubicBezTo>
                    <a:cubicBezTo>
                      <a:pt x="1865" y="2079"/>
                      <a:pt x="1700" y="2118"/>
                      <a:pt x="1542" y="2206"/>
                    </a:cubicBezTo>
                    <a:cubicBezTo>
                      <a:pt x="1524" y="2204"/>
                      <a:pt x="1507" y="2203"/>
                      <a:pt x="1490" y="2203"/>
                    </a:cubicBezTo>
                    <a:cubicBezTo>
                      <a:pt x="1264" y="2203"/>
                      <a:pt x="1079" y="2325"/>
                      <a:pt x="875" y="2393"/>
                    </a:cubicBezTo>
                    <a:cubicBezTo>
                      <a:pt x="751" y="2445"/>
                      <a:pt x="667" y="2549"/>
                      <a:pt x="678" y="2705"/>
                    </a:cubicBezTo>
                    <a:cubicBezTo>
                      <a:pt x="657" y="2726"/>
                      <a:pt x="636" y="2747"/>
                      <a:pt x="616" y="2757"/>
                    </a:cubicBezTo>
                    <a:cubicBezTo>
                      <a:pt x="553" y="2789"/>
                      <a:pt x="521" y="2830"/>
                      <a:pt x="501" y="2893"/>
                    </a:cubicBezTo>
                    <a:lnTo>
                      <a:pt x="438" y="2955"/>
                    </a:lnTo>
                    <a:cubicBezTo>
                      <a:pt x="407" y="2965"/>
                      <a:pt x="387" y="2986"/>
                      <a:pt x="387" y="3018"/>
                    </a:cubicBezTo>
                    <a:cubicBezTo>
                      <a:pt x="387" y="3039"/>
                      <a:pt x="387" y="3059"/>
                      <a:pt x="376" y="3080"/>
                    </a:cubicBezTo>
                    <a:lnTo>
                      <a:pt x="366" y="3080"/>
                    </a:lnTo>
                    <a:lnTo>
                      <a:pt x="313" y="3132"/>
                    </a:lnTo>
                    <a:cubicBezTo>
                      <a:pt x="306" y="3128"/>
                      <a:pt x="299" y="3127"/>
                      <a:pt x="292" y="3127"/>
                    </a:cubicBezTo>
                    <a:cubicBezTo>
                      <a:pt x="279" y="3127"/>
                      <a:pt x="265" y="3132"/>
                      <a:pt x="251" y="3132"/>
                    </a:cubicBezTo>
                    <a:cubicBezTo>
                      <a:pt x="199" y="3163"/>
                      <a:pt x="188" y="3205"/>
                      <a:pt x="199" y="3257"/>
                    </a:cubicBezTo>
                    <a:lnTo>
                      <a:pt x="199" y="3268"/>
                    </a:lnTo>
                    <a:cubicBezTo>
                      <a:pt x="126" y="3288"/>
                      <a:pt x="84" y="3340"/>
                      <a:pt x="63" y="3413"/>
                    </a:cubicBezTo>
                    <a:cubicBezTo>
                      <a:pt x="33" y="3507"/>
                      <a:pt x="63" y="3590"/>
                      <a:pt x="74" y="3684"/>
                    </a:cubicBezTo>
                    <a:lnTo>
                      <a:pt x="63" y="3684"/>
                    </a:lnTo>
                    <a:cubicBezTo>
                      <a:pt x="53" y="3705"/>
                      <a:pt x="33" y="3726"/>
                      <a:pt x="12" y="3747"/>
                    </a:cubicBezTo>
                    <a:cubicBezTo>
                      <a:pt x="1" y="3798"/>
                      <a:pt x="33" y="3840"/>
                      <a:pt x="63" y="3871"/>
                    </a:cubicBezTo>
                    <a:cubicBezTo>
                      <a:pt x="53" y="3913"/>
                      <a:pt x="22" y="3955"/>
                      <a:pt x="33" y="3986"/>
                    </a:cubicBezTo>
                    <a:cubicBezTo>
                      <a:pt x="84" y="4163"/>
                      <a:pt x="74" y="4340"/>
                      <a:pt x="74" y="4517"/>
                    </a:cubicBezTo>
                    <a:cubicBezTo>
                      <a:pt x="84" y="4642"/>
                      <a:pt x="95" y="4777"/>
                      <a:pt x="220" y="4871"/>
                    </a:cubicBezTo>
                    <a:cubicBezTo>
                      <a:pt x="262" y="4902"/>
                      <a:pt x="262" y="4954"/>
                      <a:pt x="251" y="5006"/>
                    </a:cubicBezTo>
                    <a:cubicBezTo>
                      <a:pt x="241" y="5079"/>
                      <a:pt x="230" y="5163"/>
                      <a:pt x="313" y="5225"/>
                    </a:cubicBezTo>
                    <a:cubicBezTo>
                      <a:pt x="313" y="5277"/>
                      <a:pt x="334" y="5318"/>
                      <a:pt x="376" y="5339"/>
                    </a:cubicBezTo>
                    <a:cubicBezTo>
                      <a:pt x="397" y="5392"/>
                      <a:pt x="417" y="5433"/>
                      <a:pt x="428" y="5485"/>
                    </a:cubicBezTo>
                    <a:cubicBezTo>
                      <a:pt x="428" y="5704"/>
                      <a:pt x="542" y="5860"/>
                      <a:pt x="688" y="6006"/>
                    </a:cubicBezTo>
                    <a:cubicBezTo>
                      <a:pt x="720" y="6047"/>
                      <a:pt x="741" y="6089"/>
                      <a:pt x="730" y="6141"/>
                    </a:cubicBezTo>
                    <a:cubicBezTo>
                      <a:pt x="688" y="6287"/>
                      <a:pt x="574" y="6412"/>
                      <a:pt x="563" y="6568"/>
                    </a:cubicBezTo>
                    <a:cubicBezTo>
                      <a:pt x="521" y="6609"/>
                      <a:pt x="459" y="6641"/>
                      <a:pt x="449" y="6693"/>
                    </a:cubicBezTo>
                    <a:cubicBezTo>
                      <a:pt x="417" y="6787"/>
                      <a:pt x="366" y="6880"/>
                      <a:pt x="376" y="6995"/>
                    </a:cubicBezTo>
                    <a:cubicBezTo>
                      <a:pt x="355" y="7047"/>
                      <a:pt x="334" y="7109"/>
                      <a:pt x="303" y="7151"/>
                    </a:cubicBezTo>
                    <a:cubicBezTo>
                      <a:pt x="282" y="7203"/>
                      <a:pt x="282" y="7245"/>
                      <a:pt x="303" y="7297"/>
                    </a:cubicBezTo>
                    <a:cubicBezTo>
                      <a:pt x="272" y="7328"/>
                      <a:pt x="251" y="7370"/>
                      <a:pt x="251" y="7422"/>
                    </a:cubicBezTo>
                    <a:cubicBezTo>
                      <a:pt x="188" y="7463"/>
                      <a:pt x="209" y="7505"/>
                      <a:pt x="251" y="7547"/>
                    </a:cubicBezTo>
                    <a:cubicBezTo>
                      <a:pt x="241" y="7620"/>
                      <a:pt x="292" y="7671"/>
                      <a:pt x="313" y="7734"/>
                    </a:cubicBezTo>
                    <a:cubicBezTo>
                      <a:pt x="292" y="7776"/>
                      <a:pt x="282" y="7817"/>
                      <a:pt x="262" y="7859"/>
                    </a:cubicBezTo>
                    <a:cubicBezTo>
                      <a:pt x="220" y="7870"/>
                      <a:pt x="199" y="7880"/>
                      <a:pt x="199" y="7921"/>
                    </a:cubicBezTo>
                    <a:cubicBezTo>
                      <a:pt x="188" y="7921"/>
                      <a:pt x="178" y="7932"/>
                      <a:pt x="167" y="7932"/>
                    </a:cubicBezTo>
                    <a:cubicBezTo>
                      <a:pt x="157" y="7953"/>
                      <a:pt x="167" y="7963"/>
                      <a:pt x="199" y="7974"/>
                    </a:cubicBezTo>
                    <a:lnTo>
                      <a:pt x="199" y="8099"/>
                    </a:lnTo>
                    <a:cubicBezTo>
                      <a:pt x="178" y="8255"/>
                      <a:pt x="147" y="8400"/>
                      <a:pt x="230" y="8557"/>
                    </a:cubicBezTo>
                    <a:cubicBezTo>
                      <a:pt x="345" y="8796"/>
                      <a:pt x="491" y="8963"/>
                      <a:pt x="741" y="9015"/>
                    </a:cubicBezTo>
                    <a:cubicBezTo>
                      <a:pt x="803" y="9098"/>
                      <a:pt x="886" y="9129"/>
                      <a:pt x="980" y="9129"/>
                    </a:cubicBezTo>
                    <a:cubicBezTo>
                      <a:pt x="1167" y="9140"/>
                      <a:pt x="1354" y="9140"/>
                      <a:pt x="1542" y="9140"/>
                    </a:cubicBezTo>
                    <a:cubicBezTo>
                      <a:pt x="1569" y="9180"/>
                      <a:pt x="1600" y="9198"/>
                      <a:pt x="1635" y="9198"/>
                    </a:cubicBezTo>
                    <a:cubicBezTo>
                      <a:pt x="1655" y="9198"/>
                      <a:pt x="1676" y="9193"/>
                      <a:pt x="1698" y="9182"/>
                    </a:cubicBezTo>
                    <a:cubicBezTo>
                      <a:pt x="1782" y="9140"/>
                      <a:pt x="1886" y="9140"/>
                      <a:pt x="1979" y="9129"/>
                    </a:cubicBezTo>
                    <a:cubicBezTo>
                      <a:pt x="2032" y="9140"/>
                      <a:pt x="2094" y="9129"/>
                      <a:pt x="2146" y="9171"/>
                    </a:cubicBezTo>
                    <a:cubicBezTo>
                      <a:pt x="2175" y="9188"/>
                      <a:pt x="2201" y="9196"/>
                      <a:pt x="2223" y="9196"/>
                    </a:cubicBezTo>
                    <a:cubicBezTo>
                      <a:pt x="2279" y="9196"/>
                      <a:pt x="2314" y="9147"/>
                      <a:pt x="2344" y="9087"/>
                    </a:cubicBezTo>
                    <a:cubicBezTo>
                      <a:pt x="2375" y="9077"/>
                      <a:pt x="2416" y="9077"/>
                      <a:pt x="2427" y="9067"/>
                    </a:cubicBezTo>
                    <a:cubicBezTo>
                      <a:pt x="2532" y="8970"/>
                      <a:pt x="2649" y="8948"/>
                      <a:pt x="2773" y="8948"/>
                    </a:cubicBezTo>
                    <a:cubicBezTo>
                      <a:pt x="2810" y="8948"/>
                      <a:pt x="2848" y="8950"/>
                      <a:pt x="2885" y="8953"/>
                    </a:cubicBezTo>
                    <a:cubicBezTo>
                      <a:pt x="3000" y="8994"/>
                      <a:pt x="3083" y="9057"/>
                      <a:pt x="3104" y="9182"/>
                    </a:cubicBezTo>
                    <a:cubicBezTo>
                      <a:pt x="3104" y="9223"/>
                      <a:pt x="3124" y="9265"/>
                      <a:pt x="3145" y="9296"/>
                    </a:cubicBezTo>
                    <a:cubicBezTo>
                      <a:pt x="3219" y="9411"/>
                      <a:pt x="3239" y="9566"/>
                      <a:pt x="3374" y="9640"/>
                    </a:cubicBezTo>
                    <a:lnTo>
                      <a:pt x="3437" y="9702"/>
                    </a:lnTo>
                    <a:cubicBezTo>
                      <a:pt x="3448" y="9733"/>
                      <a:pt x="3458" y="9775"/>
                      <a:pt x="3478" y="9806"/>
                    </a:cubicBezTo>
                    <a:cubicBezTo>
                      <a:pt x="3573" y="9941"/>
                      <a:pt x="3760" y="9994"/>
                      <a:pt x="3822" y="10160"/>
                    </a:cubicBezTo>
                    <a:cubicBezTo>
                      <a:pt x="3832" y="10181"/>
                      <a:pt x="3874" y="10181"/>
                      <a:pt x="3906" y="10181"/>
                    </a:cubicBezTo>
                    <a:cubicBezTo>
                      <a:pt x="3923" y="10184"/>
                      <a:pt x="3940" y="10186"/>
                      <a:pt x="3957" y="10186"/>
                    </a:cubicBezTo>
                    <a:cubicBezTo>
                      <a:pt x="3991" y="10186"/>
                      <a:pt x="4024" y="10181"/>
                      <a:pt x="4052" y="10181"/>
                    </a:cubicBezTo>
                    <a:cubicBezTo>
                      <a:pt x="4082" y="10233"/>
                      <a:pt x="4124" y="10244"/>
                      <a:pt x="4176" y="10254"/>
                    </a:cubicBezTo>
                    <a:cubicBezTo>
                      <a:pt x="4197" y="10264"/>
                      <a:pt x="4218" y="10285"/>
                      <a:pt x="4239" y="10295"/>
                    </a:cubicBezTo>
                    <a:cubicBezTo>
                      <a:pt x="4260" y="10306"/>
                      <a:pt x="4281" y="10306"/>
                      <a:pt x="4291" y="10316"/>
                    </a:cubicBezTo>
                    <a:cubicBezTo>
                      <a:pt x="4291" y="10327"/>
                      <a:pt x="4301" y="10348"/>
                      <a:pt x="4301" y="10369"/>
                    </a:cubicBezTo>
                    <a:lnTo>
                      <a:pt x="4301" y="10420"/>
                    </a:lnTo>
                    <a:cubicBezTo>
                      <a:pt x="4336" y="10478"/>
                      <a:pt x="4384" y="10491"/>
                      <a:pt x="4433" y="10491"/>
                    </a:cubicBezTo>
                    <a:cubicBezTo>
                      <a:pt x="4473" y="10491"/>
                      <a:pt x="4514" y="10483"/>
                      <a:pt x="4551" y="10483"/>
                    </a:cubicBezTo>
                    <a:cubicBezTo>
                      <a:pt x="4603" y="10483"/>
                      <a:pt x="4665" y="10494"/>
                      <a:pt x="4718" y="10494"/>
                    </a:cubicBezTo>
                    <a:cubicBezTo>
                      <a:pt x="4760" y="10514"/>
                      <a:pt x="4790" y="10545"/>
                      <a:pt x="4822" y="10545"/>
                    </a:cubicBezTo>
                    <a:cubicBezTo>
                      <a:pt x="4830" y="10544"/>
                      <a:pt x="4839" y="10544"/>
                      <a:pt x="4847" y="10544"/>
                    </a:cubicBezTo>
                    <a:cubicBezTo>
                      <a:pt x="4951" y="10544"/>
                      <a:pt x="5049" y="10599"/>
                      <a:pt x="5155" y="10618"/>
                    </a:cubicBezTo>
                    <a:cubicBezTo>
                      <a:pt x="5176" y="10628"/>
                      <a:pt x="5207" y="10660"/>
                      <a:pt x="5228" y="10660"/>
                    </a:cubicBezTo>
                    <a:cubicBezTo>
                      <a:pt x="5353" y="10660"/>
                      <a:pt x="5468" y="10712"/>
                      <a:pt x="5582" y="10733"/>
                    </a:cubicBezTo>
                    <a:cubicBezTo>
                      <a:pt x="5593" y="10816"/>
                      <a:pt x="5623" y="10858"/>
                      <a:pt x="5707" y="10858"/>
                    </a:cubicBezTo>
                    <a:cubicBezTo>
                      <a:pt x="5717" y="10878"/>
                      <a:pt x="5727" y="10889"/>
                      <a:pt x="5738" y="10889"/>
                    </a:cubicBezTo>
                    <a:cubicBezTo>
                      <a:pt x="5748" y="10889"/>
                      <a:pt x="5759" y="10878"/>
                      <a:pt x="5769" y="10858"/>
                    </a:cubicBezTo>
                    <a:lnTo>
                      <a:pt x="5832" y="10858"/>
                    </a:lnTo>
                    <a:cubicBezTo>
                      <a:pt x="5867" y="10912"/>
                      <a:pt x="5914" y="10921"/>
                      <a:pt x="5964" y="10921"/>
                    </a:cubicBezTo>
                    <a:cubicBezTo>
                      <a:pt x="5991" y="10921"/>
                      <a:pt x="6018" y="10918"/>
                      <a:pt x="6046" y="10918"/>
                    </a:cubicBezTo>
                    <a:cubicBezTo>
                      <a:pt x="6058" y="10918"/>
                      <a:pt x="6070" y="10919"/>
                      <a:pt x="6081" y="10920"/>
                    </a:cubicBezTo>
                    <a:cubicBezTo>
                      <a:pt x="6094" y="10921"/>
                      <a:pt x="6107" y="10922"/>
                      <a:pt x="6119" y="10922"/>
                    </a:cubicBezTo>
                    <a:cubicBezTo>
                      <a:pt x="6220" y="10922"/>
                      <a:pt x="6313" y="10886"/>
                      <a:pt x="6415" y="10858"/>
                    </a:cubicBezTo>
                    <a:cubicBezTo>
                      <a:pt x="6488" y="10837"/>
                      <a:pt x="6540" y="10806"/>
                      <a:pt x="6571" y="10733"/>
                    </a:cubicBezTo>
                    <a:cubicBezTo>
                      <a:pt x="6727" y="10545"/>
                      <a:pt x="6852" y="10337"/>
                      <a:pt x="7050" y="10181"/>
                    </a:cubicBezTo>
                    <a:cubicBezTo>
                      <a:pt x="7060" y="10160"/>
                      <a:pt x="7060" y="10140"/>
                      <a:pt x="7060" y="10119"/>
                    </a:cubicBezTo>
                    <a:cubicBezTo>
                      <a:pt x="7102" y="10035"/>
                      <a:pt x="7185" y="9973"/>
                      <a:pt x="7175" y="9858"/>
                    </a:cubicBezTo>
                    <a:cubicBezTo>
                      <a:pt x="7164" y="9702"/>
                      <a:pt x="7227" y="9577"/>
                      <a:pt x="7310" y="9462"/>
                    </a:cubicBezTo>
                    <a:cubicBezTo>
                      <a:pt x="7425" y="9421"/>
                      <a:pt x="7404" y="9307"/>
                      <a:pt x="7435" y="9212"/>
                    </a:cubicBezTo>
                    <a:cubicBezTo>
                      <a:pt x="7560" y="9046"/>
                      <a:pt x="7612" y="8858"/>
                      <a:pt x="7602" y="8650"/>
                    </a:cubicBezTo>
                    <a:cubicBezTo>
                      <a:pt x="7633" y="8599"/>
                      <a:pt x="7654" y="8546"/>
                      <a:pt x="7675" y="8484"/>
                    </a:cubicBezTo>
                    <a:cubicBezTo>
                      <a:pt x="7779" y="8379"/>
                      <a:pt x="7872" y="8275"/>
                      <a:pt x="7800" y="8120"/>
                    </a:cubicBezTo>
                    <a:cubicBezTo>
                      <a:pt x="7789" y="8109"/>
                      <a:pt x="7779" y="8067"/>
                      <a:pt x="7779" y="8067"/>
                    </a:cubicBezTo>
                    <a:cubicBezTo>
                      <a:pt x="7914" y="8025"/>
                      <a:pt x="7914" y="7870"/>
                      <a:pt x="8018" y="7807"/>
                    </a:cubicBezTo>
                    <a:cubicBezTo>
                      <a:pt x="8206" y="7692"/>
                      <a:pt x="8330" y="7526"/>
                      <a:pt x="8466" y="7370"/>
                    </a:cubicBezTo>
                    <a:cubicBezTo>
                      <a:pt x="8529" y="7359"/>
                      <a:pt x="8580" y="7359"/>
                      <a:pt x="8643" y="7338"/>
                    </a:cubicBezTo>
                    <a:cubicBezTo>
                      <a:pt x="8809" y="7287"/>
                      <a:pt x="8976" y="7234"/>
                      <a:pt x="9143" y="7172"/>
                    </a:cubicBezTo>
                    <a:cubicBezTo>
                      <a:pt x="9161" y="7175"/>
                      <a:pt x="9180" y="7177"/>
                      <a:pt x="9199" y="7177"/>
                    </a:cubicBezTo>
                    <a:cubicBezTo>
                      <a:pt x="9245" y="7177"/>
                      <a:pt x="9291" y="7164"/>
                      <a:pt x="9320" y="7120"/>
                    </a:cubicBezTo>
                    <a:cubicBezTo>
                      <a:pt x="9445" y="7058"/>
                      <a:pt x="9570" y="7005"/>
                      <a:pt x="9632" y="6870"/>
                    </a:cubicBezTo>
                    <a:cubicBezTo>
                      <a:pt x="9653" y="6859"/>
                      <a:pt x="9674" y="6838"/>
                      <a:pt x="9705" y="6818"/>
                    </a:cubicBezTo>
                    <a:cubicBezTo>
                      <a:pt x="9757" y="6776"/>
                      <a:pt x="9809" y="6734"/>
                      <a:pt x="9871" y="6672"/>
                    </a:cubicBezTo>
                    <a:lnTo>
                      <a:pt x="9871" y="6933"/>
                    </a:lnTo>
                    <a:cubicBezTo>
                      <a:pt x="10007" y="6880"/>
                      <a:pt x="10038" y="6755"/>
                      <a:pt x="10059" y="6630"/>
                    </a:cubicBezTo>
                    <a:cubicBezTo>
                      <a:pt x="10091" y="6380"/>
                      <a:pt x="10070" y="6130"/>
                      <a:pt x="10038" y="5881"/>
                    </a:cubicBezTo>
                    <a:cubicBezTo>
                      <a:pt x="10038" y="5860"/>
                      <a:pt x="10028" y="5839"/>
                      <a:pt x="10007" y="5829"/>
                    </a:cubicBezTo>
                    <a:cubicBezTo>
                      <a:pt x="10007" y="5787"/>
                      <a:pt x="9996" y="5756"/>
                      <a:pt x="9986" y="5725"/>
                    </a:cubicBezTo>
                    <a:cubicBezTo>
                      <a:pt x="9996" y="5568"/>
                      <a:pt x="10017" y="5422"/>
                      <a:pt x="10059" y="5277"/>
                    </a:cubicBezTo>
                    <a:cubicBezTo>
                      <a:pt x="10142" y="5142"/>
                      <a:pt x="10142" y="4985"/>
                      <a:pt x="10101" y="4839"/>
                    </a:cubicBezTo>
                    <a:cubicBezTo>
                      <a:pt x="10070" y="4704"/>
                      <a:pt x="9945" y="4600"/>
                      <a:pt x="9986" y="4455"/>
                    </a:cubicBezTo>
                    <a:cubicBezTo>
                      <a:pt x="9996" y="4434"/>
                      <a:pt x="9976" y="4413"/>
                      <a:pt x="9966" y="4392"/>
                    </a:cubicBezTo>
                    <a:cubicBezTo>
                      <a:pt x="9841" y="4288"/>
                      <a:pt x="9788" y="4121"/>
                      <a:pt x="9716" y="3976"/>
                    </a:cubicBezTo>
                    <a:cubicBezTo>
                      <a:pt x="9642" y="3840"/>
                      <a:pt x="9528" y="3767"/>
                      <a:pt x="9382" y="3747"/>
                    </a:cubicBezTo>
                    <a:lnTo>
                      <a:pt x="9205" y="3747"/>
                    </a:lnTo>
                    <a:cubicBezTo>
                      <a:pt x="9163" y="3691"/>
                      <a:pt x="9103" y="3686"/>
                      <a:pt x="9043" y="3686"/>
                    </a:cubicBezTo>
                    <a:cubicBezTo>
                      <a:pt x="9030" y="3686"/>
                      <a:pt x="9018" y="3686"/>
                      <a:pt x="9005" y="3686"/>
                    </a:cubicBezTo>
                    <a:cubicBezTo>
                      <a:pt x="8988" y="3686"/>
                      <a:pt x="8971" y="3686"/>
                      <a:pt x="8955" y="3684"/>
                    </a:cubicBezTo>
                    <a:cubicBezTo>
                      <a:pt x="8872" y="3642"/>
                      <a:pt x="8789" y="3632"/>
                      <a:pt x="8695" y="3632"/>
                    </a:cubicBezTo>
                    <a:cubicBezTo>
                      <a:pt x="8556" y="3632"/>
                      <a:pt x="8420" y="3625"/>
                      <a:pt x="8284" y="3625"/>
                    </a:cubicBezTo>
                    <a:cubicBezTo>
                      <a:pt x="8125" y="3625"/>
                      <a:pt x="7967" y="3634"/>
                      <a:pt x="7810" y="3673"/>
                    </a:cubicBezTo>
                    <a:cubicBezTo>
                      <a:pt x="7755" y="3689"/>
                      <a:pt x="7711" y="3698"/>
                      <a:pt x="7678" y="3698"/>
                    </a:cubicBezTo>
                    <a:cubicBezTo>
                      <a:pt x="7580" y="3698"/>
                      <a:pt x="7571" y="3623"/>
                      <a:pt x="7602" y="3444"/>
                    </a:cubicBezTo>
                    <a:cubicBezTo>
                      <a:pt x="7643" y="3372"/>
                      <a:pt x="7696" y="3309"/>
                      <a:pt x="7727" y="3236"/>
                    </a:cubicBezTo>
                    <a:cubicBezTo>
                      <a:pt x="7747" y="3173"/>
                      <a:pt x="7789" y="3132"/>
                      <a:pt x="7842" y="3111"/>
                    </a:cubicBezTo>
                    <a:cubicBezTo>
                      <a:pt x="7987" y="3039"/>
                      <a:pt x="8039" y="2924"/>
                      <a:pt x="8029" y="2768"/>
                    </a:cubicBezTo>
                    <a:cubicBezTo>
                      <a:pt x="8143" y="2685"/>
                      <a:pt x="8237" y="2601"/>
                      <a:pt x="8237" y="2445"/>
                    </a:cubicBezTo>
                    <a:cubicBezTo>
                      <a:pt x="8237" y="2414"/>
                      <a:pt x="8268" y="2372"/>
                      <a:pt x="8289" y="2340"/>
                    </a:cubicBezTo>
                    <a:cubicBezTo>
                      <a:pt x="8351" y="2299"/>
                      <a:pt x="8341" y="2226"/>
                      <a:pt x="8341" y="2153"/>
                    </a:cubicBezTo>
                    <a:cubicBezTo>
                      <a:pt x="8445" y="1976"/>
                      <a:pt x="8445" y="1789"/>
                      <a:pt x="8341" y="1602"/>
                    </a:cubicBezTo>
                    <a:cubicBezTo>
                      <a:pt x="8362" y="1362"/>
                      <a:pt x="8237" y="1174"/>
                      <a:pt x="8101" y="987"/>
                    </a:cubicBezTo>
                    <a:lnTo>
                      <a:pt x="8101" y="935"/>
                    </a:lnTo>
                    <a:cubicBezTo>
                      <a:pt x="8018" y="810"/>
                      <a:pt x="7946" y="675"/>
                      <a:pt x="7831" y="581"/>
                    </a:cubicBezTo>
                    <a:cubicBezTo>
                      <a:pt x="7809" y="559"/>
                      <a:pt x="7790" y="546"/>
                      <a:pt x="7771" y="546"/>
                    </a:cubicBezTo>
                    <a:cubicBezTo>
                      <a:pt x="7753" y="546"/>
                      <a:pt x="7736" y="557"/>
                      <a:pt x="7717" y="581"/>
                    </a:cubicBezTo>
                    <a:cubicBezTo>
                      <a:pt x="7685" y="602"/>
                      <a:pt x="7643" y="612"/>
                      <a:pt x="7612" y="623"/>
                    </a:cubicBezTo>
                    <a:cubicBezTo>
                      <a:pt x="7602" y="602"/>
                      <a:pt x="7592" y="592"/>
                      <a:pt x="7581" y="592"/>
                    </a:cubicBezTo>
                    <a:cubicBezTo>
                      <a:pt x="7571" y="592"/>
                      <a:pt x="7560" y="602"/>
                      <a:pt x="7550" y="623"/>
                    </a:cubicBezTo>
                    <a:lnTo>
                      <a:pt x="7488" y="623"/>
                    </a:lnTo>
                    <a:cubicBezTo>
                      <a:pt x="7508" y="445"/>
                      <a:pt x="7508" y="445"/>
                      <a:pt x="7383" y="394"/>
                    </a:cubicBezTo>
                    <a:cubicBezTo>
                      <a:pt x="7342" y="373"/>
                      <a:pt x="7289" y="352"/>
                      <a:pt x="7238" y="352"/>
                    </a:cubicBezTo>
                    <a:cubicBezTo>
                      <a:pt x="7175" y="352"/>
                      <a:pt x="7164" y="311"/>
                      <a:pt x="7143" y="269"/>
                    </a:cubicBezTo>
                    <a:cubicBezTo>
                      <a:pt x="7081" y="144"/>
                      <a:pt x="6988" y="50"/>
                      <a:pt x="6863" y="29"/>
                    </a:cubicBezTo>
                    <a:cubicBezTo>
                      <a:pt x="6781" y="12"/>
                      <a:pt x="6696" y="0"/>
                      <a:pt x="6612"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9" name="Google Shape;239;p41"/>
              <p:cNvPicPr preferRelativeResize="0"/>
              <p:nvPr/>
            </p:nvPicPr>
            <p:blipFill rotWithShape="1">
              <a:blip r:embed="rId6">
                <a:alphaModFix/>
              </a:blip>
              <a:srcRect/>
              <a:stretch/>
            </p:blipFill>
            <p:spPr>
              <a:xfrm>
                <a:off x="-631075" y="2392173"/>
                <a:ext cx="735725" cy="794180"/>
              </a:xfrm>
              <a:prstGeom prst="rect">
                <a:avLst/>
              </a:prstGeom>
              <a:noFill/>
              <a:ln>
                <a:noFill/>
              </a:ln>
            </p:spPr>
          </p:pic>
        </p:grpSp>
      </p:grpSp>
      <p:grpSp>
        <p:nvGrpSpPr>
          <p:cNvPr id="240" name="Google Shape;240;p41"/>
          <p:cNvGrpSpPr/>
          <p:nvPr/>
        </p:nvGrpSpPr>
        <p:grpSpPr>
          <a:xfrm rot="9421524">
            <a:off x="3467025" y="-329483"/>
            <a:ext cx="803659" cy="1214700"/>
            <a:chOff x="4841429" y="-138081"/>
            <a:chExt cx="1144842" cy="1730385"/>
          </a:xfrm>
        </p:grpSpPr>
        <p:sp>
          <p:nvSpPr>
            <p:cNvPr id="241" name="Google Shape;241;p41"/>
            <p:cNvSpPr/>
            <p:nvPr/>
          </p:nvSpPr>
          <p:spPr>
            <a:xfrm>
              <a:off x="4841436" y="-135066"/>
              <a:ext cx="1144835" cy="1724346"/>
            </a:xfrm>
            <a:custGeom>
              <a:avLst/>
              <a:gdLst/>
              <a:ahLst/>
              <a:cxnLst/>
              <a:rect l="l" t="t" r="r" b="b"/>
              <a:pathLst>
                <a:path w="14557" h="21925" extrusionOk="0">
                  <a:moveTo>
                    <a:pt x="8209" y="1955"/>
                  </a:moveTo>
                  <a:cubicBezTo>
                    <a:pt x="8214" y="1955"/>
                    <a:pt x="8220" y="1957"/>
                    <a:pt x="8226" y="1959"/>
                  </a:cubicBezTo>
                  <a:lnTo>
                    <a:pt x="8226" y="1970"/>
                  </a:lnTo>
                  <a:lnTo>
                    <a:pt x="8185" y="1970"/>
                  </a:lnTo>
                  <a:cubicBezTo>
                    <a:pt x="8185" y="1963"/>
                    <a:pt x="8195" y="1955"/>
                    <a:pt x="8209" y="1955"/>
                  </a:cubicBezTo>
                  <a:close/>
                  <a:moveTo>
                    <a:pt x="8789" y="2438"/>
                  </a:moveTo>
                  <a:cubicBezTo>
                    <a:pt x="8789" y="2438"/>
                    <a:pt x="8789" y="2449"/>
                    <a:pt x="8799" y="2449"/>
                  </a:cubicBezTo>
                  <a:lnTo>
                    <a:pt x="8789" y="2449"/>
                  </a:lnTo>
                  <a:lnTo>
                    <a:pt x="8789" y="2438"/>
                  </a:lnTo>
                  <a:close/>
                  <a:moveTo>
                    <a:pt x="7747" y="2512"/>
                  </a:moveTo>
                  <a:cubicBezTo>
                    <a:pt x="7758" y="2512"/>
                    <a:pt x="7758" y="2512"/>
                    <a:pt x="7768" y="2522"/>
                  </a:cubicBezTo>
                  <a:lnTo>
                    <a:pt x="7758" y="2522"/>
                  </a:lnTo>
                  <a:cubicBezTo>
                    <a:pt x="7747" y="2522"/>
                    <a:pt x="7747" y="2512"/>
                    <a:pt x="7747" y="2512"/>
                  </a:cubicBezTo>
                  <a:close/>
                  <a:moveTo>
                    <a:pt x="2916" y="5365"/>
                  </a:moveTo>
                  <a:lnTo>
                    <a:pt x="2916" y="5385"/>
                  </a:lnTo>
                  <a:lnTo>
                    <a:pt x="2906" y="5385"/>
                  </a:lnTo>
                  <a:cubicBezTo>
                    <a:pt x="2906" y="5385"/>
                    <a:pt x="2906" y="5375"/>
                    <a:pt x="2916" y="5365"/>
                  </a:cubicBezTo>
                  <a:close/>
                  <a:moveTo>
                    <a:pt x="3145" y="5562"/>
                  </a:moveTo>
                  <a:cubicBezTo>
                    <a:pt x="3135" y="5562"/>
                    <a:pt x="3135" y="5573"/>
                    <a:pt x="3135" y="5573"/>
                  </a:cubicBezTo>
                  <a:lnTo>
                    <a:pt x="3135" y="5562"/>
                  </a:lnTo>
                  <a:close/>
                  <a:moveTo>
                    <a:pt x="11183" y="5999"/>
                  </a:moveTo>
                  <a:lnTo>
                    <a:pt x="11173" y="6010"/>
                  </a:lnTo>
                  <a:lnTo>
                    <a:pt x="11173" y="5999"/>
                  </a:lnTo>
                  <a:close/>
                  <a:moveTo>
                    <a:pt x="9996" y="6843"/>
                  </a:moveTo>
                  <a:lnTo>
                    <a:pt x="10007" y="6853"/>
                  </a:lnTo>
                  <a:lnTo>
                    <a:pt x="9996" y="6853"/>
                  </a:lnTo>
                  <a:lnTo>
                    <a:pt x="9996" y="6843"/>
                  </a:lnTo>
                  <a:close/>
                  <a:moveTo>
                    <a:pt x="9403" y="7061"/>
                  </a:moveTo>
                  <a:cubicBezTo>
                    <a:pt x="9413" y="7082"/>
                    <a:pt x="9424" y="7103"/>
                    <a:pt x="9424" y="7124"/>
                  </a:cubicBezTo>
                  <a:cubicBezTo>
                    <a:pt x="9403" y="7114"/>
                    <a:pt x="9403" y="7082"/>
                    <a:pt x="9403" y="7061"/>
                  </a:cubicBezTo>
                  <a:close/>
                  <a:moveTo>
                    <a:pt x="5186" y="7415"/>
                  </a:moveTo>
                  <a:lnTo>
                    <a:pt x="5186" y="7426"/>
                  </a:lnTo>
                  <a:lnTo>
                    <a:pt x="5176" y="7426"/>
                  </a:lnTo>
                  <a:cubicBezTo>
                    <a:pt x="5176" y="7426"/>
                    <a:pt x="5186" y="7426"/>
                    <a:pt x="5186" y="7415"/>
                  </a:cubicBezTo>
                  <a:close/>
                  <a:moveTo>
                    <a:pt x="9268" y="7540"/>
                  </a:moveTo>
                  <a:lnTo>
                    <a:pt x="9268" y="7540"/>
                  </a:lnTo>
                  <a:cubicBezTo>
                    <a:pt x="9258" y="7561"/>
                    <a:pt x="9247" y="7572"/>
                    <a:pt x="9237" y="7572"/>
                  </a:cubicBezTo>
                  <a:lnTo>
                    <a:pt x="9268" y="7540"/>
                  </a:lnTo>
                  <a:close/>
                  <a:moveTo>
                    <a:pt x="4551" y="10393"/>
                  </a:moveTo>
                  <a:cubicBezTo>
                    <a:pt x="4551" y="10404"/>
                    <a:pt x="4561" y="10404"/>
                    <a:pt x="4561" y="10414"/>
                  </a:cubicBezTo>
                  <a:lnTo>
                    <a:pt x="4540" y="10414"/>
                  </a:lnTo>
                  <a:cubicBezTo>
                    <a:pt x="4540" y="10404"/>
                    <a:pt x="4551" y="10404"/>
                    <a:pt x="4551" y="10393"/>
                  </a:cubicBezTo>
                  <a:close/>
                  <a:moveTo>
                    <a:pt x="2875" y="10696"/>
                  </a:moveTo>
                  <a:cubicBezTo>
                    <a:pt x="2885" y="10716"/>
                    <a:pt x="2875" y="10737"/>
                    <a:pt x="2875" y="10758"/>
                  </a:cubicBezTo>
                  <a:cubicBezTo>
                    <a:pt x="2854" y="10737"/>
                    <a:pt x="2833" y="10726"/>
                    <a:pt x="2812" y="10716"/>
                  </a:cubicBezTo>
                  <a:cubicBezTo>
                    <a:pt x="2833" y="10706"/>
                    <a:pt x="2854" y="10706"/>
                    <a:pt x="2875" y="10696"/>
                  </a:cubicBezTo>
                  <a:close/>
                  <a:moveTo>
                    <a:pt x="13916" y="11448"/>
                  </a:moveTo>
                  <a:cubicBezTo>
                    <a:pt x="13930" y="11448"/>
                    <a:pt x="13939" y="11454"/>
                    <a:pt x="13943" y="11466"/>
                  </a:cubicBezTo>
                  <a:cubicBezTo>
                    <a:pt x="13911" y="11466"/>
                    <a:pt x="13860" y="11476"/>
                    <a:pt x="13776" y="11508"/>
                  </a:cubicBezTo>
                  <a:cubicBezTo>
                    <a:pt x="13786" y="11497"/>
                    <a:pt x="13797" y="11497"/>
                    <a:pt x="13818" y="11487"/>
                  </a:cubicBezTo>
                  <a:cubicBezTo>
                    <a:pt x="13862" y="11462"/>
                    <a:pt x="13895" y="11448"/>
                    <a:pt x="13916" y="11448"/>
                  </a:cubicBezTo>
                  <a:close/>
                  <a:moveTo>
                    <a:pt x="3645" y="11695"/>
                  </a:moveTo>
                  <a:lnTo>
                    <a:pt x="3645" y="11705"/>
                  </a:lnTo>
                  <a:lnTo>
                    <a:pt x="3635" y="11695"/>
                  </a:lnTo>
                  <a:close/>
                  <a:moveTo>
                    <a:pt x="5051" y="11945"/>
                  </a:moveTo>
                  <a:lnTo>
                    <a:pt x="5040" y="11955"/>
                  </a:lnTo>
                  <a:cubicBezTo>
                    <a:pt x="5040" y="11945"/>
                    <a:pt x="5051" y="11945"/>
                    <a:pt x="5051" y="11945"/>
                  </a:cubicBezTo>
                  <a:close/>
                  <a:moveTo>
                    <a:pt x="11912" y="12362"/>
                  </a:moveTo>
                  <a:cubicBezTo>
                    <a:pt x="11923" y="12403"/>
                    <a:pt x="11933" y="12434"/>
                    <a:pt x="11944" y="12466"/>
                  </a:cubicBezTo>
                  <a:cubicBezTo>
                    <a:pt x="11923" y="12466"/>
                    <a:pt x="11902" y="12455"/>
                    <a:pt x="11881" y="12455"/>
                  </a:cubicBezTo>
                  <a:cubicBezTo>
                    <a:pt x="11861" y="12445"/>
                    <a:pt x="11871" y="12403"/>
                    <a:pt x="11891" y="12372"/>
                  </a:cubicBezTo>
                  <a:cubicBezTo>
                    <a:pt x="11902" y="12372"/>
                    <a:pt x="11912" y="12362"/>
                    <a:pt x="11912" y="12362"/>
                  </a:cubicBezTo>
                  <a:close/>
                  <a:moveTo>
                    <a:pt x="7238" y="12965"/>
                  </a:moveTo>
                  <a:cubicBezTo>
                    <a:pt x="7217" y="12996"/>
                    <a:pt x="7196" y="13028"/>
                    <a:pt x="7196" y="13070"/>
                  </a:cubicBezTo>
                  <a:lnTo>
                    <a:pt x="7196" y="13017"/>
                  </a:lnTo>
                  <a:cubicBezTo>
                    <a:pt x="7206" y="12986"/>
                    <a:pt x="7217" y="12965"/>
                    <a:pt x="7238" y="12965"/>
                  </a:cubicBezTo>
                  <a:close/>
                  <a:moveTo>
                    <a:pt x="2926" y="16170"/>
                  </a:moveTo>
                  <a:cubicBezTo>
                    <a:pt x="2930" y="16170"/>
                    <a:pt x="2937" y="16177"/>
                    <a:pt x="2937" y="16182"/>
                  </a:cubicBezTo>
                  <a:lnTo>
                    <a:pt x="2927" y="16182"/>
                  </a:lnTo>
                  <a:cubicBezTo>
                    <a:pt x="2922" y="16174"/>
                    <a:pt x="2923" y="16170"/>
                    <a:pt x="2926" y="16170"/>
                  </a:cubicBezTo>
                  <a:close/>
                  <a:moveTo>
                    <a:pt x="12245" y="16318"/>
                  </a:moveTo>
                  <a:cubicBezTo>
                    <a:pt x="12266" y="16328"/>
                    <a:pt x="12277" y="16339"/>
                    <a:pt x="12287" y="16339"/>
                  </a:cubicBezTo>
                  <a:cubicBezTo>
                    <a:pt x="12277" y="16339"/>
                    <a:pt x="12256" y="16339"/>
                    <a:pt x="12245" y="16328"/>
                  </a:cubicBezTo>
                  <a:lnTo>
                    <a:pt x="12245" y="16318"/>
                  </a:lnTo>
                  <a:close/>
                  <a:moveTo>
                    <a:pt x="7560" y="16724"/>
                  </a:moveTo>
                  <a:cubicBezTo>
                    <a:pt x="7560" y="16735"/>
                    <a:pt x="7560" y="16735"/>
                    <a:pt x="7550" y="16735"/>
                  </a:cubicBezTo>
                  <a:cubicBezTo>
                    <a:pt x="7550" y="16724"/>
                    <a:pt x="7560" y="16724"/>
                    <a:pt x="7560" y="16724"/>
                  </a:cubicBezTo>
                  <a:close/>
                  <a:moveTo>
                    <a:pt x="4561" y="16776"/>
                  </a:moveTo>
                  <a:lnTo>
                    <a:pt x="4561" y="16786"/>
                  </a:lnTo>
                  <a:cubicBezTo>
                    <a:pt x="4561" y="16786"/>
                    <a:pt x="4551" y="16786"/>
                    <a:pt x="4551" y="16776"/>
                  </a:cubicBezTo>
                  <a:close/>
                  <a:moveTo>
                    <a:pt x="2409" y="16789"/>
                  </a:moveTo>
                  <a:lnTo>
                    <a:pt x="2409" y="16789"/>
                  </a:lnTo>
                  <a:cubicBezTo>
                    <a:pt x="2406" y="16792"/>
                    <a:pt x="2406" y="16797"/>
                    <a:pt x="2406" y="16797"/>
                  </a:cubicBezTo>
                  <a:lnTo>
                    <a:pt x="2406" y="16797"/>
                  </a:lnTo>
                  <a:cubicBezTo>
                    <a:pt x="2406" y="16793"/>
                    <a:pt x="2408" y="16791"/>
                    <a:pt x="2409" y="16789"/>
                  </a:cubicBezTo>
                  <a:close/>
                  <a:moveTo>
                    <a:pt x="2406" y="16828"/>
                  </a:moveTo>
                  <a:cubicBezTo>
                    <a:pt x="2416" y="16839"/>
                    <a:pt x="2406" y="16839"/>
                    <a:pt x="2406" y="16839"/>
                  </a:cubicBezTo>
                  <a:lnTo>
                    <a:pt x="2406" y="16828"/>
                  </a:lnTo>
                  <a:close/>
                  <a:moveTo>
                    <a:pt x="4197" y="16860"/>
                  </a:moveTo>
                  <a:cubicBezTo>
                    <a:pt x="4186" y="16870"/>
                    <a:pt x="4186" y="16880"/>
                    <a:pt x="4186" y="16880"/>
                  </a:cubicBezTo>
                  <a:lnTo>
                    <a:pt x="4186" y="16860"/>
                  </a:lnTo>
                  <a:close/>
                  <a:moveTo>
                    <a:pt x="2427" y="17047"/>
                  </a:moveTo>
                  <a:cubicBezTo>
                    <a:pt x="2416" y="17047"/>
                    <a:pt x="2416" y="17057"/>
                    <a:pt x="2416" y="17057"/>
                  </a:cubicBezTo>
                  <a:lnTo>
                    <a:pt x="2406" y="17057"/>
                  </a:lnTo>
                  <a:cubicBezTo>
                    <a:pt x="2416" y="17057"/>
                    <a:pt x="2416" y="17047"/>
                    <a:pt x="2427" y="17047"/>
                  </a:cubicBezTo>
                  <a:close/>
                  <a:moveTo>
                    <a:pt x="11486" y="17172"/>
                  </a:moveTo>
                  <a:lnTo>
                    <a:pt x="11486" y="17214"/>
                  </a:lnTo>
                  <a:cubicBezTo>
                    <a:pt x="11475" y="17203"/>
                    <a:pt x="11475" y="17193"/>
                    <a:pt x="11465" y="17182"/>
                  </a:cubicBezTo>
                  <a:cubicBezTo>
                    <a:pt x="11475" y="17182"/>
                    <a:pt x="11475" y="17172"/>
                    <a:pt x="11486" y="17172"/>
                  </a:cubicBezTo>
                  <a:close/>
                  <a:moveTo>
                    <a:pt x="11725" y="17390"/>
                  </a:moveTo>
                  <a:lnTo>
                    <a:pt x="11736" y="17401"/>
                  </a:lnTo>
                  <a:cubicBezTo>
                    <a:pt x="11736" y="17401"/>
                    <a:pt x="11725" y="17401"/>
                    <a:pt x="11725" y="17390"/>
                  </a:cubicBezTo>
                  <a:close/>
                  <a:moveTo>
                    <a:pt x="1500" y="17640"/>
                  </a:moveTo>
                  <a:lnTo>
                    <a:pt x="1500" y="17651"/>
                  </a:lnTo>
                  <a:lnTo>
                    <a:pt x="1490" y="17651"/>
                  </a:lnTo>
                  <a:lnTo>
                    <a:pt x="1500" y="17640"/>
                  </a:lnTo>
                  <a:close/>
                  <a:moveTo>
                    <a:pt x="5478" y="17651"/>
                  </a:moveTo>
                  <a:cubicBezTo>
                    <a:pt x="5488" y="17651"/>
                    <a:pt x="5488" y="17651"/>
                    <a:pt x="5498" y="17661"/>
                  </a:cubicBezTo>
                  <a:lnTo>
                    <a:pt x="5488" y="17661"/>
                  </a:lnTo>
                  <a:cubicBezTo>
                    <a:pt x="5488" y="17651"/>
                    <a:pt x="5478" y="17651"/>
                    <a:pt x="5478" y="17651"/>
                  </a:cubicBezTo>
                  <a:close/>
                  <a:moveTo>
                    <a:pt x="10798" y="18859"/>
                  </a:moveTo>
                  <a:cubicBezTo>
                    <a:pt x="10808" y="18859"/>
                    <a:pt x="10808" y="18869"/>
                    <a:pt x="10808" y="18869"/>
                  </a:cubicBezTo>
                  <a:lnTo>
                    <a:pt x="10798" y="18869"/>
                  </a:lnTo>
                  <a:lnTo>
                    <a:pt x="10798" y="18859"/>
                  </a:lnTo>
                  <a:close/>
                  <a:moveTo>
                    <a:pt x="8112" y="20774"/>
                  </a:moveTo>
                  <a:cubicBezTo>
                    <a:pt x="8112" y="20784"/>
                    <a:pt x="8112" y="20784"/>
                    <a:pt x="8101" y="20784"/>
                  </a:cubicBezTo>
                  <a:cubicBezTo>
                    <a:pt x="8112" y="20784"/>
                    <a:pt x="8112" y="20775"/>
                    <a:pt x="8112" y="20774"/>
                  </a:cubicBezTo>
                  <a:close/>
                  <a:moveTo>
                    <a:pt x="8615" y="1"/>
                  </a:moveTo>
                  <a:cubicBezTo>
                    <a:pt x="8607" y="1"/>
                    <a:pt x="8599" y="1"/>
                    <a:pt x="8591" y="2"/>
                  </a:cubicBezTo>
                  <a:cubicBezTo>
                    <a:pt x="8559" y="2"/>
                    <a:pt x="8529" y="23"/>
                    <a:pt x="8508" y="44"/>
                  </a:cubicBezTo>
                  <a:cubicBezTo>
                    <a:pt x="8310" y="263"/>
                    <a:pt x="8071" y="439"/>
                    <a:pt x="7987" y="742"/>
                  </a:cubicBezTo>
                  <a:cubicBezTo>
                    <a:pt x="7987" y="783"/>
                    <a:pt x="7946" y="814"/>
                    <a:pt x="7925" y="846"/>
                  </a:cubicBezTo>
                  <a:cubicBezTo>
                    <a:pt x="7821" y="897"/>
                    <a:pt x="7904" y="971"/>
                    <a:pt x="7914" y="1033"/>
                  </a:cubicBezTo>
                  <a:cubicBezTo>
                    <a:pt x="7841" y="1043"/>
                    <a:pt x="7789" y="1085"/>
                    <a:pt x="7758" y="1158"/>
                  </a:cubicBezTo>
                  <a:cubicBezTo>
                    <a:pt x="7706" y="1335"/>
                    <a:pt x="7612" y="1491"/>
                    <a:pt x="7508" y="1626"/>
                  </a:cubicBezTo>
                  <a:cubicBezTo>
                    <a:pt x="7425" y="1730"/>
                    <a:pt x="7404" y="1845"/>
                    <a:pt x="7383" y="1959"/>
                  </a:cubicBezTo>
                  <a:cubicBezTo>
                    <a:pt x="7248" y="2126"/>
                    <a:pt x="7289" y="2366"/>
                    <a:pt x="7123" y="2522"/>
                  </a:cubicBezTo>
                  <a:cubicBezTo>
                    <a:pt x="7143" y="2637"/>
                    <a:pt x="7019" y="2688"/>
                    <a:pt x="7019" y="2782"/>
                  </a:cubicBezTo>
                  <a:cubicBezTo>
                    <a:pt x="7009" y="2897"/>
                    <a:pt x="6967" y="2991"/>
                    <a:pt x="6914" y="3084"/>
                  </a:cubicBezTo>
                  <a:cubicBezTo>
                    <a:pt x="6894" y="3146"/>
                    <a:pt x="6884" y="3209"/>
                    <a:pt x="6946" y="3251"/>
                  </a:cubicBezTo>
                  <a:cubicBezTo>
                    <a:pt x="6946" y="3271"/>
                    <a:pt x="6956" y="3292"/>
                    <a:pt x="6967" y="3303"/>
                  </a:cubicBezTo>
                  <a:cubicBezTo>
                    <a:pt x="6956" y="3345"/>
                    <a:pt x="6946" y="3386"/>
                    <a:pt x="6946" y="3417"/>
                  </a:cubicBezTo>
                  <a:cubicBezTo>
                    <a:pt x="6914" y="3438"/>
                    <a:pt x="6894" y="3459"/>
                    <a:pt x="6894" y="3490"/>
                  </a:cubicBezTo>
                  <a:cubicBezTo>
                    <a:pt x="6884" y="3542"/>
                    <a:pt x="6884" y="3615"/>
                    <a:pt x="6863" y="3667"/>
                  </a:cubicBezTo>
                  <a:cubicBezTo>
                    <a:pt x="6748" y="3917"/>
                    <a:pt x="6738" y="4115"/>
                    <a:pt x="6821" y="4417"/>
                  </a:cubicBezTo>
                  <a:cubicBezTo>
                    <a:pt x="6810" y="4479"/>
                    <a:pt x="6810" y="4532"/>
                    <a:pt x="6842" y="4583"/>
                  </a:cubicBezTo>
                  <a:cubicBezTo>
                    <a:pt x="6863" y="4761"/>
                    <a:pt x="6884" y="4927"/>
                    <a:pt x="6956" y="5083"/>
                  </a:cubicBezTo>
                  <a:cubicBezTo>
                    <a:pt x="7060" y="5365"/>
                    <a:pt x="7206" y="5625"/>
                    <a:pt x="7446" y="5812"/>
                  </a:cubicBezTo>
                  <a:cubicBezTo>
                    <a:pt x="7602" y="6062"/>
                    <a:pt x="7664" y="6323"/>
                    <a:pt x="7612" y="6614"/>
                  </a:cubicBezTo>
                  <a:cubicBezTo>
                    <a:pt x="7539" y="6656"/>
                    <a:pt x="7497" y="6718"/>
                    <a:pt x="7487" y="6801"/>
                  </a:cubicBezTo>
                  <a:cubicBezTo>
                    <a:pt x="7477" y="6864"/>
                    <a:pt x="7456" y="6916"/>
                    <a:pt x="7435" y="6978"/>
                  </a:cubicBezTo>
                  <a:cubicBezTo>
                    <a:pt x="7404" y="6978"/>
                    <a:pt x="7383" y="6999"/>
                    <a:pt x="7373" y="7031"/>
                  </a:cubicBezTo>
                  <a:cubicBezTo>
                    <a:pt x="7331" y="7041"/>
                    <a:pt x="7321" y="7072"/>
                    <a:pt x="7310" y="7103"/>
                  </a:cubicBezTo>
                  <a:cubicBezTo>
                    <a:pt x="7268" y="7135"/>
                    <a:pt x="7258" y="7176"/>
                    <a:pt x="7248" y="7218"/>
                  </a:cubicBezTo>
                  <a:cubicBezTo>
                    <a:pt x="7185" y="7260"/>
                    <a:pt x="7154" y="7322"/>
                    <a:pt x="7133" y="7385"/>
                  </a:cubicBezTo>
                  <a:cubicBezTo>
                    <a:pt x="7092" y="7510"/>
                    <a:pt x="7050" y="7644"/>
                    <a:pt x="7009" y="7769"/>
                  </a:cubicBezTo>
                  <a:cubicBezTo>
                    <a:pt x="7000" y="7771"/>
                    <a:pt x="6992" y="7771"/>
                    <a:pt x="6984" y="7771"/>
                  </a:cubicBezTo>
                  <a:cubicBezTo>
                    <a:pt x="6919" y="7771"/>
                    <a:pt x="6894" y="7731"/>
                    <a:pt x="6894" y="7665"/>
                  </a:cubicBezTo>
                  <a:cubicBezTo>
                    <a:pt x="6894" y="7415"/>
                    <a:pt x="6894" y="7176"/>
                    <a:pt x="6821" y="6936"/>
                  </a:cubicBezTo>
                  <a:cubicBezTo>
                    <a:pt x="6779" y="6801"/>
                    <a:pt x="6748" y="6666"/>
                    <a:pt x="6789" y="6531"/>
                  </a:cubicBezTo>
                  <a:cubicBezTo>
                    <a:pt x="6821" y="6437"/>
                    <a:pt x="6759" y="6395"/>
                    <a:pt x="6717" y="6343"/>
                  </a:cubicBezTo>
                  <a:cubicBezTo>
                    <a:pt x="6686" y="6288"/>
                    <a:pt x="6642" y="6245"/>
                    <a:pt x="6583" y="6245"/>
                  </a:cubicBezTo>
                  <a:cubicBezTo>
                    <a:pt x="6563" y="6245"/>
                    <a:pt x="6542" y="6250"/>
                    <a:pt x="6519" y="6260"/>
                  </a:cubicBezTo>
                  <a:cubicBezTo>
                    <a:pt x="6456" y="6239"/>
                    <a:pt x="6425" y="6198"/>
                    <a:pt x="6394" y="6145"/>
                  </a:cubicBezTo>
                  <a:cubicBezTo>
                    <a:pt x="6290" y="6020"/>
                    <a:pt x="6217" y="5864"/>
                    <a:pt x="6030" y="5823"/>
                  </a:cubicBezTo>
                  <a:cubicBezTo>
                    <a:pt x="6009" y="5791"/>
                    <a:pt x="5998" y="5770"/>
                    <a:pt x="5977" y="5749"/>
                  </a:cubicBezTo>
                  <a:cubicBezTo>
                    <a:pt x="5956" y="5677"/>
                    <a:pt x="5894" y="5666"/>
                    <a:pt x="5842" y="5645"/>
                  </a:cubicBezTo>
                  <a:cubicBezTo>
                    <a:pt x="5822" y="5635"/>
                    <a:pt x="5790" y="5615"/>
                    <a:pt x="5769" y="5594"/>
                  </a:cubicBezTo>
                  <a:cubicBezTo>
                    <a:pt x="5625" y="5414"/>
                    <a:pt x="5450" y="5304"/>
                    <a:pt x="5231" y="5304"/>
                  </a:cubicBezTo>
                  <a:cubicBezTo>
                    <a:pt x="5196" y="5304"/>
                    <a:pt x="5161" y="5306"/>
                    <a:pt x="5124" y="5312"/>
                  </a:cubicBezTo>
                  <a:cubicBezTo>
                    <a:pt x="5093" y="5219"/>
                    <a:pt x="5040" y="5156"/>
                    <a:pt x="4936" y="5125"/>
                  </a:cubicBezTo>
                  <a:cubicBezTo>
                    <a:pt x="4645" y="5041"/>
                    <a:pt x="4353" y="4969"/>
                    <a:pt x="4052" y="4958"/>
                  </a:cubicBezTo>
                  <a:cubicBezTo>
                    <a:pt x="3978" y="4948"/>
                    <a:pt x="3895" y="4969"/>
                    <a:pt x="3832" y="4896"/>
                  </a:cubicBezTo>
                  <a:cubicBezTo>
                    <a:pt x="3812" y="4833"/>
                    <a:pt x="3760" y="4802"/>
                    <a:pt x="3698" y="4782"/>
                  </a:cubicBezTo>
                  <a:cubicBezTo>
                    <a:pt x="3541" y="4719"/>
                    <a:pt x="3385" y="4719"/>
                    <a:pt x="3229" y="4708"/>
                  </a:cubicBezTo>
                  <a:cubicBezTo>
                    <a:pt x="3177" y="4636"/>
                    <a:pt x="3104" y="4604"/>
                    <a:pt x="3020" y="4594"/>
                  </a:cubicBezTo>
                  <a:cubicBezTo>
                    <a:pt x="2927" y="4594"/>
                    <a:pt x="2823" y="4583"/>
                    <a:pt x="2729" y="4583"/>
                  </a:cubicBezTo>
                  <a:lnTo>
                    <a:pt x="2719" y="4583"/>
                  </a:lnTo>
                  <a:cubicBezTo>
                    <a:pt x="2695" y="4551"/>
                    <a:pt x="2664" y="4538"/>
                    <a:pt x="2633" y="4538"/>
                  </a:cubicBezTo>
                  <a:cubicBezTo>
                    <a:pt x="2623" y="4538"/>
                    <a:pt x="2614" y="4539"/>
                    <a:pt x="2604" y="4542"/>
                  </a:cubicBezTo>
                  <a:cubicBezTo>
                    <a:pt x="2583" y="4532"/>
                    <a:pt x="2562" y="4532"/>
                    <a:pt x="2541" y="4532"/>
                  </a:cubicBezTo>
                  <a:cubicBezTo>
                    <a:pt x="2485" y="4466"/>
                    <a:pt x="2429" y="4443"/>
                    <a:pt x="2372" y="4443"/>
                  </a:cubicBezTo>
                  <a:cubicBezTo>
                    <a:pt x="2293" y="4443"/>
                    <a:pt x="2214" y="4489"/>
                    <a:pt x="2136" y="4532"/>
                  </a:cubicBezTo>
                  <a:cubicBezTo>
                    <a:pt x="2032" y="4583"/>
                    <a:pt x="1979" y="4667"/>
                    <a:pt x="1990" y="4802"/>
                  </a:cubicBezTo>
                  <a:cubicBezTo>
                    <a:pt x="2000" y="5052"/>
                    <a:pt x="2052" y="5291"/>
                    <a:pt x="2167" y="5520"/>
                  </a:cubicBezTo>
                  <a:cubicBezTo>
                    <a:pt x="2187" y="5698"/>
                    <a:pt x="2229" y="5864"/>
                    <a:pt x="2365" y="5999"/>
                  </a:cubicBezTo>
                  <a:cubicBezTo>
                    <a:pt x="2365" y="6052"/>
                    <a:pt x="2396" y="6093"/>
                    <a:pt x="2427" y="6124"/>
                  </a:cubicBezTo>
                  <a:cubicBezTo>
                    <a:pt x="2427" y="6156"/>
                    <a:pt x="2437" y="6177"/>
                    <a:pt x="2469" y="6187"/>
                  </a:cubicBezTo>
                  <a:lnTo>
                    <a:pt x="2469" y="6198"/>
                  </a:lnTo>
                  <a:cubicBezTo>
                    <a:pt x="2469" y="6228"/>
                    <a:pt x="2479" y="6239"/>
                    <a:pt x="2511" y="6249"/>
                  </a:cubicBezTo>
                  <a:cubicBezTo>
                    <a:pt x="2594" y="6323"/>
                    <a:pt x="2666" y="6385"/>
                    <a:pt x="2698" y="6499"/>
                  </a:cubicBezTo>
                  <a:cubicBezTo>
                    <a:pt x="2719" y="6562"/>
                    <a:pt x="2760" y="6614"/>
                    <a:pt x="2791" y="6677"/>
                  </a:cubicBezTo>
                  <a:cubicBezTo>
                    <a:pt x="2791" y="6718"/>
                    <a:pt x="2812" y="6728"/>
                    <a:pt x="2844" y="6728"/>
                  </a:cubicBezTo>
                  <a:lnTo>
                    <a:pt x="2875" y="6739"/>
                  </a:lnTo>
                  <a:lnTo>
                    <a:pt x="2906" y="6739"/>
                  </a:lnTo>
                  <a:cubicBezTo>
                    <a:pt x="2927" y="6760"/>
                    <a:pt x="2948" y="6770"/>
                    <a:pt x="2969" y="6791"/>
                  </a:cubicBezTo>
                  <a:cubicBezTo>
                    <a:pt x="2999" y="6895"/>
                    <a:pt x="3020" y="7010"/>
                    <a:pt x="3062" y="7114"/>
                  </a:cubicBezTo>
                  <a:cubicBezTo>
                    <a:pt x="3081" y="7172"/>
                    <a:pt x="3118" y="7229"/>
                    <a:pt x="3198" y="7229"/>
                  </a:cubicBezTo>
                  <a:cubicBezTo>
                    <a:pt x="3204" y="7229"/>
                    <a:pt x="3211" y="7229"/>
                    <a:pt x="3219" y="7228"/>
                  </a:cubicBezTo>
                  <a:cubicBezTo>
                    <a:pt x="3323" y="7301"/>
                    <a:pt x="3395" y="7415"/>
                    <a:pt x="3520" y="7468"/>
                  </a:cubicBezTo>
                  <a:cubicBezTo>
                    <a:pt x="3603" y="7561"/>
                    <a:pt x="3718" y="7614"/>
                    <a:pt x="3822" y="7655"/>
                  </a:cubicBezTo>
                  <a:cubicBezTo>
                    <a:pt x="3916" y="7769"/>
                    <a:pt x="4041" y="7822"/>
                    <a:pt x="4176" y="7884"/>
                  </a:cubicBezTo>
                  <a:cubicBezTo>
                    <a:pt x="4374" y="7968"/>
                    <a:pt x="4593" y="7978"/>
                    <a:pt x="4790" y="8030"/>
                  </a:cubicBezTo>
                  <a:cubicBezTo>
                    <a:pt x="4968" y="8072"/>
                    <a:pt x="5144" y="8144"/>
                    <a:pt x="5332" y="8155"/>
                  </a:cubicBezTo>
                  <a:cubicBezTo>
                    <a:pt x="5582" y="8155"/>
                    <a:pt x="5842" y="8144"/>
                    <a:pt x="6092" y="8144"/>
                  </a:cubicBezTo>
                  <a:cubicBezTo>
                    <a:pt x="6110" y="8147"/>
                    <a:pt x="6127" y="8148"/>
                    <a:pt x="6144" y="8148"/>
                  </a:cubicBezTo>
                  <a:cubicBezTo>
                    <a:pt x="6198" y="8148"/>
                    <a:pt x="6250" y="8134"/>
                    <a:pt x="6290" y="8103"/>
                  </a:cubicBezTo>
                  <a:cubicBezTo>
                    <a:pt x="6310" y="8103"/>
                    <a:pt x="6321" y="8093"/>
                    <a:pt x="6342" y="8082"/>
                  </a:cubicBezTo>
                  <a:lnTo>
                    <a:pt x="6519" y="8082"/>
                  </a:lnTo>
                  <a:cubicBezTo>
                    <a:pt x="6613" y="8248"/>
                    <a:pt x="6738" y="8394"/>
                    <a:pt x="6884" y="8519"/>
                  </a:cubicBezTo>
                  <a:cubicBezTo>
                    <a:pt x="6894" y="8717"/>
                    <a:pt x="6935" y="8894"/>
                    <a:pt x="6998" y="9081"/>
                  </a:cubicBezTo>
                  <a:cubicBezTo>
                    <a:pt x="7081" y="9352"/>
                    <a:pt x="7123" y="9634"/>
                    <a:pt x="7206" y="9904"/>
                  </a:cubicBezTo>
                  <a:cubicBezTo>
                    <a:pt x="7268" y="10113"/>
                    <a:pt x="7310" y="10321"/>
                    <a:pt x="7321" y="10529"/>
                  </a:cubicBezTo>
                  <a:cubicBezTo>
                    <a:pt x="7331" y="10706"/>
                    <a:pt x="7363" y="10872"/>
                    <a:pt x="7435" y="11029"/>
                  </a:cubicBezTo>
                  <a:cubicBezTo>
                    <a:pt x="7456" y="11258"/>
                    <a:pt x="7612" y="11434"/>
                    <a:pt x="7685" y="11643"/>
                  </a:cubicBezTo>
                  <a:cubicBezTo>
                    <a:pt x="7685" y="11809"/>
                    <a:pt x="7696" y="11976"/>
                    <a:pt x="7696" y="12153"/>
                  </a:cubicBezTo>
                  <a:cubicBezTo>
                    <a:pt x="7696" y="12216"/>
                    <a:pt x="7696" y="12267"/>
                    <a:pt x="7747" y="12320"/>
                  </a:cubicBezTo>
                  <a:cubicBezTo>
                    <a:pt x="7747" y="12466"/>
                    <a:pt x="7758" y="12621"/>
                    <a:pt x="7747" y="12767"/>
                  </a:cubicBezTo>
                  <a:cubicBezTo>
                    <a:pt x="7747" y="12820"/>
                    <a:pt x="7718" y="12843"/>
                    <a:pt x="7678" y="12843"/>
                  </a:cubicBezTo>
                  <a:cubicBezTo>
                    <a:pt x="7670" y="12843"/>
                    <a:pt x="7662" y="12842"/>
                    <a:pt x="7654" y="12840"/>
                  </a:cubicBezTo>
                  <a:cubicBezTo>
                    <a:pt x="7602" y="12830"/>
                    <a:pt x="7550" y="12820"/>
                    <a:pt x="7508" y="12799"/>
                  </a:cubicBezTo>
                  <a:cubicBezTo>
                    <a:pt x="7477" y="12788"/>
                    <a:pt x="7446" y="12778"/>
                    <a:pt x="7425" y="12767"/>
                  </a:cubicBezTo>
                  <a:cubicBezTo>
                    <a:pt x="7154" y="12632"/>
                    <a:pt x="6904" y="12476"/>
                    <a:pt x="6685" y="12267"/>
                  </a:cubicBezTo>
                  <a:cubicBezTo>
                    <a:pt x="6613" y="12174"/>
                    <a:pt x="6613" y="12070"/>
                    <a:pt x="6655" y="11987"/>
                  </a:cubicBezTo>
                  <a:cubicBezTo>
                    <a:pt x="6717" y="11872"/>
                    <a:pt x="6696" y="11778"/>
                    <a:pt x="6634" y="11684"/>
                  </a:cubicBezTo>
                  <a:cubicBezTo>
                    <a:pt x="6592" y="11612"/>
                    <a:pt x="6592" y="11549"/>
                    <a:pt x="6644" y="11487"/>
                  </a:cubicBezTo>
                  <a:cubicBezTo>
                    <a:pt x="6738" y="11404"/>
                    <a:pt x="6706" y="11309"/>
                    <a:pt x="6655" y="11216"/>
                  </a:cubicBezTo>
                  <a:cubicBezTo>
                    <a:pt x="6581" y="11112"/>
                    <a:pt x="6509" y="11029"/>
                    <a:pt x="6405" y="10966"/>
                  </a:cubicBezTo>
                  <a:cubicBezTo>
                    <a:pt x="6363" y="10945"/>
                    <a:pt x="6321" y="10925"/>
                    <a:pt x="6269" y="10904"/>
                  </a:cubicBezTo>
                  <a:cubicBezTo>
                    <a:pt x="6251" y="10869"/>
                    <a:pt x="6220" y="10849"/>
                    <a:pt x="6180" y="10849"/>
                  </a:cubicBezTo>
                  <a:cubicBezTo>
                    <a:pt x="6172" y="10849"/>
                    <a:pt x="6163" y="10850"/>
                    <a:pt x="6155" y="10851"/>
                  </a:cubicBezTo>
                  <a:lnTo>
                    <a:pt x="6155" y="10841"/>
                  </a:lnTo>
                  <a:cubicBezTo>
                    <a:pt x="6186" y="10779"/>
                    <a:pt x="6196" y="10706"/>
                    <a:pt x="6134" y="10654"/>
                  </a:cubicBezTo>
                  <a:cubicBezTo>
                    <a:pt x="6081" y="10612"/>
                    <a:pt x="6040" y="10550"/>
                    <a:pt x="5967" y="10539"/>
                  </a:cubicBezTo>
                  <a:cubicBezTo>
                    <a:pt x="5707" y="10425"/>
                    <a:pt x="5447" y="10300"/>
                    <a:pt x="5186" y="10185"/>
                  </a:cubicBezTo>
                  <a:cubicBezTo>
                    <a:pt x="5105" y="10149"/>
                    <a:pt x="5017" y="10098"/>
                    <a:pt x="4920" y="10098"/>
                  </a:cubicBezTo>
                  <a:cubicBezTo>
                    <a:pt x="4905" y="10098"/>
                    <a:pt x="4889" y="10099"/>
                    <a:pt x="4874" y="10102"/>
                  </a:cubicBezTo>
                  <a:cubicBezTo>
                    <a:pt x="4760" y="10071"/>
                    <a:pt x="4676" y="9988"/>
                    <a:pt x="4561" y="9988"/>
                  </a:cubicBezTo>
                  <a:cubicBezTo>
                    <a:pt x="4551" y="9956"/>
                    <a:pt x="4530" y="9946"/>
                    <a:pt x="4510" y="9946"/>
                  </a:cubicBezTo>
                  <a:cubicBezTo>
                    <a:pt x="4468" y="9946"/>
                    <a:pt x="4416" y="9935"/>
                    <a:pt x="4374" y="9935"/>
                  </a:cubicBezTo>
                  <a:cubicBezTo>
                    <a:pt x="4322" y="9904"/>
                    <a:pt x="4260" y="9883"/>
                    <a:pt x="4197" y="9863"/>
                  </a:cubicBezTo>
                  <a:cubicBezTo>
                    <a:pt x="4145" y="9800"/>
                    <a:pt x="4082" y="9800"/>
                    <a:pt x="4010" y="9800"/>
                  </a:cubicBezTo>
                  <a:cubicBezTo>
                    <a:pt x="3989" y="9800"/>
                    <a:pt x="3978" y="9789"/>
                    <a:pt x="3957" y="9789"/>
                  </a:cubicBezTo>
                  <a:cubicBezTo>
                    <a:pt x="3937" y="9759"/>
                    <a:pt x="3916" y="9738"/>
                    <a:pt x="3885" y="9738"/>
                  </a:cubicBezTo>
                  <a:cubicBezTo>
                    <a:pt x="3878" y="9738"/>
                    <a:pt x="3866" y="9733"/>
                    <a:pt x="3856" y="9733"/>
                  </a:cubicBezTo>
                  <a:cubicBezTo>
                    <a:pt x="3851" y="9733"/>
                    <a:pt x="3847" y="9734"/>
                    <a:pt x="3843" y="9738"/>
                  </a:cubicBezTo>
                  <a:cubicBezTo>
                    <a:pt x="3749" y="9685"/>
                    <a:pt x="3656" y="9644"/>
                    <a:pt x="3583" y="9581"/>
                  </a:cubicBezTo>
                  <a:cubicBezTo>
                    <a:pt x="3406" y="9414"/>
                    <a:pt x="3187" y="9394"/>
                    <a:pt x="2969" y="9373"/>
                  </a:cubicBezTo>
                  <a:cubicBezTo>
                    <a:pt x="2879" y="9208"/>
                    <a:pt x="2756" y="9129"/>
                    <a:pt x="2602" y="9129"/>
                  </a:cubicBezTo>
                  <a:cubicBezTo>
                    <a:pt x="2542" y="9129"/>
                    <a:pt x="2476" y="9141"/>
                    <a:pt x="2406" y="9165"/>
                  </a:cubicBezTo>
                  <a:cubicBezTo>
                    <a:pt x="2344" y="9185"/>
                    <a:pt x="2271" y="9185"/>
                    <a:pt x="2198" y="9196"/>
                  </a:cubicBezTo>
                  <a:cubicBezTo>
                    <a:pt x="1958" y="9259"/>
                    <a:pt x="1896" y="9373"/>
                    <a:pt x="1990" y="9613"/>
                  </a:cubicBezTo>
                  <a:lnTo>
                    <a:pt x="1990" y="9623"/>
                  </a:lnTo>
                  <a:cubicBezTo>
                    <a:pt x="2083" y="9748"/>
                    <a:pt x="2146" y="9873"/>
                    <a:pt x="2187" y="10029"/>
                  </a:cubicBezTo>
                  <a:cubicBezTo>
                    <a:pt x="2208" y="10143"/>
                    <a:pt x="2198" y="10289"/>
                    <a:pt x="2271" y="10383"/>
                  </a:cubicBezTo>
                  <a:cubicBezTo>
                    <a:pt x="2365" y="10497"/>
                    <a:pt x="2396" y="10654"/>
                    <a:pt x="2479" y="10779"/>
                  </a:cubicBezTo>
                  <a:cubicBezTo>
                    <a:pt x="2500" y="10821"/>
                    <a:pt x="2541" y="10841"/>
                    <a:pt x="2594" y="10851"/>
                  </a:cubicBezTo>
                  <a:cubicBezTo>
                    <a:pt x="2656" y="10997"/>
                    <a:pt x="2687" y="11154"/>
                    <a:pt x="2791" y="11279"/>
                  </a:cubicBezTo>
                  <a:cubicBezTo>
                    <a:pt x="2875" y="11372"/>
                    <a:pt x="2948" y="11476"/>
                    <a:pt x="3020" y="11580"/>
                  </a:cubicBezTo>
                  <a:lnTo>
                    <a:pt x="3031" y="11580"/>
                  </a:lnTo>
                  <a:cubicBezTo>
                    <a:pt x="3052" y="11633"/>
                    <a:pt x="3094" y="11643"/>
                    <a:pt x="3145" y="11653"/>
                  </a:cubicBezTo>
                  <a:lnTo>
                    <a:pt x="3208" y="11716"/>
                  </a:lnTo>
                  <a:cubicBezTo>
                    <a:pt x="3219" y="11788"/>
                    <a:pt x="3260" y="11851"/>
                    <a:pt x="3312" y="11893"/>
                  </a:cubicBezTo>
                  <a:cubicBezTo>
                    <a:pt x="3333" y="11945"/>
                    <a:pt x="3364" y="11976"/>
                    <a:pt x="3406" y="12008"/>
                  </a:cubicBezTo>
                  <a:cubicBezTo>
                    <a:pt x="3541" y="12101"/>
                    <a:pt x="3645" y="12226"/>
                    <a:pt x="3728" y="12362"/>
                  </a:cubicBezTo>
                  <a:cubicBezTo>
                    <a:pt x="3802" y="12476"/>
                    <a:pt x="3885" y="12580"/>
                    <a:pt x="3989" y="12653"/>
                  </a:cubicBezTo>
                  <a:cubicBezTo>
                    <a:pt x="4072" y="12716"/>
                    <a:pt x="4114" y="12809"/>
                    <a:pt x="4197" y="12861"/>
                  </a:cubicBezTo>
                  <a:cubicBezTo>
                    <a:pt x="4510" y="13142"/>
                    <a:pt x="4894" y="13215"/>
                    <a:pt x="5290" y="13215"/>
                  </a:cubicBezTo>
                  <a:cubicBezTo>
                    <a:pt x="5405" y="13246"/>
                    <a:pt x="5509" y="13278"/>
                    <a:pt x="5613" y="13288"/>
                  </a:cubicBezTo>
                  <a:cubicBezTo>
                    <a:pt x="5650" y="13297"/>
                    <a:pt x="5690" y="13304"/>
                    <a:pt x="5728" y="13304"/>
                  </a:cubicBezTo>
                  <a:cubicBezTo>
                    <a:pt x="5778" y="13304"/>
                    <a:pt x="5823" y="13292"/>
                    <a:pt x="5852" y="13257"/>
                  </a:cubicBezTo>
                  <a:cubicBezTo>
                    <a:pt x="5946" y="13132"/>
                    <a:pt x="6113" y="13111"/>
                    <a:pt x="6227" y="13007"/>
                  </a:cubicBezTo>
                  <a:cubicBezTo>
                    <a:pt x="6323" y="12959"/>
                    <a:pt x="6424" y="12920"/>
                    <a:pt x="6524" y="12920"/>
                  </a:cubicBezTo>
                  <a:cubicBezTo>
                    <a:pt x="6575" y="12920"/>
                    <a:pt x="6626" y="12930"/>
                    <a:pt x="6675" y="12955"/>
                  </a:cubicBezTo>
                  <a:cubicBezTo>
                    <a:pt x="6842" y="13049"/>
                    <a:pt x="7019" y="13059"/>
                    <a:pt x="7196" y="13100"/>
                  </a:cubicBezTo>
                  <a:cubicBezTo>
                    <a:pt x="7383" y="13142"/>
                    <a:pt x="7497" y="13246"/>
                    <a:pt x="7571" y="13424"/>
                  </a:cubicBezTo>
                  <a:cubicBezTo>
                    <a:pt x="7592" y="13465"/>
                    <a:pt x="7622" y="13507"/>
                    <a:pt x="7643" y="13548"/>
                  </a:cubicBezTo>
                  <a:cubicBezTo>
                    <a:pt x="7737" y="13683"/>
                    <a:pt x="7779" y="13819"/>
                    <a:pt x="7706" y="13975"/>
                  </a:cubicBezTo>
                  <a:cubicBezTo>
                    <a:pt x="7664" y="14048"/>
                    <a:pt x="7675" y="14132"/>
                    <a:pt x="7685" y="14215"/>
                  </a:cubicBezTo>
                  <a:cubicBezTo>
                    <a:pt x="7654" y="14236"/>
                    <a:pt x="7643" y="14277"/>
                    <a:pt x="7633" y="14319"/>
                  </a:cubicBezTo>
                  <a:cubicBezTo>
                    <a:pt x="7508" y="14725"/>
                    <a:pt x="7497" y="15152"/>
                    <a:pt x="7383" y="15558"/>
                  </a:cubicBezTo>
                  <a:cubicBezTo>
                    <a:pt x="7331" y="15724"/>
                    <a:pt x="7331" y="15912"/>
                    <a:pt x="7289" y="16089"/>
                  </a:cubicBezTo>
                  <a:cubicBezTo>
                    <a:pt x="7258" y="16224"/>
                    <a:pt x="7248" y="16349"/>
                    <a:pt x="7258" y="16485"/>
                  </a:cubicBezTo>
                  <a:cubicBezTo>
                    <a:pt x="7196" y="16599"/>
                    <a:pt x="7185" y="16724"/>
                    <a:pt x="7206" y="16849"/>
                  </a:cubicBezTo>
                  <a:cubicBezTo>
                    <a:pt x="7143" y="17089"/>
                    <a:pt x="7071" y="17328"/>
                    <a:pt x="7060" y="17578"/>
                  </a:cubicBezTo>
                  <a:cubicBezTo>
                    <a:pt x="7060" y="17672"/>
                    <a:pt x="7029" y="17755"/>
                    <a:pt x="6998" y="17838"/>
                  </a:cubicBezTo>
                  <a:cubicBezTo>
                    <a:pt x="6977" y="17880"/>
                    <a:pt x="6935" y="17880"/>
                    <a:pt x="6894" y="17890"/>
                  </a:cubicBezTo>
                  <a:cubicBezTo>
                    <a:pt x="6748" y="17723"/>
                    <a:pt x="6540" y="17651"/>
                    <a:pt x="6363" y="17526"/>
                  </a:cubicBezTo>
                  <a:cubicBezTo>
                    <a:pt x="6353" y="17520"/>
                    <a:pt x="6339" y="17520"/>
                    <a:pt x="6325" y="17520"/>
                  </a:cubicBezTo>
                  <a:cubicBezTo>
                    <a:pt x="6311" y="17520"/>
                    <a:pt x="6295" y="17520"/>
                    <a:pt x="6280" y="17515"/>
                  </a:cubicBezTo>
                  <a:cubicBezTo>
                    <a:pt x="6259" y="17484"/>
                    <a:pt x="6227" y="17443"/>
                    <a:pt x="6206" y="17401"/>
                  </a:cubicBezTo>
                  <a:cubicBezTo>
                    <a:pt x="6155" y="17318"/>
                    <a:pt x="6186" y="17193"/>
                    <a:pt x="6102" y="17130"/>
                  </a:cubicBezTo>
                  <a:cubicBezTo>
                    <a:pt x="5905" y="16974"/>
                    <a:pt x="5738" y="16776"/>
                    <a:pt x="5488" y="16724"/>
                  </a:cubicBezTo>
                  <a:cubicBezTo>
                    <a:pt x="5415" y="16599"/>
                    <a:pt x="5280" y="16599"/>
                    <a:pt x="5176" y="16536"/>
                  </a:cubicBezTo>
                  <a:cubicBezTo>
                    <a:pt x="5103" y="16474"/>
                    <a:pt x="4989" y="16474"/>
                    <a:pt x="4915" y="16401"/>
                  </a:cubicBezTo>
                  <a:cubicBezTo>
                    <a:pt x="4728" y="16214"/>
                    <a:pt x="4457" y="16256"/>
                    <a:pt x="4249" y="16131"/>
                  </a:cubicBezTo>
                  <a:lnTo>
                    <a:pt x="4186" y="16131"/>
                  </a:lnTo>
                  <a:cubicBezTo>
                    <a:pt x="4080" y="16175"/>
                    <a:pt x="3971" y="16184"/>
                    <a:pt x="3862" y="16184"/>
                  </a:cubicBezTo>
                  <a:cubicBezTo>
                    <a:pt x="3793" y="16184"/>
                    <a:pt x="3724" y="16181"/>
                    <a:pt x="3656" y="16181"/>
                  </a:cubicBezTo>
                  <a:cubicBezTo>
                    <a:pt x="3631" y="16181"/>
                    <a:pt x="3607" y="16181"/>
                    <a:pt x="3583" y="16182"/>
                  </a:cubicBezTo>
                  <a:cubicBezTo>
                    <a:pt x="3489" y="16182"/>
                    <a:pt x="3395" y="16172"/>
                    <a:pt x="3291" y="16161"/>
                  </a:cubicBezTo>
                  <a:cubicBezTo>
                    <a:pt x="3188" y="16133"/>
                    <a:pt x="3083" y="16108"/>
                    <a:pt x="2977" y="16108"/>
                  </a:cubicBezTo>
                  <a:cubicBezTo>
                    <a:pt x="2890" y="16108"/>
                    <a:pt x="2804" y="16125"/>
                    <a:pt x="2719" y="16172"/>
                  </a:cubicBezTo>
                  <a:cubicBezTo>
                    <a:pt x="2625" y="16214"/>
                    <a:pt x="2531" y="16224"/>
                    <a:pt x="2427" y="16235"/>
                  </a:cubicBezTo>
                  <a:cubicBezTo>
                    <a:pt x="2281" y="16245"/>
                    <a:pt x="2136" y="16245"/>
                    <a:pt x="1990" y="16297"/>
                  </a:cubicBezTo>
                  <a:cubicBezTo>
                    <a:pt x="1974" y="16297"/>
                    <a:pt x="1959" y="16297"/>
                    <a:pt x="1943" y="16297"/>
                  </a:cubicBezTo>
                  <a:cubicBezTo>
                    <a:pt x="1576" y="16297"/>
                    <a:pt x="1247" y="16417"/>
                    <a:pt x="917" y="16557"/>
                  </a:cubicBezTo>
                  <a:cubicBezTo>
                    <a:pt x="834" y="16599"/>
                    <a:pt x="750" y="16640"/>
                    <a:pt x="699" y="16714"/>
                  </a:cubicBezTo>
                  <a:cubicBezTo>
                    <a:pt x="459" y="16745"/>
                    <a:pt x="272" y="16880"/>
                    <a:pt x="74" y="16984"/>
                  </a:cubicBezTo>
                  <a:cubicBezTo>
                    <a:pt x="32" y="17005"/>
                    <a:pt x="32" y="17057"/>
                    <a:pt x="32" y="17099"/>
                  </a:cubicBezTo>
                  <a:cubicBezTo>
                    <a:pt x="22" y="17172"/>
                    <a:pt x="1" y="17255"/>
                    <a:pt x="74" y="17318"/>
                  </a:cubicBezTo>
                  <a:cubicBezTo>
                    <a:pt x="188" y="17411"/>
                    <a:pt x="292" y="17547"/>
                    <a:pt x="459" y="17588"/>
                  </a:cubicBezTo>
                  <a:cubicBezTo>
                    <a:pt x="459" y="17619"/>
                    <a:pt x="480" y="17630"/>
                    <a:pt x="521" y="17640"/>
                  </a:cubicBezTo>
                  <a:cubicBezTo>
                    <a:pt x="636" y="17713"/>
                    <a:pt x="761" y="17797"/>
                    <a:pt x="886" y="17880"/>
                  </a:cubicBezTo>
                  <a:cubicBezTo>
                    <a:pt x="1125" y="18077"/>
                    <a:pt x="1396" y="18213"/>
                    <a:pt x="1688" y="18327"/>
                  </a:cubicBezTo>
                  <a:cubicBezTo>
                    <a:pt x="1729" y="18369"/>
                    <a:pt x="1782" y="18380"/>
                    <a:pt x="1844" y="18380"/>
                  </a:cubicBezTo>
                  <a:cubicBezTo>
                    <a:pt x="1886" y="18380"/>
                    <a:pt x="1937" y="18380"/>
                    <a:pt x="1979" y="18390"/>
                  </a:cubicBezTo>
                  <a:cubicBezTo>
                    <a:pt x="2011" y="18442"/>
                    <a:pt x="2052" y="18473"/>
                    <a:pt x="2115" y="18484"/>
                  </a:cubicBezTo>
                  <a:cubicBezTo>
                    <a:pt x="2375" y="18535"/>
                    <a:pt x="2635" y="18588"/>
                    <a:pt x="2906" y="18640"/>
                  </a:cubicBezTo>
                  <a:cubicBezTo>
                    <a:pt x="2924" y="18649"/>
                    <a:pt x="2950" y="18673"/>
                    <a:pt x="2970" y="18673"/>
                  </a:cubicBezTo>
                  <a:cubicBezTo>
                    <a:pt x="2973" y="18673"/>
                    <a:pt x="2976" y="18673"/>
                    <a:pt x="2979" y="18671"/>
                  </a:cubicBezTo>
                  <a:cubicBezTo>
                    <a:pt x="3008" y="18666"/>
                    <a:pt x="3037" y="18663"/>
                    <a:pt x="3066" y="18663"/>
                  </a:cubicBezTo>
                  <a:cubicBezTo>
                    <a:pt x="3147" y="18663"/>
                    <a:pt x="3225" y="18685"/>
                    <a:pt x="3302" y="18723"/>
                  </a:cubicBezTo>
                  <a:cubicBezTo>
                    <a:pt x="3326" y="18734"/>
                    <a:pt x="3350" y="18739"/>
                    <a:pt x="3371" y="18739"/>
                  </a:cubicBezTo>
                  <a:cubicBezTo>
                    <a:pt x="3432" y="18739"/>
                    <a:pt x="3482" y="18698"/>
                    <a:pt x="3520" y="18630"/>
                  </a:cubicBezTo>
                  <a:cubicBezTo>
                    <a:pt x="3614" y="18630"/>
                    <a:pt x="3707" y="18640"/>
                    <a:pt x="3812" y="18640"/>
                  </a:cubicBezTo>
                  <a:cubicBezTo>
                    <a:pt x="3848" y="18670"/>
                    <a:pt x="3891" y="18686"/>
                    <a:pt x="3936" y="18686"/>
                  </a:cubicBezTo>
                  <a:cubicBezTo>
                    <a:pt x="3968" y="18686"/>
                    <a:pt x="4000" y="18678"/>
                    <a:pt x="4031" y="18660"/>
                  </a:cubicBezTo>
                  <a:cubicBezTo>
                    <a:pt x="4053" y="18652"/>
                    <a:pt x="4074" y="18649"/>
                    <a:pt x="4094" y="18649"/>
                  </a:cubicBezTo>
                  <a:cubicBezTo>
                    <a:pt x="4152" y="18649"/>
                    <a:pt x="4206" y="18674"/>
                    <a:pt x="4260" y="18681"/>
                  </a:cubicBezTo>
                  <a:cubicBezTo>
                    <a:pt x="4324" y="18730"/>
                    <a:pt x="4389" y="18750"/>
                    <a:pt x="4453" y="18750"/>
                  </a:cubicBezTo>
                  <a:cubicBezTo>
                    <a:pt x="4514" y="18750"/>
                    <a:pt x="4574" y="18732"/>
                    <a:pt x="4635" y="18702"/>
                  </a:cubicBezTo>
                  <a:lnTo>
                    <a:pt x="4665" y="18702"/>
                  </a:lnTo>
                  <a:lnTo>
                    <a:pt x="4686" y="18692"/>
                  </a:lnTo>
                  <a:cubicBezTo>
                    <a:pt x="4874" y="18650"/>
                    <a:pt x="5061" y="18619"/>
                    <a:pt x="5238" y="18577"/>
                  </a:cubicBezTo>
                  <a:cubicBezTo>
                    <a:pt x="5343" y="18546"/>
                    <a:pt x="5457" y="18515"/>
                    <a:pt x="5540" y="18442"/>
                  </a:cubicBezTo>
                  <a:cubicBezTo>
                    <a:pt x="5727" y="18442"/>
                    <a:pt x="5863" y="18369"/>
                    <a:pt x="5956" y="18192"/>
                  </a:cubicBezTo>
                  <a:cubicBezTo>
                    <a:pt x="5988" y="18119"/>
                    <a:pt x="6040" y="18046"/>
                    <a:pt x="6102" y="18005"/>
                  </a:cubicBezTo>
                  <a:cubicBezTo>
                    <a:pt x="6115" y="17996"/>
                    <a:pt x="6129" y="17993"/>
                    <a:pt x="6144" y="17993"/>
                  </a:cubicBezTo>
                  <a:cubicBezTo>
                    <a:pt x="6188" y="17993"/>
                    <a:pt x="6238" y="18022"/>
                    <a:pt x="6290" y="18022"/>
                  </a:cubicBezTo>
                  <a:cubicBezTo>
                    <a:pt x="6304" y="18022"/>
                    <a:pt x="6317" y="18020"/>
                    <a:pt x="6331" y="18015"/>
                  </a:cubicBezTo>
                  <a:cubicBezTo>
                    <a:pt x="6373" y="18077"/>
                    <a:pt x="6425" y="18119"/>
                    <a:pt x="6498" y="18140"/>
                  </a:cubicBezTo>
                  <a:cubicBezTo>
                    <a:pt x="6685" y="18202"/>
                    <a:pt x="6873" y="18265"/>
                    <a:pt x="7071" y="18327"/>
                  </a:cubicBezTo>
                  <a:lnTo>
                    <a:pt x="7060" y="18327"/>
                  </a:lnTo>
                  <a:cubicBezTo>
                    <a:pt x="7102" y="18535"/>
                    <a:pt x="7217" y="18702"/>
                    <a:pt x="7300" y="18900"/>
                  </a:cubicBezTo>
                  <a:cubicBezTo>
                    <a:pt x="7331" y="18973"/>
                    <a:pt x="7373" y="19056"/>
                    <a:pt x="7446" y="19119"/>
                  </a:cubicBezTo>
                  <a:cubicBezTo>
                    <a:pt x="7435" y="19139"/>
                    <a:pt x="7435" y="19160"/>
                    <a:pt x="7446" y="19181"/>
                  </a:cubicBezTo>
                  <a:lnTo>
                    <a:pt x="7446" y="19233"/>
                  </a:lnTo>
                  <a:cubicBezTo>
                    <a:pt x="7467" y="19264"/>
                    <a:pt x="7477" y="19285"/>
                    <a:pt x="7497" y="19306"/>
                  </a:cubicBezTo>
                  <a:cubicBezTo>
                    <a:pt x="7518" y="19493"/>
                    <a:pt x="7539" y="19692"/>
                    <a:pt x="7592" y="19879"/>
                  </a:cubicBezTo>
                  <a:cubicBezTo>
                    <a:pt x="7612" y="19993"/>
                    <a:pt x="7612" y="20118"/>
                    <a:pt x="7685" y="20222"/>
                  </a:cubicBezTo>
                  <a:cubicBezTo>
                    <a:pt x="7664" y="20337"/>
                    <a:pt x="7727" y="20451"/>
                    <a:pt x="7737" y="20576"/>
                  </a:cubicBezTo>
                  <a:cubicBezTo>
                    <a:pt x="7706" y="20597"/>
                    <a:pt x="7696" y="20618"/>
                    <a:pt x="7696" y="20649"/>
                  </a:cubicBezTo>
                  <a:cubicBezTo>
                    <a:pt x="7685" y="20712"/>
                    <a:pt x="7685" y="20764"/>
                    <a:pt x="7675" y="20816"/>
                  </a:cubicBezTo>
                  <a:cubicBezTo>
                    <a:pt x="7602" y="20930"/>
                    <a:pt x="7643" y="21087"/>
                    <a:pt x="7592" y="21180"/>
                  </a:cubicBezTo>
                  <a:cubicBezTo>
                    <a:pt x="7487" y="21358"/>
                    <a:pt x="7518" y="21534"/>
                    <a:pt x="7508" y="21712"/>
                  </a:cubicBezTo>
                  <a:cubicBezTo>
                    <a:pt x="7508" y="21784"/>
                    <a:pt x="7539" y="21836"/>
                    <a:pt x="7633" y="21846"/>
                  </a:cubicBezTo>
                  <a:cubicBezTo>
                    <a:pt x="7664" y="21846"/>
                    <a:pt x="7706" y="21867"/>
                    <a:pt x="7747" y="21878"/>
                  </a:cubicBezTo>
                  <a:cubicBezTo>
                    <a:pt x="7779" y="21909"/>
                    <a:pt x="7810" y="21925"/>
                    <a:pt x="7841" y="21925"/>
                  </a:cubicBezTo>
                  <a:cubicBezTo>
                    <a:pt x="7872" y="21925"/>
                    <a:pt x="7904" y="21909"/>
                    <a:pt x="7935" y="21878"/>
                  </a:cubicBezTo>
                  <a:cubicBezTo>
                    <a:pt x="7956" y="21867"/>
                    <a:pt x="7976" y="21867"/>
                    <a:pt x="7997" y="21857"/>
                  </a:cubicBezTo>
                  <a:cubicBezTo>
                    <a:pt x="8018" y="21846"/>
                    <a:pt x="8039" y="21836"/>
                    <a:pt x="8060" y="21816"/>
                  </a:cubicBezTo>
                  <a:cubicBezTo>
                    <a:pt x="8091" y="21805"/>
                    <a:pt x="8112" y="21784"/>
                    <a:pt x="8112" y="21753"/>
                  </a:cubicBezTo>
                  <a:lnTo>
                    <a:pt x="8175" y="21691"/>
                  </a:lnTo>
                  <a:lnTo>
                    <a:pt x="8175" y="21680"/>
                  </a:lnTo>
                  <a:cubicBezTo>
                    <a:pt x="8226" y="21659"/>
                    <a:pt x="8237" y="21617"/>
                    <a:pt x="8237" y="21566"/>
                  </a:cubicBezTo>
                  <a:lnTo>
                    <a:pt x="8237" y="21388"/>
                  </a:lnTo>
                  <a:cubicBezTo>
                    <a:pt x="8289" y="21358"/>
                    <a:pt x="8310" y="21316"/>
                    <a:pt x="8310" y="21263"/>
                  </a:cubicBezTo>
                  <a:lnTo>
                    <a:pt x="8310" y="21159"/>
                  </a:lnTo>
                  <a:cubicBezTo>
                    <a:pt x="8372" y="20941"/>
                    <a:pt x="8372" y="20868"/>
                    <a:pt x="8300" y="20712"/>
                  </a:cubicBezTo>
                  <a:cubicBezTo>
                    <a:pt x="8300" y="20649"/>
                    <a:pt x="8289" y="20587"/>
                    <a:pt x="8289" y="20535"/>
                  </a:cubicBezTo>
                  <a:cubicBezTo>
                    <a:pt x="8268" y="20462"/>
                    <a:pt x="8258" y="20400"/>
                    <a:pt x="8237" y="20326"/>
                  </a:cubicBezTo>
                  <a:cubicBezTo>
                    <a:pt x="8205" y="20181"/>
                    <a:pt x="8195" y="20035"/>
                    <a:pt x="8122" y="19900"/>
                  </a:cubicBezTo>
                  <a:cubicBezTo>
                    <a:pt x="8112" y="19764"/>
                    <a:pt x="8154" y="19608"/>
                    <a:pt x="8039" y="19483"/>
                  </a:cubicBezTo>
                  <a:cubicBezTo>
                    <a:pt x="8018" y="19264"/>
                    <a:pt x="8060" y="19077"/>
                    <a:pt x="8237" y="18931"/>
                  </a:cubicBezTo>
                  <a:cubicBezTo>
                    <a:pt x="8393" y="18827"/>
                    <a:pt x="8487" y="18640"/>
                    <a:pt x="8664" y="18556"/>
                  </a:cubicBezTo>
                  <a:cubicBezTo>
                    <a:pt x="8695" y="18556"/>
                    <a:pt x="8716" y="18535"/>
                    <a:pt x="8726" y="18505"/>
                  </a:cubicBezTo>
                  <a:cubicBezTo>
                    <a:pt x="8779" y="18515"/>
                    <a:pt x="8820" y="18525"/>
                    <a:pt x="8851" y="18577"/>
                  </a:cubicBezTo>
                  <a:cubicBezTo>
                    <a:pt x="8987" y="18744"/>
                    <a:pt x="9133" y="18910"/>
                    <a:pt x="9341" y="19004"/>
                  </a:cubicBezTo>
                  <a:cubicBezTo>
                    <a:pt x="9413" y="19067"/>
                    <a:pt x="9476" y="19129"/>
                    <a:pt x="9580" y="19129"/>
                  </a:cubicBezTo>
                  <a:cubicBezTo>
                    <a:pt x="9612" y="19171"/>
                    <a:pt x="9653" y="19181"/>
                    <a:pt x="9705" y="19181"/>
                  </a:cubicBezTo>
                  <a:cubicBezTo>
                    <a:pt x="9726" y="19192"/>
                    <a:pt x="9736" y="19202"/>
                    <a:pt x="9757" y="19213"/>
                  </a:cubicBezTo>
                  <a:cubicBezTo>
                    <a:pt x="9996" y="19338"/>
                    <a:pt x="10267" y="19233"/>
                    <a:pt x="10517" y="19338"/>
                  </a:cubicBezTo>
                  <a:lnTo>
                    <a:pt x="10538" y="19338"/>
                  </a:lnTo>
                  <a:cubicBezTo>
                    <a:pt x="10694" y="19254"/>
                    <a:pt x="10871" y="19254"/>
                    <a:pt x="10996" y="19119"/>
                  </a:cubicBezTo>
                  <a:cubicBezTo>
                    <a:pt x="11048" y="19109"/>
                    <a:pt x="11090" y="19098"/>
                    <a:pt x="11121" y="19056"/>
                  </a:cubicBezTo>
                  <a:cubicBezTo>
                    <a:pt x="11412" y="18994"/>
                    <a:pt x="11694" y="18942"/>
                    <a:pt x="11965" y="18806"/>
                  </a:cubicBezTo>
                  <a:cubicBezTo>
                    <a:pt x="12069" y="18744"/>
                    <a:pt x="12162" y="18681"/>
                    <a:pt x="12298" y="18671"/>
                  </a:cubicBezTo>
                  <a:cubicBezTo>
                    <a:pt x="12391" y="18660"/>
                    <a:pt x="12485" y="18588"/>
                    <a:pt x="12558" y="18525"/>
                  </a:cubicBezTo>
                  <a:cubicBezTo>
                    <a:pt x="12662" y="18431"/>
                    <a:pt x="12745" y="18306"/>
                    <a:pt x="12828" y="18192"/>
                  </a:cubicBezTo>
                  <a:cubicBezTo>
                    <a:pt x="13037" y="18140"/>
                    <a:pt x="13152" y="17994"/>
                    <a:pt x="13277" y="17827"/>
                  </a:cubicBezTo>
                  <a:cubicBezTo>
                    <a:pt x="13297" y="17817"/>
                    <a:pt x="13318" y="17797"/>
                    <a:pt x="13339" y="17776"/>
                  </a:cubicBezTo>
                  <a:cubicBezTo>
                    <a:pt x="13610" y="17640"/>
                    <a:pt x="13839" y="17453"/>
                    <a:pt x="14078" y="17276"/>
                  </a:cubicBezTo>
                  <a:cubicBezTo>
                    <a:pt x="14172" y="17214"/>
                    <a:pt x="14234" y="17119"/>
                    <a:pt x="14224" y="17026"/>
                  </a:cubicBezTo>
                  <a:cubicBezTo>
                    <a:pt x="14214" y="16839"/>
                    <a:pt x="14276" y="16714"/>
                    <a:pt x="14422" y="16599"/>
                  </a:cubicBezTo>
                  <a:cubicBezTo>
                    <a:pt x="14432" y="16589"/>
                    <a:pt x="14432" y="16568"/>
                    <a:pt x="14432" y="16547"/>
                  </a:cubicBezTo>
                  <a:cubicBezTo>
                    <a:pt x="14557" y="16422"/>
                    <a:pt x="14557" y="16422"/>
                    <a:pt x="14432" y="16286"/>
                  </a:cubicBezTo>
                  <a:cubicBezTo>
                    <a:pt x="14432" y="16256"/>
                    <a:pt x="14411" y="16235"/>
                    <a:pt x="14380" y="16235"/>
                  </a:cubicBezTo>
                  <a:cubicBezTo>
                    <a:pt x="14318" y="16182"/>
                    <a:pt x="14244" y="16182"/>
                    <a:pt x="14172" y="16172"/>
                  </a:cubicBezTo>
                  <a:cubicBezTo>
                    <a:pt x="14135" y="16172"/>
                    <a:pt x="14098" y="16174"/>
                    <a:pt x="14062" y="16174"/>
                  </a:cubicBezTo>
                  <a:cubicBezTo>
                    <a:pt x="14006" y="16174"/>
                    <a:pt x="13952" y="16170"/>
                    <a:pt x="13901" y="16151"/>
                  </a:cubicBezTo>
                  <a:cubicBezTo>
                    <a:pt x="13765" y="16120"/>
                    <a:pt x="13641" y="16120"/>
                    <a:pt x="13506" y="16120"/>
                  </a:cubicBezTo>
                  <a:cubicBezTo>
                    <a:pt x="13405" y="16076"/>
                    <a:pt x="13304" y="16066"/>
                    <a:pt x="13201" y="16066"/>
                  </a:cubicBezTo>
                  <a:cubicBezTo>
                    <a:pt x="13113" y="16066"/>
                    <a:pt x="13023" y="16073"/>
                    <a:pt x="12934" y="16073"/>
                  </a:cubicBezTo>
                  <a:cubicBezTo>
                    <a:pt x="12857" y="16073"/>
                    <a:pt x="12780" y="16068"/>
                    <a:pt x="12703" y="16047"/>
                  </a:cubicBezTo>
                  <a:cubicBezTo>
                    <a:pt x="12662" y="16035"/>
                    <a:pt x="12617" y="16029"/>
                    <a:pt x="12569" y="16029"/>
                  </a:cubicBezTo>
                  <a:cubicBezTo>
                    <a:pt x="12496" y="16029"/>
                    <a:pt x="12419" y="16043"/>
                    <a:pt x="12349" y="16068"/>
                  </a:cubicBezTo>
                  <a:cubicBezTo>
                    <a:pt x="12293" y="16075"/>
                    <a:pt x="12241" y="16092"/>
                    <a:pt x="12187" y="16092"/>
                  </a:cubicBezTo>
                  <a:cubicBezTo>
                    <a:pt x="12162" y="16092"/>
                    <a:pt x="12137" y="16088"/>
                    <a:pt x="12110" y="16078"/>
                  </a:cubicBezTo>
                  <a:cubicBezTo>
                    <a:pt x="12107" y="16076"/>
                    <a:pt x="12102" y="16076"/>
                    <a:pt x="12098" y="16076"/>
                  </a:cubicBezTo>
                  <a:cubicBezTo>
                    <a:pt x="12078" y="16076"/>
                    <a:pt x="12052" y="16091"/>
                    <a:pt x="12027" y="16099"/>
                  </a:cubicBezTo>
                  <a:cubicBezTo>
                    <a:pt x="12016" y="16099"/>
                    <a:pt x="12006" y="16099"/>
                    <a:pt x="11995" y="16110"/>
                  </a:cubicBezTo>
                  <a:cubicBezTo>
                    <a:pt x="11955" y="16081"/>
                    <a:pt x="11918" y="16058"/>
                    <a:pt x="11881" y="16058"/>
                  </a:cubicBezTo>
                  <a:cubicBezTo>
                    <a:pt x="11850" y="16058"/>
                    <a:pt x="11820" y="16073"/>
                    <a:pt x="11787" y="16110"/>
                  </a:cubicBezTo>
                  <a:lnTo>
                    <a:pt x="11777" y="16099"/>
                  </a:lnTo>
                  <a:cubicBezTo>
                    <a:pt x="11764" y="16103"/>
                    <a:pt x="11750" y="16104"/>
                    <a:pt x="11736" y="16104"/>
                  </a:cubicBezTo>
                  <a:cubicBezTo>
                    <a:pt x="11697" y="16104"/>
                    <a:pt x="11657" y="16093"/>
                    <a:pt x="11617" y="16093"/>
                  </a:cubicBezTo>
                  <a:cubicBezTo>
                    <a:pt x="11594" y="16093"/>
                    <a:pt x="11570" y="16097"/>
                    <a:pt x="11548" y="16110"/>
                  </a:cubicBezTo>
                  <a:cubicBezTo>
                    <a:pt x="11350" y="16120"/>
                    <a:pt x="11162" y="16131"/>
                    <a:pt x="10996" y="16235"/>
                  </a:cubicBezTo>
                  <a:cubicBezTo>
                    <a:pt x="10819" y="16266"/>
                    <a:pt x="10642" y="16297"/>
                    <a:pt x="10496" y="16422"/>
                  </a:cubicBezTo>
                  <a:cubicBezTo>
                    <a:pt x="10465" y="16443"/>
                    <a:pt x="10424" y="16464"/>
                    <a:pt x="10382" y="16485"/>
                  </a:cubicBezTo>
                  <a:cubicBezTo>
                    <a:pt x="10350" y="16485"/>
                    <a:pt x="10330" y="16506"/>
                    <a:pt x="10320" y="16536"/>
                  </a:cubicBezTo>
                  <a:lnTo>
                    <a:pt x="10309" y="16536"/>
                  </a:lnTo>
                  <a:cubicBezTo>
                    <a:pt x="10100" y="16620"/>
                    <a:pt x="9892" y="16703"/>
                    <a:pt x="9716" y="16849"/>
                  </a:cubicBezTo>
                  <a:cubicBezTo>
                    <a:pt x="9674" y="16870"/>
                    <a:pt x="9632" y="16901"/>
                    <a:pt x="9580" y="16922"/>
                  </a:cubicBezTo>
                  <a:cubicBezTo>
                    <a:pt x="9549" y="16943"/>
                    <a:pt x="9507" y="16964"/>
                    <a:pt x="9466" y="16984"/>
                  </a:cubicBezTo>
                  <a:cubicBezTo>
                    <a:pt x="9174" y="17119"/>
                    <a:pt x="8997" y="17348"/>
                    <a:pt x="8904" y="17640"/>
                  </a:cubicBezTo>
                  <a:cubicBezTo>
                    <a:pt x="8799" y="17807"/>
                    <a:pt x="8654" y="17932"/>
                    <a:pt x="8529" y="18067"/>
                  </a:cubicBezTo>
                  <a:cubicBezTo>
                    <a:pt x="8393" y="18151"/>
                    <a:pt x="8268" y="18244"/>
                    <a:pt x="8175" y="18380"/>
                  </a:cubicBezTo>
                  <a:lnTo>
                    <a:pt x="8112" y="18442"/>
                  </a:lnTo>
                  <a:cubicBezTo>
                    <a:pt x="8091" y="18463"/>
                    <a:pt x="8081" y="18484"/>
                    <a:pt x="8050" y="18505"/>
                  </a:cubicBezTo>
                  <a:cubicBezTo>
                    <a:pt x="7982" y="18542"/>
                    <a:pt x="7914" y="18569"/>
                    <a:pt x="7842" y="18569"/>
                  </a:cubicBezTo>
                  <a:cubicBezTo>
                    <a:pt x="7815" y="18569"/>
                    <a:pt x="7787" y="18565"/>
                    <a:pt x="7758" y="18556"/>
                  </a:cubicBezTo>
                  <a:cubicBezTo>
                    <a:pt x="7737" y="18484"/>
                    <a:pt x="7706" y="18400"/>
                    <a:pt x="7685" y="18317"/>
                  </a:cubicBezTo>
                  <a:cubicBezTo>
                    <a:pt x="7696" y="18223"/>
                    <a:pt x="7685" y="18140"/>
                    <a:pt x="7643" y="18056"/>
                  </a:cubicBezTo>
                  <a:cubicBezTo>
                    <a:pt x="7592" y="17901"/>
                    <a:pt x="7571" y="17744"/>
                    <a:pt x="7560" y="17588"/>
                  </a:cubicBezTo>
                  <a:cubicBezTo>
                    <a:pt x="7539" y="17422"/>
                    <a:pt x="7581" y="17265"/>
                    <a:pt x="7654" y="17119"/>
                  </a:cubicBezTo>
                  <a:cubicBezTo>
                    <a:pt x="7737" y="16922"/>
                    <a:pt x="7810" y="16735"/>
                    <a:pt x="7821" y="16515"/>
                  </a:cubicBezTo>
                  <a:cubicBezTo>
                    <a:pt x="7821" y="16349"/>
                    <a:pt x="7946" y="16193"/>
                    <a:pt x="7904" y="16016"/>
                  </a:cubicBezTo>
                  <a:cubicBezTo>
                    <a:pt x="8008" y="15860"/>
                    <a:pt x="7987" y="15673"/>
                    <a:pt x="8050" y="15506"/>
                  </a:cubicBezTo>
                  <a:cubicBezTo>
                    <a:pt x="8060" y="15485"/>
                    <a:pt x="8060" y="15464"/>
                    <a:pt x="8060" y="15453"/>
                  </a:cubicBezTo>
                  <a:cubicBezTo>
                    <a:pt x="8071" y="15433"/>
                    <a:pt x="8081" y="15412"/>
                    <a:pt x="8081" y="15391"/>
                  </a:cubicBezTo>
                  <a:cubicBezTo>
                    <a:pt x="8112" y="15329"/>
                    <a:pt x="8143" y="15256"/>
                    <a:pt x="8175" y="15183"/>
                  </a:cubicBezTo>
                  <a:cubicBezTo>
                    <a:pt x="8205" y="15183"/>
                    <a:pt x="8216" y="15162"/>
                    <a:pt x="8226" y="15131"/>
                  </a:cubicBezTo>
                  <a:cubicBezTo>
                    <a:pt x="8237" y="15120"/>
                    <a:pt x="8247" y="15099"/>
                    <a:pt x="8268" y="15079"/>
                  </a:cubicBezTo>
                  <a:cubicBezTo>
                    <a:pt x="8425" y="14975"/>
                    <a:pt x="8591" y="14902"/>
                    <a:pt x="8695" y="14725"/>
                  </a:cubicBezTo>
                  <a:cubicBezTo>
                    <a:pt x="8716" y="14683"/>
                    <a:pt x="8768" y="14662"/>
                    <a:pt x="8809" y="14641"/>
                  </a:cubicBezTo>
                  <a:cubicBezTo>
                    <a:pt x="8851" y="14611"/>
                    <a:pt x="8872" y="14569"/>
                    <a:pt x="8893" y="14516"/>
                  </a:cubicBezTo>
                  <a:cubicBezTo>
                    <a:pt x="8914" y="14516"/>
                    <a:pt x="8924" y="14496"/>
                    <a:pt x="8924" y="14486"/>
                  </a:cubicBezTo>
                  <a:cubicBezTo>
                    <a:pt x="8945" y="14454"/>
                    <a:pt x="8966" y="14433"/>
                    <a:pt x="8987" y="14402"/>
                  </a:cubicBezTo>
                  <a:cubicBezTo>
                    <a:pt x="9070" y="14329"/>
                    <a:pt x="9184" y="14329"/>
                    <a:pt x="9288" y="14277"/>
                  </a:cubicBezTo>
                  <a:cubicBezTo>
                    <a:pt x="9297" y="14276"/>
                    <a:pt x="9305" y="14276"/>
                    <a:pt x="9313" y="14276"/>
                  </a:cubicBezTo>
                  <a:cubicBezTo>
                    <a:pt x="9407" y="14276"/>
                    <a:pt x="9495" y="14330"/>
                    <a:pt x="9591" y="14340"/>
                  </a:cubicBezTo>
                  <a:lnTo>
                    <a:pt x="9632" y="14340"/>
                  </a:lnTo>
                  <a:cubicBezTo>
                    <a:pt x="9686" y="14394"/>
                    <a:pt x="9750" y="14403"/>
                    <a:pt x="9815" y="14403"/>
                  </a:cubicBezTo>
                  <a:cubicBezTo>
                    <a:pt x="9847" y="14403"/>
                    <a:pt x="9880" y="14400"/>
                    <a:pt x="9911" y="14400"/>
                  </a:cubicBezTo>
                  <a:cubicBezTo>
                    <a:pt x="9926" y="14400"/>
                    <a:pt x="9940" y="14401"/>
                    <a:pt x="9955" y="14402"/>
                  </a:cubicBezTo>
                  <a:cubicBezTo>
                    <a:pt x="10083" y="14420"/>
                    <a:pt x="10209" y="14428"/>
                    <a:pt x="10335" y="14428"/>
                  </a:cubicBezTo>
                  <a:cubicBezTo>
                    <a:pt x="10579" y="14428"/>
                    <a:pt x="10819" y="14398"/>
                    <a:pt x="11058" y="14350"/>
                  </a:cubicBezTo>
                  <a:cubicBezTo>
                    <a:pt x="11111" y="14340"/>
                    <a:pt x="11162" y="14319"/>
                    <a:pt x="11194" y="14277"/>
                  </a:cubicBezTo>
                  <a:cubicBezTo>
                    <a:pt x="11340" y="14225"/>
                    <a:pt x="11496" y="14204"/>
                    <a:pt x="11621" y="14100"/>
                  </a:cubicBezTo>
                  <a:cubicBezTo>
                    <a:pt x="11829" y="14037"/>
                    <a:pt x="12037" y="13965"/>
                    <a:pt x="12225" y="13850"/>
                  </a:cubicBezTo>
                  <a:cubicBezTo>
                    <a:pt x="12329" y="13798"/>
                    <a:pt x="12444" y="13757"/>
                    <a:pt x="12527" y="13663"/>
                  </a:cubicBezTo>
                  <a:cubicBezTo>
                    <a:pt x="12839" y="13517"/>
                    <a:pt x="13099" y="13309"/>
                    <a:pt x="13256" y="13007"/>
                  </a:cubicBezTo>
                  <a:cubicBezTo>
                    <a:pt x="13401" y="12705"/>
                    <a:pt x="13610" y="12434"/>
                    <a:pt x="13765" y="12142"/>
                  </a:cubicBezTo>
                  <a:cubicBezTo>
                    <a:pt x="13786" y="12122"/>
                    <a:pt x="13807" y="12101"/>
                    <a:pt x="13818" y="12080"/>
                  </a:cubicBezTo>
                  <a:cubicBezTo>
                    <a:pt x="13911" y="12008"/>
                    <a:pt x="13953" y="11924"/>
                    <a:pt x="13995" y="11830"/>
                  </a:cubicBezTo>
                  <a:cubicBezTo>
                    <a:pt x="14057" y="11716"/>
                    <a:pt x="14110" y="11612"/>
                    <a:pt x="14151" y="11497"/>
                  </a:cubicBezTo>
                  <a:cubicBezTo>
                    <a:pt x="14182" y="11445"/>
                    <a:pt x="14182" y="11383"/>
                    <a:pt x="14182" y="11320"/>
                  </a:cubicBezTo>
                  <a:cubicBezTo>
                    <a:pt x="14193" y="11164"/>
                    <a:pt x="14130" y="11091"/>
                    <a:pt x="13974" y="11091"/>
                  </a:cubicBezTo>
                  <a:cubicBezTo>
                    <a:pt x="13901" y="11091"/>
                    <a:pt x="13818" y="11091"/>
                    <a:pt x="13735" y="11112"/>
                  </a:cubicBezTo>
                  <a:cubicBezTo>
                    <a:pt x="13464" y="11164"/>
                    <a:pt x="13182" y="11226"/>
                    <a:pt x="12912" y="11289"/>
                  </a:cubicBezTo>
                  <a:cubicBezTo>
                    <a:pt x="12881" y="11289"/>
                    <a:pt x="12860" y="11320"/>
                    <a:pt x="12828" y="11330"/>
                  </a:cubicBezTo>
                  <a:cubicBezTo>
                    <a:pt x="12620" y="11351"/>
                    <a:pt x="12412" y="11372"/>
                    <a:pt x="12215" y="11455"/>
                  </a:cubicBezTo>
                  <a:cubicBezTo>
                    <a:pt x="11995" y="11487"/>
                    <a:pt x="11787" y="11529"/>
                    <a:pt x="11569" y="11570"/>
                  </a:cubicBezTo>
                  <a:cubicBezTo>
                    <a:pt x="11496" y="11580"/>
                    <a:pt x="11412" y="11570"/>
                    <a:pt x="11350" y="11633"/>
                  </a:cubicBezTo>
                  <a:cubicBezTo>
                    <a:pt x="11319" y="11643"/>
                    <a:pt x="11277" y="11643"/>
                    <a:pt x="11246" y="11653"/>
                  </a:cubicBezTo>
                  <a:cubicBezTo>
                    <a:pt x="11233" y="11651"/>
                    <a:pt x="11222" y="11650"/>
                    <a:pt x="11211" y="11650"/>
                  </a:cubicBezTo>
                  <a:cubicBezTo>
                    <a:pt x="11175" y="11650"/>
                    <a:pt x="11145" y="11663"/>
                    <a:pt x="11121" y="11695"/>
                  </a:cubicBezTo>
                  <a:cubicBezTo>
                    <a:pt x="11079" y="11705"/>
                    <a:pt x="11038" y="11716"/>
                    <a:pt x="10996" y="11716"/>
                  </a:cubicBezTo>
                  <a:cubicBezTo>
                    <a:pt x="10892" y="11788"/>
                    <a:pt x="10778" y="11851"/>
                    <a:pt x="10663" y="11913"/>
                  </a:cubicBezTo>
                  <a:cubicBezTo>
                    <a:pt x="10507" y="12008"/>
                    <a:pt x="10361" y="12091"/>
                    <a:pt x="10246" y="12247"/>
                  </a:cubicBezTo>
                  <a:cubicBezTo>
                    <a:pt x="10225" y="12247"/>
                    <a:pt x="10215" y="12257"/>
                    <a:pt x="10205" y="12267"/>
                  </a:cubicBezTo>
                  <a:cubicBezTo>
                    <a:pt x="10142" y="12278"/>
                    <a:pt x="10100" y="12320"/>
                    <a:pt x="10070" y="12372"/>
                  </a:cubicBezTo>
                  <a:cubicBezTo>
                    <a:pt x="9955" y="12392"/>
                    <a:pt x="9882" y="12466"/>
                    <a:pt x="9830" y="12559"/>
                  </a:cubicBezTo>
                  <a:cubicBezTo>
                    <a:pt x="9746" y="12663"/>
                    <a:pt x="9653" y="12757"/>
                    <a:pt x="9591" y="12871"/>
                  </a:cubicBezTo>
                  <a:cubicBezTo>
                    <a:pt x="9413" y="13194"/>
                    <a:pt x="9184" y="13475"/>
                    <a:pt x="8966" y="13778"/>
                  </a:cubicBezTo>
                  <a:cubicBezTo>
                    <a:pt x="8851" y="13882"/>
                    <a:pt x="8726" y="13986"/>
                    <a:pt x="8612" y="14100"/>
                  </a:cubicBezTo>
                  <a:cubicBezTo>
                    <a:pt x="8570" y="14100"/>
                    <a:pt x="8529" y="14111"/>
                    <a:pt x="8487" y="14121"/>
                  </a:cubicBezTo>
                  <a:cubicBezTo>
                    <a:pt x="8447" y="14131"/>
                    <a:pt x="8410" y="14136"/>
                    <a:pt x="8375" y="14136"/>
                  </a:cubicBezTo>
                  <a:cubicBezTo>
                    <a:pt x="8263" y="14136"/>
                    <a:pt x="8176" y="14083"/>
                    <a:pt x="8112" y="13965"/>
                  </a:cubicBezTo>
                  <a:cubicBezTo>
                    <a:pt x="8143" y="13725"/>
                    <a:pt x="8216" y="13486"/>
                    <a:pt x="8122" y="13246"/>
                  </a:cubicBezTo>
                  <a:cubicBezTo>
                    <a:pt x="8205" y="13121"/>
                    <a:pt x="8216" y="12986"/>
                    <a:pt x="8112" y="12871"/>
                  </a:cubicBezTo>
                  <a:cubicBezTo>
                    <a:pt x="8112" y="12746"/>
                    <a:pt x="8122" y="12621"/>
                    <a:pt x="8101" y="12507"/>
                  </a:cubicBezTo>
                  <a:cubicBezTo>
                    <a:pt x="8039" y="12216"/>
                    <a:pt x="8008" y="11924"/>
                    <a:pt x="7976" y="11643"/>
                  </a:cubicBezTo>
                  <a:cubicBezTo>
                    <a:pt x="7987" y="11580"/>
                    <a:pt x="7987" y="11518"/>
                    <a:pt x="7997" y="11455"/>
                  </a:cubicBezTo>
                  <a:cubicBezTo>
                    <a:pt x="8029" y="11434"/>
                    <a:pt x="8039" y="11414"/>
                    <a:pt x="7997" y="11393"/>
                  </a:cubicBezTo>
                  <a:cubicBezTo>
                    <a:pt x="8008" y="11372"/>
                    <a:pt x="8008" y="11362"/>
                    <a:pt x="7997" y="11341"/>
                  </a:cubicBezTo>
                  <a:cubicBezTo>
                    <a:pt x="8112" y="11175"/>
                    <a:pt x="8164" y="10987"/>
                    <a:pt x="8310" y="10851"/>
                  </a:cubicBezTo>
                  <a:cubicBezTo>
                    <a:pt x="8425" y="10779"/>
                    <a:pt x="8529" y="10716"/>
                    <a:pt x="8664" y="10716"/>
                  </a:cubicBezTo>
                  <a:lnTo>
                    <a:pt x="8976" y="10716"/>
                  </a:lnTo>
                  <a:cubicBezTo>
                    <a:pt x="8985" y="10718"/>
                    <a:pt x="8993" y="10719"/>
                    <a:pt x="9001" y="10719"/>
                  </a:cubicBezTo>
                  <a:cubicBezTo>
                    <a:pt x="9042" y="10719"/>
                    <a:pt x="9075" y="10699"/>
                    <a:pt x="9101" y="10664"/>
                  </a:cubicBezTo>
                  <a:cubicBezTo>
                    <a:pt x="9174" y="10664"/>
                    <a:pt x="9237" y="10664"/>
                    <a:pt x="9278" y="10601"/>
                  </a:cubicBezTo>
                  <a:lnTo>
                    <a:pt x="9278" y="10591"/>
                  </a:lnTo>
                  <a:cubicBezTo>
                    <a:pt x="9299" y="10571"/>
                    <a:pt x="9330" y="10550"/>
                    <a:pt x="9362" y="10539"/>
                  </a:cubicBezTo>
                  <a:cubicBezTo>
                    <a:pt x="9403" y="10518"/>
                    <a:pt x="9445" y="10497"/>
                    <a:pt x="9497" y="10477"/>
                  </a:cubicBezTo>
                  <a:cubicBezTo>
                    <a:pt x="9632" y="10435"/>
                    <a:pt x="9767" y="10393"/>
                    <a:pt x="9903" y="10342"/>
                  </a:cubicBezTo>
                  <a:cubicBezTo>
                    <a:pt x="10142" y="10237"/>
                    <a:pt x="10392" y="10133"/>
                    <a:pt x="10507" y="9863"/>
                  </a:cubicBezTo>
                  <a:cubicBezTo>
                    <a:pt x="10538" y="9863"/>
                    <a:pt x="10559" y="9831"/>
                    <a:pt x="10569" y="9810"/>
                  </a:cubicBezTo>
                  <a:lnTo>
                    <a:pt x="10569" y="9810"/>
                  </a:lnTo>
                  <a:cubicBezTo>
                    <a:pt x="10569" y="9810"/>
                    <a:pt x="10569" y="9810"/>
                    <a:pt x="10569" y="9810"/>
                  </a:cubicBezTo>
                  <a:cubicBezTo>
                    <a:pt x="10600" y="9779"/>
                    <a:pt x="10642" y="9759"/>
                    <a:pt x="10663" y="9727"/>
                  </a:cubicBezTo>
                  <a:cubicBezTo>
                    <a:pt x="10736" y="9550"/>
                    <a:pt x="10871" y="9425"/>
                    <a:pt x="10996" y="9290"/>
                  </a:cubicBezTo>
                  <a:cubicBezTo>
                    <a:pt x="11090" y="9196"/>
                    <a:pt x="11173" y="9102"/>
                    <a:pt x="11236" y="8977"/>
                  </a:cubicBezTo>
                  <a:cubicBezTo>
                    <a:pt x="11392" y="8634"/>
                    <a:pt x="11558" y="8301"/>
                    <a:pt x="11725" y="7968"/>
                  </a:cubicBezTo>
                  <a:cubicBezTo>
                    <a:pt x="11766" y="7894"/>
                    <a:pt x="11840" y="7832"/>
                    <a:pt x="11840" y="7749"/>
                  </a:cubicBezTo>
                  <a:cubicBezTo>
                    <a:pt x="11829" y="7582"/>
                    <a:pt x="11933" y="7447"/>
                    <a:pt x="11975" y="7290"/>
                  </a:cubicBezTo>
                  <a:cubicBezTo>
                    <a:pt x="12079" y="7114"/>
                    <a:pt x="12100" y="6916"/>
                    <a:pt x="12152" y="6718"/>
                  </a:cubicBezTo>
                  <a:cubicBezTo>
                    <a:pt x="12194" y="6593"/>
                    <a:pt x="12225" y="6457"/>
                    <a:pt x="12204" y="6333"/>
                  </a:cubicBezTo>
                  <a:cubicBezTo>
                    <a:pt x="12173" y="6166"/>
                    <a:pt x="12173" y="5989"/>
                    <a:pt x="12162" y="5823"/>
                  </a:cubicBezTo>
                  <a:cubicBezTo>
                    <a:pt x="12152" y="5739"/>
                    <a:pt x="12120" y="5666"/>
                    <a:pt x="12069" y="5594"/>
                  </a:cubicBezTo>
                  <a:cubicBezTo>
                    <a:pt x="12035" y="5560"/>
                    <a:pt x="11994" y="5526"/>
                    <a:pt x="11946" y="5526"/>
                  </a:cubicBezTo>
                  <a:cubicBezTo>
                    <a:pt x="11935" y="5526"/>
                    <a:pt x="11924" y="5527"/>
                    <a:pt x="11912" y="5531"/>
                  </a:cubicBezTo>
                  <a:cubicBezTo>
                    <a:pt x="11704" y="5573"/>
                    <a:pt x="11486" y="5562"/>
                    <a:pt x="11298" y="5698"/>
                  </a:cubicBezTo>
                  <a:cubicBezTo>
                    <a:pt x="11152" y="5708"/>
                    <a:pt x="11058" y="5812"/>
                    <a:pt x="10933" y="5874"/>
                  </a:cubicBezTo>
                  <a:cubicBezTo>
                    <a:pt x="10913" y="5895"/>
                    <a:pt x="10892" y="5906"/>
                    <a:pt x="10871" y="5916"/>
                  </a:cubicBezTo>
                  <a:cubicBezTo>
                    <a:pt x="10798" y="5927"/>
                    <a:pt x="10725" y="5937"/>
                    <a:pt x="10684" y="5999"/>
                  </a:cubicBezTo>
                  <a:cubicBezTo>
                    <a:pt x="10621" y="6020"/>
                    <a:pt x="10559" y="6052"/>
                    <a:pt x="10486" y="6073"/>
                  </a:cubicBezTo>
                  <a:cubicBezTo>
                    <a:pt x="10424" y="6103"/>
                    <a:pt x="10361" y="6135"/>
                    <a:pt x="10320" y="6198"/>
                  </a:cubicBezTo>
                  <a:cubicBezTo>
                    <a:pt x="10225" y="6343"/>
                    <a:pt x="10080" y="6437"/>
                    <a:pt x="9934" y="6531"/>
                  </a:cubicBezTo>
                  <a:cubicBezTo>
                    <a:pt x="9778" y="6635"/>
                    <a:pt x="9632" y="6760"/>
                    <a:pt x="9517" y="6916"/>
                  </a:cubicBezTo>
                  <a:cubicBezTo>
                    <a:pt x="9507" y="6936"/>
                    <a:pt x="9487" y="6957"/>
                    <a:pt x="9476" y="6978"/>
                  </a:cubicBezTo>
                  <a:cubicBezTo>
                    <a:pt x="9455" y="7010"/>
                    <a:pt x="9424" y="7031"/>
                    <a:pt x="9403" y="7061"/>
                  </a:cubicBezTo>
                  <a:cubicBezTo>
                    <a:pt x="9362" y="7072"/>
                    <a:pt x="9341" y="7114"/>
                    <a:pt x="9330" y="7155"/>
                  </a:cubicBezTo>
                  <a:cubicBezTo>
                    <a:pt x="9205" y="7260"/>
                    <a:pt x="9101" y="7374"/>
                    <a:pt x="9038" y="7540"/>
                  </a:cubicBezTo>
                  <a:cubicBezTo>
                    <a:pt x="9028" y="7551"/>
                    <a:pt x="9028" y="7561"/>
                    <a:pt x="9028" y="7582"/>
                  </a:cubicBezTo>
                  <a:cubicBezTo>
                    <a:pt x="8914" y="7665"/>
                    <a:pt x="8872" y="7780"/>
                    <a:pt x="8841" y="7894"/>
                  </a:cubicBezTo>
                  <a:cubicBezTo>
                    <a:pt x="8799" y="7926"/>
                    <a:pt x="8789" y="7978"/>
                    <a:pt x="8789" y="8030"/>
                  </a:cubicBezTo>
                  <a:cubicBezTo>
                    <a:pt x="8789" y="8040"/>
                    <a:pt x="8779" y="8061"/>
                    <a:pt x="8789" y="8082"/>
                  </a:cubicBezTo>
                  <a:cubicBezTo>
                    <a:pt x="8705" y="8165"/>
                    <a:pt x="8664" y="8269"/>
                    <a:pt x="8664" y="8384"/>
                  </a:cubicBezTo>
                  <a:cubicBezTo>
                    <a:pt x="8664" y="8467"/>
                    <a:pt x="8643" y="8561"/>
                    <a:pt x="8601" y="8644"/>
                  </a:cubicBezTo>
                  <a:cubicBezTo>
                    <a:pt x="8549" y="8676"/>
                    <a:pt x="8508" y="8738"/>
                    <a:pt x="8508" y="8790"/>
                  </a:cubicBezTo>
                  <a:cubicBezTo>
                    <a:pt x="8487" y="8936"/>
                    <a:pt x="8414" y="9060"/>
                    <a:pt x="8362" y="9185"/>
                  </a:cubicBezTo>
                  <a:cubicBezTo>
                    <a:pt x="8320" y="9310"/>
                    <a:pt x="8258" y="9435"/>
                    <a:pt x="8247" y="9560"/>
                  </a:cubicBezTo>
                  <a:cubicBezTo>
                    <a:pt x="8226" y="9706"/>
                    <a:pt x="8258" y="9852"/>
                    <a:pt x="8101" y="9935"/>
                  </a:cubicBezTo>
                  <a:cubicBezTo>
                    <a:pt x="8071" y="9956"/>
                    <a:pt x="8050" y="10018"/>
                    <a:pt x="8050" y="10071"/>
                  </a:cubicBezTo>
                  <a:cubicBezTo>
                    <a:pt x="8018" y="10217"/>
                    <a:pt x="7946" y="10331"/>
                    <a:pt x="7810" y="10414"/>
                  </a:cubicBezTo>
                  <a:cubicBezTo>
                    <a:pt x="7821" y="10342"/>
                    <a:pt x="7821" y="10268"/>
                    <a:pt x="7758" y="10217"/>
                  </a:cubicBezTo>
                  <a:cubicBezTo>
                    <a:pt x="7758" y="10196"/>
                    <a:pt x="7758" y="10185"/>
                    <a:pt x="7747" y="10175"/>
                  </a:cubicBezTo>
                  <a:cubicBezTo>
                    <a:pt x="7758" y="10081"/>
                    <a:pt x="7747" y="9998"/>
                    <a:pt x="7696" y="9925"/>
                  </a:cubicBezTo>
                  <a:cubicBezTo>
                    <a:pt x="7737" y="9842"/>
                    <a:pt x="7685" y="9768"/>
                    <a:pt x="7675" y="9685"/>
                  </a:cubicBezTo>
                  <a:cubicBezTo>
                    <a:pt x="7685" y="9634"/>
                    <a:pt x="7675" y="9581"/>
                    <a:pt x="7633" y="9539"/>
                  </a:cubicBezTo>
                  <a:cubicBezTo>
                    <a:pt x="7581" y="9342"/>
                    <a:pt x="7550" y="9123"/>
                    <a:pt x="7467" y="8936"/>
                  </a:cubicBezTo>
                  <a:cubicBezTo>
                    <a:pt x="7373" y="8706"/>
                    <a:pt x="7352" y="8488"/>
                    <a:pt x="7425" y="8259"/>
                  </a:cubicBezTo>
                  <a:cubicBezTo>
                    <a:pt x="7446" y="8176"/>
                    <a:pt x="7435" y="8123"/>
                    <a:pt x="7383" y="8061"/>
                  </a:cubicBezTo>
                  <a:cubicBezTo>
                    <a:pt x="7352" y="8030"/>
                    <a:pt x="7331" y="7998"/>
                    <a:pt x="7310" y="7968"/>
                  </a:cubicBezTo>
                  <a:cubicBezTo>
                    <a:pt x="7321" y="7926"/>
                    <a:pt x="7321" y="7884"/>
                    <a:pt x="7331" y="7843"/>
                  </a:cubicBezTo>
                  <a:cubicBezTo>
                    <a:pt x="7425" y="7790"/>
                    <a:pt x="7518" y="7749"/>
                    <a:pt x="7508" y="7614"/>
                  </a:cubicBezTo>
                  <a:cubicBezTo>
                    <a:pt x="7696" y="7364"/>
                    <a:pt x="7841" y="7093"/>
                    <a:pt x="7935" y="6791"/>
                  </a:cubicBezTo>
                  <a:cubicBezTo>
                    <a:pt x="7956" y="6760"/>
                    <a:pt x="7997" y="6739"/>
                    <a:pt x="8008" y="6707"/>
                  </a:cubicBezTo>
                  <a:cubicBezTo>
                    <a:pt x="8060" y="6562"/>
                    <a:pt x="8112" y="6416"/>
                    <a:pt x="8122" y="6270"/>
                  </a:cubicBezTo>
                  <a:cubicBezTo>
                    <a:pt x="8143" y="6239"/>
                    <a:pt x="8164" y="6218"/>
                    <a:pt x="8185" y="6198"/>
                  </a:cubicBezTo>
                  <a:cubicBezTo>
                    <a:pt x="8237" y="6187"/>
                    <a:pt x="8279" y="6156"/>
                    <a:pt x="8300" y="6114"/>
                  </a:cubicBezTo>
                  <a:cubicBezTo>
                    <a:pt x="8362" y="6020"/>
                    <a:pt x="8425" y="5916"/>
                    <a:pt x="8487" y="5823"/>
                  </a:cubicBezTo>
                  <a:cubicBezTo>
                    <a:pt x="8529" y="5791"/>
                    <a:pt x="8549" y="5749"/>
                    <a:pt x="8539" y="5698"/>
                  </a:cubicBezTo>
                  <a:lnTo>
                    <a:pt x="8549" y="5698"/>
                  </a:lnTo>
                  <a:cubicBezTo>
                    <a:pt x="8529" y="5687"/>
                    <a:pt x="8518" y="5677"/>
                    <a:pt x="8518" y="5666"/>
                  </a:cubicBezTo>
                  <a:lnTo>
                    <a:pt x="8518" y="5666"/>
                  </a:lnTo>
                  <a:lnTo>
                    <a:pt x="8549" y="5698"/>
                  </a:lnTo>
                  <a:cubicBezTo>
                    <a:pt x="8622" y="5541"/>
                    <a:pt x="8695" y="5385"/>
                    <a:pt x="8654" y="5208"/>
                  </a:cubicBezTo>
                  <a:cubicBezTo>
                    <a:pt x="8716" y="4990"/>
                    <a:pt x="8830" y="4802"/>
                    <a:pt x="8955" y="4615"/>
                  </a:cubicBezTo>
                  <a:cubicBezTo>
                    <a:pt x="8966" y="4594"/>
                    <a:pt x="8966" y="4562"/>
                    <a:pt x="8976" y="4532"/>
                  </a:cubicBezTo>
                  <a:cubicBezTo>
                    <a:pt x="9008" y="4521"/>
                    <a:pt x="9028" y="4500"/>
                    <a:pt x="9018" y="4469"/>
                  </a:cubicBezTo>
                  <a:cubicBezTo>
                    <a:pt x="9028" y="4448"/>
                    <a:pt x="9038" y="4428"/>
                    <a:pt x="9038" y="4407"/>
                  </a:cubicBezTo>
                  <a:cubicBezTo>
                    <a:pt x="9059" y="4396"/>
                    <a:pt x="9070" y="4375"/>
                    <a:pt x="9080" y="4354"/>
                  </a:cubicBezTo>
                  <a:cubicBezTo>
                    <a:pt x="9101" y="4313"/>
                    <a:pt x="9101" y="4271"/>
                    <a:pt x="9080" y="4219"/>
                  </a:cubicBezTo>
                  <a:cubicBezTo>
                    <a:pt x="9091" y="4208"/>
                    <a:pt x="9080" y="4188"/>
                    <a:pt x="9080" y="4167"/>
                  </a:cubicBezTo>
                  <a:cubicBezTo>
                    <a:pt x="9122" y="4104"/>
                    <a:pt x="9153" y="4032"/>
                    <a:pt x="9153" y="3949"/>
                  </a:cubicBezTo>
                  <a:cubicBezTo>
                    <a:pt x="9153" y="3771"/>
                    <a:pt x="9163" y="3605"/>
                    <a:pt x="9205" y="3438"/>
                  </a:cubicBezTo>
                  <a:cubicBezTo>
                    <a:pt x="9237" y="3345"/>
                    <a:pt x="9237" y="3261"/>
                    <a:pt x="9163" y="3188"/>
                  </a:cubicBezTo>
                  <a:cubicBezTo>
                    <a:pt x="9216" y="3042"/>
                    <a:pt x="9163" y="2897"/>
                    <a:pt x="9153" y="2751"/>
                  </a:cubicBezTo>
                  <a:cubicBezTo>
                    <a:pt x="9153" y="2688"/>
                    <a:pt x="9153" y="2616"/>
                    <a:pt x="9101" y="2563"/>
                  </a:cubicBezTo>
                  <a:cubicBezTo>
                    <a:pt x="9112" y="2501"/>
                    <a:pt x="9122" y="2438"/>
                    <a:pt x="9133" y="2366"/>
                  </a:cubicBezTo>
                  <a:cubicBezTo>
                    <a:pt x="9133" y="2324"/>
                    <a:pt x="9133" y="2293"/>
                    <a:pt x="9091" y="2262"/>
                  </a:cubicBezTo>
                  <a:lnTo>
                    <a:pt x="9091" y="2137"/>
                  </a:lnTo>
                  <a:cubicBezTo>
                    <a:pt x="9080" y="2064"/>
                    <a:pt x="9080" y="1980"/>
                    <a:pt x="9080" y="1897"/>
                  </a:cubicBezTo>
                  <a:cubicBezTo>
                    <a:pt x="9080" y="1876"/>
                    <a:pt x="9080" y="1855"/>
                    <a:pt x="9091" y="1835"/>
                  </a:cubicBezTo>
                  <a:cubicBezTo>
                    <a:pt x="9133" y="1730"/>
                    <a:pt x="9112" y="1637"/>
                    <a:pt x="9080" y="1533"/>
                  </a:cubicBezTo>
                  <a:cubicBezTo>
                    <a:pt x="9049" y="1450"/>
                    <a:pt x="9018" y="1366"/>
                    <a:pt x="8976" y="1283"/>
                  </a:cubicBezTo>
                  <a:lnTo>
                    <a:pt x="8976" y="1106"/>
                  </a:lnTo>
                  <a:cubicBezTo>
                    <a:pt x="8976" y="1054"/>
                    <a:pt x="8966" y="1002"/>
                    <a:pt x="8914" y="981"/>
                  </a:cubicBezTo>
                  <a:lnTo>
                    <a:pt x="8914" y="971"/>
                  </a:lnTo>
                  <a:cubicBezTo>
                    <a:pt x="8872" y="897"/>
                    <a:pt x="8830" y="814"/>
                    <a:pt x="8789" y="731"/>
                  </a:cubicBezTo>
                  <a:cubicBezTo>
                    <a:pt x="8809" y="617"/>
                    <a:pt x="8851" y="502"/>
                    <a:pt x="8904" y="388"/>
                  </a:cubicBezTo>
                  <a:cubicBezTo>
                    <a:pt x="8973" y="218"/>
                    <a:pt x="8795" y="1"/>
                    <a:pt x="8615"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2" name="Google Shape;242;p41"/>
            <p:cNvPicPr preferRelativeResize="0"/>
            <p:nvPr/>
          </p:nvPicPr>
          <p:blipFill rotWithShape="1">
            <a:blip r:embed="rId4">
              <a:alphaModFix/>
            </a:blip>
            <a:srcRect/>
            <a:stretch/>
          </p:blipFill>
          <p:spPr>
            <a:xfrm>
              <a:off x="4841429" y="-138081"/>
              <a:ext cx="1144842" cy="1730385"/>
            </a:xfrm>
            <a:prstGeom prst="rect">
              <a:avLst/>
            </a:prstGeom>
            <a:noFill/>
            <a:ln>
              <a:noFill/>
            </a:ln>
          </p:spPr>
        </p:pic>
      </p:gr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2"/>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dk1"/>
              </a:buClr>
              <a:buSzPts val="3200"/>
              <a:buFont typeface="Tenor Sans"/>
              <a:buNone/>
              <a:defRPr sz="3200" b="0" i="0" u="none" strike="noStrike" cap="none">
                <a:solidFill>
                  <a:schemeClr val="dk1"/>
                </a:solidFill>
                <a:latin typeface="Tenor Sans"/>
                <a:ea typeface="Tenor Sans"/>
                <a:cs typeface="Tenor Sans"/>
                <a:sym typeface="Tenor Sans"/>
              </a:defRPr>
            </a:lvl1pPr>
            <a:lvl2pPr marR="0" lvl="1" algn="ctr" rtl="0">
              <a:lnSpc>
                <a:spcPct val="100000"/>
              </a:lnSpc>
              <a:spcBef>
                <a:spcPts val="0"/>
              </a:spcBef>
              <a:spcAft>
                <a:spcPts val="0"/>
              </a:spcAft>
              <a:buClr>
                <a:schemeClr val="dk1"/>
              </a:buClr>
              <a:buSzPts val="3200"/>
              <a:buFont typeface="Tenor Sans"/>
              <a:buNone/>
              <a:defRPr sz="3200" b="0" i="0" u="none" strike="noStrike" cap="none">
                <a:solidFill>
                  <a:schemeClr val="dk1"/>
                </a:solidFill>
                <a:latin typeface="Tenor Sans"/>
                <a:ea typeface="Tenor Sans"/>
                <a:cs typeface="Tenor Sans"/>
                <a:sym typeface="Tenor Sans"/>
              </a:defRPr>
            </a:lvl2pPr>
            <a:lvl3pPr marR="0" lvl="2" algn="ctr" rtl="0">
              <a:lnSpc>
                <a:spcPct val="100000"/>
              </a:lnSpc>
              <a:spcBef>
                <a:spcPts val="0"/>
              </a:spcBef>
              <a:spcAft>
                <a:spcPts val="0"/>
              </a:spcAft>
              <a:buClr>
                <a:schemeClr val="dk1"/>
              </a:buClr>
              <a:buSzPts val="3200"/>
              <a:buFont typeface="Tenor Sans"/>
              <a:buNone/>
              <a:defRPr sz="3200" b="0" i="0" u="none" strike="noStrike" cap="none">
                <a:solidFill>
                  <a:schemeClr val="dk1"/>
                </a:solidFill>
                <a:latin typeface="Tenor Sans"/>
                <a:ea typeface="Tenor Sans"/>
                <a:cs typeface="Tenor Sans"/>
                <a:sym typeface="Tenor Sans"/>
              </a:defRPr>
            </a:lvl3pPr>
            <a:lvl4pPr marR="0" lvl="3" algn="ctr" rtl="0">
              <a:lnSpc>
                <a:spcPct val="100000"/>
              </a:lnSpc>
              <a:spcBef>
                <a:spcPts val="0"/>
              </a:spcBef>
              <a:spcAft>
                <a:spcPts val="0"/>
              </a:spcAft>
              <a:buClr>
                <a:schemeClr val="dk1"/>
              </a:buClr>
              <a:buSzPts val="3200"/>
              <a:buFont typeface="Tenor Sans"/>
              <a:buNone/>
              <a:defRPr sz="3200" b="0" i="0" u="none" strike="noStrike" cap="none">
                <a:solidFill>
                  <a:schemeClr val="dk1"/>
                </a:solidFill>
                <a:latin typeface="Tenor Sans"/>
                <a:ea typeface="Tenor Sans"/>
                <a:cs typeface="Tenor Sans"/>
                <a:sym typeface="Tenor Sans"/>
              </a:defRPr>
            </a:lvl4pPr>
            <a:lvl5pPr marR="0" lvl="4" algn="ctr" rtl="0">
              <a:lnSpc>
                <a:spcPct val="100000"/>
              </a:lnSpc>
              <a:spcBef>
                <a:spcPts val="0"/>
              </a:spcBef>
              <a:spcAft>
                <a:spcPts val="0"/>
              </a:spcAft>
              <a:buClr>
                <a:schemeClr val="dk1"/>
              </a:buClr>
              <a:buSzPts val="3200"/>
              <a:buFont typeface="Tenor Sans"/>
              <a:buNone/>
              <a:defRPr sz="3200" b="0" i="0" u="none" strike="noStrike" cap="none">
                <a:solidFill>
                  <a:schemeClr val="dk1"/>
                </a:solidFill>
                <a:latin typeface="Tenor Sans"/>
                <a:ea typeface="Tenor Sans"/>
                <a:cs typeface="Tenor Sans"/>
                <a:sym typeface="Tenor Sans"/>
              </a:defRPr>
            </a:lvl5pPr>
            <a:lvl6pPr marR="0" lvl="5" algn="ctr" rtl="0">
              <a:lnSpc>
                <a:spcPct val="100000"/>
              </a:lnSpc>
              <a:spcBef>
                <a:spcPts val="0"/>
              </a:spcBef>
              <a:spcAft>
                <a:spcPts val="0"/>
              </a:spcAft>
              <a:buClr>
                <a:schemeClr val="dk1"/>
              </a:buClr>
              <a:buSzPts val="3200"/>
              <a:buFont typeface="Tenor Sans"/>
              <a:buNone/>
              <a:defRPr sz="3200" b="0" i="0" u="none" strike="noStrike" cap="none">
                <a:solidFill>
                  <a:schemeClr val="dk1"/>
                </a:solidFill>
                <a:latin typeface="Tenor Sans"/>
                <a:ea typeface="Tenor Sans"/>
                <a:cs typeface="Tenor Sans"/>
                <a:sym typeface="Tenor Sans"/>
              </a:defRPr>
            </a:lvl6pPr>
            <a:lvl7pPr marR="0" lvl="6" algn="ctr" rtl="0">
              <a:lnSpc>
                <a:spcPct val="100000"/>
              </a:lnSpc>
              <a:spcBef>
                <a:spcPts val="0"/>
              </a:spcBef>
              <a:spcAft>
                <a:spcPts val="0"/>
              </a:spcAft>
              <a:buClr>
                <a:schemeClr val="dk1"/>
              </a:buClr>
              <a:buSzPts val="3200"/>
              <a:buFont typeface="Tenor Sans"/>
              <a:buNone/>
              <a:defRPr sz="3200" b="0" i="0" u="none" strike="noStrike" cap="none">
                <a:solidFill>
                  <a:schemeClr val="dk1"/>
                </a:solidFill>
                <a:latin typeface="Tenor Sans"/>
                <a:ea typeface="Tenor Sans"/>
                <a:cs typeface="Tenor Sans"/>
                <a:sym typeface="Tenor Sans"/>
              </a:defRPr>
            </a:lvl7pPr>
            <a:lvl8pPr marR="0" lvl="7" algn="ctr" rtl="0">
              <a:lnSpc>
                <a:spcPct val="100000"/>
              </a:lnSpc>
              <a:spcBef>
                <a:spcPts val="0"/>
              </a:spcBef>
              <a:spcAft>
                <a:spcPts val="0"/>
              </a:spcAft>
              <a:buClr>
                <a:schemeClr val="dk1"/>
              </a:buClr>
              <a:buSzPts val="3200"/>
              <a:buFont typeface="Tenor Sans"/>
              <a:buNone/>
              <a:defRPr sz="3200" b="0" i="0" u="none" strike="noStrike" cap="none">
                <a:solidFill>
                  <a:schemeClr val="dk1"/>
                </a:solidFill>
                <a:latin typeface="Tenor Sans"/>
                <a:ea typeface="Tenor Sans"/>
                <a:cs typeface="Tenor Sans"/>
                <a:sym typeface="Tenor Sans"/>
              </a:defRPr>
            </a:lvl8pPr>
            <a:lvl9pPr marR="0" lvl="8" algn="ctr" rtl="0">
              <a:lnSpc>
                <a:spcPct val="100000"/>
              </a:lnSpc>
              <a:spcBef>
                <a:spcPts val="0"/>
              </a:spcBef>
              <a:spcAft>
                <a:spcPts val="0"/>
              </a:spcAft>
              <a:buClr>
                <a:schemeClr val="dk1"/>
              </a:buClr>
              <a:buSzPts val="3200"/>
              <a:buFont typeface="Tenor Sans"/>
              <a:buNone/>
              <a:defRPr sz="3200" b="0" i="0" u="none" strike="noStrike" cap="none">
                <a:solidFill>
                  <a:schemeClr val="dk1"/>
                </a:solidFill>
                <a:latin typeface="Tenor Sans"/>
                <a:ea typeface="Tenor Sans"/>
                <a:cs typeface="Tenor Sans"/>
                <a:sym typeface="Tenor Sans"/>
              </a:defRPr>
            </a:lvl9pPr>
          </a:lstStyle>
          <a:p>
            <a:endParaRPr/>
          </a:p>
        </p:txBody>
      </p:sp>
      <p:sp>
        <p:nvSpPr>
          <p:cNvPr id="7" name="Google Shape;7;p32"/>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dk1"/>
              </a:buClr>
              <a:buSzPts val="1400"/>
              <a:buFont typeface="Anek Tamil"/>
              <a:buChar char="●"/>
              <a:defRPr sz="1400" b="0" i="0" u="none" strike="noStrike" cap="none">
                <a:solidFill>
                  <a:schemeClr val="dk1"/>
                </a:solidFill>
                <a:latin typeface="Anek Tamil"/>
                <a:ea typeface="Anek Tamil"/>
                <a:cs typeface="Anek Tamil"/>
                <a:sym typeface="Anek Tamil"/>
              </a:defRPr>
            </a:lvl1pPr>
            <a:lvl2pPr marL="914400" marR="0" lvl="1" indent="-317500" algn="l" rtl="0">
              <a:lnSpc>
                <a:spcPct val="100000"/>
              </a:lnSpc>
              <a:spcBef>
                <a:spcPts val="1600"/>
              </a:spcBef>
              <a:spcAft>
                <a:spcPts val="0"/>
              </a:spcAft>
              <a:buClr>
                <a:schemeClr val="dk1"/>
              </a:buClr>
              <a:buSzPts val="1400"/>
              <a:buFont typeface="Anek Tamil"/>
              <a:buChar char="○"/>
              <a:defRPr sz="1400" b="0" i="0" u="none" strike="noStrike" cap="none">
                <a:solidFill>
                  <a:schemeClr val="dk1"/>
                </a:solidFill>
                <a:latin typeface="Anek Tamil"/>
                <a:ea typeface="Anek Tamil"/>
                <a:cs typeface="Anek Tamil"/>
                <a:sym typeface="Anek Tamil"/>
              </a:defRPr>
            </a:lvl2pPr>
            <a:lvl3pPr marL="1371600" marR="0" lvl="2" indent="-317500" algn="l" rtl="0">
              <a:lnSpc>
                <a:spcPct val="100000"/>
              </a:lnSpc>
              <a:spcBef>
                <a:spcPts val="1600"/>
              </a:spcBef>
              <a:spcAft>
                <a:spcPts val="0"/>
              </a:spcAft>
              <a:buClr>
                <a:schemeClr val="dk1"/>
              </a:buClr>
              <a:buSzPts val="1400"/>
              <a:buFont typeface="Anek Tamil"/>
              <a:buChar char="■"/>
              <a:defRPr sz="1400" b="0" i="0" u="none" strike="noStrike" cap="none">
                <a:solidFill>
                  <a:schemeClr val="dk1"/>
                </a:solidFill>
                <a:latin typeface="Anek Tamil"/>
                <a:ea typeface="Anek Tamil"/>
                <a:cs typeface="Anek Tamil"/>
                <a:sym typeface="Anek Tamil"/>
              </a:defRPr>
            </a:lvl3pPr>
            <a:lvl4pPr marL="1828800" marR="0" lvl="3" indent="-317500" algn="l" rtl="0">
              <a:lnSpc>
                <a:spcPct val="100000"/>
              </a:lnSpc>
              <a:spcBef>
                <a:spcPts val="1600"/>
              </a:spcBef>
              <a:spcAft>
                <a:spcPts val="0"/>
              </a:spcAft>
              <a:buClr>
                <a:schemeClr val="dk1"/>
              </a:buClr>
              <a:buSzPts val="1400"/>
              <a:buFont typeface="Anek Tamil"/>
              <a:buChar char="●"/>
              <a:defRPr sz="1400" b="0" i="0" u="none" strike="noStrike" cap="none">
                <a:solidFill>
                  <a:schemeClr val="dk1"/>
                </a:solidFill>
                <a:latin typeface="Anek Tamil"/>
                <a:ea typeface="Anek Tamil"/>
                <a:cs typeface="Anek Tamil"/>
                <a:sym typeface="Anek Tamil"/>
              </a:defRPr>
            </a:lvl4pPr>
            <a:lvl5pPr marL="2286000" marR="0" lvl="4" indent="-317500" algn="l" rtl="0">
              <a:lnSpc>
                <a:spcPct val="100000"/>
              </a:lnSpc>
              <a:spcBef>
                <a:spcPts val="1600"/>
              </a:spcBef>
              <a:spcAft>
                <a:spcPts val="0"/>
              </a:spcAft>
              <a:buClr>
                <a:schemeClr val="dk1"/>
              </a:buClr>
              <a:buSzPts val="1400"/>
              <a:buFont typeface="Anek Tamil"/>
              <a:buChar char="○"/>
              <a:defRPr sz="1400" b="0" i="0" u="none" strike="noStrike" cap="none">
                <a:solidFill>
                  <a:schemeClr val="dk1"/>
                </a:solidFill>
                <a:latin typeface="Anek Tamil"/>
                <a:ea typeface="Anek Tamil"/>
                <a:cs typeface="Anek Tamil"/>
                <a:sym typeface="Anek Tamil"/>
              </a:defRPr>
            </a:lvl5pPr>
            <a:lvl6pPr marL="2743200" marR="0" lvl="5" indent="-317500" algn="l" rtl="0">
              <a:lnSpc>
                <a:spcPct val="100000"/>
              </a:lnSpc>
              <a:spcBef>
                <a:spcPts val="1600"/>
              </a:spcBef>
              <a:spcAft>
                <a:spcPts val="0"/>
              </a:spcAft>
              <a:buClr>
                <a:schemeClr val="dk1"/>
              </a:buClr>
              <a:buSzPts val="1400"/>
              <a:buFont typeface="Anek Tamil"/>
              <a:buChar char="■"/>
              <a:defRPr sz="1400" b="0" i="0" u="none" strike="noStrike" cap="none">
                <a:solidFill>
                  <a:schemeClr val="dk1"/>
                </a:solidFill>
                <a:latin typeface="Anek Tamil"/>
                <a:ea typeface="Anek Tamil"/>
                <a:cs typeface="Anek Tamil"/>
                <a:sym typeface="Anek Tamil"/>
              </a:defRPr>
            </a:lvl6pPr>
            <a:lvl7pPr marL="3200400" marR="0" lvl="6" indent="-317500" algn="l" rtl="0">
              <a:lnSpc>
                <a:spcPct val="100000"/>
              </a:lnSpc>
              <a:spcBef>
                <a:spcPts val="1600"/>
              </a:spcBef>
              <a:spcAft>
                <a:spcPts val="0"/>
              </a:spcAft>
              <a:buClr>
                <a:schemeClr val="dk1"/>
              </a:buClr>
              <a:buSzPts val="1400"/>
              <a:buFont typeface="Anek Tamil"/>
              <a:buChar char="●"/>
              <a:defRPr sz="1400" b="0" i="0" u="none" strike="noStrike" cap="none">
                <a:solidFill>
                  <a:schemeClr val="dk1"/>
                </a:solidFill>
                <a:latin typeface="Anek Tamil"/>
                <a:ea typeface="Anek Tamil"/>
                <a:cs typeface="Anek Tamil"/>
                <a:sym typeface="Anek Tamil"/>
              </a:defRPr>
            </a:lvl7pPr>
            <a:lvl8pPr marL="3657600" marR="0" lvl="7" indent="-317500" algn="l" rtl="0">
              <a:lnSpc>
                <a:spcPct val="100000"/>
              </a:lnSpc>
              <a:spcBef>
                <a:spcPts val="1600"/>
              </a:spcBef>
              <a:spcAft>
                <a:spcPts val="0"/>
              </a:spcAft>
              <a:buClr>
                <a:schemeClr val="dk1"/>
              </a:buClr>
              <a:buSzPts val="1400"/>
              <a:buFont typeface="Anek Tamil"/>
              <a:buChar char="○"/>
              <a:defRPr sz="1400" b="0" i="0" u="none" strike="noStrike" cap="none">
                <a:solidFill>
                  <a:schemeClr val="dk1"/>
                </a:solidFill>
                <a:latin typeface="Anek Tamil"/>
                <a:ea typeface="Anek Tamil"/>
                <a:cs typeface="Anek Tamil"/>
                <a:sym typeface="Anek Tamil"/>
              </a:defRPr>
            </a:lvl8pPr>
            <a:lvl9pPr marL="4114800" marR="0" lvl="8" indent="-317500" algn="l" rtl="0">
              <a:lnSpc>
                <a:spcPct val="100000"/>
              </a:lnSpc>
              <a:spcBef>
                <a:spcPts val="1600"/>
              </a:spcBef>
              <a:spcAft>
                <a:spcPts val="1600"/>
              </a:spcAft>
              <a:buClr>
                <a:schemeClr val="dk1"/>
              </a:buClr>
              <a:buSzPts val="1400"/>
              <a:buFont typeface="Anek Tamil"/>
              <a:buChar char="■"/>
              <a:defRPr sz="1400" b="0" i="0" u="none" strike="noStrike" cap="none">
                <a:solidFill>
                  <a:schemeClr val="dk1"/>
                </a:solidFill>
                <a:latin typeface="Anek Tamil"/>
                <a:ea typeface="Anek Tamil"/>
                <a:cs typeface="Anek Tamil"/>
                <a:sym typeface="Anek Tami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slow">
    <p:wip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41.png"/><Relationship Id="rId5" Type="http://schemas.openxmlformats.org/officeDocument/2006/relationships/image" Target="../media/image11.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10.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45.jp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10.xml"/><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11.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51.png"/><Relationship Id="rId5" Type="http://schemas.openxmlformats.org/officeDocument/2006/relationships/image" Target="../media/image11.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7.jp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
          <p:cNvSpPr/>
          <p:nvPr/>
        </p:nvSpPr>
        <p:spPr>
          <a:xfrm flipH="1">
            <a:off x="7265525" y="0"/>
            <a:ext cx="2537700" cy="2605425"/>
          </a:xfrm>
          <a:custGeom>
            <a:avLst/>
            <a:gdLst/>
            <a:ahLst/>
            <a:cxnLst/>
            <a:rect l="l" t="t" r="r" b="b"/>
            <a:pathLst>
              <a:path w="101508" h="104217" extrusionOk="0">
                <a:moveTo>
                  <a:pt x="101073" y="0"/>
                </a:moveTo>
                <a:cubicBezTo>
                  <a:pt x="102218" y="9162"/>
                  <a:pt x="101160" y="19144"/>
                  <a:pt x="97030" y="27402"/>
                </a:cubicBezTo>
                <a:cubicBezTo>
                  <a:pt x="90974" y="39512"/>
                  <a:pt x="77982" y="48277"/>
                  <a:pt x="65136" y="52558"/>
                </a:cubicBezTo>
                <a:cubicBezTo>
                  <a:pt x="57460" y="55116"/>
                  <a:pt x="47816" y="55823"/>
                  <a:pt x="40878" y="51659"/>
                </a:cubicBezTo>
                <a:cubicBezTo>
                  <a:pt x="37353" y="49543"/>
                  <a:pt x="34954" y="41369"/>
                  <a:pt x="38632" y="39531"/>
                </a:cubicBezTo>
                <a:cubicBezTo>
                  <a:pt x="43537" y="37080"/>
                  <a:pt x="48969" y="47598"/>
                  <a:pt x="48066" y="53007"/>
                </a:cubicBezTo>
                <a:cubicBezTo>
                  <a:pt x="47393" y="57038"/>
                  <a:pt x="44436" y="60350"/>
                  <a:pt x="42226" y="63788"/>
                </a:cubicBezTo>
                <a:cubicBezTo>
                  <a:pt x="37343" y="71384"/>
                  <a:pt x="30747" y="77740"/>
                  <a:pt x="24706" y="84452"/>
                </a:cubicBezTo>
                <a:cubicBezTo>
                  <a:pt x="17651" y="92291"/>
                  <a:pt x="10342" y="102150"/>
                  <a:pt x="0" y="104217"/>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93" name="Google Shape;393;p3"/>
          <p:cNvGrpSpPr/>
          <p:nvPr/>
        </p:nvGrpSpPr>
        <p:grpSpPr>
          <a:xfrm>
            <a:off x="1401616" y="539494"/>
            <a:ext cx="499410" cy="539089"/>
            <a:chOff x="-631075" y="2392173"/>
            <a:chExt cx="735725" cy="794180"/>
          </a:xfrm>
        </p:grpSpPr>
        <p:sp>
          <p:nvSpPr>
            <p:cNvPr id="394" name="Google Shape;394;p3"/>
            <p:cNvSpPr/>
            <p:nvPr/>
          </p:nvSpPr>
          <p:spPr>
            <a:xfrm>
              <a:off x="-631075" y="2393149"/>
              <a:ext cx="735723" cy="792227"/>
            </a:xfrm>
            <a:custGeom>
              <a:avLst/>
              <a:gdLst/>
              <a:ahLst/>
              <a:cxnLst/>
              <a:rect l="l" t="t" r="r" b="b"/>
              <a:pathLst>
                <a:path w="10143" h="10922" extrusionOk="0">
                  <a:moveTo>
                    <a:pt x="7331" y="977"/>
                  </a:moveTo>
                  <a:cubicBezTo>
                    <a:pt x="7331" y="987"/>
                    <a:pt x="7321" y="998"/>
                    <a:pt x="7310" y="1008"/>
                  </a:cubicBezTo>
                  <a:cubicBezTo>
                    <a:pt x="7310" y="998"/>
                    <a:pt x="7310" y="998"/>
                    <a:pt x="7300" y="987"/>
                  </a:cubicBezTo>
                  <a:cubicBezTo>
                    <a:pt x="7310" y="987"/>
                    <a:pt x="7321" y="987"/>
                    <a:pt x="7331" y="977"/>
                  </a:cubicBezTo>
                  <a:close/>
                  <a:moveTo>
                    <a:pt x="5290" y="1872"/>
                  </a:moveTo>
                  <a:cubicBezTo>
                    <a:pt x="5269" y="1893"/>
                    <a:pt x="5249" y="1903"/>
                    <a:pt x="5239" y="1914"/>
                  </a:cubicBezTo>
                  <a:cubicBezTo>
                    <a:pt x="5239" y="1903"/>
                    <a:pt x="5249" y="1882"/>
                    <a:pt x="5269" y="1882"/>
                  </a:cubicBezTo>
                  <a:cubicBezTo>
                    <a:pt x="5280" y="1872"/>
                    <a:pt x="5280" y="1872"/>
                    <a:pt x="5290" y="1872"/>
                  </a:cubicBezTo>
                  <a:close/>
                  <a:moveTo>
                    <a:pt x="7175" y="2081"/>
                  </a:moveTo>
                  <a:cubicBezTo>
                    <a:pt x="7206" y="2091"/>
                    <a:pt x="7217" y="2091"/>
                    <a:pt x="7227" y="2101"/>
                  </a:cubicBezTo>
                  <a:cubicBezTo>
                    <a:pt x="7206" y="2091"/>
                    <a:pt x="7196" y="2091"/>
                    <a:pt x="7175" y="2091"/>
                  </a:cubicBezTo>
                  <a:lnTo>
                    <a:pt x="7175" y="2081"/>
                  </a:lnTo>
                  <a:close/>
                  <a:moveTo>
                    <a:pt x="4790" y="2216"/>
                  </a:moveTo>
                  <a:cubicBezTo>
                    <a:pt x="4790" y="2216"/>
                    <a:pt x="4790" y="2226"/>
                    <a:pt x="4801" y="2226"/>
                  </a:cubicBezTo>
                  <a:cubicBezTo>
                    <a:pt x="4790" y="2226"/>
                    <a:pt x="4790" y="2226"/>
                    <a:pt x="4780" y="2236"/>
                  </a:cubicBezTo>
                  <a:cubicBezTo>
                    <a:pt x="4780" y="2226"/>
                    <a:pt x="4790" y="2226"/>
                    <a:pt x="4790" y="2226"/>
                  </a:cubicBezTo>
                  <a:lnTo>
                    <a:pt x="4790" y="2216"/>
                  </a:lnTo>
                  <a:close/>
                  <a:moveTo>
                    <a:pt x="1907" y="2278"/>
                  </a:moveTo>
                  <a:cubicBezTo>
                    <a:pt x="1896" y="2278"/>
                    <a:pt x="1896" y="2278"/>
                    <a:pt x="1896" y="2289"/>
                  </a:cubicBezTo>
                  <a:lnTo>
                    <a:pt x="1896" y="2278"/>
                  </a:lnTo>
                  <a:close/>
                  <a:moveTo>
                    <a:pt x="4624" y="2268"/>
                  </a:moveTo>
                  <a:lnTo>
                    <a:pt x="4624" y="2278"/>
                  </a:lnTo>
                  <a:lnTo>
                    <a:pt x="4614" y="2278"/>
                  </a:lnTo>
                  <a:cubicBezTo>
                    <a:pt x="4614" y="2289"/>
                    <a:pt x="4614" y="2289"/>
                    <a:pt x="4624" y="2289"/>
                  </a:cubicBezTo>
                  <a:lnTo>
                    <a:pt x="4624" y="2299"/>
                  </a:lnTo>
                  <a:cubicBezTo>
                    <a:pt x="4614" y="2289"/>
                    <a:pt x="4614" y="2289"/>
                    <a:pt x="4603" y="2289"/>
                  </a:cubicBezTo>
                  <a:lnTo>
                    <a:pt x="4614" y="2278"/>
                  </a:lnTo>
                  <a:cubicBezTo>
                    <a:pt x="4614" y="2268"/>
                    <a:pt x="4624" y="2268"/>
                    <a:pt x="4624" y="2268"/>
                  </a:cubicBezTo>
                  <a:close/>
                  <a:moveTo>
                    <a:pt x="3749" y="2653"/>
                  </a:moveTo>
                  <a:lnTo>
                    <a:pt x="3749" y="2653"/>
                  </a:lnTo>
                  <a:cubicBezTo>
                    <a:pt x="3760" y="2664"/>
                    <a:pt x="3770" y="2685"/>
                    <a:pt x="3781" y="2694"/>
                  </a:cubicBezTo>
                  <a:cubicBezTo>
                    <a:pt x="3770" y="2685"/>
                    <a:pt x="3749" y="2674"/>
                    <a:pt x="3749" y="2653"/>
                  </a:cubicBezTo>
                  <a:close/>
                  <a:moveTo>
                    <a:pt x="1354" y="2757"/>
                  </a:moveTo>
                  <a:cubicBezTo>
                    <a:pt x="1354" y="2757"/>
                    <a:pt x="1365" y="2757"/>
                    <a:pt x="1365" y="2768"/>
                  </a:cubicBezTo>
                  <a:lnTo>
                    <a:pt x="1354" y="2768"/>
                  </a:lnTo>
                  <a:lnTo>
                    <a:pt x="1354" y="2757"/>
                  </a:lnTo>
                  <a:close/>
                  <a:moveTo>
                    <a:pt x="4239" y="3372"/>
                  </a:moveTo>
                  <a:lnTo>
                    <a:pt x="4239" y="3382"/>
                  </a:lnTo>
                  <a:lnTo>
                    <a:pt x="4228" y="3372"/>
                  </a:lnTo>
                  <a:close/>
                  <a:moveTo>
                    <a:pt x="8591" y="3986"/>
                  </a:moveTo>
                  <a:cubicBezTo>
                    <a:pt x="8591" y="3986"/>
                    <a:pt x="8591" y="3996"/>
                    <a:pt x="8601" y="3996"/>
                  </a:cubicBezTo>
                  <a:lnTo>
                    <a:pt x="8591" y="3996"/>
                  </a:lnTo>
                  <a:lnTo>
                    <a:pt x="8591" y="3986"/>
                  </a:lnTo>
                  <a:close/>
                  <a:moveTo>
                    <a:pt x="4984" y="4279"/>
                  </a:moveTo>
                  <a:lnTo>
                    <a:pt x="4984" y="4279"/>
                  </a:lnTo>
                  <a:cubicBezTo>
                    <a:pt x="4988" y="4279"/>
                    <a:pt x="4992" y="4284"/>
                    <a:pt x="4989" y="4298"/>
                  </a:cubicBezTo>
                  <a:cubicBezTo>
                    <a:pt x="4961" y="4298"/>
                    <a:pt x="4975" y="4279"/>
                    <a:pt x="4984" y="4279"/>
                  </a:cubicBezTo>
                  <a:close/>
                  <a:moveTo>
                    <a:pt x="5155" y="4538"/>
                  </a:moveTo>
                  <a:lnTo>
                    <a:pt x="5155" y="4548"/>
                  </a:lnTo>
                  <a:lnTo>
                    <a:pt x="5134" y="4548"/>
                  </a:lnTo>
                  <a:cubicBezTo>
                    <a:pt x="5144" y="4548"/>
                    <a:pt x="5144" y="4538"/>
                    <a:pt x="5155" y="4538"/>
                  </a:cubicBezTo>
                  <a:close/>
                  <a:moveTo>
                    <a:pt x="4614" y="4902"/>
                  </a:moveTo>
                  <a:cubicBezTo>
                    <a:pt x="4614" y="4913"/>
                    <a:pt x="4614" y="4913"/>
                    <a:pt x="4603" y="4913"/>
                  </a:cubicBezTo>
                  <a:lnTo>
                    <a:pt x="4614" y="4902"/>
                  </a:lnTo>
                  <a:close/>
                  <a:moveTo>
                    <a:pt x="9341" y="4996"/>
                  </a:moveTo>
                  <a:lnTo>
                    <a:pt x="9341" y="5006"/>
                  </a:lnTo>
                  <a:lnTo>
                    <a:pt x="9330" y="5006"/>
                  </a:lnTo>
                  <a:lnTo>
                    <a:pt x="9341" y="4996"/>
                  </a:lnTo>
                  <a:close/>
                  <a:moveTo>
                    <a:pt x="4489" y="5475"/>
                  </a:moveTo>
                  <a:cubicBezTo>
                    <a:pt x="4489" y="5475"/>
                    <a:pt x="4478" y="5475"/>
                    <a:pt x="4478" y="5485"/>
                  </a:cubicBezTo>
                  <a:lnTo>
                    <a:pt x="4478" y="5475"/>
                  </a:lnTo>
                  <a:close/>
                  <a:moveTo>
                    <a:pt x="1719" y="5517"/>
                  </a:moveTo>
                  <a:cubicBezTo>
                    <a:pt x="1719" y="5517"/>
                    <a:pt x="1719" y="5527"/>
                    <a:pt x="1729" y="5527"/>
                  </a:cubicBezTo>
                  <a:lnTo>
                    <a:pt x="1708" y="5527"/>
                  </a:lnTo>
                  <a:cubicBezTo>
                    <a:pt x="1719" y="5527"/>
                    <a:pt x="1719" y="5517"/>
                    <a:pt x="1719" y="5517"/>
                  </a:cubicBezTo>
                  <a:close/>
                  <a:moveTo>
                    <a:pt x="5644" y="6318"/>
                  </a:moveTo>
                  <a:lnTo>
                    <a:pt x="5644" y="6329"/>
                  </a:lnTo>
                  <a:lnTo>
                    <a:pt x="5634" y="6329"/>
                  </a:lnTo>
                  <a:cubicBezTo>
                    <a:pt x="5634" y="6329"/>
                    <a:pt x="5644" y="6329"/>
                    <a:pt x="5644" y="6318"/>
                  </a:cubicBezTo>
                  <a:close/>
                  <a:moveTo>
                    <a:pt x="1407" y="6370"/>
                  </a:moveTo>
                  <a:lnTo>
                    <a:pt x="1417" y="6380"/>
                  </a:lnTo>
                  <a:lnTo>
                    <a:pt x="1396" y="6380"/>
                  </a:lnTo>
                  <a:cubicBezTo>
                    <a:pt x="1407" y="6380"/>
                    <a:pt x="1407" y="6380"/>
                    <a:pt x="1407" y="6370"/>
                  </a:cubicBezTo>
                  <a:close/>
                  <a:moveTo>
                    <a:pt x="1604" y="7359"/>
                  </a:moveTo>
                  <a:lnTo>
                    <a:pt x="1604" y="7370"/>
                  </a:lnTo>
                  <a:lnTo>
                    <a:pt x="1594" y="7370"/>
                  </a:lnTo>
                  <a:lnTo>
                    <a:pt x="1604" y="7359"/>
                  </a:lnTo>
                  <a:close/>
                  <a:moveTo>
                    <a:pt x="7904" y="7537"/>
                  </a:moveTo>
                  <a:cubicBezTo>
                    <a:pt x="7904" y="7537"/>
                    <a:pt x="7904" y="7547"/>
                    <a:pt x="7914" y="7547"/>
                  </a:cubicBezTo>
                  <a:lnTo>
                    <a:pt x="7904" y="7547"/>
                  </a:lnTo>
                  <a:lnTo>
                    <a:pt x="7904" y="7537"/>
                  </a:lnTo>
                  <a:close/>
                  <a:moveTo>
                    <a:pt x="5832" y="7984"/>
                  </a:moveTo>
                  <a:lnTo>
                    <a:pt x="5832" y="7995"/>
                  </a:lnTo>
                  <a:lnTo>
                    <a:pt x="5822" y="8005"/>
                  </a:lnTo>
                  <a:cubicBezTo>
                    <a:pt x="5832" y="7995"/>
                    <a:pt x="5832" y="7995"/>
                    <a:pt x="5832" y="7984"/>
                  </a:cubicBezTo>
                  <a:close/>
                  <a:moveTo>
                    <a:pt x="1136" y="8245"/>
                  </a:moveTo>
                  <a:cubicBezTo>
                    <a:pt x="1136" y="8255"/>
                    <a:pt x="1136" y="8255"/>
                    <a:pt x="1125" y="8265"/>
                  </a:cubicBezTo>
                  <a:lnTo>
                    <a:pt x="1125" y="8255"/>
                  </a:lnTo>
                  <a:lnTo>
                    <a:pt x="1136" y="8245"/>
                  </a:lnTo>
                  <a:close/>
                  <a:moveTo>
                    <a:pt x="501" y="8275"/>
                  </a:moveTo>
                  <a:lnTo>
                    <a:pt x="501" y="8286"/>
                  </a:lnTo>
                  <a:lnTo>
                    <a:pt x="491" y="8286"/>
                  </a:lnTo>
                  <a:cubicBezTo>
                    <a:pt x="501" y="8286"/>
                    <a:pt x="501" y="8286"/>
                    <a:pt x="501" y="8275"/>
                  </a:cubicBezTo>
                  <a:close/>
                  <a:moveTo>
                    <a:pt x="3323" y="8453"/>
                  </a:moveTo>
                  <a:cubicBezTo>
                    <a:pt x="3333" y="8463"/>
                    <a:pt x="3344" y="8474"/>
                    <a:pt x="3344" y="8484"/>
                  </a:cubicBezTo>
                  <a:lnTo>
                    <a:pt x="3323" y="8484"/>
                  </a:lnTo>
                  <a:lnTo>
                    <a:pt x="3323" y="8463"/>
                  </a:lnTo>
                  <a:lnTo>
                    <a:pt x="3323" y="8453"/>
                  </a:lnTo>
                  <a:close/>
                  <a:moveTo>
                    <a:pt x="2448" y="8619"/>
                  </a:moveTo>
                  <a:cubicBezTo>
                    <a:pt x="2479" y="8619"/>
                    <a:pt x="2500" y="8619"/>
                    <a:pt x="2511" y="8640"/>
                  </a:cubicBezTo>
                  <a:cubicBezTo>
                    <a:pt x="2490" y="8629"/>
                    <a:pt x="2469" y="8619"/>
                    <a:pt x="2448" y="8619"/>
                  </a:cubicBezTo>
                  <a:close/>
                  <a:moveTo>
                    <a:pt x="5915" y="8754"/>
                  </a:moveTo>
                  <a:lnTo>
                    <a:pt x="5915" y="8765"/>
                  </a:lnTo>
                  <a:cubicBezTo>
                    <a:pt x="5905" y="8765"/>
                    <a:pt x="5905" y="8765"/>
                    <a:pt x="5915" y="8754"/>
                  </a:cubicBezTo>
                  <a:close/>
                  <a:moveTo>
                    <a:pt x="626" y="8817"/>
                  </a:moveTo>
                  <a:cubicBezTo>
                    <a:pt x="626" y="8817"/>
                    <a:pt x="626" y="8828"/>
                    <a:pt x="636" y="8828"/>
                  </a:cubicBezTo>
                  <a:cubicBezTo>
                    <a:pt x="626" y="8828"/>
                    <a:pt x="626" y="8828"/>
                    <a:pt x="626" y="8838"/>
                  </a:cubicBezTo>
                  <a:lnTo>
                    <a:pt x="626" y="8817"/>
                  </a:lnTo>
                  <a:close/>
                  <a:moveTo>
                    <a:pt x="6800" y="8765"/>
                  </a:moveTo>
                  <a:cubicBezTo>
                    <a:pt x="6810" y="8775"/>
                    <a:pt x="6810" y="8786"/>
                    <a:pt x="6821" y="8796"/>
                  </a:cubicBezTo>
                  <a:cubicBezTo>
                    <a:pt x="6769" y="8817"/>
                    <a:pt x="6738" y="8828"/>
                    <a:pt x="6706" y="8838"/>
                  </a:cubicBezTo>
                  <a:cubicBezTo>
                    <a:pt x="6738" y="8807"/>
                    <a:pt x="6759" y="8786"/>
                    <a:pt x="6800" y="8765"/>
                  </a:cubicBezTo>
                  <a:close/>
                  <a:moveTo>
                    <a:pt x="6675" y="8879"/>
                  </a:moveTo>
                  <a:lnTo>
                    <a:pt x="6675" y="8879"/>
                  </a:lnTo>
                  <a:cubicBezTo>
                    <a:pt x="6675" y="8900"/>
                    <a:pt x="6665" y="8911"/>
                    <a:pt x="6665" y="8942"/>
                  </a:cubicBezTo>
                  <a:cubicBezTo>
                    <a:pt x="6655" y="8921"/>
                    <a:pt x="6655" y="8911"/>
                    <a:pt x="6665" y="8900"/>
                  </a:cubicBezTo>
                  <a:cubicBezTo>
                    <a:pt x="6665" y="8890"/>
                    <a:pt x="6675" y="8890"/>
                    <a:pt x="6675" y="8879"/>
                  </a:cubicBezTo>
                  <a:close/>
                  <a:moveTo>
                    <a:pt x="3749" y="9202"/>
                  </a:moveTo>
                  <a:lnTo>
                    <a:pt x="3749" y="9233"/>
                  </a:lnTo>
                  <a:cubicBezTo>
                    <a:pt x="3739" y="9223"/>
                    <a:pt x="3739" y="9212"/>
                    <a:pt x="3728" y="9202"/>
                  </a:cubicBezTo>
                  <a:close/>
                  <a:moveTo>
                    <a:pt x="5873" y="9536"/>
                  </a:moveTo>
                  <a:lnTo>
                    <a:pt x="5873" y="9546"/>
                  </a:lnTo>
                  <a:lnTo>
                    <a:pt x="5873" y="9556"/>
                  </a:lnTo>
                  <a:lnTo>
                    <a:pt x="5873" y="9577"/>
                  </a:lnTo>
                  <a:lnTo>
                    <a:pt x="5863" y="9587"/>
                  </a:lnTo>
                  <a:cubicBezTo>
                    <a:pt x="5863" y="9577"/>
                    <a:pt x="5863" y="9556"/>
                    <a:pt x="5873" y="9536"/>
                  </a:cubicBezTo>
                  <a:close/>
                  <a:moveTo>
                    <a:pt x="5280" y="10056"/>
                  </a:moveTo>
                  <a:lnTo>
                    <a:pt x="5280" y="10066"/>
                  </a:lnTo>
                  <a:cubicBezTo>
                    <a:pt x="5269" y="10066"/>
                    <a:pt x="5269" y="10077"/>
                    <a:pt x="5269" y="10077"/>
                  </a:cubicBezTo>
                  <a:cubicBezTo>
                    <a:pt x="5269" y="10066"/>
                    <a:pt x="5269" y="10066"/>
                    <a:pt x="5280" y="10056"/>
                  </a:cubicBezTo>
                  <a:close/>
                  <a:moveTo>
                    <a:pt x="6612" y="0"/>
                  </a:moveTo>
                  <a:cubicBezTo>
                    <a:pt x="6492" y="0"/>
                    <a:pt x="6373" y="24"/>
                    <a:pt x="6269" y="91"/>
                  </a:cubicBezTo>
                  <a:cubicBezTo>
                    <a:pt x="6165" y="154"/>
                    <a:pt x="6051" y="175"/>
                    <a:pt x="5957" y="248"/>
                  </a:cubicBezTo>
                  <a:cubicBezTo>
                    <a:pt x="5957" y="248"/>
                    <a:pt x="5967" y="258"/>
                    <a:pt x="5967" y="269"/>
                  </a:cubicBezTo>
                  <a:lnTo>
                    <a:pt x="5957" y="269"/>
                  </a:lnTo>
                  <a:lnTo>
                    <a:pt x="5957" y="248"/>
                  </a:lnTo>
                  <a:cubicBezTo>
                    <a:pt x="5949" y="249"/>
                    <a:pt x="5941" y="250"/>
                    <a:pt x="5934" y="250"/>
                  </a:cubicBezTo>
                  <a:cubicBezTo>
                    <a:pt x="5871" y="250"/>
                    <a:pt x="5815" y="215"/>
                    <a:pt x="5759" y="206"/>
                  </a:cubicBezTo>
                  <a:cubicBezTo>
                    <a:pt x="5736" y="199"/>
                    <a:pt x="5713" y="194"/>
                    <a:pt x="5691" y="194"/>
                  </a:cubicBezTo>
                  <a:cubicBezTo>
                    <a:pt x="5652" y="194"/>
                    <a:pt x="5615" y="208"/>
                    <a:pt x="5582" y="248"/>
                  </a:cubicBezTo>
                  <a:cubicBezTo>
                    <a:pt x="5525" y="241"/>
                    <a:pt x="5458" y="224"/>
                    <a:pt x="5408" y="224"/>
                  </a:cubicBezTo>
                  <a:cubicBezTo>
                    <a:pt x="5385" y="224"/>
                    <a:pt x="5366" y="228"/>
                    <a:pt x="5353" y="237"/>
                  </a:cubicBezTo>
                  <a:cubicBezTo>
                    <a:pt x="5186" y="362"/>
                    <a:pt x="4947" y="436"/>
                    <a:pt x="4895" y="675"/>
                  </a:cubicBezTo>
                  <a:cubicBezTo>
                    <a:pt x="4822" y="685"/>
                    <a:pt x="4790" y="737"/>
                    <a:pt x="4790" y="800"/>
                  </a:cubicBezTo>
                  <a:cubicBezTo>
                    <a:pt x="4707" y="841"/>
                    <a:pt x="4655" y="914"/>
                    <a:pt x="4593" y="987"/>
                  </a:cubicBezTo>
                  <a:cubicBezTo>
                    <a:pt x="4457" y="1112"/>
                    <a:pt x="4301" y="1373"/>
                    <a:pt x="4249" y="1560"/>
                  </a:cubicBezTo>
                  <a:lnTo>
                    <a:pt x="4156" y="1841"/>
                  </a:lnTo>
                  <a:cubicBezTo>
                    <a:pt x="4031" y="2049"/>
                    <a:pt x="3947" y="2268"/>
                    <a:pt x="3937" y="2518"/>
                  </a:cubicBezTo>
                  <a:cubicBezTo>
                    <a:pt x="3927" y="2632"/>
                    <a:pt x="3927" y="2632"/>
                    <a:pt x="3749" y="2653"/>
                  </a:cubicBezTo>
                  <a:lnTo>
                    <a:pt x="3687" y="2590"/>
                  </a:lnTo>
                  <a:cubicBezTo>
                    <a:pt x="3603" y="2445"/>
                    <a:pt x="3468" y="2382"/>
                    <a:pt x="3323" y="2340"/>
                  </a:cubicBezTo>
                  <a:cubicBezTo>
                    <a:pt x="3145" y="2320"/>
                    <a:pt x="3010" y="2226"/>
                    <a:pt x="2906" y="2091"/>
                  </a:cubicBezTo>
                  <a:cubicBezTo>
                    <a:pt x="2884" y="2046"/>
                    <a:pt x="2857" y="2034"/>
                    <a:pt x="2820" y="2034"/>
                  </a:cubicBezTo>
                  <a:cubicBezTo>
                    <a:pt x="2805" y="2034"/>
                    <a:pt x="2789" y="2036"/>
                    <a:pt x="2770" y="2039"/>
                  </a:cubicBezTo>
                  <a:cubicBezTo>
                    <a:pt x="2743" y="2039"/>
                    <a:pt x="2715" y="2030"/>
                    <a:pt x="2690" y="2030"/>
                  </a:cubicBezTo>
                  <a:cubicBezTo>
                    <a:pt x="2678" y="2030"/>
                    <a:pt x="2667" y="2032"/>
                    <a:pt x="2656" y="2039"/>
                  </a:cubicBezTo>
                  <a:cubicBezTo>
                    <a:pt x="2561" y="2086"/>
                    <a:pt x="2462" y="2103"/>
                    <a:pt x="2364" y="2103"/>
                  </a:cubicBezTo>
                  <a:cubicBezTo>
                    <a:pt x="2311" y="2103"/>
                    <a:pt x="2259" y="2098"/>
                    <a:pt x="2208" y="2091"/>
                  </a:cubicBezTo>
                  <a:cubicBezTo>
                    <a:pt x="2151" y="2083"/>
                    <a:pt x="2095" y="2079"/>
                    <a:pt x="2040" y="2079"/>
                  </a:cubicBezTo>
                  <a:cubicBezTo>
                    <a:pt x="1865" y="2079"/>
                    <a:pt x="1700" y="2118"/>
                    <a:pt x="1542" y="2206"/>
                  </a:cubicBezTo>
                  <a:cubicBezTo>
                    <a:pt x="1524" y="2204"/>
                    <a:pt x="1507" y="2203"/>
                    <a:pt x="1490" y="2203"/>
                  </a:cubicBezTo>
                  <a:cubicBezTo>
                    <a:pt x="1264" y="2203"/>
                    <a:pt x="1079" y="2325"/>
                    <a:pt x="875" y="2393"/>
                  </a:cubicBezTo>
                  <a:cubicBezTo>
                    <a:pt x="751" y="2445"/>
                    <a:pt x="667" y="2549"/>
                    <a:pt x="678" y="2705"/>
                  </a:cubicBezTo>
                  <a:cubicBezTo>
                    <a:pt x="657" y="2726"/>
                    <a:pt x="636" y="2747"/>
                    <a:pt x="616" y="2757"/>
                  </a:cubicBezTo>
                  <a:cubicBezTo>
                    <a:pt x="553" y="2789"/>
                    <a:pt x="521" y="2830"/>
                    <a:pt x="501" y="2893"/>
                  </a:cubicBezTo>
                  <a:lnTo>
                    <a:pt x="438" y="2955"/>
                  </a:lnTo>
                  <a:cubicBezTo>
                    <a:pt x="407" y="2965"/>
                    <a:pt x="387" y="2986"/>
                    <a:pt x="387" y="3018"/>
                  </a:cubicBezTo>
                  <a:cubicBezTo>
                    <a:pt x="387" y="3039"/>
                    <a:pt x="387" y="3059"/>
                    <a:pt x="376" y="3080"/>
                  </a:cubicBezTo>
                  <a:lnTo>
                    <a:pt x="366" y="3080"/>
                  </a:lnTo>
                  <a:lnTo>
                    <a:pt x="313" y="3132"/>
                  </a:lnTo>
                  <a:cubicBezTo>
                    <a:pt x="306" y="3128"/>
                    <a:pt x="299" y="3127"/>
                    <a:pt x="292" y="3127"/>
                  </a:cubicBezTo>
                  <a:cubicBezTo>
                    <a:pt x="279" y="3127"/>
                    <a:pt x="265" y="3132"/>
                    <a:pt x="251" y="3132"/>
                  </a:cubicBezTo>
                  <a:cubicBezTo>
                    <a:pt x="199" y="3163"/>
                    <a:pt x="188" y="3205"/>
                    <a:pt x="199" y="3257"/>
                  </a:cubicBezTo>
                  <a:lnTo>
                    <a:pt x="199" y="3268"/>
                  </a:lnTo>
                  <a:cubicBezTo>
                    <a:pt x="126" y="3288"/>
                    <a:pt x="84" y="3340"/>
                    <a:pt x="63" y="3413"/>
                  </a:cubicBezTo>
                  <a:cubicBezTo>
                    <a:pt x="33" y="3507"/>
                    <a:pt x="63" y="3590"/>
                    <a:pt x="74" y="3684"/>
                  </a:cubicBezTo>
                  <a:lnTo>
                    <a:pt x="63" y="3684"/>
                  </a:lnTo>
                  <a:cubicBezTo>
                    <a:pt x="53" y="3705"/>
                    <a:pt x="33" y="3726"/>
                    <a:pt x="12" y="3747"/>
                  </a:cubicBezTo>
                  <a:cubicBezTo>
                    <a:pt x="1" y="3798"/>
                    <a:pt x="33" y="3840"/>
                    <a:pt x="63" y="3871"/>
                  </a:cubicBezTo>
                  <a:cubicBezTo>
                    <a:pt x="53" y="3913"/>
                    <a:pt x="22" y="3955"/>
                    <a:pt x="33" y="3986"/>
                  </a:cubicBezTo>
                  <a:cubicBezTo>
                    <a:pt x="84" y="4163"/>
                    <a:pt x="74" y="4340"/>
                    <a:pt x="74" y="4517"/>
                  </a:cubicBezTo>
                  <a:cubicBezTo>
                    <a:pt x="84" y="4642"/>
                    <a:pt x="95" y="4777"/>
                    <a:pt x="220" y="4871"/>
                  </a:cubicBezTo>
                  <a:cubicBezTo>
                    <a:pt x="262" y="4902"/>
                    <a:pt x="262" y="4954"/>
                    <a:pt x="251" y="5006"/>
                  </a:cubicBezTo>
                  <a:cubicBezTo>
                    <a:pt x="241" y="5079"/>
                    <a:pt x="230" y="5163"/>
                    <a:pt x="313" y="5225"/>
                  </a:cubicBezTo>
                  <a:cubicBezTo>
                    <a:pt x="313" y="5277"/>
                    <a:pt x="334" y="5318"/>
                    <a:pt x="376" y="5339"/>
                  </a:cubicBezTo>
                  <a:cubicBezTo>
                    <a:pt x="397" y="5392"/>
                    <a:pt x="417" y="5433"/>
                    <a:pt x="428" y="5485"/>
                  </a:cubicBezTo>
                  <a:cubicBezTo>
                    <a:pt x="428" y="5704"/>
                    <a:pt x="542" y="5860"/>
                    <a:pt x="688" y="6006"/>
                  </a:cubicBezTo>
                  <a:cubicBezTo>
                    <a:pt x="720" y="6047"/>
                    <a:pt x="741" y="6089"/>
                    <a:pt x="730" y="6141"/>
                  </a:cubicBezTo>
                  <a:cubicBezTo>
                    <a:pt x="688" y="6287"/>
                    <a:pt x="574" y="6412"/>
                    <a:pt x="563" y="6568"/>
                  </a:cubicBezTo>
                  <a:cubicBezTo>
                    <a:pt x="521" y="6609"/>
                    <a:pt x="459" y="6641"/>
                    <a:pt x="449" y="6693"/>
                  </a:cubicBezTo>
                  <a:cubicBezTo>
                    <a:pt x="417" y="6787"/>
                    <a:pt x="366" y="6880"/>
                    <a:pt x="376" y="6995"/>
                  </a:cubicBezTo>
                  <a:cubicBezTo>
                    <a:pt x="355" y="7047"/>
                    <a:pt x="334" y="7109"/>
                    <a:pt x="303" y="7151"/>
                  </a:cubicBezTo>
                  <a:cubicBezTo>
                    <a:pt x="282" y="7203"/>
                    <a:pt x="282" y="7245"/>
                    <a:pt x="303" y="7297"/>
                  </a:cubicBezTo>
                  <a:cubicBezTo>
                    <a:pt x="272" y="7328"/>
                    <a:pt x="251" y="7370"/>
                    <a:pt x="251" y="7422"/>
                  </a:cubicBezTo>
                  <a:cubicBezTo>
                    <a:pt x="188" y="7463"/>
                    <a:pt x="209" y="7505"/>
                    <a:pt x="251" y="7547"/>
                  </a:cubicBezTo>
                  <a:cubicBezTo>
                    <a:pt x="241" y="7620"/>
                    <a:pt x="292" y="7671"/>
                    <a:pt x="313" y="7734"/>
                  </a:cubicBezTo>
                  <a:cubicBezTo>
                    <a:pt x="292" y="7776"/>
                    <a:pt x="282" y="7817"/>
                    <a:pt x="262" y="7859"/>
                  </a:cubicBezTo>
                  <a:cubicBezTo>
                    <a:pt x="220" y="7870"/>
                    <a:pt x="199" y="7880"/>
                    <a:pt x="199" y="7921"/>
                  </a:cubicBezTo>
                  <a:cubicBezTo>
                    <a:pt x="188" y="7921"/>
                    <a:pt x="178" y="7932"/>
                    <a:pt x="167" y="7932"/>
                  </a:cubicBezTo>
                  <a:cubicBezTo>
                    <a:pt x="157" y="7953"/>
                    <a:pt x="167" y="7963"/>
                    <a:pt x="199" y="7974"/>
                  </a:cubicBezTo>
                  <a:lnTo>
                    <a:pt x="199" y="8099"/>
                  </a:lnTo>
                  <a:cubicBezTo>
                    <a:pt x="178" y="8255"/>
                    <a:pt x="147" y="8400"/>
                    <a:pt x="230" y="8557"/>
                  </a:cubicBezTo>
                  <a:cubicBezTo>
                    <a:pt x="345" y="8796"/>
                    <a:pt x="491" y="8963"/>
                    <a:pt x="741" y="9015"/>
                  </a:cubicBezTo>
                  <a:cubicBezTo>
                    <a:pt x="803" y="9098"/>
                    <a:pt x="886" y="9129"/>
                    <a:pt x="980" y="9129"/>
                  </a:cubicBezTo>
                  <a:cubicBezTo>
                    <a:pt x="1167" y="9140"/>
                    <a:pt x="1354" y="9140"/>
                    <a:pt x="1542" y="9140"/>
                  </a:cubicBezTo>
                  <a:cubicBezTo>
                    <a:pt x="1569" y="9180"/>
                    <a:pt x="1600" y="9198"/>
                    <a:pt x="1635" y="9198"/>
                  </a:cubicBezTo>
                  <a:cubicBezTo>
                    <a:pt x="1655" y="9198"/>
                    <a:pt x="1676" y="9193"/>
                    <a:pt x="1698" y="9182"/>
                  </a:cubicBezTo>
                  <a:cubicBezTo>
                    <a:pt x="1782" y="9140"/>
                    <a:pt x="1886" y="9140"/>
                    <a:pt x="1979" y="9129"/>
                  </a:cubicBezTo>
                  <a:cubicBezTo>
                    <a:pt x="2032" y="9140"/>
                    <a:pt x="2094" y="9129"/>
                    <a:pt x="2146" y="9171"/>
                  </a:cubicBezTo>
                  <a:cubicBezTo>
                    <a:pt x="2175" y="9188"/>
                    <a:pt x="2201" y="9196"/>
                    <a:pt x="2223" y="9196"/>
                  </a:cubicBezTo>
                  <a:cubicBezTo>
                    <a:pt x="2279" y="9196"/>
                    <a:pt x="2314" y="9147"/>
                    <a:pt x="2344" y="9087"/>
                  </a:cubicBezTo>
                  <a:cubicBezTo>
                    <a:pt x="2375" y="9077"/>
                    <a:pt x="2416" y="9077"/>
                    <a:pt x="2427" y="9067"/>
                  </a:cubicBezTo>
                  <a:cubicBezTo>
                    <a:pt x="2532" y="8970"/>
                    <a:pt x="2649" y="8948"/>
                    <a:pt x="2773" y="8948"/>
                  </a:cubicBezTo>
                  <a:cubicBezTo>
                    <a:pt x="2810" y="8948"/>
                    <a:pt x="2848" y="8950"/>
                    <a:pt x="2885" y="8953"/>
                  </a:cubicBezTo>
                  <a:cubicBezTo>
                    <a:pt x="3000" y="8994"/>
                    <a:pt x="3083" y="9057"/>
                    <a:pt x="3104" y="9182"/>
                  </a:cubicBezTo>
                  <a:cubicBezTo>
                    <a:pt x="3104" y="9223"/>
                    <a:pt x="3124" y="9265"/>
                    <a:pt x="3145" y="9296"/>
                  </a:cubicBezTo>
                  <a:cubicBezTo>
                    <a:pt x="3219" y="9411"/>
                    <a:pt x="3239" y="9566"/>
                    <a:pt x="3374" y="9640"/>
                  </a:cubicBezTo>
                  <a:lnTo>
                    <a:pt x="3437" y="9702"/>
                  </a:lnTo>
                  <a:cubicBezTo>
                    <a:pt x="3448" y="9733"/>
                    <a:pt x="3458" y="9775"/>
                    <a:pt x="3478" y="9806"/>
                  </a:cubicBezTo>
                  <a:cubicBezTo>
                    <a:pt x="3573" y="9941"/>
                    <a:pt x="3760" y="9994"/>
                    <a:pt x="3822" y="10160"/>
                  </a:cubicBezTo>
                  <a:cubicBezTo>
                    <a:pt x="3832" y="10181"/>
                    <a:pt x="3874" y="10181"/>
                    <a:pt x="3906" y="10181"/>
                  </a:cubicBezTo>
                  <a:cubicBezTo>
                    <a:pt x="3923" y="10184"/>
                    <a:pt x="3940" y="10186"/>
                    <a:pt x="3957" y="10186"/>
                  </a:cubicBezTo>
                  <a:cubicBezTo>
                    <a:pt x="3991" y="10186"/>
                    <a:pt x="4024" y="10181"/>
                    <a:pt x="4052" y="10181"/>
                  </a:cubicBezTo>
                  <a:cubicBezTo>
                    <a:pt x="4082" y="10233"/>
                    <a:pt x="4124" y="10244"/>
                    <a:pt x="4176" y="10254"/>
                  </a:cubicBezTo>
                  <a:cubicBezTo>
                    <a:pt x="4197" y="10264"/>
                    <a:pt x="4218" y="10285"/>
                    <a:pt x="4239" y="10295"/>
                  </a:cubicBezTo>
                  <a:cubicBezTo>
                    <a:pt x="4260" y="10306"/>
                    <a:pt x="4281" y="10306"/>
                    <a:pt x="4291" y="10316"/>
                  </a:cubicBezTo>
                  <a:cubicBezTo>
                    <a:pt x="4291" y="10327"/>
                    <a:pt x="4301" y="10348"/>
                    <a:pt x="4301" y="10369"/>
                  </a:cubicBezTo>
                  <a:lnTo>
                    <a:pt x="4301" y="10420"/>
                  </a:lnTo>
                  <a:cubicBezTo>
                    <a:pt x="4336" y="10478"/>
                    <a:pt x="4384" y="10491"/>
                    <a:pt x="4433" y="10491"/>
                  </a:cubicBezTo>
                  <a:cubicBezTo>
                    <a:pt x="4473" y="10491"/>
                    <a:pt x="4514" y="10483"/>
                    <a:pt x="4551" y="10483"/>
                  </a:cubicBezTo>
                  <a:cubicBezTo>
                    <a:pt x="4603" y="10483"/>
                    <a:pt x="4665" y="10494"/>
                    <a:pt x="4718" y="10494"/>
                  </a:cubicBezTo>
                  <a:cubicBezTo>
                    <a:pt x="4760" y="10514"/>
                    <a:pt x="4790" y="10545"/>
                    <a:pt x="4822" y="10545"/>
                  </a:cubicBezTo>
                  <a:cubicBezTo>
                    <a:pt x="4830" y="10544"/>
                    <a:pt x="4839" y="10544"/>
                    <a:pt x="4847" y="10544"/>
                  </a:cubicBezTo>
                  <a:cubicBezTo>
                    <a:pt x="4951" y="10544"/>
                    <a:pt x="5049" y="10599"/>
                    <a:pt x="5155" y="10618"/>
                  </a:cubicBezTo>
                  <a:cubicBezTo>
                    <a:pt x="5176" y="10628"/>
                    <a:pt x="5207" y="10660"/>
                    <a:pt x="5228" y="10660"/>
                  </a:cubicBezTo>
                  <a:cubicBezTo>
                    <a:pt x="5353" y="10660"/>
                    <a:pt x="5468" y="10712"/>
                    <a:pt x="5582" y="10733"/>
                  </a:cubicBezTo>
                  <a:cubicBezTo>
                    <a:pt x="5593" y="10816"/>
                    <a:pt x="5623" y="10858"/>
                    <a:pt x="5707" y="10858"/>
                  </a:cubicBezTo>
                  <a:cubicBezTo>
                    <a:pt x="5717" y="10878"/>
                    <a:pt x="5727" y="10889"/>
                    <a:pt x="5738" y="10889"/>
                  </a:cubicBezTo>
                  <a:cubicBezTo>
                    <a:pt x="5748" y="10889"/>
                    <a:pt x="5759" y="10878"/>
                    <a:pt x="5769" y="10858"/>
                  </a:cubicBezTo>
                  <a:lnTo>
                    <a:pt x="5832" y="10858"/>
                  </a:lnTo>
                  <a:cubicBezTo>
                    <a:pt x="5867" y="10912"/>
                    <a:pt x="5914" y="10921"/>
                    <a:pt x="5964" y="10921"/>
                  </a:cubicBezTo>
                  <a:cubicBezTo>
                    <a:pt x="5991" y="10921"/>
                    <a:pt x="6018" y="10918"/>
                    <a:pt x="6046" y="10918"/>
                  </a:cubicBezTo>
                  <a:cubicBezTo>
                    <a:pt x="6058" y="10918"/>
                    <a:pt x="6070" y="10919"/>
                    <a:pt x="6081" y="10920"/>
                  </a:cubicBezTo>
                  <a:cubicBezTo>
                    <a:pt x="6094" y="10921"/>
                    <a:pt x="6107" y="10922"/>
                    <a:pt x="6119" y="10922"/>
                  </a:cubicBezTo>
                  <a:cubicBezTo>
                    <a:pt x="6220" y="10922"/>
                    <a:pt x="6313" y="10886"/>
                    <a:pt x="6415" y="10858"/>
                  </a:cubicBezTo>
                  <a:cubicBezTo>
                    <a:pt x="6488" y="10837"/>
                    <a:pt x="6540" y="10806"/>
                    <a:pt x="6571" y="10733"/>
                  </a:cubicBezTo>
                  <a:cubicBezTo>
                    <a:pt x="6727" y="10545"/>
                    <a:pt x="6852" y="10337"/>
                    <a:pt x="7050" y="10181"/>
                  </a:cubicBezTo>
                  <a:cubicBezTo>
                    <a:pt x="7060" y="10160"/>
                    <a:pt x="7060" y="10140"/>
                    <a:pt x="7060" y="10119"/>
                  </a:cubicBezTo>
                  <a:cubicBezTo>
                    <a:pt x="7102" y="10035"/>
                    <a:pt x="7185" y="9973"/>
                    <a:pt x="7175" y="9858"/>
                  </a:cubicBezTo>
                  <a:cubicBezTo>
                    <a:pt x="7164" y="9702"/>
                    <a:pt x="7227" y="9577"/>
                    <a:pt x="7310" y="9462"/>
                  </a:cubicBezTo>
                  <a:cubicBezTo>
                    <a:pt x="7425" y="9421"/>
                    <a:pt x="7404" y="9307"/>
                    <a:pt x="7435" y="9212"/>
                  </a:cubicBezTo>
                  <a:cubicBezTo>
                    <a:pt x="7560" y="9046"/>
                    <a:pt x="7612" y="8858"/>
                    <a:pt x="7602" y="8650"/>
                  </a:cubicBezTo>
                  <a:cubicBezTo>
                    <a:pt x="7633" y="8599"/>
                    <a:pt x="7654" y="8546"/>
                    <a:pt x="7675" y="8484"/>
                  </a:cubicBezTo>
                  <a:cubicBezTo>
                    <a:pt x="7779" y="8379"/>
                    <a:pt x="7872" y="8275"/>
                    <a:pt x="7800" y="8120"/>
                  </a:cubicBezTo>
                  <a:cubicBezTo>
                    <a:pt x="7789" y="8109"/>
                    <a:pt x="7779" y="8067"/>
                    <a:pt x="7779" y="8067"/>
                  </a:cubicBezTo>
                  <a:cubicBezTo>
                    <a:pt x="7914" y="8025"/>
                    <a:pt x="7914" y="7870"/>
                    <a:pt x="8018" y="7807"/>
                  </a:cubicBezTo>
                  <a:cubicBezTo>
                    <a:pt x="8206" y="7692"/>
                    <a:pt x="8330" y="7526"/>
                    <a:pt x="8466" y="7370"/>
                  </a:cubicBezTo>
                  <a:cubicBezTo>
                    <a:pt x="8529" y="7359"/>
                    <a:pt x="8580" y="7359"/>
                    <a:pt x="8643" y="7338"/>
                  </a:cubicBezTo>
                  <a:cubicBezTo>
                    <a:pt x="8809" y="7287"/>
                    <a:pt x="8976" y="7234"/>
                    <a:pt x="9143" y="7172"/>
                  </a:cubicBezTo>
                  <a:cubicBezTo>
                    <a:pt x="9161" y="7175"/>
                    <a:pt x="9180" y="7177"/>
                    <a:pt x="9199" y="7177"/>
                  </a:cubicBezTo>
                  <a:cubicBezTo>
                    <a:pt x="9245" y="7177"/>
                    <a:pt x="9291" y="7164"/>
                    <a:pt x="9320" y="7120"/>
                  </a:cubicBezTo>
                  <a:cubicBezTo>
                    <a:pt x="9445" y="7058"/>
                    <a:pt x="9570" y="7005"/>
                    <a:pt x="9632" y="6870"/>
                  </a:cubicBezTo>
                  <a:cubicBezTo>
                    <a:pt x="9653" y="6859"/>
                    <a:pt x="9674" y="6838"/>
                    <a:pt x="9705" y="6818"/>
                  </a:cubicBezTo>
                  <a:cubicBezTo>
                    <a:pt x="9757" y="6776"/>
                    <a:pt x="9809" y="6734"/>
                    <a:pt x="9871" y="6672"/>
                  </a:cubicBezTo>
                  <a:lnTo>
                    <a:pt x="9871" y="6933"/>
                  </a:lnTo>
                  <a:cubicBezTo>
                    <a:pt x="10007" y="6880"/>
                    <a:pt x="10038" y="6755"/>
                    <a:pt x="10059" y="6630"/>
                  </a:cubicBezTo>
                  <a:cubicBezTo>
                    <a:pt x="10091" y="6380"/>
                    <a:pt x="10070" y="6130"/>
                    <a:pt x="10038" y="5881"/>
                  </a:cubicBezTo>
                  <a:cubicBezTo>
                    <a:pt x="10038" y="5860"/>
                    <a:pt x="10028" y="5839"/>
                    <a:pt x="10007" y="5829"/>
                  </a:cubicBezTo>
                  <a:cubicBezTo>
                    <a:pt x="10007" y="5787"/>
                    <a:pt x="9996" y="5756"/>
                    <a:pt x="9986" y="5725"/>
                  </a:cubicBezTo>
                  <a:cubicBezTo>
                    <a:pt x="9996" y="5568"/>
                    <a:pt x="10017" y="5422"/>
                    <a:pt x="10059" y="5277"/>
                  </a:cubicBezTo>
                  <a:cubicBezTo>
                    <a:pt x="10142" y="5142"/>
                    <a:pt x="10142" y="4985"/>
                    <a:pt x="10101" y="4839"/>
                  </a:cubicBezTo>
                  <a:cubicBezTo>
                    <a:pt x="10070" y="4704"/>
                    <a:pt x="9945" y="4600"/>
                    <a:pt x="9986" y="4455"/>
                  </a:cubicBezTo>
                  <a:cubicBezTo>
                    <a:pt x="9996" y="4434"/>
                    <a:pt x="9976" y="4413"/>
                    <a:pt x="9966" y="4392"/>
                  </a:cubicBezTo>
                  <a:cubicBezTo>
                    <a:pt x="9841" y="4288"/>
                    <a:pt x="9788" y="4121"/>
                    <a:pt x="9716" y="3976"/>
                  </a:cubicBezTo>
                  <a:cubicBezTo>
                    <a:pt x="9642" y="3840"/>
                    <a:pt x="9528" y="3767"/>
                    <a:pt x="9382" y="3747"/>
                  </a:cubicBezTo>
                  <a:lnTo>
                    <a:pt x="9205" y="3747"/>
                  </a:lnTo>
                  <a:cubicBezTo>
                    <a:pt x="9163" y="3691"/>
                    <a:pt x="9103" y="3686"/>
                    <a:pt x="9043" y="3686"/>
                  </a:cubicBezTo>
                  <a:cubicBezTo>
                    <a:pt x="9030" y="3686"/>
                    <a:pt x="9018" y="3686"/>
                    <a:pt x="9005" y="3686"/>
                  </a:cubicBezTo>
                  <a:cubicBezTo>
                    <a:pt x="8988" y="3686"/>
                    <a:pt x="8971" y="3686"/>
                    <a:pt x="8955" y="3684"/>
                  </a:cubicBezTo>
                  <a:cubicBezTo>
                    <a:pt x="8872" y="3642"/>
                    <a:pt x="8789" y="3632"/>
                    <a:pt x="8695" y="3632"/>
                  </a:cubicBezTo>
                  <a:cubicBezTo>
                    <a:pt x="8556" y="3632"/>
                    <a:pt x="8420" y="3625"/>
                    <a:pt x="8284" y="3625"/>
                  </a:cubicBezTo>
                  <a:cubicBezTo>
                    <a:pt x="8125" y="3625"/>
                    <a:pt x="7967" y="3634"/>
                    <a:pt x="7810" y="3673"/>
                  </a:cubicBezTo>
                  <a:cubicBezTo>
                    <a:pt x="7755" y="3689"/>
                    <a:pt x="7711" y="3698"/>
                    <a:pt x="7678" y="3698"/>
                  </a:cubicBezTo>
                  <a:cubicBezTo>
                    <a:pt x="7580" y="3698"/>
                    <a:pt x="7571" y="3623"/>
                    <a:pt x="7602" y="3444"/>
                  </a:cubicBezTo>
                  <a:cubicBezTo>
                    <a:pt x="7643" y="3372"/>
                    <a:pt x="7696" y="3309"/>
                    <a:pt x="7727" y="3236"/>
                  </a:cubicBezTo>
                  <a:cubicBezTo>
                    <a:pt x="7747" y="3173"/>
                    <a:pt x="7789" y="3132"/>
                    <a:pt x="7842" y="3111"/>
                  </a:cubicBezTo>
                  <a:cubicBezTo>
                    <a:pt x="7987" y="3039"/>
                    <a:pt x="8039" y="2924"/>
                    <a:pt x="8029" y="2768"/>
                  </a:cubicBezTo>
                  <a:cubicBezTo>
                    <a:pt x="8143" y="2685"/>
                    <a:pt x="8237" y="2601"/>
                    <a:pt x="8237" y="2445"/>
                  </a:cubicBezTo>
                  <a:cubicBezTo>
                    <a:pt x="8237" y="2414"/>
                    <a:pt x="8268" y="2372"/>
                    <a:pt x="8289" y="2340"/>
                  </a:cubicBezTo>
                  <a:cubicBezTo>
                    <a:pt x="8351" y="2299"/>
                    <a:pt x="8341" y="2226"/>
                    <a:pt x="8341" y="2153"/>
                  </a:cubicBezTo>
                  <a:cubicBezTo>
                    <a:pt x="8445" y="1976"/>
                    <a:pt x="8445" y="1789"/>
                    <a:pt x="8341" y="1602"/>
                  </a:cubicBezTo>
                  <a:cubicBezTo>
                    <a:pt x="8362" y="1362"/>
                    <a:pt x="8237" y="1174"/>
                    <a:pt x="8101" y="987"/>
                  </a:cubicBezTo>
                  <a:lnTo>
                    <a:pt x="8101" y="935"/>
                  </a:lnTo>
                  <a:cubicBezTo>
                    <a:pt x="8018" y="810"/>
                    <a:pt x="7946" y="675"/>
                    <a:pt x="7831" y="581"/>
                  </a:cubicBezTo>
                  <a:cubicBezTo>
                    <a:pt x="7809" y="559"/>
                    <a:pt x="7790" y="546"/>
                    <a:pt x="7771" y="546"/>
                  </a:cubicBezTo>
                  <a:cubicBezTo>
                    <a:pt x="7753" y="546"/>
                    <a:pt x="7736" y="557"/>
                    <a:pt x="7717" y="581"/>
                  </a:cubicBezTo>
                  <a:cubicBezTo>
                    <a:pt x="7685" y="602"/>
                    <a:pt x="7643" y="612"/>
                    <a:pt x="7612" y="623"/>
                  </a:cubicBezTo>
                  <a:cubicBezTo>
                    <a:pt x="7602" y="602"/>
                    <a:pt x="7592" y="592"/>
                    <a:pt x="7581" y="592"/>
                  </a:cubicBezTo>
                  <a:cubicBezTo>
                    <a:pt x="7571" y="592"/>
                    <a:pt x="7560" y="602"/>
                    <a:pt x="7550" y="623"/>
                  </a:cubicBezTo>
                  <a:lnTo>
                    <a:pt x="7488" y="623"/>
                  </a:lnTo>
                  <a:cubicBezTo>
                    <a:pt x="7508" y="445"/>
                    <a:pt x="7508" y="445"/>
                    <a:pt x="7383" y="394"/>
                  </a:cubicBezTo>
                  <a:cubicBezTo>
                    <a:pt x="7342" y="373"/>
                    <a:pt x="7289" y="352"/>
                    <a:pt x="7238" y="352"/>
                  </a:cubicBezTo>
                  <a:cubicBezTo>
                    <a:pt x="7175" y="352"/>
                    <a:pt x="7164" y="311"/>
                    <a:pt x="7143" y="269"/>
                  </a:cubicBezTo>
                  <a:cubicBezTo>
                    <a:pt x="7081" y="144"/>
                    <a:pt x="6988" y="50"/>
                    <a:pt x="6863" y="29"/>
                  </a:cubicBezTo>
                  <a:cubicBezTo>
                    <a:pt x="6781" y="12"/>
                    <a:pt x="6696" y="0"/>
                    <a:pt x="6612"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5" name="Google Shape;395;p3"/>
            <p:cNvPicPr preferRelativeResize="0"/>
            <p:nvPr/>
          </p:nvPicPr>
          <p:blipFill rotWithShape="1">
            <a:blip r:embed="rId3">
              <a:alphaModFix/>
            </a:blip>
            <a:srcRect/>
            <a:stretch/>
          </p:blipFill>
          <p:spPr>
            <a:xfrm>
              <a:off x="-631075" y="2392173"/>
              <a:ext cx="735725" cy="794180"/>
            </a:xfrm>
            <a:prstGeom prst="rect">
              <a:avLst/>
            </a:prstGeom>
            <a:noFill/>
            <a:ln>
              <a:noFill/>
            </a:ln>
          </p:spPr>
        </p:pic>
      </p:grpSp>
      <p:grpSp>
        <p:nvGrpSpPr>
          <p:cNvPr id="396" name="Google Shape;396;p3"/>
          <p:cNvGrpSpPr/>
          <p:nvPr/>
        </p:nvGrpSpPr>
        <p:grpSpPr>
          <a:xfrm rot="-9529837">
            <a:off x="7487499" y="-220773"/>
            <a:ext cx="498275" cy="1322493"/>
            <a:chOff x="4889530" y="2401753"/>
            <a:chExt cx="651957" cy="1730387"/>
          </a:xfrm>
        </p:grpSpPr>
        <p:sp>
          <p:nvSpPr>
            <p:cNvPr id="397" name="Google Shape;397;p3"/>
            <p:cNvSpPr/>
            <p:nvPr/>
          </p:nvSpPr>
          <p:spPr>
            <a:xfrm>
              <a:off x="4889530" y="2404851"/>
              <a:ext cx="651957" cy="1724192"/>
            </a:xfrm>
            <a:custGeom>
              <a:avLst/>
              <a:gdLst/>
              <a:ahLst/>
              <a:cxnLst/>
              <a:rect l="l" t="t" r="r" b="b"/>
              <a:pathLst>
                <a:path w="8217" h="21731" extrusionOk="0">
                  <a:moveTo>
                    <a:pt x="5280" y="2364"/>
                  </a:moveTo>
                  <a:cubicBezTo>
                    <a:pt x="5311" y="2364"/>
                    <a:pt x="5332" y="2375"/>
                    <a:pt x="5343" y="2385"/>
                  </a:cubicBezTo>
                  <a:cubicBezTo>
                    <a:pt x="5322" y="2375"/>
                    <a:pt x="5301" y="2364"/>
                    <a:pt x="5280" y="2364"/>
                  </a:cubicBezTo>
                  <a:close/>
                  <a:moveTo>
                    <a:pt x="5248" y="3530"/>
                  </a:moveTo>
                  <a:cubicBezTo>
                    <a:pt x="5259" y="3541"/>
                    <a:pt x="5248" y="3551"/>
                    <a:pt x="5238" y="3562"/>
                  </a:cubicBezTo>
                  <a:cubicBezTo>
                    <a:pt x="5238" y="3551"/>
                    <a:pt x="5248" y="3541"/>
                    <a:pt x="5248" y="3530"/>
                  </a:cubicBezTo>
                  <a:close/>
                  <a:moveTo>
                    <a:pt x="4489" y="3905"/>
                  </a:moveTo>
                  <a:lnTo>
                    <a:pt x="4489" y="3916"/>
                  </a:lnTo>
                  <a:cubicBezTo>
                    <a:pt x="4489" y="3916"/>
                    <a:pt x="4489" y="3905"/>
                    <a:pt x="4478" y="3905"/>
                  </a:cubicBezTo>
                  <a:close/>
                  <a:moveTo>
                    <a:pt x="3458" y="4291"/>
                  </a:moveTo>
                  <a:lnTo>
                    <a:pt x="3458" y="4301"/>
                  </a:lnTo>
                  <a:lnTo>
                    <a:pt x="3448" y="4301"/>
                  </a:lnTo>
                  <a:cubicBezTo>
                    <a:pt x="3448" y="4301"/>
                    <a:pt x="3448" y="4291"/>
                    <a:pt x="3458" y="4291"/>
                  </a:cubicBezTo>
                  <a:close/>
                  <a:moveTo>
                    <a:pt x="907" y="4530"/>
                  </a:moveTo>
                  <a:lnTo>
                    <a:pt x="917" y="4540"/>
                  </a:lnTo>
                  <a:cubicBezTo>
                    <a:pt x="917" y="4540"/>
                    <a:pt x="907" y="4540"/>
                    <a:pt x="907" y="4550"/>
                  </a:cubicBezTo>
                  <a:lnTo>
                    <a:pt x="907" y="4530"/>
                  </a:lnTo>
                  <a:close/>
                  <a:moveTo>
                    <a:pt x="4332" y="4904"/>
                  </a:moveTo>
                  <a:cubicBezTo>
                    <a:pt x="4343" y="4904"/>
                    <a:pt x="4364" y="4925"/>
                    <a:pt x="4353" y="4946"/>
                  </a:cubicBezTo>
                  <a:lnTo>
                    <a:pt x="4353" y="4999"/>
                  </a:lnTo>
                  <a:cubicBezTo>
                    <a:pt x="4332" y="4967"/>
                    <a:pt x="4322" y="4936"/>
                    <a:pt x="4322" y="4904"/>
                  </a:cubicBezTo>
                  <a:close/>
                  <a:moveTo>
                    <a:pt x="4207" y="6061"/>
                  </a:moveTo>
                  <a:lnTo>
                    <a:pt x="4207" y="6061"/>
                  </a:lnTo>
                  <a:cubicBezTo>
                    <a:pt x="4197" y="6102"/>
                    <a:pt x="4186" y="6133"/>
                    <a:pt x="4176" y="6175"/>
                  </a:cubicBezTo>
                  <a:cubicBezTo>
                    <a:pt x="4166" y="6165"/>
                    <a:pt x="4166" y="6144"/>
                    <a:pt x="4166" y="6112"/>
                  </a:cubicBezTo>
                  <a:cubicBezTo>
                    <a:pt x="4176" y="6081"/>
                    <a:pt x="4186" y="6071"/>
                    <a:pt x="4207" y="6061"/>
                  </a:cubicBezTo>
                  <a:close/>
                  <a:moveTo>
                    <a:pt x="2125" y="6415"/>
                  </a:moveTo>
                  <a:cubicBezTo>
                    <a:pt x="2125" y="6425"/>
                    <a:pt x="2125" y="6425"/>
                    <a:pt x="2115" y="6425"/>
                  </a:cubicBezTo>
                  <a:cubicBezTo>
                    <a:pt x="2115" y="6425"/>
                    <a:pt x="2125" y="6425"/>
                    <a:pt x="2125" y="6415"/>
                  </a:cubicBezTo>
                  <a:close/>
                  <a:moveTo>
                    <a:pt x="6852" y="6685"/>
                  </a:moveTo>
                  <a:cubicBezTo>
                    <a:pt x="6873" y="6685"/>
                    <a:pt x="6884" y="6685"/>
                    <a:pt x="6894" y="6695"/>
                  </a:cubicBezTo>
                  <a:lnTo>
                    <a:pt x="6852" y="6695"/>
                  </a:lnTo>
                  <a:lnTo>
                    <a:pt x="6852" y="6685"/>
                  </a:lnTo>
                  <a:close/>
                  <a:moveTo>
                    <a:pt x="7393" y="7539"/>
                  </a:moveTo>
                  <a:lnTo>
                    <a:pt x="7393" y="7549"/>
                  </a:lnTo>
                  <a:cubicBezTo>
                    <a:pt x="7393" y="7539"/>
                    <a:pt x="7393" y="7539"/>
                    <a:pt x="7383" y="7539"/>
                  </a:cubicBezTo>
                  <a:close/>
                  <a:moveTo>
                    <a:pt x="4530" y="7924"/>
                  </a:moveTo>
                  <a:lnTo>
                    <a:pt x="4530" y="7935"/>
                  </a:lnTo>
                  <a:lnTo>
                    <a:pt x="4520" y="7935"/>
                  </a:lnTo>
                  <a:cubicBezTo>
                    <a:pt x="4520" y="7924"/>
                    <a:pt x="4530" y="7924"/>
                    <a:pt x="4530" y="7924"/>
                  </a:cubicBezTo>
                  <a:close/>
                  <a:moveTo>
                    <a:pt x="6269" y="8434"/>
                  </a:moveTo>
                  <a:lnTo>
                    <a:pt x="6269" y="8528"/>
                  </a:lnTo>
                  <a:cubicBezTo>
                    <a:pt x="6259" y="8497"/>
                    <a:pt x="6259" y="8465"/>
                    <a:pt x="6269" y="8434"/>
                  </a:cubicBezTo>
                  <a:close/>
                  <a:moveTo>
                    <a:pt x="4322" y="8601"/>
                  </a:moveTo>
                  <a:lnTo>
                    <a:pt x="4322" y="8611"/>
                  </a:lnTo>
                  <a:lnTo>
                    <a:pt x="4311" y="8611"/>
                  </a:lnTo>
                  <a:lnTo>
                    <a:pt x="4322" y="8601"/>
                  </a:lnTo>
                  <a:close/>
                  <a:moveTo>
                    <a:pt x="4260" y="8684"/>
                  </a:moveTo>
                  <a:cubicBezTo>
                    <a:pt x="4270" y="8694"/>
                    <a:pt x="4270" y="8694"/>
                    <a:pt x="4270" y="8705"/>
                  </a:cubicBezTo>
                  <a:lnTo>
                    <a:pt x="4301" y="8705"/>
                  </a:lnTo>
                  <a:cubicBezTo>
                    <a:pt x="4291" y="8705"/>
                    <a:pt x="4281" y="8715"/>
                    <a:pt x="4270" y="8715"/>
                  </a:cubicBezTo>
                  <a:lnTo>
                    <a:pt x="4270" y="8705"/>
                  </a:lnTo>
                  <a:cubicBezTo>
                    <a:pt x="4270" y="8705"/>
                    <a:pt x="4260" y="8705"/>
                    <a:pt x="4260" y="8715"/>
                  </a:cubicBezTo>
                  <a:lnTo>
                    <a:pt x="4260" y="8684"/>
                  </a:lnTo>
                  <a:close/>
                  <a:moveTo>
                    <a:pt x="2989" y="8715"/>
                  </a:moveTo>
                  <a:lnTo>
                    <a:pt x="2989" y="8715"/>
                  </a:lnTo>
                  <a:cubicBezTo>
                    <a:pt x="3010" y="8726"/>
                    <a:pt x="3031" y="8736"/>
                    <a:pt x="3041" y="8757"/>
                  </a:cubicBezTo>
                  <a:cubicBezTo>
                    <a:pt x="3010" y="8747"/>
                    <a:pt x="2999" y="8726"/>
                    <a:pt x="2989" y="8715"/>
                  </a:cubicBezTo>
                  <a:close/>
                  <a:moveTo>
                    <a:pt x="7196" y="8872"/>
                  </a:moveTo>
                  <a:lnTo>
                    <a:pt x="7196" y="8882"/>
                  </a:lnTo>
                  <a:cubicBezTo>
                    <a:pt x="7185" y="8882"/>
                    <a:pt x="7185" y="8882"/>
                    <a:pt x="7185" y="8872"/>
                  </a:cubicBezTo>
                  <a:close/>
                  <a:moveTo>
                    <a:pt x="3916" y="9340"/>
                  </a:moveTo>
                  <a:cubicBezTo>
                    <a:pt x="3916" y="9361"/>
                    <a:pt x="3937" y="9382"/>
                    <a:pt x="3957" y="9392"/>
                  </a:cubicBezTo>
                  <a:cubicBezTo>
                    <a:pt x="3947" y="9372"/>
                    <a:pt x="3937" y="9361"/>
                    <a:pt x="3916" y="9340"/>
                  </a:cubicBezTo>
                  <a:close/>
                  <a:moveTo>
                    <a:pt x="4114" y="9402"/>
                  </a:moveTo>
                  <a:lnTo>
                    <a:pt x="4114" y="9413"/>
                  </a:lnTo>
                  <a:lnTo>
                    <a:pt x="4103" y="9413"/>
                  </a:lnTo>
                  <a:cubicBezTo>
                    <a:pt x="4103" y="9402"/>
                    <a:pt x="4103" y="9402"/>
                    <a:pt x="4114" y="9402"/>
                  </a:cubicBezTo>
                  <a:close/>
                  <a:moveTo>
                    <a:pt x="6894" y="9517"/>
                  </a:moveTo>
                  <a:cubicBezTo>
                    <a:pt x="6894" y="9527"/>
                    <a:pt x="6894" y="9527"/>
                    <a:pt x="6904" y="9527"/>
                  </a:cubicBezTo>
                  <a:cubicBezTo>
                    <a:pt x="6894" y="9527"/>
                    <a:pt x="6894" y="9527"/>
                    <a:pt x="6894" y="9538"/>
                  </a:cubicBezTo>
                  <a:lnTo>
                    <a:pt x="6894" y="9517"/>
                  </a:lnTo>
                  <a:close/>
                  <a:moveTo>
                    <a:pt x="2125" y="10100"/>
                  </a:moveTo>
                  <a:cubicBezTo>
                    <a:pt x="2125" y="10100"/>
                    <a:pt x="2136" y="10100"/>
                    <a:pt x="2136" y="10110"/>
                  </a:cubicBezTo>
                  <a:lnTo>
                    <a:pt x="2125" y="10100"/>
                  </a:lnTo>
                  <a:close/>
                  <a:moveTo>
                    <a:pt x="657" y="10902"/>
                  </a:moveTo>
                  <a:lnTo>
                    <a:pt x="657" y="10913"/>
                  </a:lnTo>
                  <a:lnTo>
                    <a:pt x="646" y="10913"/>
                  </a:lnTo>
                  <a:cubicBezTo>
                    <a:pt x="646" y="10902"/>
                    <a:pt x="657" y="10902"/>
                    <a:pt x="657" y="10902"/>
                  </a:cubicBezTo>
                  <a:close/>
                  <a:moveTo>
                    <a:pt x="2927" y="11017"/>
                  </a:moveTo>
                  <a:lnTo>
                    <a:pt x="2927" y="11027"/>
                  </a:lnTo>
                  <a:lnTo>
                    <a:pt x="2916" y="11027"/>
                  </a:lnTo>
                  <a:lnTo>
                    <a:pt x="2927" y="11017"/>
                  </a:lnTo>
                  <a:close/>
                  <a:moveTo>
                    <a:pt x="6623" y="14858"/>
                  </a:moveTo>
                  <a:lnTo>
                    <a:pt x="6623" y="14869"/>
                  </a:lnTo>
                  <a:lnTo>
                    <a:pt x="6613" y="14858"/>
                  </a:lnTo>
                  <a:close/>
                  <a:moveTo>
                    <a:pt x="5842" y="15858"/>
                  </a:moveTo>
                  <a:cubicBezTo>
                    <a:pt x="5842" y="15858"/>
                    <a:pt x="5842" y="15869"/>
                    <a:pt x="5831" y="15869"/>
                  </a:cubicBezTo>
                  <a:lnTo>
                    <a:pt x="5831" y="15858"/>
                  </a:lnTo>
                  <a:close/>
                  <a:moveTo>
                    <a:pt x="2645" y="15962"/>
                  </a:moveTo>
                  <a:cubicBezTo>
                    <a:pt x="2645" y="15962"/>
                    <a:pt x="2645" y="15973"/>
                    <a:pt x="2635" y="15973"/>
                  </a:cubicBezTo>
                  <a:lnTo>
                    <a:pt x="2635" y="15962"/>
                  </a:lnTo>
                  <a:close/>
                  <a:moveTo>
                    <a:pt x="4010" y="17565"/>
                  </a:moveTo>
                  <a:cubicBezTo>
                    <a:pt x="3999" y="17576"/>
                    <a:pt x="3999" y="17576"/>
                    <a:pt x="3989" y="17576"/>
                  </a:cubicBezTo>
                  <a:cubicBezTo>
                    <a:pt x="3999" y="17576"/>
                    <a:pt x="3999" y="17565"/>
                    <a:pt x="4010" y="17565"/>
                  </a:cubicBezTo>
                  <a:close/>
                  <a:moveTo>
                    <a:pt x="3728" y="20950"/>
                  </a:moveTo>
                  <a:lnTo>
                    <a:pt x="3718" y="20960"/>
                  </a:lnTo>
                  <a:lnTo>
                    <a:pt x="3718" y="20950"/>
                  </a:lnTo>
                  <a:close/>
                  <a:moveTo>
                    <a:pt x="4114" y="1"/>
                  </a:moveTo>
                  <a:cubicBezTo>
                    <a:pt x="4051" y="1"/>
                    <a:pt x="4010" y="32"/>
                    <a:pt x="3989" y="94"/>
                  </a:cubicBezTo>
                  <a:cubicBezTo>
                    <a:pt x="3916" y="261"/>
                    <a:pt x="3843" y="427"/>
                    <a:pt x="3781" y="605"/>
                  </a:cubicBezTo>
                  <a:cubicBezTo>
                    <a:pt x="3739" y="698"/>
                    <a:pt x="3728" y="802"/>
                    <a:pt x="3677" y="885"/>
                  </a:cubicBezTo>
                  <a:cubicBezTo>
                    <a:pt x="3624" y="989"/>
                    <a:pt x="3593" y="1104"/>
                    <a:pt x="3593" y="1219"/>
                  </a:cubicBezTo>
                  <a:cubicBezTo>
                    <a:pt x="3593" y="1229"/>
                    <a:pt x="3582" y="1250"/>
                    <a:pt x="3582" y="1260"/>
                  </a:cubicBezTo>
                  <a:cubicBezTo>
                    <a:pt x="3573" y="1281"/>
                    <a:pt x="3552" y="1302"/>
                    <a:pt x="3541" y="1313"/>
                  </a:cubicBezTo>
                  <a:cubicBezTo>
                    <a:pt x="3499" y="1708"/>
                    <a:pt x="3458" y="2114"/>
                    <a:pt x="3448" y="2510"/>
                  </a:cubicBezTo>
                  <a:cubicBezTo>
                    <a:pt x="3437" y="2635"/>
                    <a:pt x="3374" y="2750"/>
                    <a:pt x="3416" y="2874"/>
                  </a:cubicBezTo>
                  <a:cubicBezTo>
                    <a:pt x="3395" y="2999"/>
                    <a:pt x="3385" y="3124"/>
                    <a:pt x="3312" y="3228"/>
                  </a:cubicBezTo>
                  <a:cubicBezTo>
                    <a:pt x="3281" y="3259"/>
                    <a:pt x="3281" y="3322"/>
                    <a:pt x="3270" y="3374"/>
                  </a:cubicBezTo>
                  <a:cubicBezTo>
                    <a:pt x="3249" y="3530"/>
                    <a:pt x="3218" y="3697"/>
                    <a:pt x="3187" y="3863"/>
                  </a:cubicBezTo>
                  <a:cubicBezTo>
                    <a:pt x="3187" y="3895"/>
                    <a:pt x="3187" y="3937"/>
                    <a:pt x="3177" y="3967"/>
                  </a:cubicBezTo>
                  <a:cubicBezTo>
                    <a:pt x="3177" y="3988"/>
                    <a:pt x="3166" y="3999"/>
                    <a:pt x="3177" y="4020"/>
                  </a:cubicBezTo>
                  <a:cubicBezTo>
                    <a:pt x="3135" y="4176"/>
                    <a:pt x="3166" y="4332"/>
                    <a:pt x="3228" y="4488"/>
                  </a:cubicBezTo>
                  <a:cubicBezTo>
                    <a:pt x="3239" y="4550"/>
                    <a:pt x="3260" y="4613"/>
                    <a:pt x="3270" y="4686"/>
                  </a:cubicBezTo>
                  <a:cubicBezTo>
                    <a:pt x="3270" y="4728"/>
                    <a:pt x="3270" y="4759"/>
                    <a:pt x="3312" y="4790"/>
                  </a:cubicBezTo>
                  <a:cubicBezTo>
                    <a:pt x="3302" y="4800"/>
                    <a:pt x="3312" y="4821"/>
                    <a:pt x="3312" y="4842"/>
                  </a:cubicBezTo>
                  <a:lnTo>
                    <a:pt x="3312" y="4894"/>
                  </a:lnTo>
                  <a:cubicBezTo>
                    <a:pt x="3281" y="5019"/>
                    <a:pt x="3312" y="5133"/>
                    <a:pt x="3364" y="5248"/>
                  </a:cubicBezTo>
                  <a:cubicBezTo>
                    <a:pt x="3385" y="5290"/>
                    <a:pt x="3416" y="5332"/>
                    <a:pt x="3406" y="5383"/>
                  </a:cubicBezTo>
                  <a:cubicBezTo>
                    <a:pt x="3406" y="5571"/>
                    <a:pt x="3478" y="5737"/>
                    <a:pt x="3520" y="5915"/>
                  </a:cubicBezTo>
                  <a:cubicBezTo>
                    <a:pt x="3541" y="6154"/>
                    <a:pt x="3573" y="6394"/>
                    <a:pt x="3478" y="6633"/>
                  </a:cubicBezTo>
                  <a:cubicBezTo>
                    <a:pt x="3437" y="6748"/>
                    <a:pt x="3448" y="6883"/>
                    <a:pt x="3541" y="6977"/>
                  </a:cubicBezTo>
                  <a:cubicBezTo>
                    <a:pt x="3489" y="7477"/>
                    <a:pt x="3541" y="7966"/>
                    <a:pt x="3635" y="8455"/>
                  </a:cubicBezTo>
                  <a:cubicBezTo>
                    <a:pt x="3603" y="8569"/>
                    <a:pt x="3687" y="8664"/>
                    <a:pt x="3718" y="8757"/>
                  </a:cubicBezTo>
                  <a:cubicBezTo>
                    <a:pt x="3781" y="8934"/>
                    <a:pt x="3802" y="9132"/>
                    <a:pt x="3916" y="9298"/>
                  </a:cubicBezTo>
                  <a:cubicBezTo>
                    <a:pt x="3916" y="9288"/>
                    <a:pt x="3927" y="9277"/>
                    <a:pt x="3937" y="9277"/>
                  </a:cubicBezTo>
                  <a:lnTo>
                    <a:pt x="3937" y="9277"/>
                  </a:lnTo>
                  <a:lnTo>
                    <a:pt x="3916" y="9298"/>
                  </a:lnTo>
                  <a:lnTo>
                    <a:pt x="3916" y="9340"/>
                  </a:lnTo>
                  <a:cubicBezTo>
                    <a:pt x="3937" y="9351"/>
                    <a:pt x="3947" y="9372"/>
                    <a:pt x="3957" y="9392"/>
                  </a:cubicBezTo>
                  <a:cubicBezTo>
                    <a:pt x="3978" y="9413"/>
                    <a:pt x="3989" y="9434"/>
                    <a:pt x="4010" y="9455"/>
                  </a:cubicBezTo>
                  <a:cubicBezTo>
                    <a:pt x="3999" y="9465"/>
                    <a:pt x="3999" y="9486"/>
                    <a:pt x="4010" y="9497"/>
                  </a:cubicBezTo>
                  <a:cubicBezTo>
                    <a:pt x="4010" y="9580"/>
                    <a:pt x="3968" y="9663"/>
                    <a:pt x="4031" y="9746"/>
                  </a:cubicBezTo>
                  <a:cubicBezTo>
                    <a:pt x="4031" y="9809"/>
                    <a:pt x="4020" y="9871"/>
                    <a:pt x="4020" y="9944"/>
                  </a:cubicBezTo>
                  <a:cubicBezTo>
                    <a:pt x="4020" y="10027"/>
                    <a:pt x="3999" y="10121"/>
                    <a:pt x="4041" y="10205"/>
                  </a:cubicBezTo>
                  <a:cubicBezTo>
                    <a:pt x="4051" y="10205"/>
                    <a:pt x="4061" y="10194"/>
                    <a:pt x="4061" y="10194"/>
                  </a:cubicBezTo>
                  <a:lnTo>
                    <a:pt x="4061" y="10215"/>
                  </a:lnTo>
                  <a:cubicBezTo>
                    <a:pt x="4051" y="10215"/>
                    <a:pt x="4051" y="10215"/>
                    <a:pt x="4041" y="10205"/>
                  </a:cubicBezTo>
                  <a:cubicBezTo>
                    <a:pt x="4010" y="10642"/>
                    <a:pt x="4041" y="11079"/>
                    <a:pt x="3957" y="11506"/>
                  </a:cubicBezTo>
                  <a:cubicBezTo>
                    <a:pt x="3947" y="11558"/>
                    <a:pt x="3937" y="11610"/>
                    <a:pt x="3927" y="11651"/>
                  </a:cubicBezTo>
                  <a:cubicBezTo>
                    <a:pt x="3914" y="11694"/>
                    <a:pt x="3881" y="11715"/>
                    <a:pt x="3847" y="11715"/>
                  </a:cubicBezTo>
                  <a:cubicBezTo>
                    <a:pt x="3823" y="11715"/>
                    <a:pt x="3798" y="11705"/>
                    <a:pt x="3781" y="11683"/>
                  </a:cubicBezTo>
                  <a:cubicBezTo>
                    <a:pt x="3749" y="11651"/>
                    <a:pt x="3728" y="11610"/>
                    <a:pt x="3687" y="11600"/>
                  </a:cubicBezTo>
                  <a:cubicBezTo>
                    <a:pt x="3624" y="11516"/>
                    <a:pt x="3573" y="11443"/>
                    <a:pt x="3510" y="11360"/>
                  </a:cubicBezTo>
                  <a:lnTo>
                    <a:pt x="3416" y="11172"/>
                  </a:lnTo>
                  <a:cubicBezTo>
                    <a:pt x="3448" y="11068"/>
                    <a:pt x="3395" y="10964"/>
                    <a:pt x="3385" y="10871"/>
                  </a:cubicBezTo>
                  <a:cubicBezTo>
                    <a:pt x="3406" y="10693"/>
                    <a:pt x="3343" y="10538"/>
                    <a:pt x="3323" y="10381"/>
                  </a:cubicBezTo>
                  <a:cubicBezTo>
                    <a:pt x="3291" y="9996"/>
                    <a:pt x="3239" y="9611"/>
                    <a:pt x="3166" y="9226"/>
                  </a:cubicBezTo>
                  <a:cubicBezTo>
                    <a:pt x="3166" y="9153"/>
                    <a:pt x="3198" y="9080"/>
                    <a:pt x="3135" y="9018"/>
                  </a:cubicBezTo>
                  <a:lnTo>
                    <a:pt x="3135" y="8923"/>
                  </a:lnTo>
                  <a:cubicBezTo>
                    <a:pt x="3145" y="8882"/>
                    <a:pt x="3135" y="8840"/>
                    <a:pt x="3104" y="8819"/>
                  </a:cubicBezTo>
                  <a:lnTo>
                    <a:pt x="3104" y="8768"/>
                  </a:lnTo>
                  <a:cubicBezTo>
                    <a:pt x="3073" y="8653"/>
                    <a:pt x="3052" y="8528"/>
                    <a:pt x="3020" y="8414"/>
                  </a:cubicBezTo>
                  <a:cubicBezTo>
                    <a:pt x="2999" y="8351"/>
                    <a:pt x="2989" y="8289"/>
                    <a:pt x="2937" y="8247"/>
                  </a:cubicBezTo>
                  <a:cubicBezTo>
                    <a:pt x="2948" y="8215"/>
                    <a:pt x="2948" y="8185"/>
                    <a:pt x="2948" y="8153"/>
                  </a:cubicBezTo>
                  <a:cubicBezTo>
                    <a:pt x="2948" y="8111"/>
                    <a:pt x="2948" y="8070"/>
                    <a:pt x="2906" y="8049"/>
                  </a:cubicBezTo>
                  <a:cubicBezTo>
                    <a:pt x="2906" y="8007"/>
                    <a:pt x="2895" y="7966"/>
                    <a:pt x="2864" y="7935"/>
                  </a:cubicBezTo>
                  <a:cubicBezTo>
                    <a:pt x="2864" y="7893"/>
                    <a:pt x="2854" y="7861"/>
                    <a:pt x="2823" y="7831"/>
                  </a:cubicBezTo>
                  <a:cubicBezTo>
                    <a:pt x="2823" y="7768"/>
                    <a:pt x="2833" y="7695"/>
                    <a:pt x="2833" y="7632"/>
                  </a:cubicBezTo>
                  <a:cubicBezTo>
                    <a:pt x="2823" y="7612"/>
                    <a:pt x="2802" y="7602"/>
                    <a:pt x="2791" y="7581"/>
                  </a:cubicBezTo>
                  <a:cubicBezTo>
                    <a:pt x="2770" y="7289"/>
                    <a:pt x="2604" y="7060"/>
                    <a:pt x="2448" y="6841"/>
                  </a:cubicBezTo>
                  <a:cubicBezTo>
                    <a:pt x="2437" y="6820"/>
                    <a:pt x="2448" y="6789"/>
                    <a:pt x="2427" y="6769"/>
                  </a:cubicBezTo>
                  <a:cubicBezTo>
                    <a:pt x="2312" y="6633"/>
                    <a:pt x="2261" y="6477"/>
                    <a:pt x="2229" y="6300"/>
                  </a:cubicBezTo>
                  <a:cubicBezTo>
                    <a:pt x="2229" y="6258"/>
                    <a:pt x="2198" y="6227"/>
                    <a:pt x="2187" y="6185"/>
                  </a:cubicBezTo>
                  <a:cubicBezTo>
                    <a:pt x="2166" y="6154"/>
                    <a:pt x="2146" y="6123"/>
                    <a:pt x="2156" y="6091"/>
                  </a:cubicBezTo>
                  <a:cubicBezTo>
                    <a:pt x="2187" y="5946"/>
                    <a:pt x="2104" y="5831"/>
                    <a:pt x="2073" y="5707"/>
                  </a:cubicBezTo>
                  <a:cubicBezTo>
                    <a:pt x="2052" y="5623"/>
                    <a:pt x="2042" y="5529"/>
                    <a:pt x="2011" y="5446"/>
                  </a:cubicBezTo>
                  <a:lnTo>
                    <a:pt x="1823" y="5009"/>
                  </a:lnTo>
                  <a:cubicBezTo>
                    <a:pt x="1688" y="4675"/>
                    <a:pt x="1500" y="4374"/>
                    <a:pt x="1313" y="4071"/>
                  </a:cubicBezTo>
                  <a:cubicBezTo>
                    <a:pt x="1282" y="4030"/>
                    <a:pt x="1250" y="3988"/>
                    <a:pt x="1199" y="3967"/>
                  </a:cubicBezTo>
                  <a:cubicBezTo>
                    <a:pt x="1115" y="3978"/>
                    <a:pt x="1021" y="3988"/>
                    <a:pt x="928" y="3999"/>
                  </a:cubicBezTo>
                  <a:cubicBezTo>
                    <a:pt x="886" y="3999"/>
                    <a:pt x="855" y="4020"/>
                    <a:pt x="845" y="4071"/>
                  </a:cubicBezTo>
                  <a:cubicBezTo>
                    <a:pt x="824" y="4301"/>
                    <a:pt x="782" y="4530"/>
                    <a:pt x="803" y="4759"/>
                  </a:cubicBezTo>
                  <a:cubicBezTo>
                    <a:pt x="803" y="4769"/>
                    <a:pt x="813" y="4790"/>
                    <a:pt x="824" y="4800"/>
                  </a:cubicBezTo>
                  <a:cubicBezTo>
                    <a:pt x="845" y="4863"/>
                    <a:pt x="855" y="4936"/>
                    <a:pt x="865" y="4999"/>
                  </a:cubicBezTo>
                  <a:cubicBezTo>
                    <a:pt x="865" y="5061"/>
                    <a:pt x="855" y="5113"/>
                    <a:pt x="896" y="5154"/>
                  </a:cubicBezTo>
                  <a:cubicBezTo>
                    <a:pt x="896" y="5175"/>
                    <a:pt x="907" y="5186"/>
                    <a:pt x="907" y="5196"/>
                  </a:cubicBezTo>
                  <a:cubicBezTo>
                    <a:pt x="907" y="5404"/>
                    <a:pt x="907" y="5602"/>
                    <a:pt x="917" y="5811"/>
                  </a:cubicBezTo>
                  <a:cubicBezTo>
                    <a:pt x="917" y="5831"/>
                    <a:pt x="938" y="5852"/>
                    <a:pt x="949" y="5873"/>
                  </a:cubicBezTo>
                  <a:cubicBezTo>
                    <a:pt x="949" y="6071"/>
                    <a:pt x="938" y="6269"/>
                    <a:pt x="970" y="6466"/>
                  </a:cubicBezTo>
                  <a:cubicBezTo>
                    <a:pt x="990" y="6602"/>
                    <a:pt x="949" y="6758"/>
                    <a:pt x="1021" y="6883"/>
                  </a:cubicBezTo>
                  <a:cubicBezTo>
                    <a:pt x="1021" y="6924"/>
                    <a:pt x="1021" y="6966"/>
                    <a:pt x="1032" y="7008"/>
                  </a:cubicBezTo>
                  <a:cubicBezTo>
                    <a:pt x="1074" y="7248"/>
                    <a:pt x="1125" y="7487"/>
                    <a:pt x="1146" y="7726"/>
                  </a:cubicBezTo>
                  <a:cubicBezTo>
                    <a:pt x="1167" y="7872"/>
                    <a:pt x="1209" y="7997"/>
                    <a:pt x="1282" y="8122"/>
                  </a:cubicBezTo>
                  <a:cubicBezTo>
                    <a:pt x="1250" y="8236"/>
                    <a:pt x="1313" y="8361"/>
                    <a:pt x="1313" y="8476"/>
                  </a:cubicBezTo>
                  <a:cubicBezTo>
                    <a:pt x="1303" y="8507"/>
                    <a:pt x="1292" y="8539"/>
                    <a:pt x="1303" y="8569"/>
                  </a:cubicBezTo>
                  <a:cubicBezTo>
                    <a:pt x="1354" y="8872"/>
                    <a:pt x="1396" y="9173"/>
                    <a:pt x="1542" y="9455"/>
                  </a:cubicBezTo>
                  <a:cubicBezTo>
                    <a:pt x="1615" y="9590"/>
                    <a:pt x="1678" y="9726"/>
                    <a:pt x="1708" y="9871"/>
                  </a:cubicBezTo>
                  <a:cubicBezTo>
                    <a:pt x="1750" y="9965"/>
                    <a:pt x="1792" y="10048"/>
                    <a:pt x="1833" y="10131"/>
                  </a:cubicBezTo>
                  <a:cubicBezTo>
                    <a:pt x="1823" y="10152"/>
                    <a:pt x="1833" y="10173"/>
                    <a:pt x="1833" y="10184"/>
                  </a:cubicBezTo>
                  <a:cubicBezTo>
                    <a:pt x="1844" y="10205"/>
                    <a:pt x="1854" y="10225"/>
                    <a:pt x="1875" y="10235"/>
                  </a:cubicBezTo>
                  <a:cubicBezTo>
                    <a:pt x="1875" y="10267"/>
                    <a:pt x="1896" y="10288"/>
                    <a:pt x="1917" y="10288"/>
                  </a:cubicBezTo>
                  <a:cubicBezTo>
                    <a:pt x="1969" y="10329"/>
                    <a:pt x="1990" y="10402"/>
                    <a:pt x="2062" y="10413"/>
                  </a:cubicBezTo>
                  <a:cubicBezTo>
                    <a:pt x="2146" y="10559"/>
                    <a:pt x="2281" y="10673"/>
                    <a:pt x="2386" y="10808"/>
                  </a:cubicBezTo>
                  <a:cubicBezTo>
                    <a:pt x="2437" y="10871"/>
                    <a:pt x="2500" y="10923"/>
                    <a:pt x="2573" y="10954"/>
                  </a:cubicBezTo>
                  <a:cubicBezTo>
                    <a:pt x="2594" y="10964"/>
                    <a:pt x="2615" y="10985"/>
                    <a:pt x="2625" y="10996"/>
                  </a:cubicBezTo>
                  <a:cubicBezTo>
                    <a:pt x="2687" y="11058"/>
                    <a:pt x="2740" y="11131"/>
                    <a:pt x="2812" y="11172"/>
                  </a:cubicBezTo>
                  <a:cubicBezTo>
                    <a:pt x="2868" y="11248"/>
                    <a:pt x="2942" y="11289"/>
                    <a:pt x="3032" y="11289"/>
                  </a:cubicBezTo>
                  <a:cubicBezTo>
                    <a:pt x="3042" y="11289"/>
                    <a:pt x="3052" y="11288"/>
                    <a:pt x="3062" y="11287"/>
                  </a:cubicBezTo>
                  <a:cubicBezTo>
                    <a:pt x="3135" y="11297"/>
                    <a:pt x="3208" y="11329"/>
                    <a:pt x="3249" y="11392"/>
                  </a:cubicBezTo>
                  <a:cubicBezTo>
                    <a:pt x="3281" y="11422"/>
                    <a:pt x="3312" y="11443"/>
                    <a:pt x="3343" y="11464"/>
                  </a:cubicBezTo>
                  <a:cubicBezTo>
                    <a:pt x="3343" y="11496"/>
                    <a:pt x="3364" y="11516"/>
                    <a:pt x="3385" y="11537"/>
                  </a:cubicBezTo>
                  <a:cubicBezTo>
                    <a:pt x="3406" y="11579"/>
                    <a:pt x="3448" y="11610"/>
                    <a:pt x="3489" y="11631"/>
                  </a:cubicBezTo>
                  <a:cubicBezTo>
                    <a:pt x="3489" y="11672"/>
                    <a:pt x="3499" y="11704"/>
                    <a:pt x="3531" y="11725"/>
                  </a:cubicBezTo>
                  <a:lnTo>
                    <a:pt x="3531" y="11735"/>
                  </a:lnTo>
                  <a:cubicBezTo>
                    <a:pt x="3531" y="11766"/>
                    <a:pt x="3541" y="11776"/>
                    <a:pt x="3573" y="11797"/>
                  </a:cubicBezTo>
                  <a:cubicBezTo>
                    <a:pt x="3573" y="11818"/>
                    <a:pt x="3582" y="11839"/>
                    <a:pt x="3614" y="11850"/>
                  </a:cubicBezTo>
                  <a:lnTo>
                    <a:pt x="3614" y="11860"/>
                  </a:lnTo>
                  <a:cubicBezTo>
                    <a:pt x="3666" y="11975"/>
                    <a:pt x="3645" y="12110"/>
                    <a:pt x="3739" y="12214"/>
                  </a:cubicBezTo>
                  <a:cubicBezTo>
                    <a:pt x="3728" y="12266"/>
                    <a:pt x="3739" y="12329"/>
                    <a:pt x="3770" y="12370"/>
                  </a:cubicBezTo>
                  <a:cubicBezTo>
                    <a:pt x="3770" y="12443"/>
                    <a:pt x="3781" y="12516"/>
                    <a:pt x="3812" y="12578"/>
                  </a:cubicBezTo>
                  <a:cubicBezTo>
                    <a:pt x="3802" y="12662"/>
                    <a:pt x="3791" y="12745"/>
                    <a:pt x="3843" y="12828"/>
                  </a:cubicBezTo>
                  <a:cubicBezTo>
                    <a:pt x="3822" y="12912"/>
                    <a:pt x="3822" y="12995"/>
                    <a:pt x="3832" y="13078"/>
                  </a:cubicBezTo>
                  <a:cubicBezTo>
                    <a:pt x="3822" y="13141"/>
                    <a:pt x="3822" y="13203"/>
                    <a:pt x="3812" y="13276"/>
                  </a:cubicBezTo>
                  <a:cubicBezTo>
                    <a:pt x="3791" y="13442"/>
                    <a:pt x="3843" y="13599"/>
                    <a:pt x="3832" y="13765"/>
                  </a:cubicBezTo>
                  <a:cubicBezTo>
                    <a:pt x="3832" y="13932"/>
                    <a:pt x="3802" y="14088"/>
                    <a:pt x="3791" y="14254"/>
                  </a:cubicBezTo>
                  <a:cubicBezTo>
                    <a:pt x="3781" y="14286"/>
                    <a:pt x="3812" y="14317"/>
                    <a:pt x="3822" y="14349"/>
                  </a:cubicBezTo>
                  <a:cubicBezTo>
                    <a:pt x="3812" y="14473"/>
                    <a:pt x="3802" y="14608"/>
                    <a:pt x="3791" y="14744"/>
                  </a:cubicBezTo>
                  <a:cubicBezTo>
                    <a:pt x="3791" y="14827"/>
                    <a:pt x="3781" y="14911"/>
                    <a:pt x="3770" y="14994"/>
                  </a:cubicBezTo>
                  <a:cubicBezTo>
                    <a:pt x="3739" y="15233"/>
                    <a:pt x="3760" y="15473"/>
                    <a:pt x="3687" y="15712"/>
                  </a:cubicBezTo>
                  <a:cubicBezTo>
                    <a:pt x="3656" y="15795"/>
                    <a:pt x="3635" y="15910"/>
                    <a:pt x="3687" y="16004"/>
                  </a:cubicBezTo>
                  <a:cubicBezTo>
                    <a:pt x="3677" y="16160"/>
                    <a:pt x="3677" y="16306"/>
                    <a:pt x="3656" y="16452"/>
                  </a:cubicBezTo>
                  <a:cubicBezTo>
                    <a:pt x="3635" y="16618"/>
                    <a:pt x="3677" y="16774"/>
                    <a:pt x="3656" y="16931"/>
                  </a:cubicBezTo>
                  <a:cubicBezTo>
                    <a:pt x="3645" y="17024"/>
                    <a:pt x="3645" y="17128"/>
                    <a:pt x="3697" y="17222"/>
                  </a:cubicBezTo>
                  <a:lnTo>
                    <a:pt x="3697" y="17368"/>
                  </a:lnTo>
                  <a:cubicBezTo>
                    <a:pt x="3656" y="17389"/>
                    <a:pt x="3645" y="17451"/>
                    <a:pt x="3582" y="17451"/>
                  </a:cubicBezTo>
                  <a:lnTo>
                    <a:pt x="3582" y="17461"/>
                  </a:lnTo>
                  <a:cubicBezTo>
                    <a:pt x="3531" y="17399"/>
                    <a:pt x="3489" y="17326"/>
                    <a:pt x="3448" y="17253"/>
                  </a:cubicBezTo>
                  <a:cubicBezTo>
                    <a:pt x="3323" y="16993"/>
                    <a:pt x="3218" y="16722"/>
                    <a:pt x="3041" y="16483"/>
                  </a:cubicBezTo>
                  <a:cubicBezTo>
                    <a:pt x="2969" y="16378"/>
                    <a:pt x="2906" y="16274"/>
                    <a:pt x="2833" y="16181"/>
                  </a:cubicBezTo>
                  <a:cubicBezTo>
                    <a:pt x="2833" y="16139"/>
                    <a:pt x="2823" y="16098"/>
                    <a:pt x="2791" y="16077"/>
                  </a:cubicBezTo>
                  <a:lnTo>
                    <a:pt x="2791" y="15983"/>
                  </a:lnTo>
                  <a:cubicBezTo>
                    <a:pt x="2812" y="15816"/>
                    <a:pt x="2812" y="15650"/>
                    <a:pt x="2781" y="15483"/>
                  </a:cubicBezTo>
                  <a:cubicBezTo>
                    <a:pt x="2750" y="15223"/>
                    <a:pt x="2708" y="14962"/>
                    <a:pt x="2687" y="14692"/>
                  </a:cubicBezTo>
                  <a:cubicBezTo>
                    <a:pt x="2677" y="14400"/>
                    <a:pt x="2625" y="14119"/>
                    <a:pt x="2552" y="13838"/>
                  </a:cubicBezTo>
                  <a:lnTo>
                    <a:pt x="2552" y="13786"/>
                  </a:lnTo>
                  <a:lnTo>
                    <a:pt x="2520" y="13724"/>
                  </a:lnTo>
                  <a:cubicBezTo>
                    <a:pt x="2520" y="13703"/>
                    <a:pt x="2520" y="13692"/>
                    <a:pt x="2510" y="13682"/>
                  </a:cubicBezTo>
                  <a:cubicBezTo>
                    <a:pt x="2500" y="13661"/>
                    <a:pt x="2479" y="13641"/>
                    <a:pt x="2469" y="13630"/>
                  </a:cubicBezTo>
                  <a:lnTo>
                    <a:pt x="2469" y="13620"/>
                  </a:lnTo>
                  <a:cubicBezTo>
                    <a:pt x="2448" y="13609"/>
                    <a:pt x="2437" y="13588"/>
                    <a:pt x="2427" y="13567"/>
                  </a:cubicBezTo>
                  <a:lnTo>
                    <a:pt x="2427" y="13526"/>
                  </a:lnTo>
                  <a:cubicBezTo>
                    <a:pt x="2427" y="13484"/>
                    <a:pt x="2416" y="13442"/>
                    <a:pt x="2386" y="13411"/>
                  </a:cubicBezTo>
                  <a:cubicBezTo>
                    <a:pt x="2416" y="13287"/>
                    <a:pt x="2365" y="13172"/>
                    <a:pt x="2312" y="13057"/>
                  </a:cubicBezTo>
                  <a:cubicBezTo>
                    <a:pt x="2261" y="12963"/>
                    <a:pt x="2208" y="12870"/>
                    <a:pt x="2177" y="12755"/>
                  </a:cubicBezTo>
                  <a:cubicBezTo>
                    <a:pt x="2146" y="12641"/>
                    <a:pt x="2073" y="12526"/>
                    <a:pt x="1958" y="12474"/>
                  </a:cubicBezTo>
                  <a:cubicBezTo>
                    <a:pt x="2000" y="12245"/>
                    <a:pt x="1865" y="12068"/>
                    <a:pt x="1782" y="11880"/>
                  </a:cubicBezTo>
                  <a:cubicBezTo>
                    <a:pt x="1719" y="11735"/>
                    <a:pt x="1636" y="11579"/>
                    <a:pt x="1583" y="11422"/>
                  </a:cubicBezTo>
                  <a:cubicBezTo>
                    <a:pt x="1563" y="11381"/>
                    <a:pt x="1553" y="11329"/>
                    <a:pt x="1532" y="11287"/>
                  </a:cubicBezTo>
                  <a:cubicBezTo>
                    <a:pt x="1458" y="11131"/>
                    <a:pt x="1386" y="10985"/>
                    <a:pt x="1334" y="10829"/>
                  </a:cubicBezTo>
                  <a:cubicBezTo>
                    <a:pt x="1282" y="10663"/>
                    <a:pt x="1146" y="10527"/>
                    <a:pt x="1125" y="10350"/>
                  </a:cubicBezTo>
                  <a:cubicBezTo>
                    <a:pt x="1125" y="10319"/>
                    <a:pt x="1084" y="10298"/>
                    <a:pt x="1063" y="10277"/>
                  </a:cubicBezTo>
                  <a:cubicBezTo>
                    <a:pt x="1094" y="10110"/>
                    <a:pt x="1053" y="9955"/>
                    <a:pt x="949" y="9809"/>
                  </a:cubicBezTo>
                  <a:cubicBezTo>
                    <a:pt x="855" y="9455"/>
                    <a:pt x="720" y="9132"/>
                    <a:pt x="407" y="8913"/>
                  </a:cubicBezTo>
                  <a:lnTo>
                    <a:pt x="251" y="8789"/>
                  </a:lnTo>
                  <a:cubicBezTo>
                    <a:pt x="217" y="8767"/>
                    <a:pt x="190" y="8757"/>
                    <a:pt x="168" y="8757"/>
                  </a:cubicBezTo>
                  <a:cubicBezTo>
                    <a:pt x="136" y="8757"/>
                    <a:pt x="113" y="8780"/>
                    <a:pt x="95" y="8830"/>
                  </a:cubicBezTo>
                  <a:cubicBezTo>
                    <a:pt x="74" y="8861"/>
                    <a:pt x="63" y="8893"/>
                    <a:pt x="53" y="8923"/>
                  </a:cubicBezTo>
                  <a:cubicBezTo>
                    <a:pt x="42" y="9143"/>
                    <a:pt x="1" y="9351"/>
                    <a:pt x="32" y="9569"/>
                  </a:cubicBezTo>
                  <a:cubicBezTo>
                    <a:pt x="53" y="9694"/>
                    <a:pt x="84" y="9819"/>
                    <a:pt x="74" y="9944"/>
                  </a:cubicBezTo>
                  <a:cubicBezTo>
                    <a:pt x="74" y="10131"/>
                    <a:pt x="84" y="10329"/>
                    <a:pt x="95" y="10517"/>
                  </a:cubicBezTo>
                  <a:cubicBezTo>
                    <a:pt x="95" y="10538"/>
                    <a:pt x="116" y="10548"/>
                    <a:pt x="126" y="10559"/>
                  </a:cubicBezTo>
                  <a:lnTo>
                    <a:pt x="126" y="10663"/>
                  </a:lnTo>
                  <a:cubicBezTo>
                    <a:pt x="147" y="10767"/>
                    <a:pt x="137" y="10881"/>
                    <a:pt x="188" y="10975"/>
                  </a:cubicBezTo>
                  <a:cubicBezTo>
                    <a:pt x="188" y="11121"/>
                    <a:pt x="188" y="11256"/>
                    <a:pt x="261" y="11381"/>
                  </a:cubicBezTo>
                  <a:cubicBezTo>
                    <a:pt x="251" y="11475"/>
                    <a:pt x="251" y="11558"/>
                    <a:pt x="241" y="11651"/>
                  </a:cubicBezTo>
                  <a:cubicBezTo>
                    <a:pt x="241" y="11704"/>
                    <a:pt x="241" y="11746"/>
                    <a:pt x="282" y="11787"/>
                  </a:cubicBezTo>
                  <a:cubicBezTo>
                    <a:pt x="282" y="11912"/>
                    <a:pt x="313" y="12026"/>
                    <a:pt x="355" y="12141"/>
                  </a:cubicBezTo>
                  <a:cubicBezTo>
                    <a:pt x="355" y="12183"/>
                    <a:pt x="366" y="12224"/>
                    <a:pt x="396" y="12255"/>
                  </a:cubicBezTo>
                  <a:cubicBezTo>
                    <a:pt x="438" y="12412"/>
                    <a:pt x="470" y="12578"/>
                    <a:pt x="511" y="12734"/>
                  </a:cubicBezTo>
                  <a:cubicBezTo>
                    <a:pt x="542" y="12859"/>
                    <a:pt x="574" y="12984"/>
                    <a:pt x="657" y="13099"/>
                  </a:cubicBezTo>
                  <a:cubicBezTo>
                    <a:pt x="709" y="13141"/>
                    <a:pt x="730" y="13203"/>
                    <a:pt x="730" y="13276"/>
                  </a:cubicBezTo>
                  <a:cubicBezTo>
                    <a:pt x="740" y="13338"/>
                    <a:pt x="761" y="13401"/>
                    <a:pt x="803" y="13453"/>
                  </a:cubicBezTo>
                  <a:cubicBezTo>
                    <a:pt x="813" y="13505"/>
                    <a:pt x="813" y="13557"/>
                    <a:pt x="834" y="13599"/>
                  </a:cubicBezTo>
                  <a:cubicBezTo>
                    <a:pt x="959" y="13900"/>
                    <a:pt x="1094" y="14203"/>
                    <a:pt x="1229" y="14504"/>
                  </a:cubicBezTo>
                  <a:cubicBezTo>
                    <a:pt x="1219" y="14629"/>
                    <a:pt x="1303" y="14713"/>
                    <a:pt x="1365" y="14807"/>
                  </a:cubicBezTo>
                  <a:cubicBezTo>
                    <a:pt x="1490" y="15087"/>
                    <a:pt x="1657" y="15337"/>
                    <a:pt x="1802" y="15608"/>
                  </a:cubicBezTo>
                  <a:cubicBezTo>
                    <a:pt x="1844" y="15754"/>
                    <a:pt x="1958" y="15837"/>
                    <a:pt x="2032" y="15962"/>
                  </a:cubicBezTo>
                  <a:cubicBezTo>
                    <a:pt x="2083" y="16056"/>
                    <a:pt x="2166" y="16119"/>
                    <a:pt x="2250" y="16160"/>
                  </a:cubicBezTo>
                  <a:cubicBezTo>
                    <a:pt x="2333" y="16212"/>
                    <a:pt x="2427" y="16264"/>
                    <a:pt x="2510" y="16316"/>
                  </a:cubicBezTo>
                  <a:cubicBezTo>
                    <a:pt x="2510" y="16306"/>
                    <a:pt x="2520" y="16306"/>
                    <a:pt x="2531" y="16295"/>
                  </a:cubicBezTo>
                  <a:lnTo>
                    <a:pt x="2531" y="16306"/>
                  </a:lnTo>
                  <a:cubicBezTo>
                    <a:pt x="2520" y="16306"/>
                    <a:pt x="2520" y="16306"/>
                    <a:pt x="2510" y="16316"/>
                  </a:cubicBezTo>
                  <a:cubicBezTo>
                    <a:pt x="2541" y="16368"/>
                    <a:pt x="2594" y="16399"/>
                    <a:pt x="2656" y="16420"/>
                  </a:cubicBezTo>
                  <a:cubicBezTo>
                    <a:pt x="2781" y="16566"/>
                    <a:pt x="2833" y="16764"/>
                    <a:pt x="2979" y="16899"/>
                  </a:cubicBezTo>
                  <a:cubicBezTo>
                    <a:pt x="3010" y="16920"/>
                    <a:pt x="3010" y="16972"/>
                    <a:pt x="3020" y="17014"/>
                  </a:cubicBezTo>
                  <a:cubicBezTo>
                    <a:pt x="3031" y="17118"/>
                    <a:pt x="3062" y="17211"/>
                    <a:pt x="3135" y="17285"/>
                  </a:cubicBezTo>
                  <a:cubicBezTo>
                    <a:pt x="3198" y="17472"/>
                    <a:pt x="3302" y="17639"/>
                    <a:pt x="3406" y="17794"/>
                  </a:cubicBezTo>
                  <a:cubicBezTo>
                    <a:pt x="3416" y="17847"/>
                    <a:pt x="3437" y="17889"/>
                    <a:pt x="3489" y="17919"/>
                  </a:cubicBezTo>
                  <a:cubicBezTo>
                    <a:pt x="3489" y="17961"/>
                    <a:pt x="3510" y="17993"/>
                    <a:pt x="3541" y="18014"/>
                  </a:cubicBezTo>
                  <a:cubicBezTo>
                    <a:pt x="3552" y="18086"/>
                    <a:pt x="3520" y="18159"/>
                    <a:pt x="3573" y="18222"/>
                  </a:cubicBezTo>
                  <a:cubicBezTo>
                    <a:pt x="3562" y="18243"/>
                    <a:pt x="3562" y="18253"/>
                    <a:pt x="3573" y="18263"/>
                  </a:cubicBezTo>
                  <a:cubicBezTo>
                    <a:pt x="3573" y="18294"/>
                    <a:pt x="3562" y="18315"/>
                    <a:pt x="3562" y="18336"/>
                  </a:cubicBezTo>
                  <a:cubicBezTo>
                    <a:pt x="3582" y="18607"/>
                    <a:pt x="3645" y="18867"/>
                    <a:pt x="3614" y="19127"/>
                  </a:cubicBezTo>
                  <a:cubicBezTo>
                    <a:pt x="3614" y="19148"/>
                    <a:pt x="3635" y="19169"/>
                    <a:pt x="3645" y="19201"/>
                  </a:cubicBezTo>
                  <a:cubicBezTo>
                    <a:pt x="3645" y="19252"/>
                    <a:pt x="3656" y="19325"/>
                    <a:pt x="3624" y="19367"/>
                  </a:cubicBezTo>
                  <a:cubicBezTo>
                    <a:pt x="3562" y="19492"/>
                    <a:pt x="3582" y="19606"/>
                    <a:pt x="3603" y="19731"/>
                  </a:cubicBezTo>
                  <a:cubicBezTo>
                    <a:pt x="3552" y="19784"/>
                    <a:pt x="3541" y="19825"/>
                    <a:pt x="3603" y="19877"/>
                  </a:cubicBezTo>
                  <a:cubicBezTo>
                    <a:pt x="3582" y="19981"/>
                    <a:pt x="3573" y="20075"/>
                    <a:pt x="3573" y="20168"/>
                  </a:cubicBezTo>
                  <a:cubicBezTo>
                    <a:pt x="3562" y="20252"/>
                    <a:pt x="3552" y="20325"/>
                    <a:pt x="3603" y="20398"/>
                  </a:cubicBezTo>
                  <a:cubicBezTo>
                    <a:pt x="3573" y="20585"/>
                    <a:pt x="3552" y="20762"/>
                    <a:pt x="3520" y="20939"/>
                  </a:cubicBezTo>
                  <a:lnTo>
                    <a:pt x="3520" y="20991"/>
                  </a:lnTo>
                  <a:cubicBezTo>
                    <a:pt x="3499" y="21064"/>
                    <a:pt x="3478" y="21147"/>
                    <a:pt x="3541" y="21210"/>
                  </a:cubicBezTo>
                  <a:cubicBezTo>
                    <a:pt x="3531" y="21283"/>
                    <a:pt x="3520" y="21345"/>
                    <a:pt x="3582" y="21408"/>
                  </a:cubicBezTo>
                  <a:cubicBezTo>
                    <a:pt x="3582" y="21460"/>
                    <a:pt x="3614" y="21491"/>
                    <a:pt x="3656" y="21522"/>
                  </a:cubicBezTo>
                  <a:cubicBezTo>
                    <a:pt x="3895" y="21647"/>
                    <a:pt x="4145" y="21730"/>
                    <a:pt x="4415" y="21730"/>
                  </a:cubicBezTo>
                  <a:cubicBezTo>
                    <a:pt x="4457" y="21730"/>
                    <a:pt x="4478" y="21709"/>
                    <a:pt x="4499" y="21679"/>
                  </a:cubicBezTo>
                  <a:cubicBezTo>
                    <a:pt x="4530" y="21647"/>
                    <a:pt x="4551" y="21616"/>
                    <a:pt x="4582" y="21584"/>
                  </a:cubicBezTo>
                  <a:cubicBezTo>
                    <a:pt x="4593" y="21584"/>
                    <a:pt x="4593" y="21574"/>
                    <a:pt x="4593" y="21574"/>
                  </a:cubicBezTo>
                  <a:lnTo>
                    <a:pt x="4593" y="21554"/>
                  </a:lnTo>
                  <a:cubicBezTo>
                    <a:pt x="4593" y="21554"/>
                    <a:pt x="4593" y="21543"/>
                    <a:pt x="4582" y="21533"/>
                  </a:cubicBezTo>
                  <a:cubicBezTo>
                    <a:pt x="4540" y="21439"/>
                    <a:pt x="4499" y="21355"/>
                    <a:pt x="4510" y="21251"/>
                  </a:cubicBezTo>
                  <a:cubicBezTo>
                    <a:pt x="4530" y="21106"/>
                    <a:pt x="4499" y="20960"/>
                    <a:pt x="4478" y="20814"/>
                  </a:cubicBezTo>
                  <a:cubicBezTo>
                    <a:pt x="4489" y="20731"/>
                    <a:pt x="4510" y="20637"/>
                    <a:pt x="4457" y="20554"/>
                  </a:cubicBezTo>
                  <a:cubicBezTo>
                    <a:pt x="4468" y="20439"/>
                    <a:pt x="4478" y="20314"/>
                    <a:pt x="4426" y="20210"/>
                  </a:cubicBezTo>
                  <a:cubicBezTo>
                    <a:pt x="4436" y="20085"/>
                    <a:pt x="4457" y="19971"/>
                    <a:pt x="4436" y="19856"/>
                  </a:cubicBezTo>
                  <a:cubicBezTo>
                    <a:pt x="4426" y="19700"/>
                    <a:pt x="4426" y="19555"/>
                    <a:pt x="4478" y="19409"/>
                  </a:cubicBezTo>
                  <a:cubicBezTo>
                    <a:pt x="4489" y="19367"/>
                    <a:pt x="4499" y="19315"/>
                    <a:pt x="4499" y="19263"/>
                  </a:cubicBezTo>
                  <a:cubicBezTo>
                    <a:pt x="4489" y="19148"/>
                    <a:pt x="4530" y="19055"/>
                    <a:pt x="4582" y="18961"/>
                  </a:cubicBezTo>
                  <a:cubicBezTo>
                    <a:pt x="4624" y="18877"/>
                    <a:pt x="4676" y="18794"/>
                    <a:pt x="4718" y="18722"/>
                  </a:cubicBezTo>
                  <a:cubicBezTo>
                    <a:pt x="4780" y="18722"/>
                    <a:pt x="4811" y="18680"/>
                    <a:pt x="4832" y="18627"/>
                  </a:cubicBezTo>
                  <a:cubicBezTo>
                    <a:pt x="4926" y="18419"/>
                    <a:pt x="5072" y="18253"/>
                    <a:pt x="5218" y="18076"/>
                  </a:cubicBezTo>
                  <a:cubicBezTo>
                    <a:pt x="5238" y="18055"/>
                    <a:pt x="5248" y="18024"/>
                    <a:pt x="5269" y="17993"/>
                  </a:cubicBezTo>
                  <a:cubicBezTo>
                    <a:pt x="5363" y="17940"/>
                    <a:pt x="5436" y="17878"/>
                    <a:pt x="5447" y="17764"/>
                  </a:cubicBezTo>
                  <a:cubicBezTo>
                    <a:pt x="5457" y="17753"/>
                    <a:pt x="5467" y="17753"/>
                    <a:pt x="5477" y="17753"/>
                  </a:cubicBezTo>
                  <a:cubicBezTo>
                    <a:pt x="5487" y="17755"/>
                    <a:pt x="5496" y="17756"/>
                    <a:pt x="5505" y="17756"/>
                  </a:cubicBezTo>
                  <a:cubicBezTo>
                    <a:pt x="5545" y="17756"/>
                    <a:pt x="5579" y="17737"/>
                    <a:pt x="5613" y="17711"/>
                  </a:cubicBezTo>
                  <a:cubicBezTo>
                    <a:pt x="5738" y="17607"/>
                    <a:pt x="5842" y="17482"/>
                    <a:pt x="5926" y="17336"/>
                  </a:cubicBezTo>
                  <a:cubicBezTo>
                    <a:pt x="5988" y="17253"/>
                    <a:pt x="6051" y="17160"/>
                    <a:pt x="6113" y="17076"/>
                  </a:cubicBezTo>
                  <a:cubicBezTo>
                    <a:pt x="6165" y="17014"/>
                    <a:pt x="6217" y="16952"/>
                    <a:pt x="6217" y="16857"/>
                  </a:cubicBezTo>
                  <a:cubicBezTo>
                    <a:pt x="6300" y="16732"/>
                    <a:pt x="6384" y="16608"/>
                    <a:pt x="6415" y="16462"/>
                  </a:cubicBezTo>
                  <a:cubicBezTo>
                    <a:pt x="6456" y="16316"/>
                    <a:pt x="6530" y="16191"/>
                    <a:pt x="6581" y="16056"/>
                  </a:cubicBezTo>
                  <a:cubicBezTo>
                    <a:pt x="6613" y="15973"/>
                    <a:pt x="6664" y="15890"/>
                    <a:pt x="6696" y="15806"/>
                  </a:cubicBezTo>
                  <a:cubicBezTo>
                    <a:pt x="6779" y="15462"/>
                    <a:pt x="6873" y="15129"/>
                    <a:pt x="6884" y="14786"/>
                  </a:cubicBezTo>
                  <a:cubicBezTo>
                    <a:pt x="6946" y="14640"/>
                    <a:pt x="6988" y="14504"/>
                    <a:pt x="7018" y="14349"/>
                  </a:cubicBezTo>
                  <a:cubicBezTo>
                    <a:pt x="7050" y="14182"/>
                    <a:pt x="7081" y="14005"/>
                    <a:pt x="7133" y="13838"/>
                  </a:cubicBezTo>
                  <a:cubicBezTo>
                    <a:pt x="7206" y="13609"/>
                    <a:pt x="7342" y="13401"/>
                    <a:pt x="7477" y="13203"/>
                  </a:cubicBezTo>
                  <a:cubicBezTo>
                    <a:pt x="7654" y="12953"/>
                    <a:pt x="7800" y="12693"/>
                    <a:pt x="7831" y="12380"/>
                  </a:cubicBezTo>
                  <a:cubicBezTo>
                    <a:pt x="7914" y="12234"/>
                    <a:pt x="7904" y="12079"/>
                    <a:pt x="7914" y="11922"/>
                  </a:cubicBezTo>
                  <a:cubicBezTo>
                    <a:pt x="7914" y="11880"/>
                    <a:pt x="7914" y="11829"/>
                    <a:pt x="7925" y="11776"/>
                  </a:cubicBezTo>
                  <a:cubicBezTo>
                    <a:pt x="7946" y="11506"/>
                    <a:pt x="7883" y="11256"/>
                    <a:pt x="7789" y="11006"/>
                  </a:cubicBezTo>
                  <a:cubicBezTo>
                    <a:pt x="7779" y="10985"/>
                    <a:pt x="7771" y="10975"/>
                    <a:pt x="7763" y="10975"/>
                  </a:cubicBezTo>
                  <a:cubicBezTo>
                    <a:pt x="7755" y="10975"/>
                    <a:pt x="7748" y="10985"/>
                    <a:pt x="7737" y="11006"/>
                  </a:cubicBezTo>
                  <a:cubicBezTo>
                    <a:pt x="7633" y="11131"/>
                    <a:pt x="7571" y="11277"/>
                    <a:pt x="7539" y="11443"/>
                  </a:cubicBezTo>
                  <a:cubicBezTo>
                    <a:pt x="7487" y="11485"/>
                    <a:pt x="7487" y="11537"/>
                    <a:pt x="7477" y="11589"/>
                  </a:cubicBezTo>
                  <a:cubicBezTo>
                    <a:pt x="7467" y="11610"/>
                    <a:pt x="7446" y="11621"/>
                    <a:pt x="7435" y="11651"/>
                  </a:cubicBezTo>
                  <a:cubicBezTo>
                    <a:pt x="7372" y="11797"/>
                    <a:pt x="7279" y="11922"/>
                    <a:pt x="7164" y="12037"/>
                  </a:cubicBezTo>
                  <a:cubicBezTo>
                    <a:pt x="7039" y="12151"/>
                    <a:pt x="6925" y="12287"/>
                    <a:pt x="6831" y="12443"/>
                  </a:cubicBezTo>
                  <a:cubicBezTo>
                    <a:pt x="6738" y="12620"/>
                    <a:pt x="6623" y="12787"/>
                    <a:pt x="6509" y="12942"/>
                  </a:cubicBezTo>
                  <a:cubicBezTo>
                    <a:pt x="6415" y="13057"/>
                    <a:pt x="6342" y="13182"/>
                    <a:pt x="6269" y="13307"/>
                  </a:cubicBezTo>
                  <a:cubicBezTo>
                    <a:pt x="6123" y="13578"/>
                    <a:pt x="5967" y="13859"/>
                    <a:pt x="5821" y="14140"/>
                  </a:cubicBezTo>
                  <a:cubicBezTo>
                    <a:pt x="5717" y="14369"/>
                    <a:pt x="5582" y="14588"/>
                    <a:pt x="5509" y="14827"/>
                  </a:cubicBezTo>
                  <a:cubicBezTo>
                    <a:pt x="5394" y="14952"/>
                    <a:pt x="5373" y="15119"/>
                    <a:pt x="5322" y="15275"/>
                  </a:cubicBezTo>
                  <a:cubicBezTo>
                    <a:pt x="5248" y="15536"/>
                    <a:pt x="5186" y="15795"/>
                    <a:pt x="5113" y="16056"/>
                  </a:cubicBezTo>
                  <a:cubicBezTo>
                    <a:pt x="5072" y="16233"/>
                    <a:pt x="5040" y="16399"/>
                    <a:pt x="4989" y="16566"/>
                  </a:cubicBezTo>
                  <a:cubicBezTo>
                    <a:pt x="4947" y="16712"/>
                    <a:pt x="4926" y="16868"/>
                    <a:pt x="4947" y="17014"/>
                  </a:cubicBezTo>
                  <a:cubicBezTo>
                    <a:pt x="4978" y="17222"/>
                    <a:pt x="4957" y="17430"/>
                    <a:pt x="5030" y="17628"/>
                  </a:cubicBezTo>
                  <a:cubicBezTo>
                    <a:pt x="5040" y="17670"/>
                    <a:pt x="5030" y="17732"/>
                    <a:pt x="5030" y="17774"/>
                  </a:cubicBezTo>
                  <a:lnTo>
                    <a:pt x="5030" y="17826"/>
                  </a:lnTo>
                  <a:cubicBezTo>
                    <a:pt x="5019" y="17836"/>
                    <a:pt x="5019" y="17847"/>
                    <a:pt x="5009" y="17868"/>
                  </a:cubicBezTo>
                  <a:cubicBezTo>
                    <a:pt x="4874" y="18024"/>
                    <a:pt x="4718" y="18159"/>
                    <a:pt x="4614" y="18347"/>
                  </a:cubicBezTo>
                  <a:cubicBezTo>
                    <a:pt x="4593" y="18398"/>
                    <a:pt x="4540" y="18430"/>
                    <a:pt x="4499" y="18472"/>
                  </a:cubicBezTo>
                  <a:cubicBezTo>
                    <a:pt x="4475" y="18488"/>
                    <a:pt x="4445" y="18509"/>
                    <a:pt x="4414" y="18509"/>
                  </a:cubicBezTo>
                  <a:cubicBezTo>
                    <a:pt x="4404" y="18509"/>
                    <a:pt x="4394" y="18507"/>
                    <a:pt x="4385" y="18503"/>
                  </a:cubicBezTo>
                  <a:cubicBezTo>
                    <a:pt x="4353" y="18482"/>
                    <a:pt x="4343" y="18451"/>
                    <a:pt x="4322" y="18419"/>
                  </a:cubicBezTo>
                  <a:cubicBezTo>
                    <a:pt x="4322" y="18378"/>
                    <a:pt x="4332" y="18326"/>
                    <a:pt x="4332" y="18273"/>
                  </a:cubicBezTo>
                  <a:cubicBezTo>
                    <a:pt x="4374" y="18232"/>
                    <a:pt x="4385" y="18169"/>
                    <a:pt x="4343" y="18118"/>
                  </a:cubicBezTo>
                  <a:cubicBezTo>
                    <a:pt x="4385" y="18024"/>
                    <a:pt x="4395" y="17919"/>
                    <a:pt x="4374" y="17815"/>
                  </a:cubicBezTo>
                  <a:cubicBezTo>
                    <a:pt x="4385" y="17805"/>
                    <a:pt x="4385" y="17785"/>
                    <a:pt x="4374" y="17774"/>
                  </a:cubicBezTo>
                  <a:cubicBezTo>
                    <a:pt x="4385" y="17670"/>
                    <a:pt x="4395" y="17555"/>
                    <a:pt x="4415" y="17451"/>
                  </a:cubicBezTo>
                  <a:cubicBezTo>
                    <a:pt x="4468" y="17232"/>
                    <a:pt x="4468" y="17003"/>
                    <a:pt x="4468" y="16785"/>
                  </a:cubicBezTo>
                  <a:cubicBezTo>
                    <a:pt x="4457" y="16420"/>
                    <a:pt x="4395" y="16066"/>
                    <a:pt x="4426" y="15712"/>
                  </a:cubicBezTo>
                  <a:cubicBezTo>
                    <a:pt x="4426" y="15660"/>
                    <a:pt x="4426" y="15598"/>
                    <a:pt x="4395" y="15545"/>
                  </a:cubicBezTo>
                  <a:cubicBezTo>
                    <a:pt x="4395" y="15494"/>
                    <a:pt x="4405" y="15441"/>
                    <a:pt x="4405" y="15390"/>
                  </a:cubicBezTo>
                  <a:cubicBezTo>
                    <a:pt x="4374" y="15191"/>
                    <a:pt x="4395" y="14994"/>
                    <a:pt x="4385" y="14796"/>
                  </a:cubicBezTo>
                  <a:cubicBezTo>
                    <a:pt x="4385" y="14640"/>
                    <a:pt x="4415" y="14483"/>
                    <a:pt x="4426" y="14328"/>
                  </a:cubicBezTo>
                  <a:cubicBezTo>
                    <a:pt x="4447" y="14067"/>
                    <a:pt x="4478" y="13796"/>
                    <a:pt x="4510" y="13536"/>
                  </a:cubicBezTo>
                  <a:cubicBezTo>
                    <a:pt x="4582" y="13432"/>
                    <a:pt x="4635" y="13317"/>
                    <a:pt x="4686" y="13203"/>
                  </a:cubicBezTo>
                  <a:cubicBezTo>
                    <a:pt x="4707" y="13192"/>
                    <a:pt x="4718" y="13172"/>
                    <a:pt x="4718" y="13141"/>
                  </a:cubicBezTo>
                  <a:cubicBezTo>
                    <a:pt x="4739" y="13141"/>
                    <a:pt x="4739" y="13130"/>
                    <a:pt x="4739" y="13109"/>
                  </a:cubicBezTo>
                  <a:cubicBezTo>
                    <a:pt x="4769" y="13099"/>
                    <a:pt x="4790" y="13078"/>
                    <a:pt x="4790" y="13047"/>
                  </a:cubicBezTo>
                  <a:cubicBezTo>
                    <a:pt x="4822" y="13026"/>
                    <a:pt x="4853" y="12995"/>
                    <a:pt x="4853" y="12953"/>
                  </a:cubicBezTo>
                  <a:cubicBezTo>
                    <a:pt x="4884" y="12932"/>
                    <a:pt x="4905" y="12901"/>
                    <a:pt x="4915" y="12859"/>
                  </a:cubicBezTo>
                  <a:cubicBezTo>
                    <a:pt x="4936" y="12859"/>
                    <a:pt x="4957" y="12838"/>
                    <a:pt x="4957" y="12808"/>
                  </a:cubicBezTo>
                  <a:cubicBezTo>
                    <a:pt x="5040" y="12703"/>
                    <a:pt x="5113" y="12599"/>
                    <a:pt x="5197" y="12495"/>
                  </a:cubicBezTo>
                  <a:cubicBezTo>
                    <a:pt x="5238" y="12422"/>
                    <a:pt x="5343" y="12391"/>
                    <a:pt x="5363" y="12297"/>
                  </a:cubicBezTo>
                  <a:cubicBezTo>
                    <a:pt x="5436" y="12266"/>
                    <a:pt x="5477" y="12204"/>
                    <a:pt x="5530" y="12151"/>
                  </a:cubicBezTo>
                  <a:cubicBezTo>
                    <a:pt x="5613" y="12141"/>
                    <a:pt x="5697" y="12130"/>
                    <a:pt x="5780" y="12130"/>
                  </a:cubicBezTo>
                  <a:cubicBezTo>
                    <a:pt x="6009" y="12130"/>
                    <a:pt x="6155" y="11995"/>
                    <a:pt x="6269" y="11808"/>
                  </a:cubicBezTo>
                  <a:cubicBezTo>
                    <a:pt x="6373" y="11746"/>
                    <a:pt x="6425" y="11651"/>
                    <a:pt x="6488" y="11547"/>
                  </a:cubicBezTo>
                  <a:cubicBezTo>
                    <a:pt x="6540" y="11443"/>
                    <a:pt x="6581" y="11329"/>
                    <a:pt x="6644" y="11246"/>
                  </a:cubicBezTo>
                  <a:cubicBezTo>
                    <a:pt x="6759" y="11089"/>
                    <a:pt x="6800" y="10913"/>
                    <a:pt x="6852" y="10746"/>
                  </a:cubicBezTo>
                  <a:cubicBezTo>
                    <a:pt x="6925" y="10642"/>
                    <a:pt x="6946" y="10517"/>
                    <a:pt x="7050" y="10423"/>
                  </a:cubicBezTo>
                  <a:cubicBezTo>
                    <a:pt x="7071" y="10402"/>
                    <a:pt x="7081" y="10350"/>
                    <a:pt x="7102" y="10319"/>
                  </a:cubicBezTo>
                  <a:cubicBezTo>
                    <a:pt x="7175" y="10110"/>
                    <a:pt x="7279" y="9923"/>
                    <a:pt x="7372" y="9726"/>
                  </a:cubicBezTo>
                  <a:cubicBezTo>
                    <a:pt x="7404" y="9673"/>
                    <a:pt x="7435" y="9621"/>
                    <a:pt x="7446" y="9559"/>
                  </a:cubicBezTo>
                  <a:cubicBezTo>
                    <a:pt x="7467" y="9527"/>
                    <a:pt x="7487" y="9507"/>
                    <a:pt x="7508" y="9476"/>
                  </a:cubicBezTo>
                  <a:lnTo>
                    <a:pt x="7497" y="9465"/>
                  </a:lnTo>
                  <a:cubicBezTo>
                    <a:pt x="7550" y="9455"/>
                    <a:pt x="7550" y="9413"/>
                    <a:pt x="7550" y="9372"/>
                  </a:cubicBezTo>
                  <a:cubicBezTo>
                    <a:pt x="7602" y="9319"/>
                    <a:pt x="7622" y="9267"/>
                    <a:pt x="7633" y="9194"/>
                  </a:cubicBezTo>
                  <a:cubicBezTo>
                    <a:pt x="7633" y="9132"/>
                    <a:pt x="7633" y="9069"/>
                    <a:pt x="7664" y="9028"/>
                  </a:cubicBezTo>
                  <a:cubicBezTo>
                    <a:pt x="7768" y="8819"/>
                    <a:pt x="7810" y="8611"/>
                    <a:pt x="7872" y="8393"/>
                  </a:cubicBezTo>
                  <a:cubicBezTo>
                    <a:pt x="7904" y="8299"/>
                    <a:pt x="7904" y="8195"/>
                    <a:pt x="7935" y="8101"/>
                  </a:cubicBezTo>
                  <a:cubicBezTo>
                    <a:pt x="7976" y="7997"/>
                    <a:pt x="7976" y="7893"/>
                    <a:pt x="7987" y="7778"/>
                  </a:cubicBezTo>
                  <a:cubicBezTo>
                    <a:pt x="8008" y="7664"/>
                    <a:pt x="8070" y="7560"/>
                    <a:pt x="8018" y="7435"/>
                  </a:cubicBezTo>
                  <a:cubicBezTo>
                    <a:pt x="8091" y="7310"/>
                    <a:pt x="8080" y="7164"/>
                    <a:pt x="8091" y="7028"/>
                  </a:cubicBezTo>
                  <a:cubicBezTo>
                    <a:pt x="8133" y="7008"/>
                    <a:pt x="8143" y="6966"/>
                    <a:pt x="8143" y="6924"/>
                  </a:cubicBezTo>
                  <a:cubicBezTo>
                    <a:pt x="8154" y="6831"/>
                    <a:pt x="8164" y="6737"/>
                    <a:pt x="8175" y="6633"/>
                  </a:cubicBezTo>
                  <a:cubicBezTo>
                    <a:pt x="8185" y="6508"/>
                    <a:pt x="8195" y="6373"/>
                    <a:pt x="8205" y="6248"/>
                  </a:cubicBezTo>
                  <a:cubicBezTo>
                    <a:pt x="8216" y="6144"/>
                    <a:pt x="8205" y="6050"/>
                    <a:pt x="8143" y="5966"/>
                  </a:cubicBezTo>
                  <a:cubicBezTo>
                    <a:pt x="8133" y="5936"/>
                    <a:pt x="8133" y="5904"/>
                    <a:pt x="8133" y="5873"/>
                  </a:cubicBezTo>
                  <a:lnTo>
                    <a:pt x="8133" y="5779"/>
                  </a:lnTo>
                  <a:cubicBezTo>
                    <a:pt x="8133" y="5561"/>
                    <a:pt x="7997" y="5404"/>
                    <a:pt x="7914" y="5238"/>
                  </a:cubicBezTo>
                  <a:cubicBezTo>
                    <a:pt x="7878" y="5170"/>
                    <a:pt x="7826" y="5139"/>
                    <a:pt x="7770" y="5139"/>
                  </a:cubicBezTo>
                  <a:cubicBezTo>
                    <a:pt x="7714" y="5139"/>
                    <a:pt x="7654" y="5170"/>
                    <a:pt x="7602" y="5228"/>
                  </a:cubicBezTo>
                  <a:cubicBezTo>
                    <a:pt x="7529" y="5321"/>
                    <a:pt x="7467" y="5415"/>
                    <a:pt x="7404" y="5508"/>
                  </a:cubicBezTo>
                  <a:cubicBezTo>
                    <a:pt x="7352" y="5529"/>
                    <a:pt x="7310" y="5561"/>
                    <a:pt x="7300" y="5612"/>
                  </a:cubicBezTo>
                  <a:cubicBezTo>
                    <a:pt x="7289" y="5665"/>
                    <a:pt x="7279" y="5727"/>
                    <a:pt x="7238" y="5779"/>
                  </a:cubicBezTo>
                  <a:cubicBezTo>
                    <a:pt x="7133" y="5915"/>
                    <a:pt x="7071" y="6081"/>
                    <a:pt x="6998" y="6237"/>
                  </a:cubicBezTo>
                  <a:cubicBezTo>
                    <a:pt x="6946" y="6331"/>
                    <a:pt x="6884" y="6415"/>
                    <a:pt x="6842" y="6508"/>
                  </a:cubicBezTo>
                  <a:cubicBezTo>
                    <a:pt x="6821" y="6550"/>
                    <a:pt x="6821" y="6591"/>
                    <a:pt x="6810" y="6633"/>
                  </a:cubicBezTo>
                  <a:lnTo>
                    <a:pt x="6810" y="6685"/>
                  </a:lnTo>
                  <a:cubicBezTo>
                    <a:pt x="6706" y="6799"/>
                    <a:pt x="6644" y="6935"/>
                    <a:pt x="6623" y="7102"/>
                  </a:cubicBezTo>
                  <a:cubicBezTo>
                    <a:pt x="6613" y="7206"/>
                    <a:pt x="6623" y="7320"/>
                    <a:pt x="6540" y="7403"/>
                  </a:cubicBezTo>
                  <a:cubicBezTo>
                    <a:pt x="6530" y="7424"/>
                    <a:pt x="6509" y="7445"/>
                    <a:pt x="6488" y="7466"/>
                  </a:cubicBezTo>
                  <a:cubicBezTo>
                    <a:pt x="6488" y="7477"/>
                    <a:pt x="6477" y="7487"/>
                    <a:pt x="6477" y="7507"/>
                  </a:cubicBezTo>
                  <a:cubicBezTo>
                    <a:pt x="6446" y="7528"/>
                    <a:pt x="6435" y="7570"/>
                    <a:pt x="6435" y="7612"/>
                  </a:cubicBezTo>
                  <a:cubicBezTo>
                    <a:pt x="6425" y="7706"/>
                    <a:pt x="6373" y="7778"/>
                    <a:pt x="6331" y="7851"/>
                  </a:cubicBezTo>
                  <a:cubicBezTo>
                    <a:pt x="6300" y="7893"/>
                    <a:pt x="6248" y="7935"/>
                    <a:pt x="6238" y="7997"/>
                  </a:cubicBezTo>
                  <a:cubicBezTo>
                    <a:pt x="6227" y="8007"/>
                    <a:pt x="6217" y="8028"/>
                    <a:pt x="6206" y="8049"/>
                  </a:cubicBezTo>
                  <a:cubicBezTo>
                    <a:pt x="6196" y="8060"/>
                    <a:pt x="6196" y="8080"/>
                    <a:pt x="6185" y="8101"/>
                  </a:cubicBezTo>
                  <a:cubicBezTo>
                    <a:pt x="6061" y="8289"/>
                    <a:pt x="5967" y="8497"/>
                    <a:pt x="5936" y="8726"/>
                  </a:cubicBezTo>
                  <a:cubicBezTo>
                    <a:pt x="5842" y="8913"/>
                    <a:pt x="5790" y="9122"/>
                    <a:pt x="5790" y="9330"/>
                  </a:cubicBezTo>
                  <a:cubicBezTo>
                    <a:pt x="5769" y="9497"/>
                    <a:pt x="5738" y="9663"/>
                    <a:pt x="5748" y="9840"/>
                  </a:cubicBezTo>
                  <a:cubicBezTo>
                    <a:pt x="5748" y="9923"/>
                    <a:pt x="5738" y="10006"/>
                    <a:pt x="5697" y="10090"/>
                  </a:cubicBezTo>
                  <a:cubicBezTo>
                    <a:pt x="5655" y="10267"/>
                    <a:pt x="5655" y="10454"/>
                    <a:pt x="5644" y="10642"/>
                  </a:cubicBezTo>
                  <a:cubicBezTo>
                    <a:pt x="5634" y="10683"/>
                    <a:pt x="5634" y="10735"/>
                    <a:pt x="5634" y="10788"/>
                  </a:cubicBezTo>
                  <a:cubicBezTo>
                    <a:pt x="5572" y="10964"/>
                    <a:pt x="5488" y="11131"/>
                    <a:pt x="5477" y="11318"/>
                  </a:cubicBezTo>
                  <a:cubicBezTo>
                    <a:pt x="5447" y="11360"/>
                    <a:pt x="5426" y="11412"/>
                    <a:pt x="5426" y="11464"/>
                  </a:cubicBezTo>
                  <a:cubicBezTo>
                    <a:pt x="5415" y="11600"/>
                    <a:pt x="5405" y="11746"/>
                    <a:pt x="5394" y="11880"/>
                  </a:cubicBezTo>
                  <a:cubicBezTo>
                    <a:pt x="5384" y="11912"/>
                    <a:pt x="5384" y="11943"/>
                    <a:pt x="5373" y="11964"/>
                  </a:cubicBezTo>
                  <a:cubicBezTo>
                    <a:pt x="5343" y="11975"/>
                    <a:pt x="5332" y="11995"/>
                    <a:pt x="5322" y="12026"/>
                  </a:cubicBezTo>
                  <a:cubicBezTo>
                    <a:pt x="5290" y="12047"/>
                    <a:pt x="5259" y="12079"/>
                    <a:pt x="5259" y="12120"/>
                  </a:cubicBezTo>
                  <a:cubicBezTo>
                    <a:pt x="5228" y="12141"/>
                    <a:pt x="5207" y="12172"/>
                    <a:pt x="5197" y="12214"/>
                  </a:cubicBezTo>
                  <a:cubicBezTo>
                    <a:pt x="5072" y="12339"/>
                    <a:pt x="4978" y="12484"/>
                    <a:pt x="4915" y="12641"/>
                  </a:cubicBezTo>
                  <a:cubicBezTo>
                    <a:pt x="4853" y="12683"/>
                    <a:pt x="4822" y="12734"/>
                    <a:pt x="4801" y="12797"/>
                  </a:cubicBezTo>
                  <a:cubicBezTo>
                    <a:pt x="4780" y="12797"/>
                    <a:pt x="4759" y="12818"/>
                    <a:pt x="4759" y="12849"/>
                  </a:cubicBezTo>
                  <a:cubicBezTo>
                    <a:pt x="4728" y="12849"/>
                    <a:pt x="4718" y="12859"/>
                    <a:pt x="4718" y="12891"/>
                  </a:cubicBezTo>
                  <a:cubicBezTo>
                    <a:pt x="4697" y="12891"/>
                    <a:pt x="4686" y="12901"/>
                    <a:pt x="4686" y="12922"/>
                  </a:cubicBezTo>
                  <a:cubicBezTo>
                    <a:pt x="4665" y="12932"/>
                    <a:pt x="4645" y="12953"/>
                    <a:pt x="4645" y="12984"/>
                  </a:cubicBezTo>
                  <a:cubicBezTo>
                    <a:pt x="4603" y="13005"/>
                    <a:pt x="4582" y="13037"/>
                    <a:pt x="4582" y="13078"/>
                  </a:cubicBezTo>
                  <a:cubicBezTo>
                    <a:pt x="4551" y="13088"/>
                    <a:pt x="4540" y="13109"/>
                    <a:pt x="4530" y="13130"/>
                  </a:cubicBezTo>
                  <a:cubicBezTo>
                    <a:pt x="4510" y="13141"/>
                    <a:pt x="4489" y="13162"/>
                    <a:pt x="4468" y="13172"/>
                  </a:cubicBezTo>
                  <a:cubicBezTo>
                    <a:pt x="4395" y="13151"/>
                    <a:pt x="4374" y="13088"/>
                    <a:pt x="4374" y="13016"/>
                  </a:cubicBezTo>
                  <a:cubicBezTo>
                    <a:pt x="4374" y="12963"/>
                    <a:pt x="4385" y="12912"/>
                    <a:pt x="4353" y="12859"/>
                  </a:cubicBezTo>
                  <a:cubicBezTo>
                    <a:pt x="4364" y="12558"/>
                    <a:pt x="4364" y="12255"/>
                    <a:pt x="4364" y="11954"/>
                  </a:cubicBezTo>
                  <a:cubicBezTo>
                    <a:pt x="4364" y="11933"/>
                    <a:pt x="4374" y="11922"/>
                    <a:pt x="4374" y="11901"/>
                  </a:cubicBezTo>
                  <a:cubicBezTo>
                    <a:pt x="4374" y="11891"/>
                    <a:pt x="4374" y="11870"/>
                    <a:pt x="4385" y="11850"/>
                  </a:cubicBezTo>
                  <a:cubicBezTo>
                    <a:pt x="4457" y="11725"/>
                    <a:pt x="4415" y="11589"/>
                    <a:pt x="4457" y="11454"/>
                  </a:cubicBezTo>
                  <a:cubicBezTo>
                    <a:pt x="4468" y="11443"/>
                    <a:pt x="4478" y="11433"/>
                    <a:pt x="4468" y="11422"/>
                  </a:cubicBezTo>
                  <a:cubicBezTo>
                    <a:pt x="4520" y="11381"/>
                    <a:pt x="4520" y="11318"/>
                    <a:pt x="4520" y="11256"/>
                  </a:cubicBezTo>
                  <a:cubicBezTo>
                    <a:pt x="4551" y="11142"/>
                    <a:pt x="4582" y="11027"/>
                    <a:pt x="4624" y="10923"/>
                  </a:cubicBezTo>
                  <a:cubicBezTo>
                    <a:pt x="4707" y="10746"/>
                    <a:pt x="4728" y="10559"/>
                    <a:pt x="4686" y="10360"/>
                  </a:cubicBezTo>
                  <a:cubicBezTo>
                    <a:pt x="4707" y="10184"/>
                    <a:pt x="4665" y="10017"/>
                    <a:pt x="4655" y="9840"/>
                  </a:cubicBezTo>
                  <a:cubicBezTo>
                    <a:pt x="4645" y="9590"/>
                    <a:pt x="4614" y="9340"/>
                    <a:pt x="4635" y="9090"/>
                  </a:cubicBezTo>
                  <a:cubicBezTo>
                    <a:pt x="4645" y="9059"/>
                    <a:pt x="4655" y="9038"/>
                    <a:pt x="4655" y="9007"/>
                  </a:cubicBezTo>
                  <a:cubicBezTo>
                    <a:pt x="4697" y="8965"/>
                    <a:pt x="4707" y="8923"/>
                    <a:pt x="4707" y="8872"/>
                  </a:cubicBezTo>
                  <a:cubicBezTo>
                    <a:pt x="4728" y="8694"/>
                    <a:pt x="4739" y="8518"/>
                    <a:pt x="4749" y="8340"/>
                  </a:cubicBezTo>
                  <a:lnTo>
                    <a:pt x="4749" y="8289"/>
                  </a:lnTo>
                  <a:cubicBezTo>
                    <a:pt x="4759" y="8236"/>
                    <a:pt x="4759" y="8195"/>
                    <a:pt x="4769" y="8143"/>
                  </a:cubicBezTo>
                  <a:cubicBezTo>
                    <a:pt x="4822" y="8122"/>
                    <a:pt x="4853" y="8080"/>
                    <a:pt x="4884" y="8039"/>
                  </a:cubicBezTo>
                  <a:cubicBezTo>
                    <a:pt x="4936" y="8018"/>
                    <a:pt x="4957" y="7966"/>
                    <a:pt x="4989" y="7914"/>
                  </a:cubicBezTo>
                  <a:cubicBezTo>
                    <a:pt x="5030" y="7851"/>
                    <a:pt x="5072" y="7778"/>
                    <a:pt x="5113" y="7716"/>
                  </a:cubicBezTo>
                  <a:cubicBezTo>
                    <a:pt x="5123" y="7706"/>
                    <a:pt x="5134" y="7695"/>
                    <a:pt x="5144" y="7674"/>
                  </a:cubicBezTo>
                  <a:cubicBezTo>
                    <a:pt x="5218" y="7466"/>
                    <a:pt x="5269" y="7258"/>
                    <a:pt x="5384" y="7060"/>
                  </a:cubicBezTo>
                  <a:cubicBezTo>
                    <a:pt x="5426" y="6998"/>
                    <a:pt x="5405" y="6935"/>
                    <a:pt x="5384" y="6873"/>
                  </a:cubicBezTo>
                  <a:lnTo>
                    <a:pt x="5373" y="6873"/>
                  </a:lnTo>
                  <a:cubicBezTo>
                    <a:pt x="5394" y="6862"/>
                    <a:pt x="5405" y="6841"/>
                    <a:pt x="5426" y="6820"/>
                  </a:cubicBezTo>
                  <a:cubicBezTo>
                    <a:pt x="5436" y="6674"/>
                    <a:pt x="5477" y="6550"/>
                    <a:pt x="5561" y="6425"/>
                  </a:cubicBezTo>
                  <a:cubicBezTo>
                    <a:pt x="5582" y="6394"/>
                    <a:pt x="5613" y="6341"/>
                    <a:pt x="5613" y="6290"/>
                  </a:cubicBezTo>
                  <a:cubicBezTo>
                    <a:pt x="5623" y="6133"/>
                    <a:pt x="5697" y="5987"/>
                    <a:pt x="5707" y="5831"/>
                  </a:cubicBezTo>
                  <a:cubicBezTo>
                    <a:pt x="5811" y="5487"/>
                    <a:pt x="5926" y="5144"/>
                    <a:pt x="5988" y="4779"/>
                  </a:cubicBezTo>
                  <a:cubicBezTo>
                    <a:pt x="6009" y="4686"/>
                    <a:pt x="6019" y="4592"/>
                    <a:pt x="6071" y="4499"/>
                  </a:cubicBezTo>
                  <a:cubicBezTo>
                    <a:pt x="6081" y="4467"/>
                    <a:pt x="6113" y="4446"/>
                    <a:pt x="6113" y="4415"/>
                  </a:cubicBezTo>
                  <a:cubicBezTo>
                    <a:pt x="6144" y="4092"/>
                    <a:pt x="6196" y="3770"/>
                    <a:pt x="6196" y="3447"/>
                  </a:cubicBezTo>
                  <a:cubicBezTo>
                    <a:pt x="6217" y="3218"/>
                    <a:pt x="6227" y="2989"/>
                    <a:pt x="6248" y="2750"/>
                  </a:cubicBezTo>
                  <a:cubicBezTo>
                    <a:pt x="6259" y="2583"/>
                    <a:pt x="6269" y="2406"/>
                    <a:pt x="6238" y="2239"/>
                  </a:cubicBezTo>
                  <a:cubicBezTo>
                    <a:pt x="6248" y="2135"/>
                    <a:pt x="6259" y="2042"/>
                    <a:pt x="6269" y="1937"/>
                  </a:cubicBezTo>
                  <a:cubicBezTo>
                    <a:pt x="6280" y="1864"/>
                    <a:pt x="6269" y="1792"/>
                    <a:pt x="6227" y="1729"/>
                  </a:cubicBezTo>
                  <a:cubicBezTo>
                    <a:pt x="6217" y="1656"/>
                    <a:pt x="6176" y="1593"/>
                    <a:pt x="6102" y="1593"/>
                  </a:cubicBezTo>
                  <a:cubicBezTo>
                    <a:pt x="6080" y="1593"/>
                    <a:pt x="6056" y="1593"/>
                    <a:pt x="6033" y="1593"/>
                  </a:cubicBezTo>
                  <a:cubicBezTo>
                    <a:pt x="5960" y="1593"/>
                    <a:pt x="5885" y="1599"/>
                    <a:pt x="5821" y="1646"/>
                  </a:cubicBezTo>
                  <a:cubicBezTo>
                    <a:pt x="5738" y="1697"/>
                    <a:pt x="5665" y="1760"/>
                    <a:pt x="5655" y="1875"/>
                  </a:cubicBezTo>
                  <a:cubicBezTo>
                    <a:pt x="5644" y="1896"/>
                    <a:pt x="5634" y="1917"/>
                    <a:pt x="5613" y="1927"/>
                  </a:cubicBezTo>
                  <a:cubicBezTo>
                    <a:pt x="5613" y="1947"/>
                    <a:pt x="5602" y="1958"/>
                    <a:pt x="5592" y="1979"/>
                  </a:cubicBezTo>
                  <a:cubicBezTo>
                    <a:pt x="5477" y="2093"/>
                    <a:pt x="5353" y="2208"/>
                    <a:pt x="5269" y="2354"/>
                  </a:cubicBezTo>
                  <a:cubicBezTo>
                    <a:pt x="5213" y="2382"/>
                    <a:pt x="5190" y="2461"/>
                    <a:pt x="5110" y="2461"/>
                  </a:cubicBezTo>
                  <a:cubicBezTo>
                    <a:pt x="5101" y="2461"/>
                    <a:pt x="5092" y="2460"/>
                    <a:pt x="5082" y="2458"/>
                  </a:cubicBezTo>
                  <a:cubicBezTo>
                    <a:pt x="5051" y="2396"/>
                    <a:pt x="5093" y="2301"/>
                    <a:pt x="5040" y="2239"/>
                  </a:cubicBezTo>
                  <a:cubicBezTo>
                    <a:pt x="5019" y="2156"/>
                    <a:pt x="5009" y="2072"/>
                    <a:pt x="4989" y="1989"/>
                  </a:cubicBezTo>
                  <a:cubicBezTo>
                    <a:pt x="4989" y="1896"/>
                    <a:pt x="4989" y="1802"/>
                    <a:pt x="4978" y="1718"/>
                  </a:cubicBezTo>
                  <a:cubicBezTo>
                    <a:pt x="4947" y="1510"/>
                    <a:pt x="4884" y="1323"/>
                    <a:pt x="4769" y="1146"/>
                  </a:cubicBezTo>
                  <a:cubicBezTo>
                    <a:pt x="4697" y="1000"/>
                    <a:pt x="4635" y="855"/>
                    <a:pt x="4614" y="688"/>
                  </a:cubicBezTo>
                  <a:cubicBezTo>
                    <a:pt x="4614" y="635"/>
                    <a:pt x="4603" y="573"/>
                    <a:pt x="4561" y="531"/>
                  </a:cubicBezTo>
                  <a:cubicBezTo>
                    <a:pt x="4520" y="323"/>
                    <a:pt x="4447" y="126"/>
                    <a:pt x="4239" y="11"/>
                  </a:cubicBezTo>
                  <a:cubicBezTo>
                    <a:pt x="4197" y="11"/>
                    <a:pt x="4156" y="1"/>
                    <a:pt x="4114"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8" name="Google Shape;398;p3"/>
            <p:cNvPicPr preferRelativeResize="0"/>
            <p:nvPr/>
          </p:nvPicPr>
          <p:blipFill rotWithShape="1">
            <a:blip r:embed="rId4">
              <a:alphaModFix/>
            </a:blip>
            <a:srcRect/>
            <a:stretch/>
          </p:blipFill>
          <p:spPr>
            <a:xfrm>
              <a:off x="4889541" y="2401753"/>
              <a:ext cx="651937" cy="1730387"/>
            </a:xfrm>
            <a:prstGeom prst="rect">
              <a:avLst/>
            </a:prstGeom>
            <a:noFill/>
            <a:ln>
              <a:noFill/>
            </a:ln>
          </p:spPr>
        </p:pic>
      </p:grpSp>
      <p:grpSp>
        <p:nvGrpSpPr>
          <p:cNvPr id="399" name="Google Shape;399;p3"/>
          <p:cNvGrpSpPr/>
          <p:nvPr/>
        </p:nvGrpSpPr>
        <p:grpSpPr>
          <a:xfrm>
            <a:off x="6565780" y="316387"/>
            <a:ext cx="381802" cy="446249"/>
            <a:chOff x="2438120" y="1626936"/>
            <a:chExt cx="679484" cy="794179"/>
          </a:xfrm>
        </p:grpSpPr>
        <p:sp>
          <p:nvSpPr>
            <p:cNvPr id="400" name="Google Shape;400;p3"/>
            <p:cNvSpPr/>
            <p:nvPr/>
          </p:nvSpPr>
          <p:spPr>
            <a:xfrm>
              <a:off x="2440358" y="1630755"/>
              <a:ext cx="675008" cy="786526"/>
            </a:xfrm>
            <a:custGeom>
              <a:avLst/>
              <a:gdLst/>
              <a:ahLst/>
              <a:cxnLst/>
              <a:rect l="l" t="t" r="r" b="b"/>
              <a:pathLst>
                <a:path w="10871" h="12667" extrusionOk="0">
                  <a:moveTo>
                    <a:pt x="5217" y="5137"/>
                  </a:moveTo>
                  <a:cubicBezTo>
                    <a:pt x="5217" y="5147"/>
                    <a:pt x="5217" y="5147"/>
                    <a:pt x="5207" y="5147"/>
                  </a:cubicBezTo>
                  <a:cubicBezTo>
                    <a:pt x="5217" y="5147"/>
                    <a:pt x="5217" y="5137"/>
                    <a:pt x="5217" y="5137"/>
                  </a:cubicBezTo>
                  <a:close/>
                  <a:moveTo>
                    <a:pt x="6571" y="5126"/>
                  </a:moveTo>
                  <a:cubicBezTo>
                    <a:pt x="6592" y="5137"/>
                    <a:pt x="6592" y="5167"/>
                    <a:pt x="6592" y="5199"/>
                  </a:cubicBezTo>
                  <a:cubicBezTo>
                    <a:pt x="6581" y="5178"/>
                    <a:pt x="6581" y="5157"/>
                    <a:pt x="6571" y="5126"/>
                  </a:cubicBezTo>
                  <a:close/>
                  <a:moveTo>
                    <a:pt x="10423" y="5626"/>
                  </a:moveTo>
                  <a:lnTo>
                    <a:pt x="10423" y="5626"/>
                  </a:lnTo>
                  <a:cubicBezTo>
                    <a:pt x="10444" y="5646"/>
                    <a:pt x="10454" y="5667"/>
                    <a:pt x="10475" y="5688"/>
                  </a:cubicBezTo>
                  <a:cubicBezTo>
                    <a:pt x="10454" y="5667"/>
                    <a:pt x="10433" y="5646"/>
                    <a:pt x="10423" y="5626"/>
                  </a:cubicBezTo>
                  <a:close/>
                  <a:moveTo>
                    <a:pt x="9559" y="6729"/>
                  </a:moveTo>
                  <a:lnTo>
                    <a:pt x="9559" y="6729"/>
                  </a:lnTo>
                  <a:cubicBezTo>
                    <a:pt x="9557" y="6731"/>
                    <a:pt x="9555" y="6732"/>
                    <a:pt x="9553" y="6734"/>
                  </a:cubicBezTo>
                  <a:lnTo>
                    <a:pt x="9553" y="6734"/>
                  </a:lnTo>
                  <a:cubicBezTo>
                    <a:pt x="9555" y="6732"/>
                    <a:pt x="9557" y="6731"/>
                    <a:pt x="9559" y="6729"/>
                  </a:cubicBezTo>
                  <a:close/>
                  <a:moveTo>
                    <a:pt x="8767" y="6937"/>
                  </a:moveTo>
                  <a:lnTo>
                    <a:pt x="8767" y="6948"/>
                  </a:lnTo>
                  <a:cubicBezTo>
                    <a:pt x="8767" y="6948"/>
                    <a:pt x="8757" y="6948"/>
                    <a:pt x="8757" y="6958"/>
                  </a:cubicBezTo>
                  <a:lnTo>
                    <a:pt x="8757" y="6948"/>
                  </a:lnTo>
                  <a:cubicBezTo>
                    <a:pt x="8767" y="6948"/>
                    <a:pt x="8767" y="6937"/>
                    <a:pt x="8767" y="6937"/>
                  </a:cubicBezTo>
                  <a:close/>
                  <a:moveTo>
                    <a:pt x="6446" y="7291"/>
                  </a:moveTo>
                  <a:lnTo>
                    <a:pt x="6446" y="7291"/>
                  </a:lnTo>
                  <a:cubicBezTo>
                    <a:pt x="6467" y="7312"/>
                    <a:pt x="6488" y="7344"/>
                    <a:pt x="6518" y="7386"/>
                  </a:cubicBezTo>
                  <a:cubicBezTo>
                    <a:pt x="6512" y="7387"/>
                    <a:pt x="6506" y="7387"/>
                    <a:pt x="6500" y="7387"/>
                  </a:cubicBezTo>
                  <a:cubicBezTo>
                    <a:pt x="6460" y="7387"/>
                    <a:pt x="6436" y="7356"/>
                    <a:pt x="6446" y="7291"/>
                  </a:cubicBezTo>
                  <a:close/>
                  <a:moveTo>
                    <a:pt x="8299" y="9874"/>
                  </a:moveTo>
                  <a:lnTo>
                    <a:pt x="8330" y="9968"/>
                  </a:lnTo>
                  <a:cubicBezTo>
                    <a:pt x="8288" y="9957"/>
                    <a:pt x="8268" y="9915"/>
                    <a:pt x="8299" y="9874"/>
                  </a:cubicBezTo>
                  <a:close/>
                  <a:moveTo>
                    <a:pt x="2534" y="10020"/>
                  </a:moveTo>
                  <a:cubicBezTo>
                    <a:pt x="2519" y="10030"/>
                    <a:pt x="2504" y="10043"/>
                    <a:pt x="2489" y="10051"/>
                  </a:cubicBezTo>
                  <a:cubicBezTo>
                    <a:pt x="2498" y="10041"/>
                    <a:pt x="2516" y="10024"/>
                    <a:pt x="2534" y="10020"/>
                  </a:cubicBezTo>
                  <a:close/>
                  <a:moveTo>
                    <a:pt x="3853" y="10488"/>
                  </a:moveTo>
                  <a:cubicBezTo>
                    <a:pt x="3853" y="10498"/>
                    <a:pt x="3843" y="10498"/>
                    <a:pt x="3843" y="10498"/>
                  </a:cubicBezTo>
                  <a:lnTo>
                    <a:pt x="3843" y="10488"/>
                  </a:lnTo>
                  <a:close/>
                  <a:moveTo>
                    <a:pt x="4124" y="11280"/>
                  </a:moveTo>
                  <a:lnTo>
                    <a:pt x="4134" y="11290"/>
                  </a:lnTo>
                  <a:lnTo>
                    <a:pt x="4134" y="11300"/>
                  </a:lnTo>
                  <a:cubicBezTo>
                    <a:pt x="4114" y="11290"/>
                    <a:pt x="4114" y="11280"/>
                    <a:pt x="4124" y="11280"/>
                  </a:cubicBezTo>
                  <a:close/>
                  <a:moveTo>
                    <a:pt x="5264" y="1"/>
                  </a:moveTo>
                  <a:cubicBezTo>
                    <a:pt x="5249" y="1"/>
                    <a:pt x="5233" y="1"/>
                    <a:pt x="5217" y="3"/>
                  </a:cubicBezTo>
                  <a:cubicBezTo>
                    <a:pt x="5199" y="2"/>
                    <a:pt x="5180" y="2"/>
                    <a:pt x="5162" y="2"/>
                  </a:cubicBezTo>
                  <a:cubicBezTo>
                    <a:pt x="4969" y="2"/>
                    <a:pt x="4818" y="57"/>
                    <a:pt x="4780" y="295"/>
                  </a:cubicBezTo>
                  <a:cubicBezTo>
                    <a:pt x="4707" y="440"/>
                    <a:pt x="4644" y="586"/>
                    <a:pt x="4572" y="732"/>
                  </a:cubicBezTo>
                  <a:cubicBezTo>
                    <a:pt x="4540" y="773"/>
                    <a:pt x="4519" y="826"/>
                    <a:pt x="4498" y="868"/>
                  </a:cubicBezTo>
                  <a:cubicBezTo>
                    <a:pt x="4374" y="1097"/>
                    <a:pt x="4259" y="1336"/>
                    <a:pt x="4207" y="1596"/>
                  </a:cubicBezTo>
                  <a:cubicBezTo>
                    <a:pt x="4144" y="1627"/>
                    <a:pt x="4134" y="1680"/>
                    <a:pt x="4134" y="1742"/>
                  </a:cubicBezTo>
                  <a:cubicBezTo>
                    <a:pt x="4124" y="1867"/>
                    <a:pt x="4040" y="1971"/>
                    <a:pt x="4061" y="2096"/>
                  </a:cubicBezTo>
                  <a:cubicBezTo>
                    <a:pt x="3968" y="2439"/>
                    <a:pt x="3947" y="2773"/>
                    <a:pt x="4061" y="3117"/>
                  </a:cubicBezTo>
                  <a:cubicBezTo>
                    <a:pt x="4093" y="3325"/>
                    <a:pt x="4114" y="3543"/>
                    <a:pt x="4144" y="3762"/>
                  </a:cubicBezTo>
                  <a:cubicBezTo>
                    <a:pt x="4155" y="3793"/>
                    <a:pt x="4176" y="3814"/>
                    <a:pt x="4197" y="3845"/>
                  </a:cubicBezTo>
                  <a:cubicBezTo>
                    <a:pt x="4197" y="3887"/>
                    <a:pt x="4207" y="3939"/>
                    <a:pt x="4207" y="3980"/>
                  </a:cubicBezTo>
                  <a:cubicBezTo>
                    <a:pt x="4228" y="4001"/>
                    <a:pt x="4249" y="4033"/>
                    <a:pt x="4269" y="4054"/>
                  </a:cubicBezTo>
                  <a:cubicBezTo>
                    <a:pt x="4269" y="4075"/>
                    <a:pt x="4280" y="4105"/>
                    <a:pt x="4280" y="4126"/>
                  </a:cubicBezTo>
                  <a:lnTo>
                    <a:pt x="4280" y="4272"/>
                  </a:lnTo>
                  <a:cubicBezTo>
                    <a:pt x="4301" y="4293"/>
                    <a:pt x="4322" y="4324"/>
                    <a:pt x="4343" y="4345"/>
                  </a:cubicBezTo>
                  <a:cubicBezTo>
                    <a:pt x="4426" y="4449"/>
                    <a:pt x="4394" y="4605"/>
                    <a:pt x="4488" y="4709"/>
                  </a:cubicBezTo>
                  <a:lnTo>
                    <a:pt x="4488" y="4720"/>
                  </a:lnTo>
                  <a:cubicBezTo>
                    <a:pt x="4530" y="4824"/>
                    <a:pt x="4582" y="4938"/>
                    <a:pt x="4572" y="5063"/>
                  </a:cubicBezTo>
                  <a:cubicBezTo>
                    <a:pt x="4552" y="5087"/>
                    <a:pt x="4532" y="5096"/>
                    <a:pt x="4512" y="5096"/>
                  </a:cubicBezTo>
                  <a:cubicBezTo>
                    <a:pt x="4480" y="5096"/>
                    <a:pt x="4448" y="5072"/>
                    <a:pt x="4415" y="5053"/>
                  </a:cubicBezTo>
                  <a:cubicBezTo>
                    <a:pt x="4343" y="5022"/>
                    <a:pt x="4269" y="4959"/>
                    <a:pt x="4197" y="4928"/>
                  </a:cubicBezTo>
                  <a:cubicBezTo>
                    <a:pt x="3846" y="4824"/>
                    <a:pt x="3490" y="4762"/>
                    <a:pt x="3133" y="4762"/>
                  </a:cubicBezTo>
                  <a:cubicBezTo>
                    <a:pt x="2991" y="4762"/>
                    <a:pt x="2850" y="4772"/>
                    <a:pt x="2708" y="4793"/>
                  </a:cubicBezTo>
                  <a:cubicBezTo>
                    <a:pt x="2666" y="4793"/>
                    <a:pt x="2645" y="4824"/>
                    <a:pt x="2604" y="4834"/>
                  </a:cubicBezTo>
                  <a:cubicBezTo>
                    <a:pt x="2562" y="4845"/>
                    <a:pt x="2520" y="4845"/>
                    <a:pt x="2469" y="4855"/>
                  </a:cubicBezTo>
                  <a:cubicBezTo>
                    <a:pt x="2395" y="4928"/>
                    <a:pt x="2323" y="4991"/>
                    <a:pt x="2249" y="5063"/>
                  </a:cubicBezTo>
                  <a:cubicBezTo>
                    <a:pt x="2020" y="5095"/>
                    <a:pt x="1781" y="5126"/>
                    <a:pt x="1594" y="5271"/>
                  </a:cubicBezTo>
                  <a:cubicBezTo>
                    <a:pt x="1552" y="5282"/>
                    <a:pt x="1500" y="5282"/>
                    <a:pt x="1458" y="5282"/>
                  </a:cubicBezTo>
                  <a:cubicBezTo>
                    <a:pt x="1434" y="5246"/>
                    <a:pt x="1406" y="5230"/>
                    <a:pt x="1374" y="5230"/>
                  </a:cubicBezTo>
                  <a:cubicBezTo>
                    <a:pt x="1352" y="5230"/>
                    <a:pt x="1328" y="5238"/>
                    <a:pt x="1302" y="5251"/>
                  </a:cubicBezTo>
                  <a:cubicBezTo>
                    <a:pt x="1229" y="5303"/>
                    <a:pt x="1146" y="5407"/>
                    <a:pt x="1073" y="5407"/>
                  </a:cubicBezTo>
                  <a:cubicBezTo>
                    <a:pt x="813" y="5417"/>
                    <a:pt x="636" y="5584"/>
                    <a:pt x="428" y="5688"/>
                  </a:cubicBezTo>
                  <a:cubicBezTo>
                    <a:pt x="178" y="5803"/>
                    <a:pt x="95" y="6021"/>
                    <a:pt x="21" y="6250"/>
                  </a:cubicBezTo>
                  <a:cubicBezTo>
                    <a:pt x="1" y="6292"/>
                    <a:pt x="42" y="6344"/>
                    <a:pt x="74" y="6375"/>
                  </a:cubicBezTo>
                  <a:cubicBezTo>
                    <a:pt x="84" y="6573"/>
                    <a:pt x="220" y="6708"/>
                    <a:pt x="292" y="6875"/>
                  </a:cubicBezTo>
                  <a:cubicBezTo>
                    <a:pt x="313" y="7032"/>
                    <a:pt x="417" y="7104"/>
                    <a:pt x="532" y="7177"/>
                  </a:cubicBezTo>
                  <a:cubicBezTo>
                    <a:pt x="750" y="7291"/>
                    <a:pt x="990" y="7396"/>
                    <a:pt x="1187" y="7552"/>
                  </a:cubicBezTo>
                  <a:cubicBezTo>
                    <a:pt x="1386" y="7698"/>
                    <a:pt x="1594" y="7802"/>
                    <a:pt x="1823" y="7885"/>
                  </a:cubicBezTo>
                  <a:cubicBezTo>
                    <a:pt x="1865" y="7906"/>
                    <a:pt x="1916" y="7927"/>
                    <a:pt x="1969" y="7958"/>
                  </a:cubicBezTo>
                  <a:cubicBezTo>
                    <a:pt x="2270" y="8114"/>
                    <a:pt x="2583" y="8229"/>
                    <a:pt x="2916" y="8323"/>
                  </a:cubicBezTo>
                  <a:cubicBezTo>
                    <a:pt x="3062" y="8364"/>
                    <a:pt x="3082" y="8395"/>
                    <a:pt x="3052" y="8614"/>
                  </a:cubicBezTo>
                  <a:cubicBezTo>
                    <a:pt x="2802" y="8718"/>
                    <a:pt x="2624" y="8895"/>
                    <a:pt x="2469" y="9114"/>
                  </a:cubicBezTo>
                  <a:cubicBezTo>
                    <a:pt x="2344" y="9270"/>
                    <a:pt x="2240" y="9447"/>
                    <a:pt x="2187" y="9645"/>
                  </a:cubicBezTo>
                  <a:cubicBezTo>
                    <a:pt x="2135" y="9864"/>
                    <a:pt x="2041" y="10061"/>
                    <a:pt x="1958" y="10269"/>
                  </a:cubicBezTo>
                  <a:cubicBezTo>
                    <a:pt x="1937" y="10301"/>
                    <a:pt x="1906" y="10332"/>
                    <a:pt x="1906" y="10363"/>
                  </a:cubicBezTo>
                  <a:cubicBezTo>
                    <a:pt x="1895" y="10717"/>
                    <a:pt x="1895" y="11061"/>
                    <a:pt x="1906" y="11405"/>
                  </a:cubicBezTo>
                  <a:cubicBezTo>
                    <a:pt x="1906" y="11467"/>
                    <a:pt x="1937" y="11519"/>
                    <a:pt x="1969" y="11571"/>
                  </a:cubicBezTo>
                  <a:lnTo>
                    <a:pt x="1969" y="11789"/>
                  </a:lnTo>
                  <a:cubicBezTo>
                    <a:pt x="1990" y="11863"/>
                    <a:pt x="2041" y="11904"/>
                    <a:pt x="2104" y="11935"/>
                  </a:cubicBezTo>
                  <a:cubicBezTo>
                    <a:pt x="2166" y="12039"/>
                    <a:pt x="2240" y="12133"/>
                    <a:pt x="2291" y="12238"/>
                  </a:cubicBezTo>
                  <a:cubicBezTo>
                    <a:pt x="2454" y="12520"/>
                    <a:pt x="2706" y="12667"/>
                    <a:pt x="2968" y="12667"/>
                  </a:cubicBezTo>
                  <a:cubicBezTo>
                    <a:pt x="3161" y="12667"/>
                    <a:pt x="3359" y="12588"/>
                    <a:pt x="3531" y="12425"/>
                  </a:cubicBezTo>
                  <a:cubicBezTo>
                    <a:pt x="3603" y="12352"/>
                    <a:pt x="3686" y="12279"/>
                    <a:pt x="3760" y="12206"/>
                  </a:cubicBezTo>
                  <a:cubicBezTo>
                    <a:pt x="3827" y="12139"/>
                    <a:pt x="3895" y="12080"/>
                    <a:pt x="3988" y="12080"/>
                  </a:cubicBezTo>
                  <a:cubicBezTo>
                    <a:pt x="3995" y="12080"/>
                    <a:pt x="4002" y="12080"/>
                    <a:pt x="4010" y="12081"/>
                  </a:cubicBezTo>
                  <a:cubicBezTo>
                    <a:pt x="4018" y="12082"/>
                    <a:pt x="4027" y="12082"/>
                    <a:pt x="4035" y="12082"/>
                  </a:cubicBezTo>
                  <a:cubicBezTo>
                    <a:pt x="4187" y="12082"/>
                    <a:pt x="4284" y="11991"/>
                    <a:pt x="4353" y="11863"/>
                  </a:cubicBezTo>
                  <a:cubicBezTo>
                    <a:pt x="4374" y="11842"/>
                    <a:pt x="4394" y="11821"/>
                    <a:pt x="4415" y="11789"/>
                  </a:cubicBezTo>
                  <a:cubicBezTo>
                    <a:pt x="4540" y="11623"/>
                    <a:pt x="4686" y="11488"/>
                    <a:pt x="4843" y="11363"/>
                  </a:cubicBezTo>
                  <a:cubicBezTo>
                    <a:pt x="4988" y="11248"/>
                    <a:pt x="5134" y="11040"/>
                    <a:pt x="5217" y="10852"/>
                  </a:cubicBezTo>
                  <a:cubicBezTo>
                    <a:pt x="5331" y="10727"/>
                    <a:pt x="5456" y="10613"/>
                    <a:pt x="5436" y="10415"/>
                  </a:cubicBezTo>
                  <a:cubicBezTo>
                    <a:pt x="5571" y="10248"/>
                    <a:pt x="5592" y="10040"/>
                    <a:pt x="5655" y="9843"/>
                  </a:cubicBezTo>
                  <a:cubicBezTo>
                    <a:pt x="5790" y="9728"/>
                    <a:pt x="5810" y="9551"/>
                    <a:pt x="5905" y="9415"/>
                  </a:cubicBezTo>
                  <a:cubicBezTo>
                    <a:pt x="5927" y="9379"/>
                    <a:pt x="5952" y="9367"/>
                    <a:pt x="5977" y="9367"/>
                  </a:cubicBezTo>
                  <a:cubicBezTo>
                    <a:pt x="6011" y="9367"/>
                    <a:pt x="6046" y="9388"/>
                    <a:pt x="6081" y="9405"/>
                  </a:cubicBezTo>
                  <a:cubicBezTo>
                    <a:pt x="6092" y="9468"/>
                    <a:pt x="6113" y="9520"/>
                    <a:pt x="6154" y="9551"/>
                  </a:cubicBezTo>
                  <a:cubicBezTo>
                    <a:pt x="6164" y="9593"/>
                    <a:pt x="6185" y="9614"/>
                    <a:pt x="6227" y="9635"/>
                  </a:cubicBezTo>
                  <a:lnTo>
                    <a:pt x="6217" y="9635"/>
                  </a:lnTo>
                  <a:cubicBezTo>
                    <a:pt x="6206" y="9801"/>
                    <a:pt x="6310" y="9926"/>
                    <a:pt x="6383" y="10051"/>
                  </a:cubicBezTo>
                  <a:cubicBezTo>
                    <a:pt x="6404" y="10082"/>
                    <a:pt x="6425" y="10103"/>
                    <a:pt x="6446" y="10134"/>
                  </a:cubicBezTo>
                  <a:cubicBezTo>
                    <a:pt x="6435" y="10259"/>
                    <a:pt x="6550" y="10322"/>
                    <a:pt x="6592" y="10415"/>
                  </a:cubicBezTo>
                  <a:cubicBezTo>
                    <a:pt x="6633" y="10488"/>
                    <a:pt x="6654" y="10582"/>
                    <a:pt x="6717" y="10634"/>
                  </a:cubicBezTo>
                  <a:cubicBezTo>
                    <a:pt x="6987" y="10884"/>
                    <a:pt x="7154" y="11217"/>
                    <a:pt x="7393" y="11498"/>
                  </a:cubicBezTo>
                  <a:cubicBezTo>
                    <a:pt x="7435" y="11581"/>
                    <a:pt x="7529" y="11602"/>
                    <a:pt x="7601" y="11644"/>
                  </a:cubicBezTo>
                  <a:cubicBezTo>
                    <a:pt x="7633" y="11644"/>
                    <a:pt x="7654" y="11644"/>
                    <a:pt x="7675" y="11654"/>
                  </a:cubicBezTo>
                  <a:cubicBezTo>
                    <a:pt x="7839" y="11801"/>
                    <a:pt x="8027" y="11867"/>
                    <a:pt x="8239" y="11867"/>
                  </a:cubicBezTo>
                  <a:cubicBezTo>
                    <a:pt x="8269" y="11867"/>
                    <a:pt x="8299" y="11865"/>
                    <a:pt x="8330" y="11863"/>
                  </a:cubicBezTo>
                  <a:cubicBezTo>
                    <a:pt x="8445" y="11922"/>
                    <a:pt x="8559" y="11949"/>
                    <a:pt x="8673" y="11949"/>
                  </a:cubicBezTo>
                  <a:cubicBezTo>
                    <a:pt x="8798" y="11949"/>
                    <a:pt x="8924" y="11917"/>
                    <a:pt x="9049" y="11863"/>
                  </a:cubicBezTo>
                  <a:cubicBezTo>
                    <a:pt x="9111" y="11842"/>
                    <a:pt x="9174" y="11810"/>
                    <a:pt x="9236" y="11789"/>
                  </a:cubicBezTo>
                  <a:cubicBezTo>
                    <a:pt x="9320" y="11769"/>
                    <a:pt x="9382" y="11727"/>
                    <a:pt x="9413" y="11644"/>
                  </a:cubicBezTo>
                  <a:cubicBezTo>
                    <a:pt x="9445" y="11634"/>
                    <a:pt x="9475" y="11613"/>
                    <a:pt x="9507" y="11602"/>
                  </a:cubicBezTo>
                  <a:cubicBezTo>
                    <a:pt x="9715" y="11509"/>
                    <a:pt x="9767" y="11415"/>
                    <a:pt x="9736" y="11206"/>
                  </a:cubicBezTo>
                  <a:cubicBezTo>
                    <a:pt x="9725" y="11134"/>
                    <a:pt x="9715" y="11061"/>
                    <a:pt x="9704" y="10998"/>
                  </a:cubicBezTo>
                  <a:cubicBezTo>
                    <a:pt x="9694" y="10894"/>
                    <a:pt x="9736" y="10780"/>
                    <a:pt x="9632" y="10707"/>
                  </a:cubicBezTo>
                  <a:lnTo>
                    <a:pt x="9632" y="10634"/>
                  </a:lnTo>
                  <a:cubicBezTo>
                    <a:pt x="9590" y="10405"/>
                    <a:pt x="9434" y="10238"/>
                    <a:pt x="9371" y="10019"/>
                  </a:cubicBezTo>
                  <a:cubicBezTo>
                    <a:pt x="9309" y="9843"/>
                    <a:pt x="9205" y="9718"/>
                    <a:pt x="9049" y="9624"/>
                  </a:cubicBezTo>
                  <a:cubicBezTo>
                    <a:pt x="9007" y="9540"/>
                    <a:pt x="8986" y="9457"/>
                    <a:pt x="8903" y="9405"/>
                  </a:cubicBezTo>
                  <a:cubicBezTo>
                    <a:pt x="8882" y="9374"/>
                    <a:pt x="8862" y="9353"/>
                    <a:pt x="8841" y="9332"/>
                  </a:cubicBezTo>
                  <a:cubicBezTo>
                    <a:pt x="8716" y="9135"/>
                    <a:pt x="8601" y="8937"/>
                    <a:pt x="8487" y="8739"/>
                  </a:cubicBezTo>
                  <a:cubicBezTo>
                    <a:pt x="8351" y="8520"/>
                    <a:pt x="8164" y="8333"/>
                    <a:pt x="7976" y="8156"/>
                  </a:cubicBezTo>
                  <a:cubicBezTo>
                    <a:pt x="7945" y="8031"/>
                    <a:pt x="7851" y="7958"/>
                    <a:pt x="7747" y="7885"/>
                  </a:cubicBezTo>
                  <a:cubicBezTo>
                    <a:pt x="7726" y="7833"/>
                    <a:pt x="7705" y="7791"/>
                    <a:pt x="7675" y="7740"/>
                  </a:cubicBezTo>
                  <a:cubicBezTo>
                    <a:pt x="7685" y="7719"/>
                    <a:pt x="7685" y="7687"/>
                    <a:pt x="7675" y="7666"/>
                  </a:cubicBezTo>
                  <a:cubicBezTo>
                    <a:pt x="7732" y="7561"/>
                    <a:pt x="7807" y="7456"/>
                    <a:pt x="7940" y="7456"/>
                  </a:cubicBezTo>
                  <a:cubicBezTo>
                    <a:pt x="7952" y="7456"/>
                    <a:pt x="7964" y="7456"/>
                    <a:pt x="7976" y="7458"/>
                  </a:cubicBezTo>
                  <a:cubicBezTo>
                    <a:pt x="8013" y="7461"/>
                    <a:pt x="8049" y="7463"/>
                    <a:pt x="8084" y="7463"/>
                  </a:cubicBezTo>
                  <a:cubicBezTo>
                    <a:pt x="8392" y="7463"/>
                    <a:pt x="8661" y="7343"/>
                    <a:pt x="8903" y="7156"/>
                  </a:cubicBezTo>
                  <a:lnTo>
                    <a:pt x="8882" y="7146"/>
                  </a:lnTo>
                  <a:lnTo>
                    <a:pt x="8892" y="7136"/>
                  </a:lnTo>
                  <a:cubicBezTo>
                    <a:pt x="8892" y="7146"/>
                    <a:pt x="8903" y="7156"/>
                    <a:pt x="8903" y="7156"/>
                  </a:cubicBezTo>
                  <a:cubicBezTo>
                    <a:pt x="9049" y="7136"/>
                    <a:pt x="9184" y="7083"/>
                    <a:pt x="9278" y="6958"/>
                  </a:cubicBezTo>
                  <a:cubicBezTo>
                    <a:pt x="9369" y="6887"/>
                    <a:pt x="9462" y="6806"/>
                    <a:pt x="9553" y="6734"/>
                  </a:cubicBezTo>
                  <a:lnTo>
                    <a:pt x="9553" y="6734"/>
                  </a:lnTo>
                  <a:cubicBezTo>
                    <a:pt x="9549" y="6736"/>
                    <a:pt x="9544" y="6737"/>
                    <a:pt x="9538" y="6737"/>
                  </a:cubicBezTo>
                  <a:cubicBezTo>
                    <a:pt x="9530" y="6737"/>
                    <a:pt x="9522" y="6735"/>
                    <a:pt x="9517" y="6729"/>
                  </a:cubicBezTo>
                  <a:lnTo>
                    <a:pt x="9559" y="6729"/>
                  </a:lnTo>
                  <a:cubicBezTo>
                    <a:pt x="9611" y="6708"/>
                    <a:pt x="9653" y="6678"/>
                    <a:pt x="9704" y="6657"/>
                  </a:cubicBezTo>
                  <a:cubicBezTo>
                    <a:pt x="9882" y="6553"/>
                    <a:pt x="10059" y="6458"/>
                    <a:pt x="10100" y="6229"/>
                  </a:cubicBezTo>
                  <a:cubicBezTo>
                    <a:pt x="10111" y="6209"/>
                    <a:pt x="10132" y="6188"/>
                    <a:pt x="10153" y="6178"/>
                  </a:cubicBezTo>
                  <a:cubicBezTo>
                    <a:pt x="10298" y="6042"/>
                    <a:pt x="10392" y="5875"/>
                    <a:pt x="10496" y="5720"/>
                  </a:cubicBezTo>
                  <a:cubicBezTo>
                    <a:pt x="10600" y="5626"/>
                    <a:pt x="10642" y="5501"/>
                    <a:pt x="10694" y="5386"/>
                  </a:cubicBezTo>
                  <a:cubicBezTo>
                    <a:pt x="10725" y="5303"/>
                    <a:pt x="10725" y="5199"/>
                    <a:pt x="10767" y="5116"/>
                  </a:cubicBezTo>
                  <a:cubicBezTo>
                    <a:pt x="10861" y="4949"/>
                    <a:pt x="10850" y="4783"/>
                    <a:pt x="10861" y="4605"/>
                  </a:cubicBezTo>
                  <a:cubicBezTo>
                    <a:pt x="10871" y="4418"/>
                    <a:pt x="10808" y="4283"/>
                    <a:pt x="10642" y="4199"/>
                  </a:cubicBezTo>
                  <a:cubicBezTo>
                    <a:pt x="10577" y="4070"/>
                    <a:pt x="10463" y="3998"/>
                    <a:pt x="10336" y="3998"/>
                  </a:cubicBezTo>
                  <a:cubicBezTo>
                    <a:pt x="10320" y="3998"/>
                    <a:pt x="10304" y="3999"/>
                    <a:pt x="10288" y="4001"/>
                  </a:cubicBezTo>
                  <a:cubicBezTo>
                    <a:pt x="10028" y="4022"/>
                    <a:pt x="9767" y="4075"/>
                    <a:pt x="9517" y="4137"/>
                  </a:cubicBezTo>
                  <a:cubicBezTo>
                    <a:pt x="9267" y="4189"/>
                    <a:pt x="9028" y="4272"/>
                    <a:pt x="8778" y="4283"/>
                  </a:cubicBezTo>
                  <a:cubicBezTo>
                    <a:pt x="8747" y="4283"/>
                    <a:pt x="8716" y="4314"/>
                    <a:pt x="8684" y="4334"/>
                  </a:cubicBezTo>
                  <a:cubicBezTo>
                    <a:pt x="8434" y="4366"/>
                    <a:pt x="8226" y="4491"/>
                    <a:pt x="8018" y="4626"/>
                  </a:cubicBezTo>
                  <a:cubicBezTo>
                    <a:pt x="7883" y="4668"/>
                    <a:pt x="7747" y="4709"/>
                    <a:pt x="7675" y="4845"/>
                  </a:cubicBezTo>
                  <a:cubicBezTo>
                    <a:pt x="7601" y="4887"/>
                    <a:pt x="7508" y="4917"/>
                    <a:pt x="7456" y="4991"/>
                  </a:cubicBezTo>
                  <a:cubicBezTo>
                    <a:pt x="7331" y="5063"/>
                    <a:pt x="7175" y="5074"/>
                    <a:pt x="7071" y="5178"/>
                  </a:cubicBezTo>
                  <a:cubicBezTo>
                    <a:pt x="6987" y="5262"/>
                    <a:pt x="6891" y="5293"/>
                    <a:pt x="6791" y="5293"/>
                  </a:cubicBezTo>
                  <a:cubicBezTo>
                    <a:pt x="6729" y="5293"/>
                    <a:pt x="6665" y="5281"/>
                    <a:pt x="6602" y="5262"/>
                  </a:cubicBezTo>
                  <a:cubicBezTo>
                    <a:pt x="6602" y="5251"/>
                    <a:pt x="6602" y="5230"/>
                    <a:pt x="6592" y="5220"/>
                  </a:cubicBezTo>
                  <a:cubicBezTo>
                    <a:pt x="6654" y="5157"/>
                    <a:pt x="6675" y="5084"/>
                    <a:pt x="6664" y="5001"/>
                  </a:cubicBezTo>
                  <a:cubicBezTo>
                    <a:pt x="6664" y="4897"/>
                    <a:pt x="6685" y="4793"/>
                    <a:pt x="6727" y="4699"/>
                  </a:cubicBezTo>
                  <a:cubicBezTo>
                    <a:pt x="6779" y="4512"/>
                    <a:pt x="6800" y="4314"/>
                    <a:pt x="6737" y="4126"/>
                  </a:cubicBezTo>
                  <a:cubicBezTo>
                    <a:pt x="6727" y="4105"/>
                    <a:pt x="6737" y="4075"/>
                    <a:pt x="6737" y="4054"/>
                  </a:cubicBezTo>
                  <a:cubicBezTo>
                    <a:pt x="6758" y="4012"/>
                    <a:pt x="6789" y="3960"/>
                    <a:pt x="6789" y="3918"/>
                  </a:cubicBezTo>
                  <a:lnTo>
                    <a:pt x="6789" y="2668"/>
                  </a:lnTo>
                  <a:cubicBezTo>
                    <a:pt x="6789" y="2627"/>
                    <a:pt x="6758" y="2575"/>
                    <a:pt x="6737" y="2534"/>
                  </a:cubicBezTo>
                  <a:cubicBezTo>
                    <a:pt x="6737" y="2263"/>
                    <a:pt x="6696" y="1992"/>
                    <a:pt x="6592" y="1742"/>
                  </a:cubicBezTo>
                  <a:cubicBezTo>
                    <a:pt x="6571" y="1711"/>
                    <a:pt x="6539" y="1690"/>
                    <a:pt x="6518" y="1669"/>
                  </a:cubicBezTo>
                  <a:cubicBezTo>
                    <a:pt x="6467" y="1606"/>
                    <a:pt x="6414" y="1544"/>
                    <a:pt x="6363" y="1472"/>
                  </a:cubicBezTo>
                  <a:cubicBezTo>
                    <a:pt x="6227" y="1284"/>
                    <a:pt x="6050" y="1128"/>
                    <a:pt x="5967" y="898"/>
                  </a:cubicBezTo>
                  <a:cubicBezTo>
                    <a:pt x="5905" y="732"/>
                    <a:pt x="5810" y="586"/>
                    <a:pt x="5727" y="440"/>
                  </a:cubicBezTo>
                  <a:cubicBezTo>
                    <a:pt x="5665" y="305"/>
                    <a:pt x="5592" y="180"/>
                    <a:pt x="5477" y="86"/>
                  </a:cubicBezTo>
                  <a:cubicBezTo>
                    <a:pt x="5416" y="25"/>
                    <a:pt x="5347" y="1"/>
                    <a:pt x="5264"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1" name="Google Shape;401;p3"/>
            <p:cNvPicPr preferRelativeResize="0"/>
            <p:nvPr/>
          </p:nvPicPr>
          <p:blipFill rotWithShape="1">
            <a:blip r:embed="rId5">
              <a:alphaModFix/>
            </a:blip>
            <a:srcRect/>
            <a:stretch/>
          </p:blipFill>
          <p:spPr>
            <a:xfrm>
              <a:off x="2438120" y="1626936"/>
              <a:ext cx="679484" cy="794179"/>
            </a:xfrm>
            <a:prstGeom prst="rect">
              <a:avLst/>
            </a:prstGeom>
            <a:noFill/>
            <a:ln>
              <a:noFill/>
            </a:ln>
          </p:spPr>
        </p:pic>
      </p:grpSp>
      <p:sp>
        <p:nvSpPr>
          <p:cNvPr id="402" name="Google Shape;402;p3"/>
          <p:cNvSpPr txBox="1"/>
          <p:nvPr/>
        </p:nvSpPr>
        <p:spPr>
          <a:xfrm>
            <a:off x="1332927" y="2808692"/>
            <a:ext cx="6478147"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7200" b="1" i="0" u="none" strike="noStrike" cap="none">
                <a:solidFill>
                  <a:srgbClr val="D8181D"/>
                </a:solidFill>
                <a:latin typeface="Arial"/>
                <a:ea typeface="Arial"/>
                <a:cs typeface="Arial"/>
                <a:sym typeface="Arial"/>
              </a:rPr>
              <a:t>KHỞI ĐỘNG</a:t>
            </a:r>
            <a:endParaRPr/>
          </a:p>
        </p:txBody>
      </p:sp>
      <p:sp>
        <p:nvSpPr>
          <p:cNvPr id="403" name="Google Shape;403;p3"/>
          <p:cNvSpPr txBox="1"/>
          <p:nvPr/>
        </p:nvSpPr>
        <p:spPr>
          <a:xfrm>
            <a:off x="2975199" y="1893191"/>
            <a:ext cx="336225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0" i="0" u="none" strike="noStrike" cap="none">
                <a:solidFill>
                  <a:srgbClr val="00B0F0"/>
                </a:solidFill>
                <a:latin typeface="Arial"/>
                <a:ea typeface="Arial"/>
                <a:cs typeface="Arial"/>
                <a:sym typeface="Arial"/>
              </a:rPr>
              <a:t>Hoạt động 1</a:t>
            </a:r>
            <a:endParaRPr/>
          </a:p>
        </p:txBody>
      </p:sp>
      <p:pic>
        <p:nvPicPr>
          <p:cNvPr id="404" name="Google Shape;404;p3"/>
          <p:cNvPicPr preferRelativeResize="0"/>
          <p:nvPr/>
        </p:nvPicPr>
        <p:blipFill rotWithShape="1">
          <a:blip r:embed="rId6">
            <a:alphaModFix/>
          </a:blip>
          <a:srcRect/>
          <a:stretch/>
        </p:blipFill>
        <p:spPr>
          <a:xfrm>
            <a:off x="4172008" y="1134479"/>
            <a:ext cx="817233" cy="817233"/>
          </a:xfrm>
          <a:prstGeom prst="rect">
            <a:avLst/>
          </a:prstGeom>
          <a:noFill/>
          <a:ln>
            <a:noFill/>
          </a:ln>
        </p:spPr>
      </p:pic>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10"/>
          <p:cNvSpPr/>
          <p:nvPr/>
        </p:nvSpPr>
        <p:spPr>
          <a:xfrm>
            <a:off x="-419100" y="-247650"/>
            <a:ext cx="1563200" cy="1752600"/>
          </a:xfrm>
          <a:custGeom>
            <a:avLst/>
            <a:gdLst/>
            <a:ahLst/>
            <a:cxnLst/>
            <a:rect l="l" t="t" r="r" b="b"/>
            <a:pathLst>
              <a:path w="62528" h="70104" extrusionOk="0">
                <a:moveTo>
                  <a:pt x="60198" y="0"/>
                </a:moveTo>
                <a:cubicBezTo>
                  <a:pt x="67092" y="17235"/>
                  <a:pt x="57322" y="40214"/>
                  <a:pt x="44196" y="53340"/>
                </a:cubicBezTo>
                <a:cubicBezTo>
                  <a:pt x="33055" y="64481"/>
                  <a:pt x="15756" y="70104"/>
                  <a:pt x="0" y="70104"/>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5" name="Google Shape;495;p10"/>
          <p:cNvSpPr txBox="1"/>
          <p:nvPr/>
        </p:nvSpPr>
        <p:spPr>
          <a:xfrm>
            <a:off x="507973" y="440820"/>
            <a:ext cx="4045559" cy="4662775"/>
          </a:xfrm>
          <a:prstGeom prst="rect">
            <a:avLst/>
          </a:prstGeom>
          <a:solidFill>
            <a:schemeClr val="lt1"/>
          </a:solid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endParaRPr lang="en-US" sz="1800" b="1" dirty="0" smtClean="0">
              <a:solidFill>
                <a:srgbClr val="FF0000"/>
              </a:solidFill>
            </a:endParaRPr>
          </a:p>
          <a:p>
            <a:pPr marL="342900" marR="0" lvl="0" indent="-342900" algn="just" rtl="0">
              <a:lnSpc>
                <a:spcPct val="150000"/>
              </a:lnSpc>
              <a:spcBef>
                <a:spcPts val="0"/>
              </a:spcBef>
              <a:spcAft>
                <a:spcPts val="0"/>
              </a:spcAft>
              <a:buAutoNum type="arabicPeriod"/>
            </a:pPr>
            <a:r>
              <a:rPr lang="en-US" sz="1800" b="1" dirty="0" err="1" smtClean="0">
                <a:solidFill>
                  <a:srgbClr val="FF0000"/>
                </a:solidFill>
              </a:rPr>
              <a:t>Khách</a:t>
            </a:r>
            <a:r>
              <a:rPr lang="en-US" sz="1800" b="1" dirty="0" smtClean="0">
                <a:solidFill>
                  <a:srgbClr val="FF0000"/>
                </a:solidFill>
              </a:rPr>
              <a:t> </a:t>
            </a:r>
            <a:r>
              <a:rPr lang="en-US" sz="1800" b="1" dirty="0" err="1" smtClean="0">
                <a:solidFill>
                  <a:srgbClr val="FF0000"/>
                </a:solidFill>
              </a:rPr>
              <a:t>quan</a:t>
            </a:r>
            <a:endParaRPr lang="en-US" sz="1800" b="1" dirty="0" smtClean="0">
              <a:solidFill>
                <a:srgbClr val="FF0000"/>
              </a:solidFill>
            </a:endParaRPr>
          </a:p>
          <a:p>
            <a:pPr marR="0" lvl="0" algn="just" rtl="0">
              <a:lnSpc>
                <a:spcPct val="150000"/>
              </a:lnSpc>
              <a:spcBef>
                <a:spcPts val="0"/>
              </a:spcBef>
              <a:spcAft>
                <a:spcPts val="0"/>
              </a:spcAft>
            </a:pPr>
            <a:r>
              <a:rPr lang="en-US" sz="1800" b="1" dirty="0" smtClean="0">
                <a:solidFill>
                  <a:srgbClr val="FF0000"/>
                </a:solidFill>
              </a:rPr>
              <a:t>a. </a:t>
            </a:r>
            <a:r>
              <a:rPr lang="en-US" sz="1800" b="1" dirty="0" err="1" smtClean="0">
                <a:solidFill>
                  <a:srgbClr val="FF0000"/>
                </a:solidFill>
              </a:rPr>
              <a:t>Khái</a:t>
            </a:r>
            <a:r>
              <a:rPr lang="en-US" sz="1800" b="1" dirty="0" smtClean="0">
                <a:solidFill>
                  <a:srgbClr val="FF0000"/>
                </a:solidFill>
              </a:rPr>
              <a:t> </a:t>
            </a:r>
            <a:r>
              <a:rPr lang="en-US" sz="1800" b="1" dirty="0" err="1" smtClean="0">
                <a:solidFill>
                  <a:srgbClr val="FF0000"/>
                </a:solidFill>
              </a:rPr>
              <a:t>niệm</a:t>
            </a:r>
            <a:r>
              <a:rPr lang="en-US" sz="1800" b="1" dirty="0" smtClean="0">
                <a:solidFill>
                  <a:srgbClr val="FF0000"/>
                </a:solidFill>
              </a:rPr>
              <a:t>. </a:t>
            </a:r>
            <a:r>
              <a:rPr lang="en-US" sz="1800" b="1" dirty="0" err="1" smtClean="0">
                <a:solidFill>
                  <a:srgbClr val="345051"/>
                </a:solidFill>
              </a:rPr>
              <a:t>Khách</a:t>
            </a:r>
            <a:r>
              <a:rPr lang="en-US" sz="1800" b="1" dirty="0" smtClean="0">
                <a:solidFill>
                  <a:srgbClr val="345051"/>
                </a:solidFill>
              </a:rPr>
              <a:t> </a:t>
            </a:r>
            <a:r>
              <a:rPr lang="en-US" sz="1800" b="1" dirty="0" err="1" smtClean="0">
                <a:solidFill>
                  <a:srgbClr val="345051"/>
                </a:solidFill>
              </a:rPr>
              <a:t>quan</a:t>
            </a:r>
            <a:r>
              <a:rPr lang="en-US" sz="1800" b="1" dirty="0" smtClean="0">
                <a:solidFill>
                  <a:srgbClr val="345051"/>
                </a:solidFill>
              </a:rPr>
              <a:t> </a:t>
            </a:r>
            <a:r>
              <a:rPr lang="en-US" sz="1800" b="1" dirty="0" err="1" smtClean="0">
                <a:solidFill>
                  <a:srgbClr val="345051"/>
                </a:solidFill>
              </a:rPr>
              <a:t>là</a:t>
            </a:r>
            <a:r>
              <a:rPr lang="en-US" sz="1800" b="1" dirty="0" smtClean="0">
                <a:solidFill>
                  <a:srgbClr val="345051"/>
                </a:solidFill>
              </a:rPr>
              <a:t> </a:t>
            </a:r>
            <a:r>
              <a:rPr lang="en-US" sz="1800" b="1" dirty="0" err="1" smtClean="0">
                <a:solidFill>
                  <a:srgbClr val="345051"/>
                </a:solidFill>
              </a:rPr>
              <a:t>nhìn</a:t>
            </a:r>
            <a:r>
              <a:rPr lang="en-US" sz="1800" b="1" dirty="0" smtClean="0">
                <a:solidFill>
                  <a:srgbClr val="345051"/>
                </a:solidFill>
              </a:rPr>
              <a:t> </a:t>
            </a:r>
            <a:r>
              <a:rPr lang="en-US" sz="1800" b="1" dirty="0" err="1" smtClean="0">
                <a:solidFill>
                  <a:srgbClr val="345051"/>
                </a:solidFill>
              </a:rPr>
              <a:t>nhận</a:t>
            </a:r>
            <a:r>
              <a:rPr lang="en-US" sz="1800" b="1" dirty="0" smtClean="0">
                <a:solidFill>
                  <a:srgbClr val="345051"/>
                </a:solidFill>
              </a:rPr>
              <a:t> </a:t>
            </a:r>
            <a:r>
              <a:rPr lang="en-US" sz="1800" b="1" dirty="0" err="1" smtClean="0">
                <a:solidFill>
                  <a:srgbClr val="345051"/>
                </a:solidFill>
              </a:rPr>
              <a:t>sự</a:t>
            </a:r>
            <a:r>
              <a:rPr lang="en-US" sz="1800" b="1" dirty="0" smtClean="0">
                <a:solidFill>
                  <a:srgbClr val="345051"/>
                </a:solidFill>
              </a:rPr>
              <a:t> </a:t>
            </a:r>
            <a:r>
              <a:rPr lang="en-US" sz="1800" b="1" dirty="0" err="1" smtClean="0">
                <a:solidFill>
                  <a:srgbClr val="345051"/>
                </a:solidFill>
              </a:rPr>
              <a:t>vật</a:t>
            </a:r>
            <a:r>
              <a:rPr lang="en-US" sz="1800" b="1" dirty="0" smtClean="0">
                <a:solidFill>
                  <a:srgbClr val="345051"/>
                </a:solidFill>
              </a:rPr>
              <a:t>, </a:t>
            </a:r>
            <a:r>
              <a:rPr lang="en-US" sz="1800" b="1" dirty="0" err="1" smtClean="0">
                <a:solidFill>
                  <a:srgbClr val="345051"/>
                </a:solidFill>
              </a:rPr>
              <a:t>sự</a:t>
            </a:r>
            <a:r>
              <a:rPr lang="en-US" sz="1800" b="1" dirty="0" smtClean="0">
                <a:solidFill>
                  <a:srgbClr val="345051"/>
                </a:solidFill>
              </a:rPr>
              <a:t> </a:t>
            </a:r>
            <a:r>
              <a:rPr lang="en-US" sz="1800" b="1" dirty="0" err="1" smtClean="0">
                <a:solidFill>
                  <a:srgbClr val="345051"/>
                </a:solidFill>
              </a:rPr>
              <a:t>việc</a:t>
            </a:r>
            <a:r>
              <a:rPr lang="en-US" sz="1800" b="1" dirty="0" smtClean="0">
                <a:solidFill>
                  <a:srgbClr val="345051"/>
                </a:solidFill>
              </a:rPr>
              <a:t>, con </a:t>
            </a:r>
            <a:r>
              <a:rPr lang="en-US" sz="1800" b="1" dirty="0" err="1" smtClean="0">
                <a:solidFill>
                  <a:srgbClr val="345051"/>
                </a:solidFill>
              </a:rPr>
              <a:t>người</a:t>
            </a:r>
            <a:r>
              <a:rPr lang="en-US" sz="1800" b="1" dirty="0" smtClean="0">
                <a:solidFill>
                  <a:srgbClr val="345051"/>
                </a:solidFill>
              </a:rPr>
              <a:t> </a:t>
            </a:r>
            <a:r>
              <a:rPr lang="en-US" sz="1800" b="1" dirty="0" err="1" smtClean="0">
                <a:solidFill>
                  <a:srgbClr val="345051"/>
                </a:solidFill>
              </a:rPr>
              <a:t>một</a:t>
            </a:r>
            <a:r>
              <a:rPr lang="en-US" sz="1800" b="1" dirty="0" smtClean="0">
                <a:solidFill>
                  <a:srgbClr val="345051"/>
                </a:solidFill>
              </a:rPr>
              <a:t> </a:t>
            </a:r>
            <a:r>
              <a:rPr lang="en-US" sz="1800" b="1" dirty="0" err="1" smtClean="0">
                <a:solidFill>
                  <a:srgbClr val="345051"/>
                </a:solidFill>
              </a:rPr>
              <a:t>cách</a:t>
            </a:r>
            <a:r>
              <a:rPr lang="en-US" sz="1800" b="1" dirty="0" smtClean="0">
                <a:solidFill>
                  <a:srgbClr val="345051"/>
                </a:solidFill>
              </a:rPr>
              <a:t> </a:t>
            </a:r>
            <a:r>
              <a:rPr lang="en-US" sz="1800" b="1" dirty="0" err="1" smtClean="0">
                <a:solidFill>
                  <a:srgbClr val="345051"/>
                </a:solidFill>
              </a:rPr>
              <a:t>thực</a:t>
            </a:r>
            <a:r>
              <a:rPr lang="en-US" sz="1800" b="1" dirty="0" smtClean="0">
                <a:solidFill>
                  <a:srgbClr val="345051"/>
                </a:solidFill>
              </a:rPr>
              <a:t> </a:t>
            </a:r>
            <a:r>
              <a:rPr lang="en-US" sz="1800" b="1" dirty="0" err="1" smtClean="0">
                <a:solidFill>
                  <a:srgbClr val="345051"/>
                </a:solidFill>
              </a:rPr>
              <a:t>tế</a:t>
            </a:r>
            <a:r>
              <a:rPr lang="en-US" sz="1800" b="1" dirty="0" smtClean="0">
                <a:solidFill>
                  <a:srgbClr val="345051"/>
                </a:solidFill>
              </a:rPr>
              <a:t>, </a:t>
            </a:r>
            <a:r>
              <a:rPr lang="en-US" sz="1800" b="1" dirty="0" err="1" smtClean="0">
                <a:solidFill>
                  <a:srgbClr val="345051"/>
                </a:solidFill>
              </a:rPr>
              <a:t>chính</a:t>
            </a:r>
            <a:r>
              <a:rPr lang="en-US" sz="1800" b="1" dirty="0" smtClean="0">
                <a:solidFill>
                  <a:srgbClr val="345051"/>
                </a:solidFill>
              </a:rPr>
              <a:t> </a:t>
            </a:r>
            <a:r>
              <a:rPr lang="en-US" sz="1800" b="1" dirty="0" err="1" smtClean="0">
                <a:solidFill>
                  <a:srgbClr val="345051"/>
                </a:solidFill>
              </a:rPr>
              <a:t>xác</a:t>
            </a:r>
            <a:r>
              <a:rPr lang="en-US" sz="1800" b="1" dirty="0" smtClean="0">
                <a:solidFill>
                  <a:srgbClr val="345051"/>
                </a:solidFill>
              </a:rPr>
              <a:t>, </a:t>
            </a:r>
            <a:r>
              <a:rPr lang="en-US" sz="1800" b="1" dirty="0" err="1" smtClean="0">
                <a:solidFill>
                  <a:srgbClr val="345051"/>
                </a:solidFill>
              </a:rPr>
              <a:t>không</a:t>
            </a:r>
            <a:r>
              <a:rPr lang="en-US" sz="1800" b="1" dirty="0" smtClean="0">
                <a:solidFill>
                  <a:srgbClr val="345051"/>
                </a:solidFill>
              </a:rPr>
              <a:t> </a:t>
            </a:r>
            <a:r>
              <a:rPr lang="en-US" sz="1800" b="1" dirty="0" err="1" smtClean="0">
                <a:solidFill>
                  <a:srgbClr val="345051"/>
                </a:solidFill>
              </a:rPr>
              <a:t>thiên</a:t>
            </a:r>
            <a:r>
              <a:rPr lang="en-US" sz="1800" b="1" dirty="0" smtClean="0">
                <a:solidFill>
                  <a:srgbClr val="345051"/>
                </a:solidFill>
              </a:rPr>
              <a:t> </a:t>
            </a:r>
            <a:r>
              <a:rPr lang="en-US" sz="1800" b="1" dirty="0" err="1" smtClean="0">
                <a:solidFill>
                  <a:srgbClr val="345051"/>
                </a:solidFill>
              </a:rPr>
              <a:t>vị</a:t>
            </a:r>
            <a:r>
              <a:rPr lang="en-US" sz="1800" b="1" dirty="0" smtClean="0">
                <a:solidFill>
                  <a:srgbClr val="345051"/>
                </a:solidFill>
              </a:rPr>
              <a:t> hay </a:t>
            </a:r>
            <a:r>
              <a:rPr lang="en-US" sz="1800" b="1" dirty="0" err="1" smtClean="0">
                <a:solidFill>
                  <a:srgbClr val="345051"/>
                </a:solidFill>
              </a:rPr>
              <a:t>thành</a:t>
            </a:r>
            <a:r>
              <a:rPr lang="en-US" sz="1800" b="1" dirty="0" smtClean="0">
                <a:solidFill>
                  <a:srgbClr val="345051"/>
                </a:solidFill>
              </a:rPr>
              <a:t> </a:t>
            </a:r>
            <a:r>
              <a:rPr lang="en-US" sz="1800" b="1" dirty="0" err="1" smtClean="0">
                <a:solidFill>
                  <a:srgbClr val="345051"/>
                </a:solidFill>
              </a:rPr>
              <a:t>kiến</a:t>
            </a:r>
            <a:r>
              <a:rPr lang="en-US" sz="1800" b="1" dirty="0" smtClean="0">
                <a:solidFill>
                  <a:srgbClr val="345051"/>
                </a:solidFill>
              </a:rPr>
              <a:t> </a:t>
            </a:r>
            <a:r>
              <a:rPr lang="en-US" sz="1800" b="1" dirty="0" err="1" smtClean="0">
                <a:solidFill>
                  <a:srgbClr val="345051"/>
                </a:solidFill>
              </a:rPr>
              <a:t>mà</a:t>
            </a:r>
            <a:r>
              <a:rPr lang="en-US" sz="1800" b="1" dirty="0" smtClean="0">
                <a:solidFill>
                  <a:srgbClr val="345051"/>
                </a:solidFill>
              </a:rPr>
              <a:t> </a:t>
            </a:r>
            <a:r>
              <a:rPr lang="en-US" sz="1800" b="1" dirty="0" err="1" smtClean="0">
                <a:solidFill>
                  <a:srgbClr val="345051"/>
                </a:solidFill>
              </a:rPr>
              <a:t>phải</a:t>
            </a:r>
            <a:r>
              <a:rPr lang="en-US" sz="1800" b="1" dirty="0" smtClean="0">
                <a:solidFill>
                  <a:srgbClr val="345051"/>
                </a:solidFill>
              </a:rPr>
              <a:t> </a:t>
            </a:r>
            <a:r>
              <a:rPr lang="en-US" sz="1800" b="1" dirty="0" err="1" smtClean="0">
                <a:solidFill>
                  <a:srgbClr val="345051"/>
                </a:solidFill>
              </a:rPr>
              <a:t>dựa</a:t>
            </a:r>
            <a:r>
              <a:rPr lang="en-US" sz="1800" b="1" dirty="0" smtClean="0">
                <a:solidFill>
                  <a:srgbClr val="345051"/>
                </a:solidFill>
              </a:rPr>
              <a:t> </a:t>
            </a:r>
            <a:r>
              <a:rPr lang="en-US" sz="1800" b="1" dirty="0" err="1" smtClean="0">
                <a:solidFill>
                  <a:srgbClr val="345051"/>
                </a:solidFill>
              </a:rPr>
              <a:t>trên</a:t>
            </a:r>
            <a:r>
              <a:rPr lang="en-US" sz="1800" b="1" dirty="0" smtClean="0">
                <a:solidFill>
                  <a:srgbClr val="345051"/>
                </a:solidFill>
              </a:rPr>
              <a:t> </a:t>
            </a:r>
            <a:r>
              <a:rPr lang="en-US" sz="1800" b="1" dirty="0" err="1" smtClean="0">
                <a:solidFill>
                  <a:srgbClr val="345051"/>
                </a:solidFill>
              </a:rPr>
              <a:t>chứng</a:t>
            </a:r>
            <a:r>
              <a:rPr lang="en-US" sz="1800" b="1" dirty="0" smtClean="0">
                <a:solidFill>
                  <a:srgbClr val="345051"/>
                </a:solidFill>
              </a:rPr>
              <a:t> </a:t>
            </a:r>
            <a:r>
              <a:rPr lang="en-US" sz="1800" b="1" dirty="0" err="1" smtClean="0">
                <a:solidFill>
                  <a:srgbClr val="345051"/>
                </a:solidFill>
              </a:rPr>
              <a:t>cứ</a:t>
            </a:r>
            <a:r>
              <a:rPr lang="en-US" sz="1800" b="1" dirty="0" smtClean="0">
                <a:solidFill>
                  <a:srgbClr val="345051"/>
                </a:solidFill>
              </a:rPr>
              <a:t> </a:t>
            </a:r>
            <a:r>
              <a:rPr lang="en-US" sz="1800" b="1" dirty="0" err="1" smtClean="0">
                <a:solidFill>
                  <a:srgbClr val="345051"/>
                </a:solidFill>
              </a:rPr>
              <a:t>và</a:t>
            </a:r>
            <a:r>
              <a:rPr lang="en-US" sz="1800" b="1" dirty="0" smtClean="0">
                <a:solidFill>
                  <a:srgbClr val="345051"/>
                </a:solidFill>
              </a:rPr>
              <a:t> </a:t>
            </a:r>
            <a:r>
              <a:rPr lang="en-US" sz="1800" b="1" dirty="0" err="1" smtClean="0">
                <a:solidFill>
                  <a:srgbClr val="345051"/>
                </a:solidFill>
              </a:rPr>
              <a:t>dữ</a:t>
            </a:r>
            <a:r>
              <a:rPr lang="en-US" sz="1800" b="1" dirty="0" smtClean="0">
                <a:solidFill>
                  <a:srgbClr val="345051"/>
                </a:solidFill>
              </a:rPr>
              <a:t> </a:t>
            </a:r>
            <a:r>
              <a:rPr lang="en-US" sz="1800" b="1" dirty="0" err="1" smtClean="0">
                <a:solidFill>
                  <a:srgbClr val="345051"/>
                </a:solidFill>
              </a:rPr>
              <a:t>liệu</a:t>
            </a:r>
            <a:r>
              <a:rPr lang="en-US" sz="1800" b="1" dirty="0" smtClean="0">
                <a:solidFill>
                  <a:srgbClr val="345051"/>
                </a:solidFill>
              </a:rPr>
              <a:t>.</a:t>
            </a:r>
          </a:p>
          <a:p>
            <a:pPr marR="0" lvl="0" algn="just" rtl="0">
              <a:lnSpc>
                <a:spcPct val="150000"/>
              </a:lnSpc>
              <a:spcBef>
                <a:spcPts val="0"/>
              </a:spcBef>
              <a:spcAft>
                <a:spcPts val="0"/>
              </a:spcAft>
            </a:pPr>
            <a:r>
              <a:rPr lang="en-US" sz="1800" b="1" dirty="0">
                <a:solidFill>
                  <a:srgbClr val="FF0000"/>
                </a:solidFill>
              </a:rPr>
              <a:t>b</a:t>
            </a:r>
            <a:r>
              <a:rPr lang="en-US" sz="1800" b="1" dirty="0" smtClean="0">
                <a:solidFill>
                  <a:srgbClr val="FF0000"/>
                </a:solidFill>
              </a:rPr>
              <a:t>. </a:t>
            </a:r>
            <a:r>
              <a:rPr lang="en-US" sz="1800" b="1" i="0" u="none" strike="noStrike" cap="none" dirty="0" err="1" smtClean="0">
                <a:solidFill>
                  <a:srgbClr val="FF0000"/>
                </a:solidFill>
                <a:latin typeface="Arial"/>
                <a:ea typeface="Arial"/>
                <a:cs typeface="Arial"/>
                <a:sym typeface="Arial"/>
              </a:rPr>
              <a:t>Biểu</a:t>
            </a:r>
            <a:r>
              <a:rPr lang="en-US" sz="1800" b="1" i="0" u="none" strike="noStrike" cap="none" dirty="0" smtClean="0">
                <a:solidFill>
                  <a:srgbClr val="FF0000"/>
                </a:solidFill>
                <a:latin typeface="Arial"/>
                <a:ea typeface="Arial"/>
                <a:cs typeface="Arial"/>
                <a:sym typeface="Arial"/>
              </a:rPr>
              <a:t> </a:t>
            </a:r>
            <a:r>
              <a:rPr lang="en-US" sz="1800" b="1" i="0" u="none" strike="noStrike" cap="none" dirty="0" err="1">
                <a:solidFill>
                  <a:srgbClr val="FF0000"/>
                </a:solidFill>
                <a:latin typeface="Arial"/>
                <a:ea typeface="Arial"/>
                <a:cs typeface="Arial"/>
                <a:sym typeface="Arial"/>
              </a:rPr>
              <a:t>hiện</a:t>
            </a:r>
            <a:r>
              <a:rPr lang="en-US" sz="1800" b="1" i="0" u="none" strike="noStrike" cap="none" dirty="0">
                <a:solidFill>
                  <a:srgbClr val="FF0000"/>
                </a:solidFill>
                <a:latin typeface="Arial"/>
                <a:ea typeface="Arial"/>
                <a:cs typeface="Arial"/>
                <a:sym typeface="Arial"/>
              </a:rPr>
              <a:t> </a:t>
            </a:r>
            <a:r>
              <a:rPr lang="en-US" sz="1800" b="1" i="0" u="none" strike="noStrike" cap="none" dirty="0" err="1">
                <a:solidFill>
                  <a:srgbClr val="FF0000"/>
                </a:solidFill>
                <a:latin typeface="Arial"/>
                <a:ea typeface="Arial"/>
                <a:cs typeface="Arial"/>
                <a:sym typeface="Arial"/>
              </a:rPr>
              <a:t>của</a:t>
            </a:r>
            <a:r>
              <a:rPr lang="en-US" sz="1800" b="1" i="0" u="none" strike="noStrike" cap="none" dirty="0">
                <a:solidFill>
                  <a:srgbClr val="FF0000"/>
                </a:solidFill>
                <a:latin typeface="Arial"/>
                <a:ea typeface="Arial"/>
                <a:cs typeface="Arial"/>
                <a:sym typeface="Arial"/>
              </a:rPr>
              <a:t> </a:t>
            </a:r>
            <a:r>
              <a:rPr lang="en-US" sz="1800" b="1" i="0" u="none" strike="noStrike" cap="none" dirty="0" err="1">
                <a:solidFill>
                  <a:srgbClr val="FF0000"/>
                </a:solidFill>
                <a:latin typeface="Arial"/>
                <a:ea typeface="Arial"/>
                <a:cs typeface="Arial"/>
                <a:sym typeface="Arial"/>
              </a:rPr>
              <a:t>khách</a:t>
            </a:r>
            <a:r>
              <a:rPr lang="en-US" sz="1800" b="1" i="0" u="none" strike="noStrike" cap="none" dirty="0">
                <a:solidFill>
                  <a:srgbClr val="FF0000"/>
                </a:solidFill>
                <a:latin typeface="Arial"/>
                <a:ea typeface="Arial"/>
                <a:cs typeface="Arial"/>
                <a:sym typeface="Arial"/>
              </a:rPr>
              <a:t> </a:t>
            </a:r>
            <a:r>
              <a:rPr lang="en-US" sz="1800" b="1" i="0" u="none" strike="noStrike" cap="none" dirty="0" err="1">
                <a:solidFill>
                  <a:srgbClr val="FF0000"/>
                </a:solidFill>
                <a:latin typeface="Arial"/>
                <a:ea typeface="Arial"/>
                <a:cs typeface="Arial"/>
                <a:sym typeface="Arial"/>
              </a:rPr>
              <a:t>quan</a:t>
            </a:r>
            <a:r>
              <a:rPr lang="en-US" sz="1800" b="1" i="0" u="none" strike="noStrike" cap="none" dirty="0">
                <a:solidFill>
                  <a:srgbClr val="345051"/>
                </a:solidFill>
                <a:latin typeface="Arial"/>
                <a:ea typeface="Arial"/>
                <a:cs typeface="Arial"/>
                <a:sym typeface="Arial"/>
              </a:rPr>
              <a:t>: </a:t>
            </a:r>
            <a:r>
              <a:rPr lang="en-US" sz="1800" b="1" i="0" u="none" strike="noStrike" cap="none" dirty="0" err="1">
                <a:solidFill>
                  <a:srgbClr val="345051"/>
                </a:solidFill>
                <a:latin typeface="Arial"/>
                <a:ea typeface="Arial"/>
                <a:cs typeface="Arial"/>
                <a:sym typeface="Arial"/>
              </a:rPr>
              <a:t>Nhìn</a:t>
            </a:r>
            <a:r>
              <a:rPr lang="en-US" sz="1800" b="1" i="0" u="none" strike="noStrike" cap="none" dirty="0">
                <a:solidFill>
                  <a:srgbClr val="345051"/>
                </a:solidFill>
                <a:latin typeface="Arial"/>
                <a:ea typeface="Arial"/>
                <a:cs typeface="Arial"/>
                <a:sym typeface="Arial"/>
              </a:rPr>
              <a:t> </a:t>
            </a:r>
            <a:r>
              <a:rPr lang="en-US" sz="1800" b="1" i="0" u="none" strike="noStrike" cap="none" dirty="0" err="1">
                <a:solidFill>
                  <a:srgbClr val="345051"/>
                </a:solidFill>
                <a:latin typeface="Arial"/>
                <a:ea typeface="Arial"/>
                <a:cs typeface="Arial"/>
                <a:sym typeface="Arial"/>
              </a:rPr>
              <a:t>nhận</a:t>
            </a:r>
            <a:r>
              <a:rPr lang="en-US" sz="1800" b="1" i="0" u="none" strike="noStrike" cap="none" dirty="0">
                <a:solidFill>
                  <a:srgbClr val="345051"/>
                </a:solidFill>
                <a:latin typeface="Arial"/>
                <a:ea typeface="Arial"/>
                <a:cs typeface="Arial"/>
                <a:sym typeface="Arial"/>
              </a:rPr>
              <a:t> </a:t>
            </a:r>
            <a:r>
              <a:rPr lang="en-US" sz="1800" b="1" i="0" u="none" strike="noStrike" cap="none" dirty="0" err="1">
                <a:solidFill>
                  <a:srgbClr val="345051"/>
                </a:solidFill>
                <a:latin typeface="Arial"/>
                <a:ea typeface="Arial"/>
                <a:cs typeface="Arial"/>
                <a:sym typeface="Arial"/>
              </a:rPr>
              <a:t>sự</a:t>
            </a:r>
            <a:r>
              <a:rPr lang="en-US" sz="1800" b="1" i="0" u="none" strike="noStrike" cap="none" dirty="0">
                <a:solidFill>
                  <a:srgbClr val="345051"/>
                </a:solidFill>
                <a:latin typeface="Arial"/>
                <a:ea typeface="Arial"/>
                <a:cs typeface="Arial"/>
                <a:sym typeface="Arial"/>
              </a:rPr>
              <a:t> </a:t>
            </a:r>
            <a:r>
              <a:rPr lang="en-US" sz="1800" b="1" i="0" u="none" strike="noStrike" cap="none" dirty="0" err="1">
                <a:solidFill>
                  <a:srgbClr val="345051"/>
                </a:solidFill>
                <a:latin typeface="Arial"/>
                <a:ea typeface="Arial"/>
                <a:cs typeface="Arial"/>
                <a:sym typeface="Arial"/>
              </a:rPr>
              <a:t>vật</a:t>
            </a:r>
            <a:r>
              <a:rPr lang="en-US" sz="1800" b="1" i="0" u="none" strike="noStrike" cap="none" dirty="0">
                <a:solidFill>
                  <a:srgbClr val="345051"/>
                </a:solidFill>
                <a:latin typeface="Arial"/>
                <a:ea typeface="Arial"/>
                <a:cs typeface="Arial"/>
                <a:sym typeface="Arial"/>
              </a:rPr>
              <a:t>, </a:t>
            </a:r>
            <a:r>
              <a:rPr lang="en-US" sz="1800" b="1" i="0" u="none" strike="noStrike" cap="none" dirty="0" err="1">
                <a:solidFill>
                  <a:srgbClr val="345051"/>
                </a:solidFill>
                <a:latin typeface="Arial"/>
                <a:ea typeface="Arial"/>
                <a:cs typeface="Arial"/>
                <a:sym typeface="Arial"/>
              </a:rPr>
              <a:t>hiện</a:t>
            </a:r>
            <a:r>
              <a:rPr lang="en-US" sz="1800" b="1" i="0" u="none" strike="noStrike" cap="none" dirty="0">
                <a:solidFill>
                  <a:srgbClr val="345051"/>
                </a:solidFill>
                <a:latin typeface="Arial"/>
                <a:ea typeface="Arial"/>
                <a:cs typeface="Arial"/>
                <a:sym typeface="Arial"/>
              </a:rPr>
              <a:t> </a:t>
            </a:r>
            <a:r>
              <a:rPr lang="en-US" sz="1800" b="1" i="0" u="none" strike="noStrike" cap="none" dirty="0" err="1">
                <a:solidFill>
                  <a:srgbClr val="345051"/>
                </a:solidFill>
                <a:latin typeface="Arial"/>
                <a:ea typeface="Arial"/>
                <a:cs typeface="Arial"/>
                <a:sym typeface="Arial"/>
              </a:rPr>
              <a:t>tượng</a:t>
            </a:r>
            <a:r>
              <a:rPr lang="en-US" sz="1800" b="1" i="0" u="none" strike="noStrike" cap="none" dirty="0">
                <a:solidFill>
                  <a:srgbClr val="345051"/>
                </a:solidFill>
                <a:latin typeface="Arial"/>
                <a:ea typeface="Arial"/>
                <a:cs typeface="Arial"/>
                <a:sym typeface="Arial"/>
              </a:rPr>
              <a:t> </a:t>
            </a:r>
            <a:r>
              <a:rPr lang="en-US" sz="1800" b="1" i="0" u="none" strike="noStrike" cap="none" dirty="0" err="1">
                <a:solidFill>
                  <a:srgbClr val="345051"/>
                </a:solidFill>
                <a:latin typeface="Arial"/>
                <a:ea typeface="Arial"/>
                <a:cs typeface="Arial"/>
                <a:sym typeface="Arial"/>
              </a:rPr>
              <a:t>chính</a:t>
            </a:r>
            <a:r>
              <a:rPr lang="en-US" sz="1800" b="1" i="0" u="none" strike="noStrike" cap="none" dirty="0">
                <a:solidFill>
                  <a:srgbClr val="345051"/>
                </a:solidFill>
                <a:latin typeface="Arial"/>
                <a:ea typeface="Arial"/>
                <a:cs typeface="Arial"/>
                <a:sym typeface="Arial"/>
              </a:rPr>
              <a:t> </a:t>
            </a:r>
            <a:r>
              <a:rPr lang="en-US" sz="1800" b="1" i="0" u="none" strike="noStrike" cap="none" dirty="0" err="1">
                <a:solidFill>
                  <a:srgbClr val="345051"/>
                </a:solidFill>
                <a:latin typeface="Arial"/>
                <a:ea typeface="Arial"/>
                <a:cs typeface="Arial"/>
                <a:sym typeface="Arial"/>
              </a:rPr>
              <a:t>xác</a:t>
            </a:r>
            <a:r>
              <a:rPr lang="en-US" sz="1800" b="1" i="0" u="none" strike="noStrike" cap="none" dirty="0">
                <a:solidFill>
                  <a:srgbClr val="345051"/>
                </a:solidFill>
                <a:latin typeface="Arial"/>
                <a:ea typeface="Arial"/>
                <a:cs typeface="Arial"/>
                <a:sym typeface="Arial"/>
              </a:rPr>
              <a:t>, </a:t>
            </a:r>
            <a:r>
              <a:rPr lang="en-US" sz="1800" b="1" i="0" u="none" strike="noStrike" cap="none" dirty="0" err="1">
                <a:solidFill>
                  <a:srgbClr val="345051"/>
                </a:solidFill>
                <a:latin typeface="Arial"/>
                <a:ea typeface="Arial"/>
                <a:cs typeface="Arial"/>
                <a:sym typeface="Arial"/>
              </a:rPr>
              <a:t>trung</a:t>
            </a:r>
            <a:r>
              <a:rPr lang="en-US" sz="1800" b="1" i="0" u="none" strike="noStrike" cap="none" dirty="0">
                <a:solidFill>
                  <a:srgbClr val="345051"/>
                </a:solidFill>
                <a:latin typeface="Arial"/>
                <a:ea typeface="Arial"/>
                <a:cs typeface="Arial"/>
                <a:sym typeface="Arial"/>
              </a:rPr>
              <a:t> </a:t>
            </a:r>
            <a:r>
              <a:rPr lang="en-US" sz="1800" b="1" i="0" u="none" strike="noStrike" cap="none" dirty="0" err="1">
                <a:solidFill>
                  <a:srgbClr val="345051"/>
                </a:solidFill>
                <a:latin typeface="Arial"/>
                <a:ea typeface="Arial"/>
                <a:cs typeface="Arial"/>
                <a:sym typeface="Arial"/>
              </a:rPr>
              <a:t>thực</a:t>
            </a:r>
            <a:r>
              <a:rPr lang="en-US" sz="1800" b="1" i="0" u="none" strike="noStrike" cap="none" dirty="0">
                <a:solidFill>
                  <a:srgbClr val="345051"/>
                </a:solidFill>
                <a:latin typeface="Arial"/>
                <a:ea typeface="Arial"/>
                <a:cs typeface="Arial"/>
                <a:sym typeface="Arial"/>
              </a:rPr>
              <a:t>; </a:t>
            </a:r>
            <a:r>
              <a:rPr lang="en-US" sz="1800" b="1" i="0" u="none" strike="noStrike" cap="none" dirty="0" err="1">
                <a:solidFill>
                  <a:srgbClr val="345051"/>
                </a:solidFill>
                <a:latin typeface="Arial"/>
                <a:ea typeface="Arial"/>
                <a:cs typeface="Arial"/>
                <a:sym typeface="Arial"/>
              </a:rPr>
              <a:t>không</a:t>
            </a:r>
            <a:r>
              <a:rPr lang="en-US" sz="1800" b="1" i="0" u="none" strike="noStrike" cap="none" dirty="0">
                <a:solidFill>
                  <a:srgbClr val="345051"/>
                </a:solidFill>
                <a:latin typeface="Arial"/>
                <a:ea typeface="Arial"/>
                <a:cs typeface="Arial"/>
                <a:sym typeface="Arial"/>
              </a:rPr>
              <a:t> </a:t>
            </a:r>
            <a:r>
              <a:rPr lang="en-US" sz="1800" b="1" i="0" u="none" strike="noStrike" cap="none" dirty="0" err="1">
                <a:solidFill>
                  <a:srgbClr val="345051"/>
                </a:solidFill>
                <a:latin typeface="Arial"/>
                <a:ea typeface="Arial"/>
                <a:cs typeface="Arial"/>
                <a:sym typeface="Arial"/>
              </a:rPr>
              <a:t>định</a:t>
            </a:r>
            <a:r>
              <a:rPr lang="en-US" sz="1800" b="1" i="0" u="none" strike="noStrike" cap="none" dirty="0">
                <a:solidFill>
                  <a:srgbClr val="345051"/>
                </a:solidFill>
                <a:latin typeface="Arial"/>
                <a:ea typeface="Arial"/>
                <a:cs typeface="Arial"/>
                <a:sym typeface="Arial"/>
              </a:rPr>
              <a:t> </a:t>
            </a:r>
            <a:r>
              <a:rPr lang="en-US" sz="1800" b="1" i="0" u="none" strike="noStrike" cap="none" dirty="0" err="1">
                <a:solidFill>
                  <a:srgbClr val="345051"/>
                </a:solidFill>
                <a:latin typeface="Arial"/>
                <a:ea typeface="Arial"/>
                <a:cs typeface="Arial"/>
                <a:sym typeface="Arial"/>
              </a:rPr>
              <a:t>kiến</a:t>
            </a:r>
            <a:r>
              <a:rPr lang="en-US" sz="1800" b="1" i="0" u="none" strike="noStrike" cap="none" dirty="0">
                <a:solidFill>
                  <a:srgbClr val="345051"/>
                </a:solidFill>
                <a:latin typeface="Arial"/>
                <a:ea typeface="Arial"/>
                <a:cs typeface="Arial"/>
                <a:sym typeface="Arial"/>
              </a:rPr>
              <a:t>, </a:t>
            </a:r>
            <a:r>
              <a:rPr lang="en-US" sz="1800" b="1" i="0" u="none" strike="noStrike" cap="none" dirty="0" err="1">
                <a:solidFill>
                  <a:srgbClr val="345051"/>
                </a:solidFill>
                <a:latin typeface="Arial"/>
                <a:ea typeface="Arial"/>
                <a:cs typeface="Arial"/>
                <a:sym typeface="Arial"/>
              </a:rPr>
              <a:t>thiên</a:t>
            </a:r>
            <a:r>
              <a:rPr lang="en-US" sz="1800" b="1" i="0" u="none" strike="noStrike" cap="none" dirty="0">
                <a:solidFill>
                  <a:srgbClr val="345051"/>
                </a:solidFill>
                <a:latin typeface="Arial"/>
                <a:ea typeface="Arial"/>
                <a:cs typeface="Arial"/>
                <a:sym typeface="Arial"/>
              </a:rPr>
              <a:t> </a:t>
            </a:r>
            <a:r>
              <a:rPr lang="en-US" sz="1800" b="1" i="0" u="none" strike="noStrike" cap="none" dirty="0" err="1">
                <a:solidFill>
                  <a:srgbClr val="345051"/>
                </a:solidFill>
                <a:latin typeface="Arial"/>
                <a:ea typeface="Arial"/>
                <a:cs typeface="Arial"/>
                <a:sym typeface="Arial"/>
              </a:rPr>
              <a:t>vị</a:t>
            </a:r>
            <a:r>
              <a:rPr lang="en-US" sz="1800" b="1" i="0" u="none" strike="noStrike" cap="none" dirty="0">
                <a:solidFill>
                  <a:srgbClr val="345051"/>
                </a:solidFill>
                <a:latin typeface="Arial"/>
                <a:ea typeface="Arial"/>
                <a:cs typeface="Arial"/>
                <a:sym typeface="Arial"/>
              </a:rPr>
              <a:t>. </a:t>
            </a:r>
            <a:endParaRPr sz="1800" b="1" i="0" u="none" strike="noStrike" cap="none" dirty="0">
              <a:solidFill>
                <a:srgbClr val="345051"/>
              </a:solidFill>
              <a:latin typeface="Arial"/>
              <a:ea typeface="Arial"/>
              <a:cs typeface="Arial"/>
              <a:sym typeface="Arial"/>
            </a:endParaRPr>
          </a:p>
        </p:txBody>
      </p:sp>
      <p:sp>
        <p:nvSpPr>
          <p:cNvPr id="496" name="Google Shape;496;p10"/>
          <p:cNvSpPr txBox="1"/>
          <p:nvPr/>
        </p:nvSpPr>
        <p:spPr>
          <a:xfrm>
            <a:off x="4979148" y="126103"/>
            <a:ext cx="3208408" cy="6740266"/>
          </a:xfrm>
          <a:prstGeom prst="rect">
            <a:avLst/>
          </a:prstGeom>
          <a:solidFill>
            <a:schemeClr val="lt1"/>
          </a:solidFill>
          <a:ln>
            <a:noFill/>
          </a:ln>
        </p:spPr>
        <p:txBody>
          <a:bodyPr spcFirstLastPara="1" wrap="square" lIns="91425" tIns="45700" rIns="91425" bIns="45700" anchor="t" anchorCtr="0">
            <a:spAutoFit/>
          </a:bodyPr>
          <a:lstStyle/>
          <a:p>
            <a:pPr algn="just">
              <a:lnSpc>
                <a:spcPct val="150000"/>
              </a:lnSpc>
            </a:pPr>
            <a:r>
              <a:rPr lang="en-US" sz="1800" b="1" dirty="0" smtClean="0">
                <a:solidFill>
                  <a:srgbClr val="FF0000"/>
                </a:solidFill>
              </a:rPr>
              <a:t>c. Ý </a:t>
            </a:r>
            <a:r>
              <a:rPr lang="en-US" sz="1800" b="1" dirty="0" err="1" smtClean="0">
                <a:solidFill>
                  <a:srgbClr val="FF0000"/>
                </a:solidFill>
              </a:rPr>
              <a:t>nghĩa</a:t>
            </a:r>
            <a:r>
              <a:rPr lang="en-US" sz="1800" b="1" dirty="0" smtClean="0">
                <a:solidFill>
                  <a:srgbClr val="FF0000"/>
                </a:solidFill>
              </a:rPr>
              <a:t>: </a:t>
            </a:r>
            <a:r>
              <a:rPr lang="en-US" sz="1800" b="1" dirty="0" err="1">
                <a:solidFill>
                  <a:schemeClr val="tx1"/>
                </a:solidFill>
              </a:rPr>
              <a:t>G</a:t>
            </a:r>
            <a:r>
              <a:rPr lang="en-US" sz="1800" b="1" dirty="0" err="1" smtClean="0">
                <a:solidFill>
                  <a:schemeClr val="tx1"/>
                </a:solidFill>
              </a:rPr>
              <a:t>iúp</a:t>
            </a:r>
            <a:r>
              <a:rPr lang="en-US" sz="1800" b="1" dirty="0" smtClean="0">
                <a:solidFill>
                  <a:schemeClr val="tx1"/>
                </a:solidFill>
              </a:rPr>
              <a:t> </a:t>
            </a:r>
            <a:r>
              <a:rPr lang="en-US" sz="1800" b="1" dirty="0" err="1" smtClean="0">
                <a:solidFill>
                  <a:schemeClr val="tx1"/>
                </a:solidFill>
              </a:rPr>
              <a:t>chúng</a:t>
            </a:r>
            <a:r>
              <a:rPr lang="en-US" sz="1800" b="1" dirty="0" smtClean="0">
                <a:solidFill>
                  <a:schemeClr val="tx1"/>
                </a:solidFill>
              </a:rPr>
              <a:t> ta </a:t>
            </a:r>
            <a:r>
              <a:rPr lang="en-US" sz="1800" b="1" dirty="0" err="1" smtClean="0">
                <a:solidFill>
                  <a:schemeClr val="tx1"/>
                </a:solidFill>
              </a:rPr>
              <a:t>nhìn</a:t>
            </a:r>
            <a:r>
              <a:rPr lang="en-US" sz="1800" b="1" dirty="0" smtClean="0">
                <a:solidFill>
                  <a:schemeClr val="tx1"/>
                </a:solidFill>
              </a:rPr>
              <a:t> </a:t>
            </a:r>
            <a:r>
              <a:rPr lang="en-US" sz="1800" b="1" dirty="0" err="1" smtClean="0">
                <a:solidFill>
                  <a:schemeClr val="tx1"/>
                </a:solidFill>
              </a:rPr>
              <a:t>nhận</a:t>
            </a:r>
            <a:r>
              <a:rPr lang="en-US" sz="1800" b="1" dirty="0" smtClean="0">
                <a:solidFill>
                  <a:schemeClr val="tx1"/>
                </a:solidFill>
              </a:rPr>
              <a:t> </a:t>
            </a:r>
            <a:r>
              <a:rPr lang="en-US" sz="1800" b="1" dirty="0" err="1">
                <a:solidFill>
                  <a:schemeClr val="tx1"/>
                </a:solidFill>
              </a:rPr>
              <a:t>đúng</a:t>
            </a:r>
            <a:r>
              <a:rPr lang="en-US" sz="1800" b="1" dirty="0">
                <a:solidFill>
                  <a:schemeClr val="tx1"/>
                </a:solidFill>
              </a:rPr>
              <a:t> </a:t>
            </a:r>
            <a:r>
              <a:rPr lang="en-US" sz="1800" b="1" dirty="0" err="1">
                <a:solidFill>
                  <a:schemeClr val="tx1"/>
                </a:solidFill>
              </a:rPr>
              <a:t>bản</a:t>
            </a:r>
            <a:r>
              <a:rPr lang="en-US" sz="1800" b="1" dirty="0">
                <a:solidFill>
                  <a:schemeClr val="tx1"/>
                </a:solidFill>
              </a:rPr>
              <a:t> </a:t>
            </a:r>
            <a:r>
              <a:rPr lang="en-US" sz="1800" b="1" dirty="0" err="1">
                <a:solidFill>
                  <a:schemeClr val="tx1"/>
                </a:solidFill>
              </a:rPr>
              <a:t>chất</a:t>
            </a:r>
            <a:r>
              <a:rPr lang="en-US" sz="1800" b="1" dirty="0">
                <a:solidFill>
                  <a:schemeClr val="tx1"/>
                </a:solidFill>
              </a:rPr>
              <a:t> </a:t>
            </a:r>
            <a:r>
              <a:rPr lang="en-US" sz="1800" b="1" dirty="0" err="1" smtClean="0">
                <a:solidFill>
                  <a:schemeClr val="tx1"/>
                </a:solidFill>
              </a:rPr>
              <a:t>để</a:t>
            </a:r>
            <a:r>
              <a:rPr lang="en-US" sz="1800" b="1" dirty="0" smtClean="0">
                <a:solidFill>
                  <a:schemeClr val="tx1"/>
                </a:solidFill>
              </a:rPr>
              <a:t> </a:t>
            </a:r>
            <a:r>
              <a:rPr lang="en-US" sz="1800" b="1" dirty="0" err="1" smtClean="0">
                <a:solidFill>
                  <a:schemeClr val="tx1"/>
                </a:solidFill>
              </a:rPr>
              <a:t>có</a:t>
            </a:r>
            <a:r>
              <a:rPr lang="en-US" sz="1800" b="1" dirty="0" smtClean="0">
                <a:solidFill>
                  <a:schemeClr val="tx1"/>
                </a:solidFill>
              </a:rPr>
              <a:t> </a:t>
            </a:r>
            <a:r>
              <a:rPr lang="en-US" sz="1800" b="1" dirty="0" err="1">
                <a:solidFill>
                  <a:schemeClr val="tx1"/>
                </a:solidFill>
              </a:rPr>
              <a:t>cách</a:t>
            </a:r>
            <a:r>
              <a:rPr lang="en-US" sz="1800" b="1" dirty="0">
                <a:solidFill>
                  <a:schemeClr val="tx1"/>
                </a:solidFill>
              </a:rPr>
              <a:t> </a:t>
            </a:r>
            <a:r>
              <a:rPr lang="en-US" sz="1800" b="1" dirty="0" err="1">
                <a:solidFill>
                  <a:schemeClr val="tx1"/>
                </a:solidFill>
              </a:rPr>
              <a:t>ứng</a:t>
            </a:r>
            <a:r>
              <a:rPr lang="en-US" sz="1800" b="1" dirty="0">
                <a:solidFill>
                  <a:schemeClr val="tx1"/>
                </a:solidFill>
              </a:rPr>
              <a:t> </a:t>
            </a:r>
            <a:r>
              <a:rPr lang="en-US" sz="1800" b="1" dirty="0" err="1">
                <a:solidFill>
                  <a:schemeClr val="tx1"/>
                </a:solidFill>
              </a:rPr>
              <a:t>xử</a:t>
            </a:r>
            <a:r>
              <a:rPr lang="en-US" sz="1800" b="1" dirty="0">
                <a:solidFill>
                  <a:schemeClr val="tx1"/>
                </a:solidFill>
              </a:rPr>
              <a:t> </a:t>
            </a:r>
            <a:r>
              <a:rPr lang="en-US" sz="1800" b="1" dirty="0" err="1">
                <a:solidFill>
                  <a:schemeClr val="tx1"/>
                </a:solidFill>
              </a:rPr>
              <a:t>văn</a:t>
            </a:r>
            <a:r>
              <a:rPr lang="en-US" sz="1800" b="1" dirty="0">
                <a:solidFill>
                  <a:schemeClr val="tx1"/>
                </a:solidFill>
              </a:rPr>
              <a:t> </a:t>
            </a:r>
            <a:r>
              <a:rPr lang="en-US" sz="1800" b="1" dirty="0" err="1">
                <a:solidFill>
                  <a:schemeClr val="tx1"/>
                </a:solidFill>
              </a:rPr>
              <a:t>hoá</a:t>
            </a:r>
            <a:r>
              <a:rPr lang="en-US" sz="1800" b="1" dirty="0">
                <a:solidFill>
                  <a:schemeClr val="tx1"/>
                </a:solidFill>
              </a:rPr>
              <a:t>, </a:t>
            </a:r>
            <a:r>
              <a:rPr lang="en-US" sz="1800" b="1" dirty="0" err="1">
                <a:solidFill>
                  <a:schemeClr val="tx1"/>
                </a:solidFill>
              </a:rPr>
              <a:t>phù</a:t>
            </a:r>
            <a:r>
              <a:rPr lang="en-US" sz="1800" b="1" dirty="0">
                <a:solidFill>
                  <a:schemeClr val="tx1"/>
                </a:solidFill>
              </a:rPr>
              <a:t> </a:t>
            </a:r>
            <a:r>
              <a:rPr lang="en-US" sz="1800" b="1" dirty="0" err="1" smtClean="0">
                <a:solidFill>
                  <a:schemeClr val="tx1"/>
                </a:solidFill>
              </a:rPr>
              <a:t>hợp</a:t>
            </a:r>
            <a:r>
              <a:rPr lang="en-US" sz="1800" b="1" dirty="0" smtClean="0">
                <a:solidFill>
                  <a:schemeClr val="tx1"/>
                </a:solidFill>
              </a:rPr>
              <a:t> </a:t>
            </a:r>
            <a:r>
              <a:rPr lang="en-US" sz="1800" b="1" dirty="0" err="1" smtClean="0">
                <a:solidFill>
                  <a:schemeClr val="tx1"/>
                </a:solidFill>
              </a:rPr>
              <a:t>với</a:t>
            </a:r>
            <a:r>
              <a:rPr lang="en-US" sz="1800" b="1" dirty="0" smtClean="0">
                <a:solidFill>
                  <a:schemeClr val="tx1"/>
                </a:solidFill>
              </a:rPr>
              <a:t>  </a:t>
            </a:r>
            <a:r>
              <a:rPr lang="en-US" sz="1800" b="1" dirty="0" err="1">
                <a:solidFill>
                  <a:schemeClr val="tx1"/>
                </a:solidFill>
              </a:rPr>
              <a:t>sự</a:t>
            </a:r>
            <a:r>
              <a:rPr lang="en-US" sz="1800" b="1" dirty="0">
                <a:solidFill>
                  <a:schemeClr val="tx1"/>
                </a:solidFill>
              </a:rPr>
              <a:t> </a:t>
            </a:r>
            <a:r>
              <a:rPr lang="en-US" sz="1800" b="1" dirty="0" err="1">
                <a:solidFill>
                  <a:schemeClr val="tx1"/>
                </a:solidFill>
              </a:rPr>
              <a:t>vật</a:t>
            </a:r>
            <a:r>
              <a:rPr lang="en-US" sz="1800" b="1" dirty="0" smtClean="0">
                <a:solidFill>
                  <a:schemeClr val="tx1"/>
                </a:solidFill>
              </a:rPr>
              <a:t>, </a:t>
            </a:r>
            <a:r>
              <a:rPr lang="en-US" sz="1800" b="1" dirty="0" err="1" smtClean="0">
                <a:solidFill>
                  <a:schemeClr val="tx1"/>
                </a:solidFill>
              </a:rPr>
              <a:t>hiện</a:t>
            </a:r>
            <a:r>
              <a:rPr lang="en-US" sz="1800" b="1" dirty="0" smtClean="0">
                <a:solidFill>
                  <a:schemeClr val="tx1"/>
                </a:solidFill>
              </a:rPr>
              <a:t> </a:t>
            </a:r>
            <a:r>
              <a:rPr lang="en-US" sz="1800" b="1" dirty="0" err="1" smtClean="0">
                <a:solidFill>
                  <a:schemeClr val="tx1"/>
                </a:solidFill>
              </a:rPr>
              <a:t>tượng</a:t>
            </a:r>
            <a:r>
              <a:rPr lang="en-US" sz="1800" b="1" dirty="0" smtClean="0">
                <a:solidFill>
                  <a:schemeClr val="tx1"/>
                </a:solidFill>
              </a:rPr>
              <a:t> </a:t>
            </a:r>
            <a:r>
              <a:rPr lang="en-US" sz="1800" b="1" dirty="0" err="1" smtClean="0">
                <a:solidFill>
                  <a:schemeClr val="tx1"/>
                </a:solidFill>
              </a:rPr>
              <a:t>và</a:t>
            </a:r>
            <a:r>
              <a:rPr lang="en-US" sz="1800" b="1" dirty="0" smtClean="0">
                <a:solidFill>
                  <a:schemeClr val="tx1"/>
                </a:solidFill>
              </a:rPr>
              <a:t> </a:t>
            </a:r>
            <a:r>
              <a:rPr lang="en-US" sz="1800" b="1" dirty="0" err="1" smtClean="0">
                <a:solidFill>
                  <a:schemeClr val="tx1"/>
                </a:solidFill>
              </a:rPr>
              <a:t>người</a:t>
            </a:r>
            <a:r>
              <a:rPr lang="en-US" sz="1800" b="1" dirty="0" smtClean="0">
                <a:solidFill>
                  <a:schemeClr val="tx1"/>
                </a:solidFill>
              </a:rPr>
              <a:t> </a:t>
            </a:r>
            <a:r>
              <a:rPr lang="en-US" sz="1800" b="1" dirty="0" err="1" smtClean="0">
                <a:solidFill>
                  <a:schemeClr val="tx1"/>
                </a:solidFill>
              </a:rPr>
              <a:t>khác</a:t>
            </a:r>
            <a:r>
              <a:rPr lang="en-US" sz="1800" b="1" dirty="0" smtClean="0">
                <a:solidFill>
                  <a:schemeClr val="tx1"/>
                </a:solidFill>
              </a:rPr>
              <a:t>.</a:t>
            </a:r>
            <a:endParaRPr lang="en-US" sz="1800" b="1" dirty="0">
              <a:solidFill>
                <a:schemeClr val="tx1"/>
              </a:solidFill>
            </a:endParaRPr>
          </a:p>
          <a:p>
            <a:pPr marL="0" marR="0" lvl="0" indent="0" algn="just" rtl="0">
              <a:lnSpc>
                <a:spcPct val="150000"/>
              </a:lnSpc>
              <a:spcBef>
                <a:spcPts val="0"/>
              </a:spcBef>
              <a:spcAft>
                <a:spcPts val="0"/>
              </a:spcAft>
              <a:buNone/>
            </a:pPr>
            <a:r>
              <a:rPr lang="en-US" sz="1800" b="1" i="0" u="none" strike="noStrike" cap="none" dirty="0" err="1" smtClean="0">
                <a:solidFill>
                  <a:schemeClr val="tx1"/>
                </a:solidFill>
                <a:latin typeface="Arial"/>
                <a:ea typeface="Arial"/>
                <a:cs typeface="Arial"/>
                <a:sym typeface="Arial"/>
              </a:rPr>
              <a:t>Việc</a:t>
            </a:r>
            <a:r>
              <a:rPr lang="en-US" sz="1800" b="1" i="0" u="none" strike="noStrike" cap="none" dirty="0" smtClean="0">
                <a:solidFill>
                  <a:schemeClr val="tx1"/>
                </a:solidFill>
                <a:latin typeface="Arial"/>
                <a:ea typeface="Arial"/>
                <a:cs typeface="Arial"/>
                <a:sym typeface="Arial"/>
              </a:rPr>
              <a:t> </a:t>
            </a:r>
            <a:r>
              <a:rPr lang="en-US" sz="1800" b="1" i="0" u="none" strike="noStrike" cap="none" dirty="0" err="1">
                <a:solidFill>
                  <a:schemeClr val="tx1"/>
                </a:solidFill>
                <a:latin typeface="Arial"/>
                <a:ea typeface="Arial"/>
                <a:cs typeface="Arial"/>
                <a:sym typeface="Arial"/>
              </a:rPr>
              <a:t>thiếu</a:t>
            </a:r>
            <a:r>
              <a:rPr lang="en-US" sz="1800" b="1" i="0" u="none" strike="noStrike" cap="none" dirty="0">
                <a:solidFill>
                  <a:schemeClr val="tx1"/>
                </a:solidFill>
                <a:latin typeface="Arial"/>
                <a:ea typeface="Arial"/>
                <a:cs typeface="Arial"/>
                <a:sym typeface="Arial"/>
              </a:rPr>
              <a:t> </a:t>
            </a:r>
            <a:r>
              <a:rPr lang="en-US" sz="1800" b="1" i="0" u="none" strike="noStrike" cap="none" dirty="0" err="1">
                <a:solidFill>
                  <a:schemeClr val="tx1"/>
                </a:solidFill>
                <a:latin typeface="Arial"/>
                <a:ea typeface="Arial"/>
                <a:cs typeface="Arial"/>
                <a:sym typeface="Arial"/>
              </a:rPr>
              <a:t>khách</a:t>
            </a:r>
            <a:r>
              <a:rPr lang="en-US" sz="1800" b="1" i="0" u="none" strike="noStrike" cap="none" dirty="0">
                <a:solidFill>
                  <a:schemeClr val="tx1"/>
                </a:solidFill>
                <a:latin typeface="Arial"/>
                <a:ea typeface="Arial"/>
                <a:cs typeface="Arial"/>
                <a:sym typeface="Arial"/>
              </a:rPr>
              <a:t> </a:t>
            </a:r>
            <a:r>
              <a:rPr lang="en-US" sz="1800" b="1" i="0" u="none" strike="noStrike" cap="none" dirty="0" err="1">
                <a:solidFill>
                  <a:schemeClr val="tx1"/>
                </a:solidFill>
                <a:latin typeface="Arial"/>
                <a:ea typeface="Arial"/>
                <a:cs typeface="Arial"/>
                <a:sym typeface="Arial"/>
              </a:rPr>
              <a:t>quan</a:t>
            </a:r>
            <a:r>
              <a:rPr lang="en-US" sz="1800" b="1" i="0" u="none" strike="noStrike" cap="none" dirty="0">
                <a:solidFill>
                  <a:schemeClr val="tx1"/>
                </a:solidFill>
                <a:latin typeface="Arial"/>
                <a:ea typeface="Arial"/>
                <a:cs typeface="Arial"/>
                <a:sym typeface="Arial"/>
              </a:rPr>
              <a:t> </a:t>
            </a:r>
            <a:r>
              <a:rPr lang="en-US" sz="1800" b="1" i="0" u="none" strike="noStrike" cap="none" dirty="0" err="1">
                <a:solidFill>
                  <a:schemeClr val="tx1"/>
                </a:solidFill>
                <a:latin typeface="Arial"/>
                <a:ea typeface="Arial"/>
                <a:cs typeface="Arial"/>
                <a:sym typeface="Arial"/>
              </a:rPr>
              <a:t>sẽ</a:t>
            </a:r>
            <a:r>
              <a:rPr lang="en-US" sz="1800" b="1" i="0" u="none" strike="noStrike" cap="none" dirty="0">
                <a:solidFill>
                  <a:schemeClr val="tx1"/>
                </a:solidFill>
                <a:latin typeface="Arial"/>
                <a:ea typeface="Arial"/>
                <a:cs typeface="Arial"/>
                <a:sym typeface="Arial"/>
              </a:rPr>
              <a:t> </a:t>
            </a:r>
            <a:r>
              <a:rPr lang="en-US" sz="1800" b="1" i="0" u="none" strike="noStrike" cap="none" dirty="0" err="1">
                <a:solidFill>
                  <a:schemeClr val="tx1"/>
                </a:solidFill>
                <a:latin typeface="Arial"/>
                <a:ea typeface="Arial"/>
                <a:cs typeface="Arial"/>
                <a:sym typeface="Arial"/>
              </a:rPr>
              <a:t>dẫn</a:t>
            </a:r>
            <a:r>
              <a:rPr lang="en-US" sz="1800" b="1" i="0" u="none" strike="noStrike" cap="none" dirty="0">
                <a:solidFill>
                  <a:schemeClr val="tx1"/>
                </a:solidFill>
                <a:latin typeface="Arial"/>
                <a:ea typeface="Arial"/>
                <a:cs typeface="Arial"/>
                <a:sym typeface="Arial"/>
              </a:rPr>
              <a:t> </a:t>
            </a:r>
            <a:r>
              <a:rPr lang="en-US" sz="1800" b="1" i="0" u="none" strike="noStrike" cap="none" dirty="0" err="1">
                <a:solidFill>
                  <a:schemeClr val="tx1"/>
                </a:solidFill>
                <a:latin typeface="Arial"/>
                <a:ea typeface="Arial"/>
                <a:cs typeface="Arial"/>
                <a:sym typeface="Arial"/>
              </a:rPr>
              <a:t>đến</a:t>
            </a:r>
            <a:r>
              <a:rPr lang="en-US" sz="1800" b="1" i="0" u="none" strike="noStrike" cap="none" dirty="0">
                <a:solidFill>
                  <a:schemeClr val="tx1"/>
                </a:solidFill>
                <a:latin typeface="Arial"/>
                <a:ea typeface="Arial"/>
                <a:cs typeface="Arial"/>
                <a:sym typeface="Arial"/>
              </a:rPr>
              <a:t> </a:t>
            </a:r>
            <a:r>
              <a:rPr lang="en-US" sz="1800" b="1" i="0" u="none" strike="noStrike" cap="none" dirty="0" err="1">
                <a:solidFill>
                  <a:schemeClr val="tx1"/>
                </a:solidFill>
                <a:latin typeface="Arial"/>
                <a:ea typeface="Arial"/>
                <a:cs typeface="Arial"/>
                <a:sym typeface="Arial"/>
              </a:rPr>
              <a:t>những</a:t>
            </a:r>
            <a:r>
              <a:rPr lang="en-US" sz="1800" b="1" i="0" u="none" strike="noStrike" cap="none" dirty="0">
                <a:solidFill>
                  <a:schemeClr val="tx1"/>
                </a:solidFill>
                <a:latin typeface="Arial"/>
                <a:ea typeface="Arial"/>
                <a:cs typeface="Arial"/>
                <a:sym typeface="Arial"/>
              </a:rPr>
              <a:t> </a:t>
            </a:r>
            <a:r>
              <a:rPr lang="en-US" sz="1800" b="1" i="0" u="none" strike="noStrike" cap="none" dirty="0" err="1">
                <a:solidFill>
                  <a:schemeClr val="tx1"/>
                </a:solidFill>
                <a:latin typeface="Arial"/>
                <a:ea typeface="Arial"/>
                <a:cs typeface="Arial"/>
                <a:sym typeface="Arial"/>
              </a:rPr>
              <a:t>thiếu</a:t>
            </a:r>
            <a:r>
              <a:rPr lang="en-US" sz="1800" b="1" i="0" u="none" strike="noStrike" cap="none" dirty="0">
                <a:solidFill>
                  <a:schemeClr val="tx1"/>
                </a:solidFill>
                <a:latin typeface="Arial"/>
                <a:ea typeface="Arial"/>
                <a:cs typeface="Arial"/>
                <a:sym typeface="Arial"/>
              </a:rPr>
              <a:t> </a:t>
            </a:r>
            <a:r>
              <a:rPr lang="en-US" sz="1800" b="1" i="0" u="none" strike="noStrike" cap="none" dirty="0" err="1">
                <a:solidFill>
                  <a:schemeClr val="tx1"/>
                </a:solidFill>
                <a:latin typeface="Arial"/>
                <a:ea typeface="Arial"/>
                <a:cs typeface="Arial"/>
                <a:sym typeface="Arial"/>
              </a:rPr>
              <a:t>sót</a:t>
            </a:r>
            <a:r>
              <a:rPr lang="en-US" sz="1800" b="1" i="0" u="none" strike="noStrike" cap="none" dirty="0">
                <a:solidFill>
                  <a:schemeClr val="tx1"/>
                </a:solidFill>
                <a:latin typeface="Arial"/>
                <a:ea typeface="Arial"/>
                <a:cs typeface="Arial"/>
                <a:sym typeface="Arial"/>
              </a:rPr>
              <a:t>, </a:t>
            </a:r>
            <a:r>
              <a:rPr lang="en-US" sz="1800" b="1" i="0" u="none" strike="noStrike" cap="none" dirty="0" err="1">
                <a:solidFill>
                  <a:schemeClr val="tx1"/>
                </a:solidFill>
                <a:latin typeface="Arial"/>
                <a:ea typeface="Arial"/>
                <a:cs typeface="Arial"/>
                <a:sym typeface="Arial"/>
              </a:rPr>
              <a:t>sai</a:t>
            </a:r>
            <a:r>
              <a:rPr lang="en-US" sz="1800" b="1" i="0" u="none" strike="noStrike" cap="none" dirty="0">
                <a:solidFill>
                  <a:schemeClr val="tx1"/>
                </a:solidFill>
                <a:latin typeface="Arial"/>
                <a:ea typeface="Arial"/>
                <a:cs typeface="Arial"/>
                <a:sym typeface="Arial"/>
              </a:rPr>
              <a:t> </a:t>
            </a:r>
            <a:r>
              <a:rPr lang="en-US" sz="1800" b="1" i="0" u="none" strike="noStrike" cap="none" dirty="0" err="1">
                <a:solidFill>
                  <a:schemeClr val="tx1"/>
                </a:solidFill>
                <a:latin typeface="Arial"/>
                <a:ea typeface="Arial"/>
                <a:cs typeface="Arial"/>
                <a:sym typeface="Arial"/>
              </a:rPr>
              <a:t>lầm</a:t>
            </a:r>
            <a:r>
              <a:rPr lang="en-US" sz="1800" b="1" i="0" u="none" strike="noStrike" cap="none" dirty="0">
                <a:solidFill>
                  <a:schemeClr val="tx1"/>
                </a:solidFill>
                <a:latin typeface="Arial"/>
                <a:ea typeface="Arial"/>
                <a:cs typeface="Arial"/>
                <a:sym typeface="Arial"/>
              </a:rPr>
              <a:t> </a:t>
            </a:r>
            <a:r>
              <a:rPr lang="en-US" sz="1800" b="1" i="0" u="none" strike="noStrike" cap="none" dirty="0" err="1">
                <a:solidFill>
                  <a:schemeClr val="tx1"/>
                </a:solidFill>
                <a:latin typeface="Arial"/>
                <a:ea typeface="Arial"/>
                <a:cs typeface="Arial"/>
                <a:sym typeface="Arial"/>
              </a:rPr>
              <a:t>trong</a:t>
            </a:r>
            <a:r>
              <a:rPr lang="en-US" sz="1800" b="1" i="0" u="none" strike="noStrike" cap="none" dirty="0">
                <a:solidFill>
                  <a:schemeClr val="tx1"/>
                </a:solidFill>
                <a:latin typeface="Arial"/>
                <a:ea typeface="Arial"/>
                <a:cs typeface="Arial"/>
                <a:sym typeface="Arial"/>
              </a:rPr>
              <a:t> </a:t>
            </a:r>
            <a:r>
              <a:rPr lang="en-US" sz="1800" b="1" i="0" u="none" strike="noStrike" cap="none" dirty="0" err="1">
                <a:solidFill>
                  <a:schemeClr val="tx1"/>
                </a:solidFill>
                <a:latin typeface="Arial"/>
                <a:ea typeface="Arial"/>
                <a:cs typeface="Arial"/>
                <a:sym typeface="Arial"/>
              </a:rPr>
              <a:t>ứng</a:t>
            </a:r>
            <a:r>
              <a:rPr lang="en-US" sz="1800" b="1" i="0" u="none" strike="noStrike" cap="none" dirty="0">
                <a:solidFill>
                  <a:schemeClr val="tx1"/>
                </a:solidFill>
                <a:latin typeface="Arial"/>
                <a:ea typeface="Arial"/>
                <a:cs typeface="Arial"/>
                <a:sym typeface="Arial"/>
              </a:rPr>
              <a:t> </a:t>
            </a:r>
            <a:r>
              <a:rPr lang="en-US" sz="1800" b="1" i="0" u="none" strike="noStrike" cap="none" dirty="0" err="1">
                <a:solidFill>
                  <a:schemeClr val="tx1"/>
                </a:solidFill>
                <a:latin typeface="Arial"/>
                <a:ea typeface="Arial"/>
                <a:cs typeface="Arial"/>
                <a:sym typeface="Arial"/>
              </a:rPr>
              <a:t>xử</a:t>
            </a:r>
            <a:r>
              <a:rPr lang="en-US" sz="1800" b="1" i="0" u="none" strike="noStrike" cap="none" dirty="0">
                <a:solidFill>
                  <a:schemeClr val="tx1"/>
                </a:solidFill>
                <a:latin typeface="Arial"/>
                <a:ea typeface="Arial"/>
                <a:cs typeface="Arial"/>
                <a:sym typeface="Arial"/>
              </a:rPr>
              <a:t>, </a:t>
            </a:r>
            <a:r>
              <a:rPr lang="en-US" sz="1800" b="1" i="0" u="none" strike="noStrike" cap="none" dirty="0" err="1">
                <a:solidFill>
                  <a:schemeClr val="tx1"/>
                </a:solidFill>
                <a:latin typeface="Arial"/>
                <a:ea typeface="Arial"/>
                <a:cs typeface="Arial"/>
                <a:sym typeface="Arial"/>
              </a:rPr>
              <a:t>quyết</a:t>
            </a:r>
            <a:r>
              <a:rPr lang="en-US" sz="1800" b="1" i="0" u="none" strike="noStrike" cap="none" dirty="0">
                <a:solidFill>
                  <a:schemeClr val="tx1"/>
                </a:solidFill>
                <a:latin typeface="Arial"/>
                <a:ea typeface="Arial"/>
                <a:cs typeface="Arial"/>
                <a:sym typeface="Arial"/>
              </a:rPr>
              <a:t> </a:t>
            </a:r>
            <a:r>
              <a:rPr lang="en-US" sz="1800" b="1" i="0" u="none" strike="noStrike" cap="none" dirty="0" err="1">
                <a:solidFill>
                  <a:schemeClr val="tx1"/>
                </a:solidFill>
                <a:latin typeface="Arial"/>
                <a:ea typeface="Arial"/>
                <a:cs typeface="Arial"/>
                <a:sym typeface="Arial"/>
              </a:rPr>
              <a:t>định</a:t>
            </a:r>
            <a:r>
              <a:rPr lang="en-US" sz="1800" b="1" i="0" u="none" strike="noStrike" cap="none" dirty="0">
                <a:solidFill>
                  <a:schemeClr val="tx1"/>
                </a:solidFill>
                <a:latin typeface="Arial"/>
                <a:ea typeface="Arial"/>
                <a:cs typeface="Arial"/>
                <a:sym typeface="Arial"/>
              </a:rPr>
              <a:t>, </a:t>
            </a:r>
            <a:r>
              <a:rPr lang="en-US" sz="1800" b="1" i="0" u="none" strike="noStrike" cap="none" dirty="0" err="1">
                <a:solidFill>
                  <a:schemeClr val="tx1"/>
                </a:solidFill>
                <a:latin typeface="Arial"/>
                <a:ea typeface="Arial"/>
                <a:cs typeface="Arial"/>
                <a:sym typeface="Arial"/>
              </a:rPr>
              <a:t>có</a:t>
            </a:r>
            <a:r>
              <a:rPr lang="en-US" sz="1800" b="1" i="0" u="none" strike="noStrike" cap="none" dirty="0">
                <a:solidFill>
                  <a:schemeClr val="tx1"/>
                </a:solidFill>
                <a:latin typeface="Arial"/>
                <a:ea typeface="Arial"/>
                <a:cs typeface="Arial"/>
                <a:sym typeface="Arial"/>
              </a:rPr>
              <a:t> </a:t>
            </a:r>
            <a:r>
              <a:rPr lang="en-US" sz="1800" b="1" i="0" u="none" strike="noStrike" cap="none" dirty="0" err="1">
                <a:solidFill>
                  <a:schemeClr val="tx1"/>
                </a:solidFill>
                <a:latin typeface="Arial"/>
                <a:ea typeface="Arial"/>
                <a:cs typeface="Arial"/>
                <a:sym typeface="Arial"/>
              </a:rPr>
              <a:t>thể</a:t>
            </a:r>
            <a:r>
              <a:rPr lang="en-US" sz="1800" b="1" i="0" u="none" strike="noStrike" cap="none" dirty="0">
                <a:solidFill>
                  <a:schemeClr val="tx1"/>
                </a:solidFill>
                <a:latin typeface="Arial"/>
                <a:ea typeface="Arial"/>
                <a:cs typeface="Arial"/>
                <a:sym typeface="Arial"/>
              </a:rPr>
              <a:t> </a:t>
            </a:r>
            <a:r>
              <a:rPr lang="en-US" sz="1800" b="1" i="0" u="none" strike="noStrike" cap="none" dirty="0" err="1">
                <a:solidFill>
                  <a:schemeClr val="tx1"/>
                </a:solidFill>
                <a:latin typeface="Arial"/>
                <a:ea typeface="Arial"/>
                <a:cs typeface="Arial"/>
                <a:sym typeface="Arial"/>
              </a:rPr>
              <a:t>làm</a:t>
            </a:r>
            <a:r>
              <a:rPr lang="en-US" sz="1800" b="1" i="0" u="none" strike="noStrike" cap="none" dirty="0">
                <a:solidFill>
                  <a:schemeClr val="tx1"/>
                </a:solidFill>
                <a:latin typeface="Arial"/>
                <a:ea typeface="Arial"/>
                <a:cs typeface="Arial"/>
                <a:sym typeface="Arial"/>
              </a:rPr>
              <a:t> </a:t>
            </a:r>
            <a:r>
              <a:rPr lang="en-US" sz="1800" b="1" i="0" u="none" strike="noStrike" cap="none" dirty="0" err="1">
                <a:solidFill>
                  <a:schemeClr val="tx1"/>
                </a:solidFill>
                <a:latin typeface="Arial"/>
                <a:ea typeface="Arial"/>
                <a:cs typeface="Arial"/>
                <a:sym typeface="Arial"/>
              </a:rPr>
              <a:t>ảnh</a:t>
            </a:r>
            <a:r>
              <a:rPr lang="en-US" sz="1800" b="1" i="0" u="none" strike="noStrike" cap="none" dirty="0">
                <a:solidFill>
                  <a:schemeClr val="tx1"/>
                </a:solidFill>
                <a:latin typeface="Arial"/>
                <a:ea typeface="Arial"/>
                <a:cs typeface="Arial"/>
                <a:sym typeface="Arial"/>
              </a:rPr>
              <a:t> </a:t>
            </a:r>
            <a:r>
              <a:rPr lang="en-US" sz="1800" b="1" i="0" u="none" strike="noStrike" cap="none" dirty="0" err="1">
                <a:solidFill>
                  <a:schemeClr val="tx1"/>
                </a:solidFill>
                <a:latin typeface="Arial"/>
                <a:ea typeface="Arial"/>
                <a:cs typeface="Arial"/>
                <a:sym typeface="Arial"/>
              </a:rPr>
              <a:t>hưởng</a:t>
            </a:r>
            <a:r>
              <a:rPr lang="en-US" sz="1800" b="1" i="0" u="none" strike="noStrike" cap="none" dirty="0">
                <a:solidFill>
                  <a:schemeClr val="tx1"/>
                </a:solidFill>
                <a:latin typeface="Arial"/>
                <a:ea typeface="Arial"/>
                <a:cs typeface="Arial"/>
                <a:sym typeface="Arial"/>
              </a:rPr>
              <a:t> </a:t>
            </a:r>
            <a:r>
              <a:rPr lang="en-US" sz="1800" b="1" i="0" u="none" strike="noStrike" cap="none" dirty="0" err="1">
                <a:solidFill>
                  <a:schemeClr val="tx1"/>
                </a:solidFill>
                <a:latin typeface="Arial"/>
                <a:ea typeface="Arial"/>
                <a:cs typeface="Arial"/>
                <a:sym typeface="Arial"/>
              </a:rPr>
              <a:t>tiêu</a:t>
            </a:r>
            <a:r>
              <a:rPr lang="en-US" sz="1800" b="1" i="0" u="none" strike="noStrike" cap="none" dirty="0">
                <a:solidFill>
                  <a:schemeClr val="tx1"/>
                </a:solidFill>
                <a:latin typeface="Arial"/>
                <a:ea typeface="Arial"/>
                <a:cs typeface="Arial"/>
                <a:sym typeface="Arial"/>
              </a:rPr>
              <a:t> </a:t>
            </a:r>
            <a:r>
              <a:rPr lang="en-US" sz="1800" b="1" i="0" u="none" strike="noStrike" cap="none" dirty="0" err="1">
                <a:solidFill>
                  <a:schemeClr val="tx1"/>
                </a:solidFill>
                <a:latin typeface="Arial"/>
                <a:ea typeface="Arial"/>
                <a:cs typeface="Arial"/>
                <a:sym typeface="Arial"/>
              </a:rPr>
              <a:t>cực</a:t>
            </a:r>
            <a:r>
              <a:rPr lang="en-US" sz="1800" b="1" i="0" u="none" strike="noStrike" cap="none" dirty="0">
                <a:solidFill>
                  <a:schemeClr val="tx1"/>
                </a:solidFill>
                <a:latin typeface="Arial"/>
                <a:ea typeface="Arial"/>
                <a:cs typeface="Arial"/>
                <a:sym typeface="Arial"/>
              </a:rPr>
              <a:t> </a:t>
            </a:r>
            <a:r>
              <a:rPr lang="en-US" sz="1800" b="1" i="0" u="none" strike="noStrike" cap="none" dirty="0" err="1">
                <a:solidFill>
                  <a:schemeClr val="tx1"/>
                </a:solidFill>
                <a:latin typeface="Arial"/>
                <a:ea typeface="Arial"/>
                <a:cs typeface="Arial"/>
                <a:sym typeface="Arial"/>
              </a:rPr>
              <a:t>đến</a:t>
            </a:r>
            <a:r>
              <a:rPr lang="en-US" sz="1800" b="1" i="0" u="none" strike="noStrike" cap="none" dirty="0">
                <a:solidFill>
                  <a:schemeClr val="tx1"/>
                </a:solidFill>
                <a:latin typeface="Arial"/>
                <a:ea typeface="Arial"/>
                <a:cs typeface="Arial"/>
                <a:sym typeface="Arial"/>
              </a:rPr>
              <a:t> </a:t>
            </a:r>
            <a:r>
              <a:rPr lang="en-US" sz="1800" b="1" i="0" u="none" strike="noStrike" cap="none" dirty="0" err="1">
                <a:solidFill>
                  <a:schemeClr val="tx1"/>
                </a:solidFill>
                <a:latin typeface="Arial"/>
                <a:ea typeface="Arial"/>
                <a:cs typeface="Arial"/>
                <a:sym typeface="Arial"/>
              </a:rPr>
              <a:t>mối</a:t>
            </a:r>
            <a:r>
              <a:rPr lang="en-US" sz="1800" b="1" i="0" u="none" strike="noStrike" cap="none" dirty="0">
                <a:solidFill>
                  <a:schemeClr val="tx1"/>
                </a:solidFill>
                <a:latin typeface="Arial"/>
                <a:ea typeface="Arial"/>
                <a:cs typeface="Arial"/>
                <a:sym typeface="Arial"/>
              </a:rPr>
              <a:t> </a:t>
            </a:r>
            <a:r>
              <a:rPr lang="en-US" sz="1800" b="1" i="0" u="none" strike="noStrike" cap="none" dirty="0" err="1">
                <a:solidFill>
                  <a:schemeClr val="tx1"/>
                </a:solidFill>
                <a:latin typeface="Arial"/>
                <a:ea typeface="Arial"/>
                <a:cs typeface="Arial"/>
                <a:sym typeface="Arial"/>
              </a:rPr>
              <a:t>quan</a:t>
            </a:r>
            <a:r>
              <a:rPr lang="en-US" sz="1800" b="1" i="0" u="none" strike="noStrike" cap="none" dirty="0">
                <a:solidFill>
                  <a:schemeClr val="tx1"/>
                </a:solidFill>
                <a:latin typeface="Arial"/>
                <a:ea typeface="Arial"/>
                <a:cs typeface="Arial"/>
                <a:sym typeface="Arial"/>
              </a:rPr>
              <a:t> </a:t>
            </a:r>
            <a:r>
              <a:rPr lang="en-US" sz="1800" b="1" i="0" u="none" strike="noStrike" cap="none" dirty="0" err="1">
                <a:solidFill>
                  <a:schemeClr val="tx1"/>
                </a:solidFill>
                <a:latin typeface="Arial"/>
                <a:ea typeface="Arial"/>
                <a:cs typeface="Arial"/>
                <a:sym typeface="Arial"/>
              </a:rPr>
              <a:t>hệ</a:t>
            </a:r>
            <a:r>
              <a:rPr lang="en-US" sz="1800" b="1" i="0" u="none" strike="noStrike" cap="none" dirty="0">
                <a:solidFill>
                  <a:schemeClr val="tx1"/>
                </a:solidFill>
                <a:latin typeface="Arial"/>
                <a:ea typeface="Arial"/>
                <a:cs typeface="Arial"/>
                <a:sym typeface="Arial"/>
              </a:rPr>
              <a:t> </a:t>
            </a:r>
            <a:r>
              <a:rPr lang="en-US" sz="1800" b="1" i="0" u="none" strike="noStrike" cap="none" dirty="0" err="1">
                <a:solidFill>
                  <a:schemeClr val="tx1"/>
                </a:solidFill>
                <a:latin typeface="Arial"/>
                <a:ea typeface="Arial"/>
                <a:cs typeface="Arial"/>
                <a:sym typeface="Arial"/>
              </a:rPr>
              <a:t>giữa</a:t>
            </a:r>
            <a:r>
              <a:rPr lang="en-US" sz="1800" b="1" i="0" u="none" strike="noStrike" cap="none" dirty="0">
                <a:solidFill>
                  <a:schemeClr val="tx1"/>
                </a:solidFill>
                <a:latin typeface="Arial"/>
                <a:ea typeface="Arial"/>
                <a:cs typeface="Arial"/>
                <a:sym typeface="Arial"/>
              </a:rPr>
              <a:t> </a:t>
            </a:r>
            <a:r>
              <a:rPr lang="en-US" sz="1800" b="1" i="0" u="none" strike="noStrike" cap="none" dirty="0" err="1">
                <a:solidFill>
                  <a:schemeClr val="tx1"/>
                </a:solidFill>
                <a:latin typeface="Arial"/>
                <a:ea typeface="Arial"/>
                <a:cs typeface="Arial"/>
                <a:sym typeface="Arial"/>
              </a:rPr>
              <a:t>người</a:t>
            </a:r>
            <a:r>
              <a:rPr lang="en-US" sz="1800" b="1" i="0" u="none" strike="noStrike" cap="none" dirty="0">
                <a:solidFill>
                  <a:schemeClr val="tx1"/>
                </a:solidFill>
                <a:latin typeface="Arial"/>
                <a:ea typeface="Arial"/>
                <a:cs typeface="Arial"/>
                <a:sym typeface="Arial"/>
              </a:rPr>
              <a:t> </a:t>
            </a:r>
            <a:r>
              <a:rPr lang="en-US" sz="1800" b="1" i="0" u="none" strike="noStrike" cap="none" dirty="0" err="1">
                <a:solidFill>
                  <a:schemeClr val="tx1"/>
                </a:solidFill>
                <a:latin typeface="Arial"/>
                <a:ea typeface="Arial"/>
                <a:cs typeface="Arial"/>
                <a:sym typeface="Arial"/>
              </a:rPr>
              <a:t>với</a:t>
            </a:r>
            <a:r>
              <a:rPr lang="en-US" sz="1800" b="1" i="0" u="none" strike="noStrike" cap="none" dirty="0">
                <a:solidFill>
                  <a:schemeClr val="tx1"/>
                </a:solidFill>
                <a:latin typeface="Arial"/>
                <a:ea typeface="Arial"/>
                <a:cs typeface="Arial"/>
                <a:sym typeface="Arial"/>
              </a:rPr>
              <a:t> </a:t>
            </a:r>
            <a:r>
              <a:rPr lang="en-US" sz="1800" b="1" i="0" u="none" strike="noStrike" cap="none" dirty="0" err="1">
                <a:solidFill>
                  <a:schemeClr val="tx1"/>
                </a:solidFill>
                <a:latin typeface="Arial"/>
                <a:ea typeface="Arial"/>
                <a:cs typeface="Arial"/>
                <a:sym typeface="Arial"/>
              </a:rPr>
              <a:t>người</a:t>
            </a:r>
            <a:r>
              <a:rPr lang="en-US" sz="1800" b="1" i="0" u="none" strike="noStrike" cap="none" dirty="0" smtClean="0">
                <a:solidFill>
                  <a:schemeClr val="tx1"/>
                </a:solidFill>
                <a:latin typeface="Arial"/>
                <a:ea typeface="Arial"/>
                <a:cs typeface="Arial"/>
                <a:sym typeface="Arial"/>
              </a:rPr>
              <a:t>.</a:t>
            </a:r>
          </a:p>
          <a:p>
            <a:pPr marL="0" marR="0" lvl="0" indent="0" algn="just" rtl="0">
              <a:lnSpc>
                <a:spcPct val="150000"/>
              </a:lnSpc>
              <a:spcBef>
                <a:spcPts val="0"/>
              </a:spcBef>
              <a:spcAft>
                <a:spcPts val="0"/>
              </a:spcAft>
              <a:buNone/>
            </a:pPr>
            <a:endParaRPr lang="en-US" sz="1800" b="1" dirty="0">
              <a:solidFill>
                <a:srgbClr val="DD0921"/>
              </a:solidFill>
            </a:endParaRPr>
          </a:p>
          <a:p>
            <a:pPr marL="0" marR="0" lvl="0" indent="0" algn="just" rtl="0">
              <a:lnSpc>
                <a:spcPct val="150000"/>
              </a:lnSpc>
              <a:spcBef>
                <a:spcPts val="0"/>
              </a:spcBef>
              <a:spcAft>
                <a:spcPts val="0"/>
              </a:spcAft>
              <a:buNone/>
            </a:pPr>
            <a:endParaRPr lang="en-US" sz="1800" b="1" i="0" u="none" strike="noStrike" cap="none" dirty="0" smtClean="0">
              <a:solidFill>
                <a:srgbClr val="DD0921"/>
              </a:solidFill>
              <a:latin typeface="Arial"/>
              <a:ea typeface="Arial"/>
              <a:cs typeface="Arial"/>
              <a:sym typeface="Arial"/>
            </a:endParaRPr>
          </a:p>
          <a:p>
            <a:pPr marL="0" marR="0" lvl="0" indent="0" algn="just" rtl="0">
              <a:lnSpc>
                <a:spcPct val="150000"/>
              </a:lnSpc>
              <a:spcBef>
                <a:spcPts val="0"/>
              </a:spcBef>
              <a:spcAft>
                <a:spcPts val="0"/>
              </a:spcAft>
              <a:buNone/>
            </a:pPr>
            <a:endParaRPr lang="en-US" sz="1800" b="1" dirty="0">
              <a:solidFill>
                <a:srgbClr val="DD0921"/>
              </a:solidFill>
            </a:endParaRPr>
          </a:p>
          <a:p>
            <a:pPr marL="0" marR="0" lvl="0" indent="0" algn="just" rtl="0">
              <a:lnSpc>
                <a:spcPct val="150000"/>
              </a:lnSpc>
              <a:spcBef>
                <a:spcPts val="0"/>
              </a:spcBef>
              <a:spcAft>
                <a:spcPts val="0"/>
              </a:spcAft>
              <a:buNone/>
            </a:pPr>
            <a:endParaRPr lang="en-US" sz="1800" b="1" i="0" u="none" strike="noStrike" cap="none" dirty="0" smtClean="0">
              <a:solidFill>
                <a:srgbClr val="DD0921"/>
              </a:solidFill>
              <a:latin typeface="Arial"/>
              <a:ea typeface="Arial"/>
              <a:cs typeface="Arial"/>
              <a:sym typeface="Arial"/>
            </a:endParaRPr>
          </a:p>
          <a:p>
            <a:pPr marL="0" marR="0" lvl="0" indent="0" algn="just" rtl="0">
              <a:lnSpc>
                <a:spcPct val="150000"/>
              </a:lnSpc>
              <a:spcBef>
                <a:spcPts val="0"/>
              </a:spcBef>
              <a:spcAft>
                <a:spcPts val="0"/>
              </a:spcAft>
              <a:buNone/>
            </a:pPr>
            <a:endParaRPr sz="1800" b="1" i="0" u="none" strike="noStrike" cap="none" dirty="0">
              <a:solidFill>
                <a:srgbClr val="DD0921"/>
              </a:solidFill>
              <a:latin typeface="Arial"/>
              <a:ea typeface="Arial"/>
              <a:cs typeface="Arial"/>
              <a:sym typeface="Aria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5"/>
                                        </p:tgtEl>
                                        <p:attrNameLst>
                                          <p:attrName>style.visibility</p:attrName>
                                        </p:attrNameLst>
                                      </p:cBhvr>
                                      <p:to>
                                        <p:strVal val="visible"/>
                                      </p:to>
                                    </p:set>
                                    <p:animEffect transition="in" filter="fade">
                                      <p:cBhvr>
                                        <p:cTn id="7" dur="500"/>
                                        <p:tgtEl>
                                          <p:spTgt spid="4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6"/>
                                        </p:tgtEl>
                                        <p:attrNameLst>
                                          <p:attrName>style.visibility</p:attrName>
                                        </p:attrNameLst>
                                      </p:cBhvr>
                                      <p:to>
                                        <p:strVal val="visible"/>
                                      </p:to>
                                    </p:set>
                                    <p:animEffect transition="in" filter="fade">
                                      <p:cBhvr>
                                        <p:cTn id="12" dur="500"/>
                                        <p:tgtEl>
                                          <p:spTgt spid="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11"/>
          <p:cNvSpPr/>
          <p:nvPr/>
        </p:nvSpPr>
        <p:spPr>
          <a:xfrm>
            <a:off x="-419100" y="-247650"/>
            <a:ext cx="1563200" cy="1752600"/>
          </a:xfrm>
          <a:custGeom>
            <a:avLst/>
            <a:gdLst/>
            <a:ahLst/>
            <a:cxnLst/>
            <a:rect l="l" t="t" r="r" b="b"/>
            <a:pathLst>
              <a:path w="62528" h="70104" extrusionOk="0">
                <a:moveTo>
                  <a:pt x="60198" y="0"/>
                </a:moveTo>
                <a:cubicBezTo>
                  <a:pt x="67092" y="17235"/>
                  <a:pt x="57322" y="40214"/>
                  <a:pt x="44196" y="53340"/>
                </a:cubicBezTo>
                <a:cubicBezTo>
                  <a:pt x="33055" y="64481"/>
                  <a:pt x="15756" y="70104"/>
                  <a:pt x="0" y="70104"/>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9" name="Google Shape;509;p11"/>
          <p:cNvSpPr txBox="1"/>
          <p:nvPr/>
        </p:nvSpPr>
        <p:spPr>
          <a:xfrm>
            <a:off x="2778446" y="54997"/>
            <a:ext cx="3362255"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1E4C4A"/>
                </a:solidFill>
                <a:latin typeface="Arial"/>
                <a:ea typeface="Arial"/>
                <a:cs typeface="Arial"/>
                <a:sym typeface="Arial"/>
              </a:rPr>
              <a:t>Nhiệm vụ 2</a:t>
            </a:r>
            <a:endParaRPr/>
          </a:p>
        </p:txBody>
      </p:sp>
      <p:sp>
        <p:nvSpPr>
          <p:cNvPr id="510" name="Google Shape;510;p11"/>
          <p:cNvSpPr txBox="1"/>
          <p:nvPr/>
        </p:nvSpPr>
        <p:spPr>
          <a:xfrm>
            <a:off x="724741" y="572335"/>
            <a:ext cx="7658392" cy="369332"/>
          </a:xfrm>
          <a:prstGeom prst="rect">
            <a:avLst/>
          </a:prstGeom>
          <a:solidFill>
            <a:srgbClr val="E2DFD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chemeClr val="dk1"/>
                </a:solidFill>
                <a:latin typeface="Arial"/>
                <a:ea typeface="Arial"/>
                <a:cs typeface="Arial"/>
                <a:sym typeface="Arial"/>
              </a:rPr>
              <a:t> Em hãy đọc câu chuyện trong SGK tr.22 và trả lời câu hỏi</a:t>
            </a:r>
            <a:endParaRPr sz="1800" b="1" i="0" u="none" strike="noStrike" cap="none">
              <a:solidFill>
                <a:schemeClr val="dk1"/>
              </a:solidFill>
              <a:latin typeface="Arial"/>
              <a:ea typeface="Arial"/>
              <a:cs typeface="Arial"/>
              <a:sym typeface="Arial"/>
            </a:endParaRPr>
          </a:p>
        </p:txBody>
      </p:sp>
      <p:sp>
        <p:nvSpPr>
          <p:cNvPr id="511" name="Google Shape;511;p11"/>
          <p:cNvSpPr/>
          <p:nvPr/>
        </p:nvSpPr>
        <p:spPr>
          <a:xfrm>
            <a:off x="1387821" y="1178100"/>
            <a:ext cx="653400" cy="653700"/>
          </a:xfrm>
          <a:prstGeom prst="ellipse">
            <a:avLst/>
          </a:prstGeom>
          <a:solidFill>
            <a:srgbClr val="3A6F6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11"/>
          <p:cNvSpPr txBox="1"/>
          <p:nvPr/>
        </p:nvSpPr>
        <p:spPr>
          <a:xfrm>
            <a:off x="3478323" y="1974610"/>
            <a:ext cx="2499038" cy="170303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1" i="0" u="none" strike="noStrike" cap="none">
                <a:solidFill>
                  <a:srgbClr val="81901D"/>
                </a:solidFill>
                <a:latin typeface="Arial"/>
                <a:ea typeface="Arial"/>
                <a:cs typeface="Arial"/>
                <a:sym typeface="Arial"/>
              </a:rPr>
              <a:t>Theo em, công bằng được biểu hiện như thế nào trong cuộc sống?</a:t>
            </a:r>
            <a:endParaRPr sz="1800" b="1" i="0" u="none" strike="noStrike" cap="none">
              <a:solidFill>
                <a:srgbClr val="81901D"/>
              </a:solidFill>
              <a:latin typeface="Arial"/>
              <a:ea typeface="Arial"/>
              <a:cs typeface="Arial"/>
              <a:sym typeface="Arial"/>
            </a:endParaRPr>
          </a:p>
        </p:txBody>
      </p:sp>
      <p:sp>
        <p:nvSpPr>
          <p:cNvPr id="513" name="Google Shape;513;p11"/>
          <p:cNvSpPr txBox="1"/>
          <p:nvPr/>
        </p:nvSpPr>
        <p:spPr>
          <a:xfrm>
            <a:off x="424842" y="1914915"/>
            <a:ext cx="2434100" cy="2118529"/>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1" i="0" u="none" strike="noStrike" cap="none">
                <a:solidFill>
                  <a:srgbClr val="345051"/>
                </a:solidFill>
                <a:latin typeface="Arial"/>
                <a:ea typeface="Arial"/>
                <a:cs typeface="Arial"/>
                <a:sym typeface="Arial"/>
              </a:rPr>
              <a:t>Chi tiết nào trong câu chuyện trên thể hiện sự công bằng của Hoàng Thái hậu Từ Dũ?</a:t>
            </a:r>
            <a:endParaRPr sz="1800" b="1" i="0" u="none" strike="noStrike" cap="none">
              <a:solidFill>
                <a:srgbClr val="345051"/>
              </a:solidFill>
              <a:latin typeface="Arial"/>
              <a:ea typeface="Arial"/>
              <a:cs typeface="Arial"/>
              <a:sym typeface="Arial"/>
            </a:endParaRPr>
          </a:p>
        </p:txBody>
      </p:sp>
      <p:sp>
        <p:nvSpPr>
          <p:cNvPr id="514" name="Google Shape;514;p11"/>
          <p:cNvSpPr/>
          <p:nvPr/>
        </p:nvSpPr>
        <p:spPr>
          <a:xfrm>
            <a:off x="4459573" y="1261215"/>
            <a:ext cx="653400" cy="653700"/>
          </a:xfrm>
          <a:prstGeom prst="ellipse">
            <a:avLst/>
          </a:prstGeom>
          <a:solidFill>
            <a:srgbClr val="BFD5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11"/>
          <p:cNvSpPr txBox="1"/>
          <p:nvPr/>
        </p:nvSpPr>
        <p:spPr>
          <a:xfrm>
            <a:off x="6596742" y="1927937"/>
            <a:ext cx="2434099" cy="170303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1" i="0" u="none" strike="noStrike" cap="none">
                <a:solidFill>
                  <a:srgbClr val="DD0921"/>
                </a:solidFill>
                <a:latin typeface="Arial"/>
                <a:ea typeface="Arial"/>
                <a:cs typeface="Arial"/>
                <a:sym typeface="Arial"/>
              </a:rPr>
              <a:t>Ý nghĩa của công bằng là gì? Thiếu công bằng có tác hại như thế nào?</a:t>
            </a:r>
            <a:endParaRPr sz="1800" b="1" i="0" u="none" strike="noStrike" cap="none">
              <a:solidFill>
                <a:srgbClr val="DD0921"/>
              </a:solidFill>
              <a:latin typeface="Arial"/>
              <a:ea typeface="Arial"/>
              <a:cs typeface="Arial"/>
              <a:sym typeface="Arial"/>
            </a:endParaRPr>
          </a:p>
        </p:txBody>
      </p:sp>
      <p:sp>
        <p:nvSpPr>
          <p:cNvPr id="516" name="Google Shape;516;p11"/>
          <p:cNvSpPr/>
          <p:nvPr/>
        </p:nvSpPr>
        <p:spPr>
          <a:xfrm>
            <a:off x="7487091" y="1178100"/>
            <a:ext cx="653400" cy="653700"/>
          </a:xfrm>
          <a:prstGeom prst="ellipse">
            <a:avLst/>
          </a:prstGeom>
          <a:solidFill>
            <a:srgbClr val="DD09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17" name="Google Shape;517;p11"/>
          <p:cNvGrpSpPr/>
          <p:nvPr/>
        </p:nvGrpSpPr>
        <p:grpSpPr>
          <a:xfrm>
            <a:off x="7531325" y="1080488"/>
            <a:ext cx="545232" cy="695604"/>
            <a:chOff x="3471038" y="3640591"/>
            <a:chExt cx="759694" cy="969214"/>
          </a:xfrm>
        </p:grpSpPr>
        <p:sp>
          <p:nvSpPr>
            <p:cNvPr id="518" name="Google Shape;518;p11"/>
            <p:cNvSpPr/>
            <p:nvPr/>
          </p:nvSpPr>
          <p:spPr>
            <a:xfrm>
              <a:off x="3471038" y="3640591"/>
              <a:ext cx="759694" cy="965924"/>
            </a:xfrm>
            <a:custGeom>
              <a:avLst/>
              <a:gdLst/>
              <a:ahLst/>
              <a:cxnLst/>
              <a:rect l="l" t="t" r="r" b="b"/>
              <a:pathLst>
                <a:path w="14286" h="18165" extrusionOk="0">
                  <a:moveTo>
                    <a:pt x="7778" y="1841"/>
                  </a:moveTo>
                  <a:cubicBezTo>
                    <a:pt x="7768" y="1841"/>
                    <a:pt x="7768" y="1852"/>
                    <a:pt x="7768" y="1852"/>
                  </a:cubicBezTo>
                  <a:lnTo>
                    <a:pt x="7768" y="1841"/>
                  </a:lnTo>
                  <a:close/>
                  <a:moveTo>
                    <a:pt x="7695" y="2206"/>
                  </a:moveTo>
                  <a:cubicBezTo>
                    <a:pt x="7705" y="2206"/>
                    <a:pt x="7705" y="2216"/>
                    <a:pt x="7705" y="2216"/>
                  </a:cubicBezTo>
                  <a:cubicBezTo>
                    <a:pt x="7705" y="2216"/>
                    <a:pt x="7695" y="2216"/>
                    <a:pt x="7695" y="2206"/>
                  </a:cubicBezTo>
                  <a:close/>
                  <a:moveTo>
                    <a:pt x="8101" y="2685"/>
                  </a:moveTo>
                  <a:lnTo>
                    <a:pt x="8101" y="2695"/>
                  </a:lnTo>
                  <a:cubicBezTo>
                    <a:pt x="8101" y="2706"/>
                    <a:pt x="8090" y="2706"/>
                    <a:pt x="8090" y="2706"/>
                  </a:cubicBezTo>
                  <a:cubicBezTo>
                    <a:pt x="8090" y="2706"/>
                    <a:pt x="8101" y="2695"/>
                    <a:pt x="8101" y="2685"/>
                  </a:cubicBezTo>
                  <a:close/>
                  <a:moveTo>
                    <a:pt x="8226" y="3490"/>
                  </a:moveTo>
                  <a:cubicBezTo>
                    <a:pt x="8233" y="3494"/>
                    <a:pt x="8240" y="3500"/>
                    <a:pt x="8247" y="3507"/>
                  </a:cubicBezTo>
                  <a:lnTo>
                    <a:pt x="8236" y="3507"/>
                  </a:lnTo>
                  <a:cubicBezTo>
                    <a:pt x="8236" y="3498"/>
                    <a:pt x="8228" y="3497"/>
                    <a:pt x="8226" y="3490"/>
                  </a:cubicBezTo>
                  <a:close/>
                  <a:moveTo>
                    <a:pt x="8652" y="3694"/>
                  </a:moveTo>
                  <a:lnTo>
                    <a:pt x="8652" y="3694"/>
                  </a:lnTo>
                  <a:cubicBezTo>
                    <a:pt x="8663" y="3705"/>
                    <a:pt x="8663" y="3705"/>
                    <a:pt x="8663" y="3715"/>
                  </a:cubicBezTo>
                  <a:cubicBezTo>
                    <a:pt x="8663" y="3715"/>
                    <a:pt x="8663" y="3705"/>
                    <a:pt x="8652" y="3694"/>
                  </a:cubicBezTo>
                  <a:close/>
                  <a:moveTo>
                    <a:pt x="8476" y="6110"/>
                  </a:moveTo>
                  <a:lnTo>
                    <a:pt x="8476" y="6121"/>
                  </a:lnTo>
                  <a:lnTo>
                    <a:pt x="8465" y="6121"/>
                  </a:lnTo>
                  <a:cubicBezTo>
                    <a:pt x="8465" y="6110"/>
                    <a:pt x="8465" y="6110"/>
                    <a:pt x="8476" y="6110"/>
                  </a:cubicBezTo>
                  <a:close/>
                  <a:moveTo>
                    <a:pt x="10985" y="6735"/>
                  </a:moveTo>
                  <a:cubicBezTo>
                    <a:pt x="10975" y="6745"/>
                    <a:pt x="10964" y="6755"/>
                    <a:pt x="10954" y="6755"/>
                  </a:cubicBezTo>
                  <a:lnTo>
                    <a:pt x="10954" y="6735"/>
                  </a:lnTo>
                  <a:close/>
                  <a:moveTo>
                    <a:pt x="11859" y="6933"/>
                  </a:moveTo>
                  <a:lnTo>
                    <a:pt x="11859" y="6943"/>
                  </a:lnTo>
                  <a:lnTo>
                    <a:pt x="11849" y="6933"/>
                  </a:lnTo>
                  <a:close/>
                  <a:moveTo>
                    <a:pt x="8226" y="7099"/>
                  </a:moveTo>
                  <a:cubicBezTo>
                    <a:pt x="8236" y="7099"/>
                    <a:pt x="8236" y="7099"/>
                    <a:pt x="8236" y="7109"/>
                  </a:cubicBezTo>
                  <a:lnTo>
                    <a:pt x="8226" y="7099"/>
                  </a:lnTo>
                  <a:close/>
                  <a:moveTo>
                    <a:pt x="8382" y="7433"/>
                  </a:moveTo>
                  <a:cubicBezTo>
                    <a:pt x="8382" y="7433"/>
                    <a:pt x="8382" y="7443"/>
                    <a:pt x="8393" y="7453"/>
                  </a:cubicBezTo>
                  <a:lnTo>
                    <a:pt x="8382" y="7453"/>
                  </a:lnTo>
                  <a:lnTo>
                    <a:pt x="8382" y="7433"/>
                  </a:lnTo>
                  <a:close/>
                  <a:moveTo>
                    <a:pt x="10600" y="7942"/>
                  </a:moveTo>
                  <a:lnTo>
                    <a:pt x="10600" y="7953"/>
                  </a:lnTo>
                  <a:lnTo>
                    <a:pt x="10589" y="7942"/>
                  </a:lnTo>
                  <a:close/>
                  <a:moveTo>
                    <a:pt x="6237" y="9994"/>
                  </a:moveTo>
                  <a:cubicBezTo>
                    <a:pt x="6237" y="9994"/>
                    <a:pt x="6237" y="10004"/>
                    <a:pt x="6227" y="10004"/>
                  </a:cubicBezTo>
                  <a:lnTo>
                    <a:pt x="6237" y="9994"/>
                  </a:lnTo>
                  <a:close/>
                  <a:moveTo>
                    <a:pt x="1708" y="10233"/>
                  </a:moveTo>
                  <a:lnTo>
                    <a:pt x="1708" y="10233"/>
                  </a:lnTo>
                  <a:cubicBezTo>
                    <a:pt x="1697" y="10254"/>
                    <a:pt x="1697" y="10265"/>
                    <a:pt x="1687" y="10285"/>
                  </a:cubicBezTo>
                  <a:lnTo>
                    <a:pt x="1676" y="10285"/>
                  </a:lnTo>
                  <a:cubicBezTo>
                    <a:pt x="1687" y="10265"/>
                    <a:pt x="1697" y="10244"/>
                    <a:pt x="1708" y="10233"/>
                  </a:cubicBezTo>
                  <a:close/>
                  <a:moveTo>
                    <a:pt x="2447" y="10431"/>
                  </a:moveTo>
                  <a:lnTo>
                    <a:pt x="2437" y="10441"/>
                  </a:lnTo>
                  <a:lnTo>
                    <a:pt x="2437" y="10431"/>
                  </a:lnTo>
                  <a:close/>
                  <a:moveTo>
                    <a:pt x="4955" y="10688"/>
                  </a:moveTo>
                  <a:cubicBezTo>
                    <a:pt x="4959" y="10688"/>
                    <a:pt x="4963" y="10689"/>
                    <a:pt x="4967" y="10691"/>
                  </a:cubicBezTo>
                  <a:cubicBezTo>
                    <a:pt x="4977" y="10691"/>
                    <a:pt x="4987" y="10691"/>
                    <a:pt x="4987" y="10702"/>
                  </a:cubicBezTo>
                  <a:cubicBezTo>
                    <a:pt x="4957" y="10702"/>
                    <a:pt x="4936" y="10712"/>
                    <a:pt x="4915" y="10712"/>
                  </a:cubicBezTo>
                  <a:cubicBezTo>
                    <a:pt x="4923" y="10704"/>
                    <a:pt x="4938" y="10688"/>
                    <a:pt x="4955" y="10688"/>
                  </a:cubicBezTo>
                  <a:close/>
                  <a:moveTo>
                    <a:pt x="7968" y="1"/>
                  </a:moveTo>
                  <a:cubicBezTo>
                    <a:pt x="7954" y="1"/>
                    <a:pt x="7940" y="3"/>
                    <a:pt x="7924" y="8"/>
                  </a:cubicBezTo>
                  <a:cubicBezTo>
                    <a:pt x="7789" y="50"/>
                    <a:pt x="7789" y="207"/>
                    <a:pt x="7799" y="332"/>
                  </a:cubicBezTo>
                  <a:cubicBezTo>
                    <a:pt x="7799" y="404"/>
                    <a:pt x="7768" y="487"/>
                    <a:pt x="7830" y="550"/>
                  </a:cubicBezTo>
                  <a:cubicBezTo>
                    <a:pt x="7830" y="571"/>
                    <a:pt x="7819" y="591"/>
                    <a:pt x="7819" y="612"/>
                  </a:cubicBezTo>
                  <a:cubicBezTo>
                    <a:pt x="7809" y="623"/>
                    <a:pt x="7789" y="644"/>
                    <a:pt x="7789" y="675"/>
                  </a:cubicBezTo>
                  <a:lnTo>
                    <a:pt x="7778" y="675"/>
                  </a:lnTo>
                  <a:cubicBezTo>
                    <a:pt x="7685" y="727"/>
                    <a:pt x="7643" y="821"/>
                    <a:pt x="7653" y="935"/>
                  </a:cubicBezTo>
                  <a:cubicBezTo>
                    <a:pt x="7653" y="977"/>
                    <a:pt x="7653" y="1019"/>
                    <a:pt x="7643" y="1050"/>
                  </a:cubicBezTo>
                  <a:cubicBezTo>
                    <a:pt x="7622" y="1060"/>
                    <a:pt x="7601" y="1070"/>
                    <a:pt x="7590" y="1091"/>
                  </a:cubicBezTo>
                  <a:lnTo>
                    <a:pt x="7590" y="1081"/>
                  </a:lnTo>
                  <a:lnTo>
                    <a:pt x="7590" y="1081"/>
                  </a:lnTo>
                  <a:cubicBezTo>
                    <a:pt x="7507" y="1299"/>
                    <a:pt x="7611" y="1529"/>
                    <a:pt x="7528" y="1748"/>
                  </a:cubicBezTo>
                  <a:cubicBezTo>
                    <a:pt x="7539" y="1758"/>
                    <a:pt x="7528" y="1778"/>
                    <a:pt x="7528" y="1789"/>
                  </a:cubicBezTo>
                  <a:cubicBezTo>
                    <a:pt x="7497" y="1831"/>
                    <a:pt x="7497" y="1862"/>
                    <a:pt x="7518" y="1903"/>
                  </a:cubicBezTo>
                  <a:cubicBezTo>
                    <a:pt x="7507" y="1903"/>
                    <a:pt x="7486" y="1903"/>
                    <a:pt x="7465" y="1914"/>
                  </a:cubicBezTo>
                  <a:cubicBezTo>
                    <a:pt x="7455" y="1935"/>
                    <a:pt x="7435" y="1956"/>
                    <a:pt x="7424" y="1977"/>
                  </a:cubicBezTo>
                  <a:cubicBezTo>
                    <a:pt x="7414" y="2039"/>
                    <a:pt x="7403" y="2102"/>
                    <a:pt x="7351" y="2143"/>
                  </a:cubicBezTo>
                  <a:cubicBezTo>
                    <a:pt x="7351" y="2164"/>
                    <a:pt x="7341" y="2174"/>
                    <a:pt x="7341" y="2195"/>
                  </a:cubicBezTo>
                  <a:cubicBezTo>
                    <a:pt x="7320" y="2195"/>
                    <a:pt x="7310" y="2206"/>
                    <a:pt x="7289" y="2206"/>
                  </a:cubicBezTo>
                  <a:cubicBezTo>
                    <a:pt x="7278" y="2227"/>
                    <a:pt x="7257" y="2247"/>
                    <a:pt x="7236" y="2268"/>
                  </a:cubicBezTo>
                  <a:cubicBezTo>
                    <a:pt x="7236" y="2320"/>
                    <a:pt x="7226" y="2362"/>
                    <a:pt x="7174" y="2382"/>
                  </a:cubicBezTo>
                  <a:lnTo>
                    <a:pt x="7174" y="2435"/>
                  </a:lnTo>
                  <a:cubicBezTo>
                    <a:pt x="7153" y="2445"/>
                    <a:pt x="7143" y="2445"/>
                    <a:pt x="7122" y="2456"/>
                  </a:cubicBezTo>
                  <a:cubicBezTo>
                    <a:pt x="7111" y="2497"/>
                    <a:pt x="7101" y="2539"/>
                    <a:pt x="7060" y="2570"/>
                  </a:cubicBezTo>
                  <a:cubicBezTo>
                    <a:pt x="7060" y="2601"/>
                    <a:pt x="7060" y="2643"/>
                    <a:pt x="7049" y="2674"/>
                  </a:cubicBezTo>
                  <a:cubicBezTo>
                    <a:pt x="7039" y="2685"/>
                    <a:pt x="7018" y="2685"/>
                    <a:pt x="7007" y="2685"/>
                  </a:cubicBezTo>
                  <a:cubicBezTo>
                    <a:pt x="6987" y="2747"/>
                    <a:pt x="6997" y="2820"/>
                    <a:pt x="6935" y="2851"/>
                  </a:cubicBezTo>
                  <a:cubicBezTo>
                    <a:pt x="6914" y="2872"/>
                    <a:pt x="6903" y="2893"/>
                    <a:pt x="6882" y="2914"/>
                  </a:cubicBezTo>
                  <a:lnTo>
                    <a:pt x="6882" y="2965"/>
                  </a:lnTo>
                  <a:cubicBezTo>
                    <a:pt x="6872" y="2965"/>
                    <a:pt x="6862" y="2976"/>
                    <a:pt x="6852" y="2986"/>
                  </a:cubicBezTo>
                  <a:cubicBezTo>
                    <a:pt x="6852" y="3007"/>
                    <a:pt x="6841" y="3018"/>
                    <a:pt x="6841" y="3028"/>
                  </a:cubicBezTo>
                  <a:cubicBezTo>
                    <a:pt x="6831" y="3028"/>
                    <a:pt x="6831" y="3039"/>
                    <a:pt x="6820" y="3039"/>
                  </a:cubicBezTo>
                  <a:lnTo>
                    <a:pt x="6820" y="3060"/>
                  </a:lnTo>
                  <a:cubicBezTo>
                    <a:pt x="6820" y="3070"/>
                    <a:pt x="6810" y="3080"/>
                    <a:pt x="6799" y="3080"/>
                  </a:cubicBezTo>
                  <a:cubicBezTo>
                    <a:pt x="6799" y="3101"/>
                    <a:pt x="6789" y="3122"/>
                    <a:pt x="6778" y="3143"/>
                  </a:cubicBezTo>
                  <a:cubicBezTo>
                    <a:pt x="6778" y="3153"/>
                    <a:pt x="6768" y="3153"/>
                    <a:pt x="6757" y="3153"/>
                  </a:cubicBezTo>
                  <a:lnTo>
                    <a:pt x="6757" y="3174"/>
                  </a:lnTo>
                  <a:cubicBezTo>
                    <a:pt x="6747" y="3194"/>
                    <a:pt x="6737" y="3215"/>
                    <a:pt x="6727" y="3247"/>
                  </a:cubicBezTo>
                  <a:cubicBezTo>
                    <a:pt x="6706" y="3299"/>
                    <a:pt x="6664" y="3340"/>
                    <a:pt x="6643" y="3403"/>
                  </a:cubicBezTo>
                  <a:cubicBezTo>
                    <a:pt x="6643" y="3414"/>
                    <a:pt x="6643" y="3434"/>
                    <a:pt x="6633" y="3444"/>
                  </a:cubicBezTo>
                  <a:cubicBezTo>
                    <a:pt x="6623" y="3465"/>
                    <a:pt x="6602" y="3486"/>
                    <a:pt x="6591" y="3507"/>
                  </a:cubicBezTo>
                  <a:cubicBezTo>
                    <a:pt x="6549" y="3538"/>
                    <a:pt x="6560" y="3590"/>
                    <a:pt x="6528" y="3622"/>
                  </a:cubicBezTo>
                  <a:cubicBezTo>
                    <a:pt x="6487" y="3653"/>
                    <a:pt x="6498" y="3715"/>
                    <a:pt x="6466" y="3747"/>
                  </a:cubicBezTo>
                  <a:cubicBezTo>
                    <a:pt x="6435" y="3778"/>
                    <a:pt x="6435" y="3809"/>
                    <a:pt x="6456" y="3840"/>
                  </a:cubicBezTo>
                  <a:cubicBezTo>
                    <a:pt x="6435" y="3840"/>
                    <a:pt x="6414" y="3851"/>
                    <a:pt x="6403" y="3872"/>
                  </a:cubicBezTo>
                  <a:cubicBezTo>
                    <a:pt x="6414" y="3892"/>
                    <a:pt x="6403" y="3902"/>
                    <a:pt x="6403" y="3923"/>
                  </a:cubicBezTo>
                  <a:cubicBezTo>
                    <a:pt x="6383" y="3944"/>
                    <a:pt x="6373" y="3965"/>
                    <a:pt x="6383" y="3997"/>
                  </a:cubicBezTo>
                  <a:lnTo>
                    <a:pt x="6383" y="4027"/>
                  </a:lnTo>
                  <a:cubicBezTo>
                    <a:pt x="6373" y="4048"/>
                    <a:pt x="6352" y="4069"/>
                    <a:pt x="6341" y="4090"/>
                  </a:cubicBezTo>
                  <a:cubicBezTo>
                    <a:pt x="6320" y="4101"/>
                    <a:pt x="6310" y="4111"/>
                    <a:pt x="6289" y="4111"/>
                  </a:cubicBezTo>
                  <a:cubicBezTo>
                    <a:pt x="6289" y="4152"/>
                    <a:pt x="6279" y="4184"/>
                    <a:pt x="6279" y="4215"/>
                  </a:cubicBezTo>
                  <a:lnTo>
                    <a:pt x="6299" y="4215"/>
                  </a:lnTo>
                  <a:cubicBezTo>
                    <a:pt x="6269" y="4288"/>
                    <a:pt x="6299" y="4392"/>
                    <a:pt x="6227" y="4455"/>
                  </a:cubicBezTo>
                  <a:cubicBezTo>
                    <a:pt x="6227" y="4517"/>
                    <a:pt x="6227" y="4580"/>
                    <a:pt x="6174" y="4631"/>
                  </a:cubicBezTo>
                  <a:lnTo>
                    <a:pt x="6174" y="4913"/>
                  </a:lnTo>
                  <a:cubicBezTo>
                    <a:pt x="6154" y="4934"/>
                    <a:pt x="6144" y="4955"/>
                    <a:pt x="6144" y="4985"/>
                  </a:cubicBezTo>
                  <a:cubicBezTo>
                    <a:pt x="6154" y="5184"/>
                    <a:pt x="6112" y="5381"/>
                    <a:pt x="6164" y="5579"/>
                  </a:cubicBezTo>
                  <a:cubicBezTo>
                    <a:pt x="6174" y="5589"/>
                    <a:pt x="6174" y="5600"/>
                    <a:pt x="6174" y="5621"/>
                  </a:cubicBezTo>
                  <a:cubicBezTo>
                    <a:pt x="6174" y="5644"/>
                    <a:pt x="6186" y="5656"/>
                    <a:pt x="6201" y="5656"/>
                  </a:cubicBezTo>
                  <a:cubicBezTo>
                    <a:pt x="6206" y="5656"/>
                    <a:pt x="6211" y="5654"/>
                    <a:pt x="6216" y="5652"/>
                  </a:cubicBezTo>
                  <a:cubicBezTo>
                    <a:pt x="6227" y="5663"/>
                    <a:pt x="6227" y="5673"/>
                    <a:pt x="6227" y="5673"/>
                  </a:cubicBezTo>
                  <a:cubicBezTo>
                    <a:pt x="6216" y="5683"/>
                    <a:pt x="6206" y="5704"/>
                    <a:pt x="6206" y="5714"/>
                  </a:cubicBezTo>
                  <a:cubicBezTo>
                    <a:pt x="6195" y="5746"/>
                    <a:pt x="6195" y="5787"/>
                    <a:pt x="6227" y="5808"/>
                  </a:cubicBezTo>
                  <a:cubicBezTo>
                    <a:pt x="6279" y="5860"/>
                    <a:pt x="6227" y="5943"/>
                    <a:pt x="6299" y="5985"/>
                  </a:cubicBezTo>
                  <a:cubicBezTo>
                    <a:pt x="6320" y="6027"/>
                    <a:pt x="6310" y="6079"/>
                    <a:pt x="6362" y="6100"/>
                  </a:cubicBezTo>
                  <a:lnTo>
                    <a:pt x="6352" y="6100"/>
                  </a:lnTo>
                  <a:cubicBezTo>
                    <a:pt x="6362" y="6110"/>
                    <a:pt x="6373" y="6121"/>
                    <a:pt x="6393" y="6131"/>
                  </a:cubicBezTo>
                  <a:cubicBezTo>
                    <a:pt x="6383" y="6141"/>
                    <a:pt x="6383" y="6151"/>
                    <a:pt x="6393" y="6162"/>
                  </a:cubicBezTo>
                  <a:cubicBezTo>
                    <a:pt x="6403" y="6183"/>
                    <a:pt x="6414" y="6193"/>
                    <a:pt x="6414" y="6214"/>
                  </a:cubicBezTo>
                  <a:cubicBezTo>
                    <a:pt x="6424" y="6246"/>
                    <a:pt x="6445" y="6266"/>
                    <a:pt x="6466" y="6287"/>
                  </a:cubicBezTo>
                  <a:cubicBezTo>
                    <a:pt x="6487" y="6308"/>
                    <a:pt x="6498" y="6329"/>
                    <a:pt x="6518" y="6350"/>
                  </a:cubicBezTo>
                  <a:cubicBezTo>
                    <a:pt x="6560" y="6381"/>
                    <a:pt x="6549" y="6433"/>
                    <a:pt x="6591" y="6464"/>
                  </a:cubicBezTo>
                  <a:cubicBezTo>
                    <a:pt x="6602" y="6485"/>
                    <a:pt x="6612" y="6505"/>
                    <a:pt x="6633" y="6516"/>
                  </a:cubicBezTo>
                  <a:cubicBezTo>
                    <a:pt x="6643" y="6526"/>
                    <a:pt x="6653" y="6547"/>
                    <a:pt x="6643" y="6558"/>
                  </a:cubicBezTo>
                  <a:cubicBezTo>
                    <a:pt x="6653" y="6600"/>
                    <a:pt x="6674" y="6620"/>
                    <a:pt x="6706" y="6641"/>
                  </a:cubicBezTo>
                  <a:cubicBezTo>
                    <a:pt x="6716" y="6662"/>
                    <a:pt x="6737" y="6683"/>
                    <a:pt x="6768" y="6693"/>
                  </a:cubicBezTo>
                  <a:cubicBezTo>
                    <a:pt x="6778" y="6725"/>
                    <a:pt x="6799" y="6745"/>
                    <a:pt x="6820" y="6755"/>
                  </a:cubicBezTo>
                  <a:lnTo>
                    <a:pt x="6882" y="6818"/>
                  </a:lnTo>
                  <a:cubicBezTo>
                    <a:pt x="6893" y="6839"/>
                    <a:pt x="6914" y="6860"/>
                    <a:pt x="6935" y="6880"/>
                  </a:cubicBezTo>
                  <a:cubicBezTo>
                    <a:pt x="6956" y="6901"/>
                    <a:pt x="6977" y="6922"/>
                    <a:pt x="6997" y="6933"/>
                  </a:cubicBezTo>
                  <a:lnTo>
                    <a:pt x="7060" y="6995"/>
                  </a:lnTo>
                  <a:cubicBezTo>
                    <a:pt x="7079" y="7015"/>
                    <a:pt x="7104" y="7022"/>
                    <a:pt x="7127" y="7022"/>
                  </a:cubicBezTo>
                  <a:cubicBezTo>
                    <a:pt x="7140" y="7022"/>
                    <a:pt x="7152" y="7020"/>
                    <a:pt x="7164" y="7016"/>
                  </a:cubicBezTo>
                  <a:cubicBezTo>
                    <a:pt x="7174" y="7026"/>
                    <a:pt x="7174" y="7037"/>
                    <a:pt x="7174" y="7058"/>
                  </a:cubicBezTo>
                  <a:cubicBezTo>
                    <a:pt x="7257" y="7068"/>
                    <a:pt x="7310" y="7109"/>
                    <a:pt x="7351" y="7172"/>
                  </a:cubicBezTo>
                  <a:lnTo>
                    <a:pt x="7414" y="7172"/>
                  </a:lnTo>
                  <a:cubicBezTo>
                    <a:pt x="7424" y="7183"/>
                    <a:pt x="7445" y="7183"/>
                    <a:pt x="7465" y="7183"/>
                  </a:cubicBezTo>
                  <a:cubicBezTo>
                    <a:pt x="7465" y="7193"/>
                    <a:pt x="7476" y="7214"/>
                    <a:pt x="7486" y="7224"/>
                  </a:cubicBezTo>
                  <a:cubicBezTo>
                    <a:pt x="7507" y="7224"/>
                    <a:pt x="7518" y="7234"/>
                    <a:pt x="7539" y="7245"/>
                  </a:cubicBezTo>
                  <a:lnTo>
                    <a:pt x="7539" y="7214"/>
                  </a:lnTo>
                  <a:cubicBezTo>
                    <a:pt x="7560" y="7224"/>
                    <a:pt x="7570" y="7224"/>
                    <a:pt x="7580" y="7234"/>
                  </a:cubicBezTo>
                  <a:cubicBezTo>
                    <a:pt x="7590" y="7245"/>
                    <a:pt x="7601" y="7266"/>
                    <a:pt x="7601" y="7287"/>
                  </a:cubicBezTo>
                  <a:cubicBezTo>
                    <a:pt x="7653" y="7297"/>
                    <a:pt x="7726" y="7287"/>
                    <a:pt x="7778" y="7338"/>
                  </a:cubicBezTo>
                  <a:cubicBezTo>
                    <a:pt x="7819" y="7338"/>
                    <a:pt x="7861" y="7349"/>
                    <a:pt x="7893" y="7391"/>
                  </a:cubicBezTo>
                  <a:lnTo>
                    <a:pt x="7944" y="7391"/>
                  </a:lnTo>
                  <a:cubicBezTo>
                    <a:pt x="7976" y="7422"/>
                    <a:pt x="8049" y="7412"/>
                    <a:pt x="8059" y="7474"/>
                  </a:cubicBezTo>
                  <a:cubicBezTo>
                    <a:pt x="8111" y="7495"/>
                    <a:pt x="8111" y="7537"/>
                    <a:pt x="8122" y="7588"/>
                  </a:cubicBezTo>
                  <a:lnTo>
                    <a:pt x="8184" y="7588"/>
                  </a:lnTo>
                  <a:lnTo>
                    <a:pt x="8184" y="7641"/>
                  </a:lnTo>
                  <a:lnTo>
                    <a:pt x="8205" y="7641"/>
                  </a:lnTo>
                  <a:lnTo>
                    <a:pt x="8205" y="7651"/>
                  </a:lnTo>
                  <a:cubicBezTo>
                    <a:pt x="8215" y="7682"/>
                    <a:pt x="8215" y="7703"/>
                    <a:pt x="8226" y="7724"/>
                  </a:cubicBezTo>
                  <a:cubicBezTo>
                    <a:pt x="8236" y="7755"/>
                    <a:pt x="8236" y="7776"/>
                    <a:pt x="8247" y="7797"/>
                  </a:cubicBezTo>
                  <a:lnTo>
                    <a:pt x="8247" y="7817"/>
                  </a:lnTo>
                  <a:lnTo>
                    <a:pt x="8257" y="7817"/>
                  </a:lnTo>
                  <a:cubicBezTo>
                    <a:pt x="8257" y="7838"/>
                    <a:pt x="8268" y="7859"/>
                    <a:pt x="8268" y="7891"/>
                  </a:cubicBezTo>
                  <a:cubicBezTo>
                    <a:pt x="8288" y="7984"/>
                    <a:pt x="8236" y="8088"/>
                    <a:pt x="8309" y="8182"/>
                  </a:cubicBezTo>
                  <a:cubicBezTo>
                    <a:pt x="8351" y="8224"/>
                    <a:pt x="8340" y="8255"/>
                    <a:pt x="8298" y="8296"/>
                  </a:cubicBezTo>
                  <a:cubicBezTo>
                    <a:pt x="8257" y="8432"/>
                    <a:pt x="8247" y="8578"/>
                    <a:pt x="8309" y="8713"/>
                  </a:cubicBezTo>
                  <a:cubicBezTo>
                    <a:pt x="8319" y="8744"/>
                    <a:pt x="8319" y="8786"/>
                    <a:pt x="8298" y="8817"/>
                  </a:cubicBezTo>
                  <a:cubicBezTo>
                    <a:pt x="8319" y="8849"/>
                    <a:pt x="8330" y="8890"/>
                    <a:pt x="8351" y="8921"/>
                  </a:cubicBezTo>
                  <a:cubicBezTo>
                    <a:pt x="8351" y="8921"/>
                    <a:pt x="8361" y="8921"/>
                    <a:pt x="8361" y="8932"/>
                  </a:cubicBezTo>
                  <a:lnTo>
                    <a:pt x="8361" y="9004"/>
                  </a:lnTo>
                  <a:cubicBezTo>
                    <a:pt x="8382" y="9004"/>
                    <a:pt x="8393" y="9015"/>
                    <a:pt x="8403" y="9015"/>
                  </a:cubicBezTo>
                  <a:cubicBezTo>
                    <a:pt x="8393" y="9099"/>
                    <a:pt x="8403" y="9171"/>
                    <a:pt x="8423" y="9244"/>
                  </a:cubicBezTo>
                  <a:lnTo>
                    <a:pt x="8423" y="10420"/>
                  </a:lnTo>
                  <a:cubicBezTo>
                    <a:pt x="8476" y="10566"/>
                    <a:pt x="8476" y="10702"/>
                    <a:pt x="8423" y="10848"/>
                  </a:cubicBezTo>
                  <a:lnTo>
                    <a:pt x="8423" y="11607"/>
                  </a:lnTo>
                  <a:cubicBezTo>
                    <a:pt x="8393" y="11702"/>
                    <a:pt x="8382" y="11795"/>
                    <a:pt x="8403" y="11889"/>
                  </a:cubicBezTo>
                  <a:cubicBezTo>
                    <a:pt x="8393" y="11899"/>
                    <a:pt x="8382" y="11910"/>
                    <a:pt x="8361" y="11910"/>
                  </a:cubicBezTo>
                  <a:cubicBezTo>
                    <a:pt x="8361" y="12014"/>
                    <a:pt x="8361" y="12107"/>
                    <a:pt x="8351" y="12201"/>
                  </a:cubicBezTo>
                  <a:cubicBezTo>
                    <a:pt x="8351" y="12222"/>
                    <a:pt x="8340" y="12232"/>
                    <a:pt x="8309" y="12232"/>
                  </a:cubicBezTo>
                  <a:cubicBezTo>
                    <a:pt x="8257" y="12201"/>
                    <a:pt x="8236" y="12149"/>
                    <a:pt x="8236" y="12086"/>
                  </a:cubicBezTo>
                  <a:cubicBezTo>
                    <a:pt x="8184" y="12066"/>
                    <a:pt x="8174" y="12024"/>
                    <a:pt x="8164" y="11972"/>
                  </a:cubicBezTo>
                  <a:cubicBezTo>
                    <a:pt x="8132" y="11961"/>
                    <a:pt x="8122" y="11941"/>
                    <a:pt x="8122" y="11899"/>
                  </a:cubicBezTo>
                  <a:lnTo>
                    <a:pt x="8080" y="11899"/>
                  </a:lnTo>
                  <a:lnTo>
                    <a:pt x="8049" y="11806"/>
                  </a:lnTo>
                  <a:cubicBezTo>
                    <a:pt x="8018" y="11785"/>
                    <a:pt x="8007" y="11764"/>
                    <a:pt x="8007" y="11732"/>
                  </a:cubicBezTo>
                  <a:cubicBezTo>
                    <a:pt x="7914" y="11639"/>
                    <a:pt x="7809" y="11556"/>
                    <a:pt x="7747" y="11452"/>
                  </a:cubicBezTo>
                  <a:cubicBezTo>
                    <a:pt x="7715" y="11441"/>
                    <a:pt x="7705" y="11410"/>
                    <a:pt x="7695" y="11378"/>
                  </a:cubicBezTo>
                  <a:lnTo>
                    <a:pt x="7674" y="11378"/>
                  </a:lnTo>
                  <a:cubicBezTo>
                    <a:pt x="7674" y="11358"/>
                    <a:pt x="7664" y="11337"/>
                    <a:pt x="7643" y="11316"/>
                  </a:cubicBezTo>
                  <a:cubicBezTo>
                    <a:pt x="7611" y="11285"/>
                    <a:pt x="7622" y="11223"/>
                    <a:pt x="7580" y="11202"/>
                  </a:cubicBezTo>
                  <a:cubicBezTo>
                    <a:pt x="7570" y="11170"/>
                    <a:pt x="7549" y="11160"/>
                    <a:pt x="7518" y="11149"/>
                  </a:cubicBezTo>
                  <a:cubicBezTo>
                    <a:pt x="7507" y="11118"/>
                    <a:pt x="7486" y="11098"/>
                    <a:pt x="7455" y="11087"/>
                  </a:cubicBezTo>
                  <a:cubicBezTo>
                    <a:pt x="7414" y="11024"/>
                    <a:pt x="7351" y="11003"/>
                    <a:pt x="7289" y="10962"/>
                  </a:cubicBezTo>
                  <a:cubicBezTo>
                    <a:pt x="7268" y="10920"/>
                    <a:pt x="7206" y="10941"/>
                    <a:pt x="7174" y="10899"/>
                  </a:cubicBezTo>
                  <a:cubicBezTo>
                    <a:pt x="7153" y="10879"/>
                    <a:pt x="7132" y="10858"/>
                    <a:pt x="7101" y="10848"/>
                  </a:cubicBezTo>
                  <a:cubicBezTo>
                    <a:pt x="7091" y="10816"/>
                    <a:pt x="7081" y="10795"/>
                    <a:pt x="7049" y="10795"/>
                  </a:cubicBezTo>
                  <a:cubicBezTo>
                    <a:pt x="7018" y="10744"/>
                    <a:pt x="6966" y="10754"/>
                    <a:pt x="6935" y="10723"/>
                  </a:cubicBezTo>
                  <a:cubicBezTo>
                    <a:pt x="6914" y="10702"/>
                    <a:pt x="6893" y="10702"/>
                    <a:pt x="6862" y="10702"/>
                  </a:cubicBezTo>
                  <a:cubicBezTo>
                    <a:pt x="6862" y="10712"/>
                    <a:pt x="6862" y="10712"/>
                    <a:pt x="6852" y="10712"/>
                  </a:cubicBezTo>
                  <a:cubicBezTo>
                    <a:pt x="6841" y="10691"/>
                    <a:pt x="6831" y="10681"/>
                    <a:pt x="6810" y="10670"/>
                  </a:cubicBezTo>
                  <a:cubicBezTo>
                    <a:pt x="6778" y="10670"/>
                    <a:pt x="6757" y="10649"/>
                    <a:pt x="6747" y="10619"/>
                  </a:cubicBezTo>
                  <a:cubicBezTo>
                    <a:pt x="6716" y="10608"/>
                    <a:pt x="6695" y="10587"/>
                    <a:pt x="6685" y="10566"/>
                  </a:cubicBezTo>
                  <a:cubicBezTo>
                    <a:pt x="6633" y="10535"/>
                    <a:pt x="6581" y="10504"/>
                    <a:pt x="6528" y="10483"/>
                  </a:cubicBezTo>
                  <a:cubicBezTo>
                    <a:pt x="6528" y="10462"/>
                    <a:pt x="6518" y="10452"/>
                    <a:pt x="6518" y="10431"/>
                  </a:cubicBezTo>
                  <a:cubicBezTo>
                    <a:pt x="6498" y="10431"/>
                    <a:pt x="6487" y="10441"/>
                    <a:pt x="6466" y="10441"/>
                  </a:cubicBezTo>
                  <a:cubicBezTo>
                    <a:pt x="6445" y="10431"/>
                    <a:pt x="6424" y="10431"/>
                    <a:pt x="6403" y="10420"/>
                  </a:cubicBezTo>
                  <a:cubicBezTo>
                    <a:pt x="6403" y="10410"/>
                    <a:pt x="6403" y="10390"/>
                    <a:pt x="6393" y="10379"/>
                  </a:cubicBezTo>
                  <a:lnTo>
                    <a:pt x="6341" y="10379"/>
                  </a:lnTo>
                  <a:lnTo>
                    <a:pt x="6341" y="10369"/>
                  </a:lnTo>
                  <a:lnTo>
                    <a:pt x="6341" y="10306"/>
                  </a:lnTo>
                  <a:lnTo>
                    <a:pt x="6320" y="10306"/>
                  </a:lnTo>
                  <a:lnTo>
                    <a:pt x="6320" y="10285"/>
                  </a:lnTo>
                  <a:cubicBezTo>
                    <a:pt x="6310" y="10244"/>
                    <a:pt x="6320" y="10202"/>
                    <a:pt x="6341" y="10171"/>
                  </a:cubicBezTo>
                  <a:lnTo>
                    <a:pt x="6341" y="10150"/>
                  </a:lnTo>
                  <a:cubicBezTo>
                    <a:pt x="6310" y="10098"/>
                    <a:pt x="6341" y="10004"/>
                    <a:pt x="6237" y="9994"/>
                  </a:cubicBezTo>
                  <a:cubicBezTo>
                    <a:pt x="6227" y="9962"/>
                    <a:pt x="6227" y="9931"/>
                    <a:pt x="6216" y="9900"/>
                  </a:cubicBezTo>
                  <a:cubicBezTo>
                    <a:pt x="6206" y="9900"/>
                    <a:pt x="6185" y="9890"/>
                    <a:pt x="6174" y="9890"/>
                  </a:cubicBezTo>
                  <a:cubicBezTo>
                    <a:pt x="6195" y="9744"/>
                    <a:pt x="6164" y="9619"/>
                    <a:pt x="6039" y="9546"/>
                  </a:cubicBezTo>
                  <a:cubicBezTo>
                    <a:pt x="6039" y="9525"/>
                    <a:pt x="6029" y="9515"/>
                    <a:pt x="6029" y="9494"/>
                  </a:cubicBezTo>
                  <a:cubicBezTo>
                    <a:pt x="5998" y="9483"/>
                    <a:pt x="5987" y="9463"/>
                    <a:pt x="5977" y="9432"/>
                  </a:cubicBezTo>
                  <a:cubicBezTo>
                    <a:pt x="5935" y="9400"/>
                    <a:pt x="5925" y="9358"/>
                    <a:pt x="5925" y="9307"/>
                  </a:cubicBezTo>
                  <a:cubicBezTo>
                    <a:pt x="5883" y="9265"/>
                    <a:pt x="5852" y="9223"/>
                    <a:pt x="5810" y="9182"/>
                  </a:cubicBezTo>
                  <a:cubicBezTo>
                    <a:pt x="5769" y="9161"/>
                    <a:pt x="5758" y="9119"/>
                    <a:pt x="5748" y="9078"/>
                  </a:cubicBezTo>
                  <a:cubicBezTo>
                    <a:pt x="5727" y="9067"/>
                    <a:pt x="5706" y="9067"/>
                    <a:pt x="5685" y="9067"/>
                  </a:cubicBezTo>
                  <a:lnTo>
                    <a:pt x="5685" y="9025"/>
                  </a:lnTo>
                  <a:lnTo>
                    <a:pt x="5644" y="9025"/>
                  </a:lnTo>
                  <a:cubicBezTo>
                    <a:pt x="5633" y="9025"/>
                    <a:pt x="5623" y="9025"/>
                    <a:pt x="5612" y="9015"/>
                  </a:cubicBezTo>
                  <a:cubicBezTo>
                    <a:pt x="5612" y="8994"/>
                    <a:pt x="5602" y="8974"/>
                    <a:pt x="5581" y="8953"/>
                  </a:cubicBezTo>
                  <a:cubicBezTo>
                    <a:pt x="5571" y="8942"/>
                    <a:pt x="5561" y="8932"/>
                    <a:pt x="5571" y="8911"/>
                  </a:cubicBezTo>
                  <a:cubicBezTo>
                    <a:pt x="5561" y="8879"/>
                    <a:pt x="5540" y="8849"/>
                    <a:pt x="5508" y="8838"/>
                  </a:cubicBezTo>
                  <a:lnTo>
                    <a:pt x="5519" y="8838"/>
                  </a:lnTo>
                  <a:cubicBezTo>
                    <a:pt x="5466" y="8786"/>
                    <a:pt x="5394" y="8754"/>
                    <a:pt x="5341" y="8713"/>
                  </a:cubicBezTo>
                  <a:cubicBezTo>
                    <a:pt x="5321" y="8692"/>
                    <a:pt x="5300" y="8671"/>
                    <a:pt x="5269" y="8661"/>
                  </a:cubicBezTo>
                  <a:cubicBezTo>
                    <a:pt x="5237" y="8609"/>
                    <a:pt x="5175" y="8630"/>
                    <a:pt x="5123" y="8609"/>
                  </a:cubicBezTo>
                  <a:cubicBezTo>
                    <a:pt x="5112" y="8609"/>
                    <a:pt x="5112" y="8620"/>
                    <a:pt x="5102" y="8620"/>
                  </a:cubicBezTo>
                  <a:cubicBezTo>
                    <a:pt x="5082" y="8588"/>
                    <a:pt x="5061" y="8567"/>
                    <a:pt x="5040" y="8536"/>
                  </a:cubicBezTo>
                  <a:lnTo>
                    <a:pt x="4987" y="8536"/>
                  </a:lnTo>
                  <a:cubicBezTo>
                    <a:pt x="4977" y="8515"/>
                    <a:pt x="4977" y="8505"/>
                    <a:pt x="4977" y="8484"/>
                  </a:cubicBezTo>
                  <a:cubicBezTo>
                    <a:pt x="4957" y="8484"/>
                    <a:pt x="4946" y="8484"/>
                    <a:pt x="4925" y="8495"/>
                  </a:cubicBezTo>
                  <a:cubicBezTo>
                    <a:pt x="4925" y="8484"/>
                    <a:pt x="4915" y="8484"/>
                    <a:pt x="4915" y="8484"/>
                  </a:cubicBezTo>
                  <a:cubicBezTo>
                    <a:pt x="4904" y="8421"/>
                    <a:pt x="4862" y="8390"/>
                    <a:pt x="4811" y="8359"/>
                  </a:cubicBezTo>
                  <a:cubicBezTo>
                    <a:pt x="4769" y="8338"/>
                    <a:pt x="4728" y="8317"/>
                    <a:pt x="4686" y="8286"/>
                  </a:cubicBezTo>
                  <a:cubicBezTo>
                    <a:pt x="4644" y="8266"/>
                    <a:pt x="4592" y="8266"/>
                    <a:pt x="4550" y="8245"/>
                  </a:cubicBezTo>
                  <a:cubicBezTo>
                    <a:pt x="4540" y="8245"/>
                    <a:pt x="4519" y="8245"/>
                    <a:pt x="4508" y="8234"/>
                  </a:cubicBezTo>
                  <a:cubicBezTo>
                    <a:pt x="4488" y="8213"/>
                    <a:pt x="4467" y="8203"/>
                    <a:pt x="4457" y="8182"/>
                  </a:cubicBezTo>
                  <a:lnTo>
                    <a:pt x="4457" y="8171"/>
                  </a:lnTo>
                  <a:cubicBezTo>
                    <a:pt x="4436" y="8161"/>
                    <a:pt x="4425" y="8141"/>
                    <a:pt x="4404" y="8130"/>
                  </a:cubicBezTo>
                  <a:cubicBezTo>
                    <a:pt x="4415" y="8120"/>
                    <a:pt x="4415" y="8120"/>
                    <a:pt x="4415" y="8109"/>
                  </a:cubicBezTo>
                  <a:cubicBezTo>
                    <a:pt x="4415" y="8088"/>
                    <a:pt x="4404" y="8078"/>
                    <a:pt x="4394" y="8067"/>
                  </a:cubicBezTo>
                  <a:cubicBezTo>
                    <a:pt x="4363" y="8026"/>
                    <a:pt x="4300" y="8036"/>
                    <a:pt x="4269" y="8005"/>
                  </a:cubicBezTo>
                  <a:lnTo>
                    <a:pt x="4154" y="8005"/>
                  </a:lnTo>
                  <a:cubicBezTo>
                    <a:pt x="4112" y="7978"/>
                    <a:pt x="4067" y="7973"/>
                    <a:pt x="4021" y="7973"/>
                  </a:cubicBezTo>
                  <a:cubicBezTo>
                    <a:pt x="3989" y="7973"/>
                    <a:pt x="3957" y="7975"/>
                    <a:pt x="3925" y="7975"/>
                  </a:cubicBezTo>
                  <a:cubicBezTo>
                    <a:pt x="3878" y="7975"/>
                    <a:pt x="3833" y="7970"/>
                    <a:pt x="3790" y="7942"/>
                  </a:cubicBezTo>
                  <a:cubicBezTo>
                    <a:pt x="3676" y="7942"/>
                    <a:pt x="3561" y="7942"/>
                    <a:pt x="3446" y="7953"/>
                  </a:cubicBezTo>
                  <a:cubicBezTo>
                    <a:pt x="3369" y="7937"/>
                    <a:pt x="3290" y="7929"/>
                    <a:pt x="3212" y="7929"/>
                  </a:cubicBezTo>
                  <a:cubicBezTo>
                    <a:pt x="3134" y="7929"/>
                    <a:pt x="3056" y="7937"/>
                    <a:pt x="2978" y="7953"/>
                  </a:cubicBezTo>
                  <a:cubicBezTo>
                    <a:pt x="2613" y="8016"/>
                    <a:pt x="2249" y="8088"/>
                    <a:pt x="1905" y="8245"/>
                  </a:cubicBezTo>
                  <a:cubicBezTo>
                    <a:pt x="1898" y="8243"/>
                    <a:pt x="1891" y="8242"/>
                    <a:pt x="1883" y="8242"/>
                  </a:cubicBezTo>
                  <a:cubicBezTo>
                    <a:pt x="1849" y="8242"/>
                    <a:pt x="1817" y="8262"/>
                    <a:pt x="1791" y="8296"/>
                  </a:cubicBezTo>
                  <a:cubicBezTo>
                    <a:pt x="1739" y="8338"/>
                    <a:pt x="1676" y="8380"/>
                    <a:pt x="1614" y="8421"/>
                  </a:cubicBezTo>
                  <a:cubicBezTo>
                    <a:pt x="1500" y="8515"/>
                    <a:pt x="1375" y="8609"/>
                    <a:pt x="1250" y="8703"/>
                  </a:cubicBezTo>
                  <a:cubicBezTo>
                    <a:pt x="1167" y="8754"/>
                    <a:pt x="1114" y="8838"/>
                    <a:pt x="1063" y="8921"/>
                  </a:cubicBezTo>
                  <a:cubicBezTo>
                    <a:pt x="979" y="9057"/>
                    <a:pt x="948" y="9203"/>
                    <a:pt x="896" y="9348"/>
                  </a:cubicBezTo>
                  <a:cubicBezTo>
                    <a:pt x="833" y="9421"/>
                    <a:pt x="792" y="9494"/>
                    <a:pt x="792" y="9587"/>
                  </a:cubicBezTo>
                  <a:cubicBezTo>
                    <a:pt x="781" y="9682"/>
                    <a:pt x="709" y="9712"/>
                    <a:pt x="667" y="9775"/>
                  </a:cubicBezTo>
                  <a:cubicBezTo>
                    <a:pt x="531" y="9848"/>
                    <a:pt x="448" y="9994"/>
                    <a:pt x="302" y="10056"/>
                  </a:cubicBezTo>
                  <a:cubicBezTo>
                    <a:pt x="281" y="10066"/>
                    <a:pt x="271" y="10098"/>
                    <a:pt x="281" y="10129"/>
                  </a:cubicBezTo>
                  <a:cubicBezTo>
                    <a:pt x="313" y="10202"/>
                    <a:pt x="281" y="10244"/>
                    <a:pt x="230" y="10275"/>
                  </a:cubicBezTo>
                  <a:cubicBezTo>
                    <a:pt x="167" y="10306"/>
                    <a:pt x="105" y="10337"/>
                    <a:pt x="52" y="10379"/>
                  </a:cubicBezTo>
                  <a:cubicBezTo>
                    <a:pt x="0" y="10420"/>
                    <a:pt x="21" y="10462"/>
                    <a:pt x="63" y="10504"/>
                  </a:cubicBezTo>
                  <a:cubicBezTo>
                    <a:pt x="94" y="10515"/>
                    <a:pt x="115" y="10535"/>
                    <a:pt x="135" y="10545"/>
                  </a:cubicBezTo>
                  <a:cubicBezTo>
                    <a:pt x="181" y="10566"/>
                    <a:pt x="224" y="10575"/>
                    <a:pt x="264" y="10575"/>
                  </a:cubicBezTo>
                  <a:cubicBezTo>
                    <a:pt x="346" y="10575"/>
                    <a:pt x="420" y="10538"/>
                    <a:pt x="489" y="10483"/>
                  </a:cubicBezTo>
                  <a:cubicBezTo>
                    <a:pt x="489" y="10483"/>
                    <a:pt x="500" y="10473"/>
                    <a:pt x="500" y="10462"/>
                  </a:cubicBezTo>
                  <a:cubicBezTo>
                    <a:pt x="510" y="10462"/>
                    <a:pt x="510" y="10452"/>
                    <a:pt x="500" y="10452"/>
                  </a:cubicBezTo>
                  <a:cubicBezTo>
                    <a:pt x="521" y="10441"/>
                    <a:pt x="531" y="10441"/>
                    <a:pt x="552" y="10431"/>
                  </a:cubicBezTo>
                  <a:cubicBezTo>
                    <a:pt x="563" y="10420"/>
                    <a:pt x="573" y="10420"/>
                    <a:pt x="594" y="10420"/>
                  </a:cubicBezTo>
                  <a:cubicBezTo>
                    <a:pt x="604" y="10410"/>
                    <a:pt x="625" y="10400"/>
                    <a:pt x="625" y="10390"/>
                  </a:cubicBezTo>
                  <a:cubicBezTo>
                    <a:pt x="625" y="10390"/>
                    <a:pt x="625" y="10369"/>
                    <a:pt x="614" y="10369"/>
                  </a:cubicBezTo>
                  <a:lnTo>
                    <a:pt x="646" y="10369"/>
                  </a:lnTo>
                  <a:lnTo>
                    <a:pt x="667" y="10379"/>
                  </a:lnTo>
                  <a:cubicBezTo>
                    <a:pt x="688" y="10379"/>
                    <a:pt x="698" y="10369"/>
                    <a:pt x="719" y="10369"/>
                  </a:cubicBezTo>
                  <a:cubicBezTo>
                    <a:pt x="739" y="10348"/>
                    <a:pt x="760" y="10327"/>
                    <a:pt x="781" y="10316"/>
                  </a:cubicBezTo>
                  <a:cubicBezTo>
                    <a:pt x="802" y="10306"/>
                    <a:pt x="813" y="10306"/>
                    <a:pt x="833" y="10306"/>
                  </a:cubicBezTo>
                  <a:cubicBezTo>
                    <a:pt x="864" y="10295"/>
                    <a:pt x="885" y="10275"/>
                    <a:pt x="906" y="10244"/>
                  </a:cubicBezTo>
                  <a:cubicBezTo>
                    <a:pt x="932" y="10228"/>
                    <a:pt x="961" y="10218"/>
                    <a:pt x="991" y="10218"/>
                  </a:cubicBezTo>
                  <a:cubicBezTo>
                    <a:pt x="1021" y="10218"/>
                    <a:pt x="1052" y="10228"/>
                    <a:pt x="1083" y="10254"/>
                  </a:cubicBezTo>
                  <a:cubicBezTo>
                    <a:pt x="1093" y="10265"/>
                    <a:pt x="1104" y="10265"/>
                    <a:pt x="1125" y="10265"/>
                  </a:cubicBezTo>
                  <a:cubicBezTo>
                    <a:pt x="1125" y="10275"/>
                    <a:pt x="1125" y="10295"/>
                    <a:pt x="1146" y="10306"/>
                  </a:cubicBezTo>
                  <a:cubicBezTo>
                    <a:pt x="1156" y="10327"/>
                    <a:pt x="1177" y="10348"/>
                    <a:pt x="1197" y="10369"/>
                  </a:cubicBezTo>
                  <a:cubicBezTo>
                    <a:pt x="1218" y="10379"/>
                    <a:pt x="1239" y="10390"/>
                    <a:pt x="1260" y="10390"/>
                  </a:cubicBezTo>
                  <a:lnTo>
                    <a:pt x="1260" y="10420"/>
                  </a:lnTo>
                  <a:cubicBezTo>
                    <a:pt x="1281" y="10420"/>
                    <a:pt x="1302" y="10431"/>
                    <a:pt x="1322" y="10441"/>
                  </a:cubicBezTo>
                  <a:lnTo>
                    <a:pt x="1312" y="10420"/>
                  </a:lnTo>
                  <a:lnTo>
                    <a:pt x="1437" y="10483"/>
                  </a:lnTo>
                  <a:cubicBezTo>
                    <a:pt x="1489" y="10494"/>
                    <a:pt x="1551" y="10494"/>
                    <a:pt x="1604" y="10504"/>
                  </a:cubicBezTo>
                  <a:cubicBezTo>
                    <a:pt x="1604" y="10515"/>
                    <a:pt x="1614" y="10535"/>
                    <a:pt x="1614" y="10545"/>
                  </a:cubicBezTo>
                  <a:cubicBezTo>
                    <a:pt x="1666" y="10545"/>
                    <a:pt x="1708" y="10566"/>
                    <a:pt x="1729" y="10608"/>
                  </a:cubicBezTo>
                  <a:cubicBezTo>
                    <a:pt x="1781" y="10608"/>
                    <a:pt x="1822" y="10619"/>
                    <a:pt x="1854" y="10660"/>
                  </a:cubicBezTo>
                  <a:lnTo>
                    <a:pt x="1968" y="10660"/>
                  </a:lnTo>
                  <a:lnTo>
                    <a:pt x="2030" y="10723"/>
                  </a:lnTo>
                  <a:cubicBezTo>
                    <a:pt x="2047" y="10723"/>
                    <a:pt x="2063" y="10722"/>
                    <a:pt x="2080" y="10722"/>
                  </a:cubicBezTo>
                  <a:cubicBezTo>
                    <a:pt x="2129" y="10722"/>
                    <a:pt x="2177" y="10728"/>
                    <a:pt x="2208" y="10774"/>
                  </a:cubicBezTo>
                  <a:cubicBezTo>
                    <a:pt x="2291" y="10795"/>
                    <a:pt x="2374" y="10827"/>
                    <a:pt x="2468" y="10848"/>
                  </a:cubicBezTo>
                  <a:cubicBezTo>
                    <a:pt x="2468" y="10869"/>
                    <a:pt x="2489" y="10889"/>
                    <a:pt x="2499" y="10899"/>
                  </a:cubicBezTo>
                  <a:cubicBezTo>
                    <a:pt x="2541" y="10931"/>
                    <a:pt x="2593" y="10931"/>
                    <a:pt x="2634" y="10952"/>
                  </a:cubicBezTo>
                  <a:cubicBezTo>
                    <a:pt x="2645" y="10952"/>
                    <a:pt x="2666" y="10962"/>
                    <a:pt x="2676" y="10962"/>
                  </a:cubicBezTo>
                  <a:cubicBezTo>
                    <a:pt x="2718" y="10993"/>
                    <a:pt x="2759" y="10983"/>
                    <a:pt x="2791" y="10993"/>
                  </a:cubicBezTo>
                  <a:lnTo>
                    <a:pt x="2801" y="10983"/>
                  </a:lnTo>
                  <a:cubicBezTo>
                    <a:pt x="2801" y="10993"/>
                    <a:pt x="2812" y="11003"/>
                    <a:pt x="2812" y="11003"/>
                  </a:cubicBezTo>
                  <a:cubicBezTo>
                    <a:pt x="2884" y="11024"/>
                    <a:pt x="2967" y="11014"/>
                    <a:pt x="3030" y="11077"/>
                  </a:cubicBezTo>
                  <a:cubicBezTo>
                    <a:pt x="3051" y="11077"/>
                    <a:pt x="3062" y="11077"/>
                    <a:pt x="3072" y="11066"/>
                  </a:cubicBezTo>
                  <a:lnTo>
                    <a:pt x="3103" y="11098"/>
                  </a:lnTo>
                  <a:cubicBezTo>
                    <a:pt x="3134" y="11098"/>
                    <a:pt x="3155" y="11087"/>
                    <a:pt x="3176" y="11077"/>
                  </a:cubicBezTo>
                  <a:lnTo>
                    <a:pt x="3197" y="11077"/>
                  </a:lnTo>
                  <a:cubicBezTo>
                    <a:pt x="3217" y="11098"/>
                    <a:pt x="3249" y="11118"/>
                    <a:pt x="3270" y="11128"/>
                  </a:cubicBezTo>
                  <a:cubicBezTo>
                    <a:pt x="3379" y="11160"/>
                    <a:pt x="3489" y="11173"/>
                    <a:pt x="3599" y="11173"/>
                  </a:cubicBezTo>
                  <a:cubicBezTo>
                    <a:pt x="3708" y="11173"/>
                    <a:pt x="3817" y="11160"/>
                    <a:pt x="3925" y="11139"/>
                  </a:cubicBezTo>
                  <a:lnTo>
                    <a:pt x="3936" y="11128"/>
                  </a:lnTo>
                  <a:lnTo>
                    <a:pt x="3957" y="11128"/>
                  </a:lnTo>
                  <a:cubicBezTo>
                    <a:pt x="4029" y="11108"/>
                    <a:pt x="4100" y="11102"/>
                    <a:pt x="4171" y="11102"/>
                  </a:cubicBezTo>
                  <a:cubicBezTo>
                    <a:pt x="4254" y="11102"/>
                    <a:pt x="4335" y="11109"/>
                    <a:pt x="4415" y="11109"/>
                  </a:cubicBezTo>
                  <a:cubicBezTo>
                    <a:pt x="4436" y="11109"/>
                    <a:pt x="4457" y="11109"/>
                    <a:pt x="4478" y="11108"/>
                  </a:cubicBezTo>
                  <a:cubicBezTo>
                    <a:pt x="4498" y="11098"/>
                    <a:pt x="4508" y="11087"/>
                    <a:pt x="4519" y="11077"/>
                  </a:cubicBezTo>
                  <a:cubicBezTo>
                    <a:pt x="4540" y="11098"/>
                    <a:pt x="4561" y="11108"/>
                    <a:pt x="4582" y="11128"/>
                  </a:cubicBezTo>
                  <a:cubicBezTo>
                    <a:pt x="4595" y="11123"/>
                    <a:pt x="4609" y="11122"/>
                    <a:pt x="4624" y="11122"/>
                  </a:cubicBezTo>
                  <a:cubicBezTo>
                    <a:pt x="4639" y="11122"/>
                    <a:pt x="4654" y="11123"/>
                    <a:pt x="4670" y="11123"/>
                  </a:cubicBezTo>
                  <a:cubicBezTo>
                    <a:pt x="4701" y="11123"/>
                    <a:pt x="4733" y="11118"/>
                    <a:pt x="4758" y="11087"/>
                  </a:cubicBezTo>
                  <a:cubicBezTo>
                    <a:pt x="4811" y="11077"/>
                    <a:pt x="4862" y="11077"/>
                    <a:pt x="4915" y="11066"/>
                  </a:cubicBezTo>
                  <a:cubicBezTo>
                    <a:pt x="4925" y="11035"/>
                    <a:pt x="4946" y="11014"/>
                    <a:pt x="4987" y="11014"/>
                  </a:cubicBezTo>
                  <a:cubicBezTo>
                    <a:pt x="5082" y="10973"/>
                    <a:pt x="5175" y="10931"/>
                    <a:pt x="5279" y="10889"/>
                  </a:cubicBezTo>
                  <a:cubicBezTo>
                    <a:pt x="5279" y="10879"/>
                    <a:pt x="5290" y="10869"/>
                    <a:pt x="5290" y="10848"/>
                  </a:cubicBezTo>
                  <a:cubicBezTo>
                    <a:pt x="5341" y="10848"/>
                    <a:pt x="5394" y="10837"/>
                    <a:pt x="5456" y="10827"/>
                  </a:cubicBezTo>
                  <a:cubicBezTo>
                    <a:pt x="5486" y="10790"/>
                    <a:pt x="5531" y="10784"/>
                    <a:pt x="5577" y="10784"/>
                  </a:cubicBezTo>
                  <a:cubicBezTo>
                    <a:pt x="5596" y="10784"/>
                    <a:pt x="5615" y="10785"/>
                    <a:pt x="5633" y="10785"/>
                  </a:cubicBezTo>
                  <a:cubicBezTo>
                    <a:pt x="5717" y="10646"/>
                    <a:pt x="5841" y="10606"/>
                    <a:pt x="5985" y="10606"/>
                  </a:cubicBezTo>
                  <a:cubicBezTo>
                    <a:pt x="6003" y="10606"/>
                    <a:pt x="6021" y="10607"/>
                    <a:pt x="6039" y="10608"/>
                  </a:cubicBezTo>
                  <a:cubicBezTo>
                    <a:pt x="6039" y="10629"/>
                    <a:pt x="6049" y="10639"/>
                    <a:pt x="6049" y="10660"/>
                  </a:cubicBezTo>
                  <a:cubicBezTo>
                    <a:pt x="6070" y="10660"/>
                    <a:pt x="6091" y="10660"/>
                    <a:pt x="6112" y="10649"/>
                  </a:cubicBezTo>
                  <a:cubicBezTo>
                    <a:pt x="6133" y="10670"/>
                    <a:pt x="6154" y="10691"/>
                    <a:pt x="6174" y="10723"/>
                  </a:cubicBezTo>
                  <a:cubicBezTo>
                    <a:pt x="6216" y="10723"/>
                    <a:pt x="6258" y="10733"/>
                    <a:pt x="6289" y="10774"/>
                  </a:cubicBezTo>
                  <a:cubicBezTo>
                    <a:pt x="6341" y="10774"/>
                    <a:pt x="6383" y="10795"/>
                    <a:pt x="6403" y="10837"/>
                  </a:cubicBezTo>
                  <a:cubicBezTo>
                    <a:pt x="6456" y="10848"/>
                    <a:pt x="6498" y="10869"/>
                    <a:pt x="6518" y="10899"/>
                  </a:cubicBezTo>
                  <a:lnTo>
                    <a:pt x="6581" y="10899"/>
                  </a:lnTo>
                  <a:cubicBezTo>
                    <a:pt x="6591" y="10920"/>
                    <a:pt x="6591" y="10931"/>
                    <a:pt x="6591" y="10941"/>
                  </a:cubicBezTo>
                  <a:cubicBezTo>
                    <a:pt x="6623" y="10952"/>
                    <a:pt x="6653" y="10952"/>
                    <a:pt x="6674" y="10952"/>
                  </a:cubicBezTo>
                  <a:lnTo>
                    <a:pt x="6674" y="10962"/>
                  </a:lnTo>
                  <a:cubicBezTo>
                    <a:pt x="6685" y="10983"/>
                    <a:pt x="6695" y="11003"/>
                    <a:pt x="6727" y="11014"/>
                  </a:cubicBezTo>
                  <a:cubicBezTo>
                    <a:pt x="6730" y="11011"/>
                    <a:pt x="6733" y="11010"/>
                    <a:pt x="6736" y="11010"/>
                  </a:cubicBezTo>
                  <a:cubicBezTo>
                    <a:pt x="6743" y="11010"/>
                    <a:pt x="6750" y="11017"/>
                    <a:pt x="6757" y="11024"/>
                  </a:cubicBezTo>
                  <a:cubicBezTo>
                    <a:pt x="6778" y="11045"/>
                    <a:pt x="6799" y="11056"/>
                    <a:pt x="6820" y="11077"/>
                  </a:cubicBezTo>
                  <a:cubicBezTo>
                    <a:pt x="6841" y="11098"/>
                    <a:pt x="6862" y="11118"/>
                    <a:pt x="6882" y="11128"/>
                  </a:cubicBezTo>
                  <a:cubicBezTo>
                    <a:pt x="6935" y="11181"/>
                    <a:pt x="6997" y="11212"/>
                    <a:pt x="7060" y="11253"/>
                  </a:cubicBezTo>
                  <a:cubicBezTo>
                    <a:pt x="7070" y="11274"/>
                    <a:pt x="7091" y="11295"/>
                    <a:pt x="7122" y="11306"/>
                  </a:cubicBezTo>
                  <a:cubicBezTo>
                    <a:pt x="7132" y="11337"/>
                    <a:pt x="7153" y="11358"/>
                    <a:pt x="7174" y="11368"/>
                  </a:cubicBezTo>
                  <a:lnTo>
                    <a:pt x="7236" y="11431"/>
                  </a:lnTo>
                  <a:cubicBezTo>
                    <a:pt x="7247" y="11452"/>
                    <a:pt x="7268" y="11472"/>
                    <a:pt x="7299" y="11482"/>
                  </a:cubicBezTo>
                  <a:cubicBezTo>
                    <a:pt x="7310" y="11514"/>
                    <a:pt x="7331" y="11535"/>
                    <a:pt x="7351" y="11545"/>
                  </a:cubicBezTo>
                  <a:cubicBezTo>
                    <a:pt x="7371" y="11575"/>
                    <a:pt x="7391" y="11596"/>
                    <a:pt x="7420" y="11606"/>
                  </a:cubicBezTo>
                  <a:lnTo>
                    <a:pt x="7420" y="11606"/>
                  </a:lnTo>
                  <a:cubicBezTo>
                    <a:pt x="7434" y="11623"/>
                    <a:pt x="7447" y="11632"/>
                    <a:pt x="7461" y="11632"/>
                  </a:cubicBezTo>
                  <a:cubicBezTo>
                    <a:pt x="7466" y="11632"/>
                    <a:pt x="7471" y="11631"/>
                    <a:pt x="7476" y="11628"/>
                  </a:cubicBezTo>
                  <a:lnTo>
                    <a:pt x="7486" y="11628"/>
                  </a:lnTo>
                  <a:lnTo>
                    <a:pt x="7486" y="11649"/>
                  </a:lnTo>
                  <a:cubicBezTo>
                    <a:pt x="7507" y="11681"/>
                    <a:pt x="7518" y="11702"/>
                    <a:pt x="7539" y="11722"/>
                  </a:cubicBezTo>
                  <a:cubicBezTo>
                    <a:pt x="7601" y="11764"/>
                    <a:pt x="7643" y="11826"/>
                    <a:pt x="7653" y="11899"/>
                  </a:cubicBezTo>
                  <a:cubicBezTo>
                    <a:pt x="7705" y="11920"/>
                    <a:pt x="7715" y="11961"/>
                    <a:pt x="7715" y="12014"/>
                  </a:cubicBezTo>
                  <a:cubicBezTo>
                    <a:pt x="7736" y="12014"/>
                    <a:pt x="7747" y="12014"/>
                    <a:pt x="7768" y="12024"/>
                  </a:cubicBezTo>
                  <a:lnTo>
                    <a:pt x="7768" y="12076"/>
                  </a:lnTo>
                  <a:cubicBezTo>
                    <a:pt x="7789" y="12076"/>
                    <a:pt x="7809" y="12076"/>
                    <a:pt x="7819" y="12086"/>
                  </a:cubicBezTo>
                  <a:cubicBezTo>
                    <a:pt x="7830" y="12107"/>
                    <a:pt x="7830" y="12118"/>
                    <a:pt x="7830" y="12139"/>
                  </a:cubicBezTo>
                  <a:cubicBezTo>
                    <a:pt x="7893" y="12180"/>
                    <a:pt x="7882" y="12253"/>
                    <a:pt x="7893" y="12315"/>
                  </a:cubicBezTo>
                  <a:cubicBezTo>
                    <a:pt x="7903" y="12315"/>
                    <a:pt x="7914" y="12326"/>
                    <a:pt x="7934" y="12336"/>
                  </a:cubicBezTo>
                  <a:cubicBezTo>
                    <a:pt x="7944" y="12389"/>
                    <a:pt x="7955" y="12451"/>
                    <a:pt x="7965" y="12503"/>
                  </a:cubicBezTo>
                  <a:cubicBezTo>
                    <a:pt x="7955" y="12514"/>
                    <a:pt x="7955" y="12534"/>
                    <a:pt x="7944" y="12555"/>
                  </a:cubicBezTo>
                  <a:cubicBezTo>
                    <a:pt x="7965" y="12555"/>
                    <a:pt x="7976" y="12565"/>
                    <a:pt x="7997" y="12576"/>
                  </a:cubicBezTo>
                  <a:cubicBezTo>
                    <a:pt x="7997" y="12618"/>
                    <a:pt x="8007" y="12669"/>
                    <a:pt x="8018" y="12722"/>
                  </a:cubicBezTo>
                  <a:cubicBezTo>
                    <a:pt x="8101" y="12805"/>
                    <a:pt x="8132" y="12919"/>
                    <a:pt x="8184" y="13023"/>
                  </a:cubicBezTo>
                  <a:lnTo>
                    <a:pt x="8184" y="13201"/>
                  </a:lnTo>
                  <a:cubicBezTo>
                    <a:pt x="8205" y="13201"/>
                    <a:pt x="8215" y="13211"/>
                    <a:pt x="8226" y="13222"/>
                  </a:cubicBezTo>
                  <a:cubicBezTo>
                    <a:pt x="8236" y="13252"/>
                    <a:pt x="8247" y="13294"/>
                    <a:pt x="8247" y="13326"/>
                  </a:cubicBezTo>
                  <a:cubicBezTo>
                    <a:pt x="8247" y="13347"/>
                    <a:pt x="8236" y="13367"/>
                    <a:pt x="8236" y="13388"/>
                  </a:cubicBezTo>
                  <a:cubicBezTo>
                    <a:pt x="8247" y="13388"/>
                    <a:pt x="8257" y="13409"/>
                    <a:pt x="8247" y="13419"/>
                  </a:cubicBezTo>
                  <a:cubicBezTo>
                    <a:pt x="8268" y="13430"/>
                    <a:pt x="8278" y="13440"/>
                    <a:pt x="8298" y="13440"/>
                  </a:cubicBezTo>
                  <a:lnTo>
                    <a:pt x="8298" y="13502"/>
                  </a:lnTo>
                  <a:lnTo>
                    <a:pt x="8298" y="13565"/>
                  </a:lnTo>
                  <a:cubicBezTo>
                    <a:pt x="8278" y="13659"/>
                    <a:pt x="8278" y="13763"/>
                    <a:pt x="8309" y="13856"/>
                  </a:cubicBezTo>
                  <a:lnTo>
                    <a:pt x="8309" y="14596"/>
                  </a:lnTo>
                  <a:cubicBezTo>
                    <a:pt x="8288" y="14659"/>
                    <a:pt x="8298" y="14731"/>
                    <a:pt x="8309" y="14804"/>
                  </a:cubicBezTo>
                  <a:lnTo>
                    <a:pt x="8309" y="14856"/>
                  </a:lnTo>
                  <a:lnTo>
                    <a:pt x="8319" y="14856"/>
                  </a:lnTo>
                  <a:cubicBezTo>
                    <a:pt x="8330" y="14908"/>
                    <a:pt x="8330" y="14960"/>
                    <a:pt x="8330" y="15023"/>
                  </a:cubicBezTo>
                  <a:cubicBezTo>
                    <a:pt x="8361" y="15096"/>
                    <a:pt x="8340" y="15168"/>
                    <a:pt x="8298" y="15242"/>
                  </a:cubicBezTo>
                  <a:cubicBezTo>
                    <a:pt x="8257" y="15335"/>
                    <a:pt x="8257" y="15439"/>
                    <a:pt x="8268" y="15533"/>
                  </a:cubicBezTo>
                  <a:cubicBezTo>
                    <a:pt x="8340" y="15908"/>
                    <a:pt x="8298" y="16283"/>
                    <a:pt x="8340" y="16658"/>
                  </a:cubicBezTo>
                  <a:cubicBezTo>
                    <a:pt x="8351" y="16824"/>
                    <a:pt x="8361" y="17001"/>
                    <a:pt x="8423" y="17167"/>
                  </a:cubicBezTo>
                  <a:lnTo>
                    <a:pt x="8423" y="17157"/>
                  </a:lnTo>
                  <a:cubicBezTo>
                    <a:pt x="8465" y="17355"/>
                    <a:pt x="8444" y="17574"/>
                    <a:pt x="8538" y="17761"/>
                  </a:cubicBezTo>
                  <a:lnTo>
                    <a:pt x="8538" y="17750"/>
                  </a:lnTo>
                  <a:lnTo>
                    <a:pt x="8538" y="17750"/>
                  </a:lnTo>
                  <a:cubicBezTo>
                    <a:pt x="8611" y="17845"/>
                    <a:pt x="8507" y="17970"/>
                    <a:pt x="8611" y="18053"/>
                  </a:cubicBezTo>
                  <a:lnTo>
                    <a:pt x="8601" y="18042"/>
                  </a:lnTo>
                  <a:lnTo>
                    <a:pt x="8601" y="18042"/>
                  </a:lnTo>
                  <a:cubicBezTo>
                    <a:pt x="8690" y="18136"/>
                    <a:pt x="8783" y="18164"/>
                    <a:pt x="8879" y="18164"/>
                  </a:cubicBezTo>
                  <a:cubicBezTo>
                    <a:pt x="8995" y="18164"/>
                    <a:pt x="9116" y="18122"/>
                    <a:pt x="9236" y="18104"/>
                  </a:cubicBezTo>
                  <a:cubicBezTo>
                    <a:pt x="9267" y="18094"/>
                    <a:pt x="9288" y="18074"/>
                    <a:pt x="9298" y="18042"/>
                  </a:cubicBezTo>
                  <a:lnTo>
                    <a:pt x="9298" y="18042"/>
                  </a:lnTo>
                  <a:lnTo>
                    <a:pt x="9288" y="18053"/>
                  </a:lnTo>
                  <a:cubicBezTo>
                    <a:pt x="9360" y="17938"/>
                    <a:pt x="9360" y="17824"/>
                    <a:pt x="9288" y="17709"/>
                  </a:cubicBezTo>
                  <a:lnTo>
                    <a:pt x="9298" y="17709"/>
                  </a:lnTo>
                  <a:cubicBezTo>
                    <a:pt x="9236" y="17616"/>
                    <a:pt x="9319" y="17501"/>
                    <a:pt x="9236" y="17417"/>
                  </a:cubicBezTo>
                  <a:cubicBezTo>
                    <a:pt x="9194" y="17313"/>
                    <a:pt x="9173" y="17199"/>
                    <a:pt x="9121" y="17105"/>
                  </a:cubicBezTo>
                  <a:lnTo>
                    <a:pt x="9111" y="17095"/>
                  </a:lnTo>
                  <a:lnTo>
                    <a:pt x="9121" y="17084"/>
                  </a:lnTo>
                  <a:cubicBezTo>
                    <a:pt x="9090" y="17022"/>
                    <a:pt x="9121" y="16938"/>
                    <a:pt x="9059" y="16876"/>
                  </a:cubicBezTo>
                  <a:cubicBezTo>
                    <a:pt x="8986" y="16751"/>
                    <a:pt x="9090" y="16595"/>
                    <a:pt x="8996" y="16470"/>
                  </a:cubicBezTo>
                  <a:cubicBezTo>
                    <a:pt x="8934" y="16179"/>
                    <a:pt x="9038" y="15866"/>
                    <a:pt x="8934" y="15575"/>
                  </a:cubicBezTo>
                  <a:lnTo>
                    <a:pt x="8934" y="15575"/>
                  </a:lnTo>
                  <a:lnTo>
                    <a:pt x="8944" y="15585"/>
                  </a:lnTo>
                  <a:cubicBezTo>
                    <a:pt x="8872" y="15346"/>
                    <a:pt x="8976" y="15096"/>
                    <a:pt x="8882" y="14867"/>
                  </a:cubicBezTo>
                  <a:cubicBezTo>
                    <a:pt x="8861" y="14835"/>
                    <a:pt x="8861" y="14804"/>
                    <a:pt x="8882" y="14773"/>
                  </a:cubicBezTo>
                  <a:cubicBezTo>
                    <a:pt x="8872" y="14731"/>
                    <a:pt x="8861" y="14700"/>
                    <a:pt x="8830" y="14679"/>
                  </a:cubicBezTo>
                  <a:cubicBezTo>
                    <a:pt x="8872" y="14544"/>
                    <a:pt x="8882" y="14409"/>
                    <a:pt x="8830" y="14273"/>
                  </a:cubicBezTo>
                  <a:lnTo>
                    <a:pt x="8830" y="14210"/>
                  </a:lnTo>
                  <a:cubicBezTo>
                    <a:pt x="8872" y="14159"/>
                    <a:pt x="8872" y="14096"/>
                    <a:pt x="8830" y="14034"/>
                  </a:cubicBezTo>
                  <a:cubicBezTo>
                    <a:pt x="8767" y="13951"/>
                    <a:pt x="8830" y="13846"/>
                    <a:pt x="8788" y="13763"/>
                  </a:cubicBezTo>
                  <a:cubicBezTo>
                    <a:pt x="8809" y="13690"/>
                    <a:pt x="8788" y="13606"/>
                    <a:pt x="8819" y="13544"/>
                  </a:cubicBezTo>
                  <a:lnTo>
                    <a:pt x="8819" y="13523"/>
                  </a:lnTo>
                  <a:cubicBezTo>
                    <a:pt x="8788" y="13367"/>
                    <a:pt x="8788" y="13222"/>
                    <a:pt x="8819" y="13065"/>
                  </a:cubicBezTo>
                  <a:cubicBezTo>
                    <a:pt x="8809" y="13034"/>
                    <a:pt x="8809" y="13003"/>
                    <a:pt x="8830" y="12972"/>
                  </a:cubicBezTo>
                  <a:cubicBezTo>
                    <a:pt x="8872" y="12753"/>
                    <a:pt x="8892" y="12534"/>
                    <a:pt x="8819" y="12326"/>
                  </a:cubicBezTo>
                  <a:lnTo>
                    <a:pt x="8819" y="12336"/>
                  </a:lnTo>
                  <a:cubicBezTo>
                    <a:pt x="8819" y="12295"/>
                    <a:pt x="8788" y="12285"/>
                    <a:pt x="8767" y="12264"/>
                  </a:cubicBezTo>
                  <a:cubicBezTo>
                    <a:pt x="8747" y="12253"/>
                    <a:pt x="8736" y="12243"/>
                    <a:pt x="8715" y="12243"/>
                  </a:cubicBezTo>
                  <a:lnTo>
                    <a:pt x="8715" y="12201"/>
                  </a:lnTo>
                  <a:lnTo>
                    <a:pt x="8673" y="12201"/>
                  </a:lnTo>
                  <a:cubicBezTo>
                    <a:pt x="8663" y="12076"/>
                    <a:pt x="8632" y="11951"/>
                    <a:pt x="8705" y="11847"/>
                  </a:cubicBezTo>
                  <a:cubicBezTo>
                    <a:pt x="8684" y="11722"/>
                    <a:pt x="8715" y="11607"/>
                    <a:pt x="8715" y="11493"/>
                  </a:cubicBezTo>
                  <a:cubicBezTo>
                    <a:pt x="8736" y="11493"/>
                    <a:pt x="8747" y="11493"/>
                    <a:pt x="8767" y="11482"/>
                  </a:cubicBezTo>
                  <a:cubicBezTo>
                    <a:pt x="8767" y="11389"/>
                    <a:pt x="8798" y="11306"/>
                    <a:pt x="8882" y="11243"/>
                  </a:cubicBezTo>
                  <a:cubicBezTo>
                    <a:pt x="8882" y="11212"/>
                    <a:pt x="8913" y="11191"/>
                    <a:pt x="8944" y="11191"/>
                  </a:cubicBezTo>
                  <a:cubicBezTo>
                    <a:pt x="8944" y="11160"/>
                    <a:pt x="8965" y="11139"/>
                    <a:pt x="8996" y="11128"/>
                  </a:cubicBezTo>
                  <a:cubicBezTo>
                    <a:pt x="9017" y="11056"/>
                    <a:pt x="9059" y="10993"/>
                    <a:pt x="9121" y="10952"/>
                  </a:cubicBezTo>
                  <a:cubicBezTo>
                    <a:pt x="9121" y="10920"/>
                    <a:pt x="9142" y="10899"/>
                    <a:pt x="9173" y="10889"/>
                  </a:cubicBezTo>
                  <a:cubicBezTo>
                    <a:pt x="9226" y="10827"/>
                    <a:pt x="9277" y="10785"/>
                    <a:pt x="9360" y="10774"/>
                  </a:cubicBezTo>
                  <a:cubicBezTo>
                    <a:pt x="9402" y="10733"/>
                    <a:pt x="9444" y="10681"/>
                    <a:pt x="9485" y="10629"/>
                  </a:cubicBezTo>
                  <a:lnTo>
                    <a:pt x="9485" y="10608"/>
                  </a:lnTo>
                  <a:cubicBezTo>
                    <a:pt x="9496" y="10614"/>
                    <a:pt x="9507" y="10617"/>
                    <a:pt x="9516" y="10617"/>
                  </a:cubicBezTo>
                  <a:cubicBezTo>
                    <a:pt x="9550" y="10617"/>
                    <a:pt x="9573" y="10576"/>
                    <a:pt x="9590" y="10535"/>
                  </a:cubicBezTo>
                  <a:cubicBezTo>
                    <a:pt x="9642" y="10515"/>
                    <a:pt x="9631" y="10452"/>
                    <a:pt x="9652" y="10410"/>
                  </a:cubicBezTo>
                  <a:cubicBezTo>
                    <a:pt x="9642" y="10390"/>
                    <a:pt x="9642" y="10379"/>
                    <a:pt x="9663" y="10369"/>
                  </a:cubicBezTo>
                  <a:cubicBezTo>
                    <a:pt x="9694" y="10337"/>
                    <a:pt x="9684" y="10285"/>
                    <a:pt x="9714" y="10254"/>
                  </a:cubicBezTo>
                  <a:lnTo>
                    <a:pt x="9714" y="10244"/>
                  </a:lnTo>
                  <a:cubicBezTo>
                    <a:pt x="9735" y="10223"/>
                    <a:pt x="9756" y="10212"/>
                    <a:pt x="9767" y="10181"/>
                  </a:cubicBezTo>
                  <a:cubicBezTo>
                    <a:pt x="9798" y="10171"/>
                    <a:pt x="9819" y="10150"/>
                    <a:pt x="9829" y="10119"/>
                  </a:cubicBezTo>
                  <a:cubicBezTo>
                    <a:pt x="9892" y="10077"/>
                    <a:pt x="9975" y="10066"/>
                    <a:pt x="10017" y="9994"/>
                  </a:cubicBezTo>
                  <a:cubicBezTo>
                    <a:pt x="10079" y="9994"/>
                    <a:pt x="10121" y="9973"/>
                    <a:pt x="10142" y="9900"/>
                  </a:cubicBezTo>
                  <a:cubicBezTo>
                    <a:pt x="10152" y="9879"/>
                    <a:pt x="10173" y="9858"/>
                    <a:pt x="10193" y="9837"/>
                  </a:cubicBezTo>
                  <a:cubicBezTo>
                    <a:pt x="10225" y="9765"/>
                    <a:pt x="10298" y="9786"/>
                    <a:pt x="10360" y="9765"/>
                  </a:cubicBezTo>
                  <a:cubicBezTo>
                    <a:pt x="10329" y="9682"/>
                    <a:pt x="10329" y="9608"/>
                    <a:pt x="10412" y="9536"/>
                  </a:cubicBezTo>
                  <a:cubicBezTo>
                    <a:pt x="10475" y="9480"/>
                    <a:pt x="10542" y="9471"/>
                    <a:pt x="10610" y="9471"/>
                  </a:cubicBezTo>
                  <a:cubicBezTo>
                    <a:pt x="10645" y="9471"/>
                    <a:pt x="10679" y="9473"/>
                    <a:pt x="10714" y="9473"/>
                  </a:cubicBezTo>
                  <a:cubicBezTo>
                    <a:pt x="10725" y="9463"/>
                    <a:pt x="10725" y="9442"/>
                    <a:pt x="10735" y="9432"/>
                  </a:cubicBezTo>
                  <a:cubicBezTo>
                    <a:pt x="10767" y="9421"/>
                    <a:pt x="10808" y="9421"/>
                    <a:pt x="10839" y="9421"/>
                  </a:cubicBezTo>
                  <a:cubicBezTo>
                    <a:pt x="10964" y="9421"/>
                    <a:pt x="11079" y="9411"/>
                    <a:pt x="11193" y="9411"/>
                  </a:cubicBezTo>
                  <a:cubicBezTo>
                    <a:pt x="11255" y="9411"/>
                    <a:pt x="11308" y="9421"/>
                    <a:pt x="11370" y="9421"/>
                  </a:cubicBezTo>
                  <a:cubicBezTo>
                    <a:pt x="11391" y="9432"/>
                    <a:pt x="11401" y="9432"/>
                    <a:pt x="11422" y="9432"/>
                  </a:cubicBezTo>
                  <a:cubicBezTo>
                    <a:pt x="11433" y="9442"/>
                    <a:pt x="11433" y="9463"/>
                    <a:pt x="11433" y="9473"/>
                  </a:cubicBezTo>
                  <a:cubicBezTo>
                    <a:pt x="11475" y="9483"/>
                    <a:pt x="11516" y="9483"/>
                    <a:pt x="11547" y="9483"/>
                  </a:cubicBezTo>
                  <a:cubicBezTo>
                    <a:pt x="11589" y="9421"/>
                    <a:pt x="11641" y="9421"/>
                    <a:pt x="11704" y="9421"/>
                  </a:cubicBezTo>
                  <a:cubicBezTo>
                    <a:pt x="11704" y="9442"/>
                    <a:pt x="11714" y="9463"/>
                    <a:pt x="11734" y="9483"/>
                  </a:cubicBezTo>
                  <a:lnTo>
                    <a:pt x="11839" y="9483"/>
                  </a:lnTo>
                  <a:cubicBezTo>
                    <a:pt x="11880" y="9442"/>
                    <a:pt x="11933" y="9453"/>
                    <a:pt x="11963" y="9421"/>
                  </a:cubicBezTo>
                  <a:lnTo>
                    <a:pt x="12026" y="9421"/>
                  </a:lnTo>
                  <a:cubicBezTo>
                    <a:pt x="12036" y="9410"/>
                    <a:pt x="12047" y="9405"/>
                    <a:pt x="12057" y="9405"/>
                  </a:cubicBezTo>
                  <a:cubicBezTo>
                    <a:pt x="12068" y="9405"/>
                    <a:pt x="12078" y="9410"/>
                    <a:pt x="12088" y="9421"/>
                  </a:cubicBezTo>
                  <a:lnTo>
                    <a:pt x="12141" y="9421"/>
                  </a:lnTo>
                  <a:cubicBezTo>
                    <a:pt x="12162" y="9437"/>
                    <a:pt x="12183" y="9445"/>
                    <a:pt x="12202" y="9445"/>
                  </a:cubicBezTo>
                  <a:cubicBezTo>
                    <a:pt x="12221" y="9445"/>
                    <a:pt x="12240" y="9437"/>
                    <a:pt x="12255" y="9421"/>
                  </a:cubicBezTo>
                  <a:lnTo>
                    <a:pt x="12317" y="9358"/>
                  </a:lnTo>
                  <a:cubicBezTo>
                    <a:pt x="12370" y="9317"/>
                    <a:pt x="12442" y="9317"/>
                    <a:pt x="12495" y="9307"/>
                  </a:cubicBezTo>
                  <a:lnTo>
                    <a:pt x="12526" y="9296"/>
                  </a:lnTo>
                  <a:lnTo>
                    <a:pt x="12557" y="9307"/>
                  </a:lnTo>
                  <a:lnTo>
                    <a:pt x="12620" y="9244"/>
                  </a:lnTo>
                  <a:lnTo>
                    <a:pt x="12609" y="9244"/>
                  </a:lnTo>
                  <a:lnTo>
                    <a:pt x="12671" y="9182"/>
                  </a:lnTo>
                  <a:cubicBezTo>
                    <a:pt x="12692" y="9161"/>
                    <a:pt x="12713" y="9150"/>
                    <a:pt x="12734" y="9129"/>
                  </a:cubicBezTo>
                  <a:lnTo>
                    <a:pt x="12786" y="9129"/>
                  </a:lnTo>
                  <a:cubicBezTo>
                    <a:pt x="12817" y="9088"/>
                    <a:pt x="12880" y="9099"/>
                    <a:pt x="12911" y="9067"/>
                  </a:cubicBezTo>
                  <a:cubicBezTo>
                    <a:pt x="12942" y="9036"/>
                    <a:pt x="12932" y="8984"/>
                    <a:pt x="12974" y="8953"/>
                  </a:cubicBezTo>
                  <a:lnTo>
                    <a:pt x="13036" y="8890"/>
                  </a:lnTo>
                  <a:cubicBezTo>
                    <a:pt x="13036" y="8890"/>
                    <a:pt x="13036" y="8879"/>
                    <a:pt x="13025" y="8879"/>
                  </a:cubicBezTo>
                  <a:cubicBezTo>
                    <a:pt x="13057" y="8849"/>
                    <a:pt x="13099" y="8828"/>
                    <a:pt x="13140" y="8828"/>
                  </a:cubicBezTo>
                  <a:cubicBezTo>
                    <a:pt x="13150" y="8807"/>
                    <a:pt x="13150" y="8796"/>
                    <a:pt x="13150" y="8775"/>
                  </a:cubicBezTo>
                  <a:cubicBezTo>
                    <a:pt x="13213" y="8754"/>
                    <a:pt x="13265" y="8734"/>
                    <a:pt x="13328" y="8713"/>
                  </a:cubicBezTo>
                  <a:cubicBezTo>
                    <a:pt x="13349" y="8692"/>
                    <a:pt x="13359" y="8671"/>
                    <a:pt x="13380" y="8650"/>
                  </a:cubicBezTo>
                  <a:cubicBezTo>
                    <a:pt x="13400" y="8630"/>
                    <a:pt x="13421" y="8609"/>
                    <a:pt x="13442" y="8599"/>
                  </a:cubicBezTo>
                  <a:lnTo>
                    <a:pt x="13504" y="8536"/>
                  </a:lnTo>
                  <a:cubicBezTo>
                    <a:pt x="13525" y="8515"/>
                    <a:pt x="13536" y="8495"/>
                    <a:pt x="13557" y="8474"/>
                  </a:cubicBezTo>
                  <a:lnTo>
                    <a:pt x="13619" y="8411"/>
                  </a:lnTo>
                  <a:cubicBezTo>
                    <a:pt x="13619" y="8370"/>
                    <a:pt x="13629" y="8317"/>
                    <a:pt x="13671" y="8296"/>
                  </a:cubicBezTo>
                  <a:lnTo>
                    <a:pt x="13671" y="8255"/>
                  </a:lnTo>
                  <a:cubicBezTo>
                    <a:pt x="13703" y="8234"/>
                    <a:pt x="13713" y="8203"/>
                    <a:pt x="13744" y="8182"/>
                  </a:cubicBezTo>
                  <a:cubicBezTo>
                    <a:pt x="13754" y="8161"/>
                    <a:pt x="13775" y="8141"/>
                    <a:pt x="13796" y="8120"/>
                  </a:cubicBezTo>
                  <a:cubicBezTo>
                    <a:pt x="13879" y="8036"/>
                    <a:pt x="13765" y="7912"/>
                    <a:pt x="13858" y="7828"/>
                  </a:cubicBezTo>
                  <a:cubicBezTo>
                    <a:pt x="13890" y="7787"/>
                    <a:pt x="13879" y="7734"/>
                    <a:pt x="13911" y="7703"/>
                  </a:cubicBezTo>
                  <a:cubicBezTo>
                    <a:pt x="13953" y="7672"/>
                    <a:pt x="13942" y="7620"/>
                    <a:pt x="13973" y="7578"/>
                  </a:cubicBezTo>
                  <a:lnTo>
                    <a:pt x="13973" y="7463"/>
                  </a:lnTo>
                  <a:cubicBezTo>
                    <a:pt x="14046" y="7349"/>
                    <a:pt x="13963" y="7214"/>
                    <a:pt x="14025" y="7099"/>
                  </a:cubicBezTo>
                  <a:cubicBezTo>
                    <a:pt x="14025" y="7089"/>
                    <a:pt x="14025" y="7068"/>
                    <a:pt x="14036" y="7058"/>
                  </a:cubicBezTo>
                  <a:cubicBezTo>
                    <a:pt x="14098" y="6984"/>
                    <a:pt x="14036" y="6880"/>
                    <a:pt x="14088" y="6818"/>
                  </a:cubicBezTo>
                  <a:lnTo>
                    <a:pt x="14088" y="6766"/>
                  </a:lnTo>
                  <a:cubicBezTo>
                    <a:pt x="14057" y="6725"/>
                    <a:pt x="14057" y="6683"/>
                    <a:pt x="14088" y="6641"/>
                  </a:cubicBezTo>
                  <a:cubicBezTo>
                    <a:pt x="14129" y="6610"/>
                    <a:pt x="14119" y="6547"/>
                    <a:pt x="14150" y="6516"/>
                  </a:cubicBezTo>
                  <a:cubicBezTo>
                    <a:pt x="14150" y="6495"/>
                    <a:pt x="14150" y="6475"/>
                    <a:pt x="14161" y="6464"/>
                  </a:cubicBezTo>
                  <a:cubicBezTo>
                    <a:pt x="14192" y="6412"/>
                    <a:pt x="14192" y="6360"/>
                    <a:pt x="14171" y="6318"/>
                  </a:cubicBezTo>
                  <a:cubicBezTo>
                    <a:pt x="14182" y="6308"/>
                    <a:pt x="14202" y="6297"/>
                    <a:pt x="14212" y="6276"/>
                  </a:cubicBezTo>
                  <a:lnTo>
                    <a:pt x="14212" y="6162"/>
                  </a:lnTo>
                  <a:cubicBezTo>
                    <a:pt x="14254" y="6079"/>
                    <a:pt x="14233" y="5996"/>
                    <a:pt x="14244" y="5912"/>
                  </a:cubicBezTo>
                  <a:cubicBezTo>
                    <a:pt x="14233" y="5892"/>
                    <a:pt x="14223" y="5881"/>
                    <a:pt x="14212" y="5860"/>
                  </a:cubicBezTo>
                  <a:cubicBezTo>
                    <a:pt x="14265" y="5818"/>
                    <a:pt x="14223" y="5735"/>
                    <a:pt x="14265" y="5683"/>
                  </a:cubicBezTo>
                  <a:cubicBezTo>
                    <a:pt x="14223" y="5548"/>
                    <a:pt x="14286" y="5423"/>
                    <a:pt x="14265" y="5288"/>
                  </a:cubicBezTo>
                  <a:cubicBezTo>
                    <a:pt x="14202" y="5194"/>
                    <a:pt x="14286" y="5079"/>
                    <a:pt x="14212" y="4985"/>
                  </a:cubicBezTo>
                  <a:cubicBezTo>
                    <a:pt x="14223" y="4985"/>
                    <a:pt x="14233" y="4965"/>
                    <a:pt x="14244" y="4934"/>
                  </a:cubicBezTo>
                  <a:cubicBezTo>
                    <a:pt x="14233" y="4840"/>
                    <a:pt x="14265" y="4735"/>
                    <a:pt x="14212" y="4631"/>
                  </a:cubicBezTo>
                  <a:lnTo>
                    <a:pt x="14212" y="4517"/>
                  </a:lnTo>
                  <a:cubicBezTo>
                    <a:pt x="14161" y="4413"/>
                    <a:pt x="14171" y="4309"/>
                    <a:pt x="14212" y="4205"/>
                  </a:cubicBezTo>
                  <a:cubicBezTo>
                    <a:pt x="14202" y="4194"/>
                    <a:pt x="14202" y="4184"/>
                    <a:pt x="14212" y="4163"/>
                  </a:cubicBezTo>
                  <a:cubicBezTo>
                    <a:pt x="14171" y="4132"/>
                    <a:pt x="14192" y="4069"/>
                    <a:pt x="14161" y="4027"/>
                  </a:cubicBezTo>
                  <a:cubicBezTo>
                    <a:pt x="14192" y="3955"/>
                    <a:pt x="14192" y="3882"/>
                    <a:pt x="14150" y="3798"/>
                  </a:cubicBezTo>
                  <a:lnTo>
                    <a:pt x="14150" y="3684"/>
                  </a:lnTo>
                  <a:cubicBezTo>
                    <a:pt x="14119" y="3653"/>
                    <a:pt x="14129" y="3601"/>
                    <a:pt x="14098" y="3569"/>
                  </a:cubicBezTo>
                  <a:lnTo>
                    <a:pt x="14036" y="3507"/>
                  </a:lnTo>
                  <a:lnTo>
                    <a:pt x="14036" y="3393"/>
                  </a:lnTo>
                  <a:cubicBezTo>
                    <a:pt x="13997" y="3368"/>
                    <a:pt x="13960" y="3357"/>
                    <a:pt x="13923" y="3357"/>
                  </a:cubicBezTo>
                  <a:cubicBezTo>
                    <a:pt x="13881" y="3357"/>
                    <a:pt x="13840" y="3371"/>
                    <a:pt x="13796" y="3393"/>
                  </a:cubicBezTo>
                  <a:cubicBezTo>
                    <a:pt x="13765" y="3424"/>
                    <a:pt x="13713" y="3414"/>
                    <a:pt x="13682" y="3455"/>
                  </a:cubicBezTo>
                  <a:lnTo>
                    <a:pt x="13682" y="3444"/>
                  </a:lnTo>
                  <a:cubicBezTo>
                    <a:pt x="13661" y="3465"/>
                    <a:pt x="13640" y="3486"/>
                    <a:pt x="13619" y="3518"/>
                  </a:cubicBezTo>
                  <a:lnTo>
                    <a:pt x="13619" y="3569"/>
                  </a:lnTo>
                  <a:lnTo>
                    <a:pt x="13557" y="3632"/>
                  </a:lnTo>
                  <a:lnTo>
                    <a:pt x="13557" y="3684"/>
                  </a:lnTo>
                  <a:cubicBezTo>
                    <a:pt x="13536" y="3705"/>
                    <a:pt x="13525" y="3726"/>
                    <a:pt x="13504" y="3747"/>
                  </a:cubicBezTo>
                  <a:cubicBezTo>
                    <a:pt x="13504" y="3768"/>
                    <a:pt x="13504" y="3788"/>
                    <a:pt x="13494" y="3798"/>
                  </a:cubicBezTo>
                  <a:cubicBezTo>
                    <a:pt x="13463" y="3840"/>
                    <a:pt x="13484" y="3892"/>
                    <a:pt x="13442" y="3923"/>
                  </a:cubicBezTo>
                  <a:cubicBezTo>
                    <a:pt x="13432" y="3923"/>
                    <a:pt x="13432" y="3923"/>
                    <a:pt x="13432" y="3944"/>
                  </a:cubicBezTo>
                  <a:cubicBezTo>
                    <a:pt x="13421" y="3955"/>
                    <a:pt x="13421" y="3965"/>
                    <a:pt x="13432" y="3976"/>
                  </a:cubicBezTo>
                  <a:cubicBezTo>
                    <a:pt x="13411" y="4007"/>
                    <a:pt x="13421" y="4069"/>
                    <a:pt x="13390" y="4101"/>
                  </a:cubicBezTo>
                  <a:cubicBezTo>
                    <a:pt x="13349" y="4132"/>
                    <a:pt x="13359" y="4184"/>
                    <a:pt x="13328" y="4226"/>
                  </a:cubicBezTo>
                  <a:lnTo>
                    <a:pt x="13328" y="4215"/>
                  </a:lnTo>
                  <a:lnTo>
                    <a:pt x="13328" y="4215"/>
                  </a:lnTo>
                  <a:cubicBezTo>
                    <a:pt x="13255" y="4309"/>
                    <a:pt x="13338" y="4423"/>
                    <a:pt x="13265" y="4517"/>
                  </a:cubicBezTo>
                  <a:cubicBezTo>
                    <a:pt x="13245" y="4538"/>
                    <a:pt x="13224" y="4559"/>
                    <a:pt x="13213" y="4580"/>
                  </a:cubicBezTo>
                  <a:cubicBezTo>
                    <a:pt x="13213" y="4601"/>
                    <a:pt x="13203" y="4621"/>
                    <a:pt x="13203" y="4631"/>
                  </a:cubicBezTo>
                  <a:cubicBezTo>
                    <a:pt x="13171" y="4663"/>
                    <a:pt x="13182" y="4715"/>
                    <a:pt x="13150" y="4756"/>
                  </a:cubicBezTo>
                  <a:lnTo>
                    <a:pt x="13150" y="4746"/>
                  </a:lnTo>
                  <a:lnTo>
                    <a:pt x="13088" y="4809"/>
                  </a:lnTo>
                  <a:cubicBezTo>
                    <a:pt x="13057" y="4840"/>
                    <a:pt x="13067" y="4892"/>
                    <a:pt x="13025" y="4923"/>
                  </a:cubicBezTo>
                  <a:cubicBezTo>
                    <a:pt x="13005" y="4944"/>
                    <a:pt x="12984" y="4965"/>
                    <a:pt x="12974" y="4985"/>
                  </a:cubicBezTo>
                  <a:lnTo>
                    <a:pt x="12911" y="5048"/>
                  </a:lnTo>
                  <a:cubicBezTo>
                    <a:pt x="12880" y="5069"/>
                    <a:pt x="12891" y="5131"/>
                    <a:pt x="12849" y="5152"/>
                  </a:cubicBezTo>
                  <a:lnTo>
                    <a:pt x="12838" y="5163"/>
                  </a:lnTo>
                  <a:cubicBezTo>
                    <a:pt x="12817" y="5194"/>
                    <a:pt x="12786" y="5204"/>
                    <a:pt x="12766" y="5225"/>
                  </a:cubicBezTo>
                  <a:lnTo>
                    <a:pt x="12734" y="5225"/>
                  </a:lnTo>
                  <a:lnTo>
                    <a:pt x="12734" y="5246"/>
                  </a:lnTo>
                  <a:cubicBezTo>
                    <a:pt x="12724" y="5256"/>
                    <a:pt x="12713" y="5267"/>
                    <a:pt x="12713" y="5277"/>
                  </a:cubicBezTo>
                  <a:lnTo>
                    <a:pt x="12671" y="5277"/>
                  </a:lnTo>
                  <a:lnTo>
                    <a:pt x="12671" y="5309"/>
                  </a:lnTo>
                  <a:lnTo>
                    <a:pt x="12661" y="5309"/>
                  </a:lnTo>
                  <a:cubicBezTo>
                    <a:pt x="12630" y="5309"/>
                    <a:pt x="12588" y="5309"/>
                    <a:pt x="12557" y="5339"/>
                  </a:cubicBezTo>
                  <a:lnTo>
                    <a:pt x="12495" y="5402"/>
                  </a:lnTo>
                  <a:cubicBezTo>
                    <a:pt x="12484" y="5423"/>
                    <a:pt x="12463" y="5433"/>
                    <a:pt x="12432" y="5454"/>
                  </a:cubicBezTo>
                  <a:cubicBezTo>
                    <a:pt x="12401" y="5496"/>
                    <a:pt x="12349" y="5485"/>
                    <a:pt x="12317" y="5517"/>
                  </a:cubicBezTo>
                  <a:cubicBezTo>
                    <a:pt x="12307" y="5527"/>
                    <a:pt x="12287" y="5527"/>
                    <a:pt x="12276" y="5527"/>
                  </a:cubicBezTo>
                  <a:cubicBezTo>
                    <a:pt x="12245" y="5538"/>
                    <a:pt x="12224" y="5558"/>
                    <a:pt x="12203" y="5579"/>
                  </a:cubicBezTo>
                  <a:cubicBezTo>
                    <a:pt x="12183" y="5600"/>
                    <a:pt x="12162" y="5610"/>
                    <a:pt x="12141" y="5631"/>
                  </a:cubicBezTo>
                  <a:cubicBezTo>
                    <a:pt x="12130" y="5631"/>
                    <a:pt x="12109" y="5642"/>
                    <a:pt x="12088" y="5642"/>
                  </a:cubicBezTo>
                  <a:cubicBezTo>
                    <a:pt x="12068" y="5652"/>
                    <a:pt x="12047" y="5673"/>
                    <a:pt x="12026" y="5683"/>
                  </a:cubicBezTo>
                  <a:lnTo>
                    <a:pt x="12016" y="5693"/>
                  </a:lnTo>
                  <a:cubicBezTo>
                    <a:pt x="11995" y="5735"/>
                    <a:pt x="11933" y="5725"/>
                    <a:pt x="11912" y="5756"/>
                  </a:cubicBezTo>
                  <a:cubicBezTo>
                    <a:pt x="11880" y="5777"/>
                    <a:pt x="11870" y="5797"/>
                    <a:pt x="11849" y="5808"/>
                  </a:cubicBezTo>
                  <a:lnTo>
                    <a:pt x="11839" y="5808"/>
                  </a:lnTo>
                  <a:cubicBezTo>
                    <a:pt x="11818" y="5850"/>
                    <a:pt x="11755" y="5839"/>
                    <a:pt x="11724" y="5871"/>
                  </a:cubicBezTo>
                  <a:cubicBezTo>
                    <a:pt x="11714" y="5892"/>
                    <a:pt x="11693" y="5912"/>
                    <a:pt x="11672" y="5922"/>
                  </a:cubicBezTo>
                  <a:cubicBezTo>
                    <a:pt x="11651" y="5933"/>
                    <a:pt x="11641" y="5933"/>
                    <a:pt x="11620" y="5933"/>
                  </a:cubicBezTo>
                  <a:cubicBezTo>
                    <a:pt x="11599" y="5954"/>
                    <a:pt x="11568" y="5964"/>
                    <a:pt x="11547" y="5996"/>
                  </a:cubicBezTo>
                  <a:cubicBezTo>
                    <a:pt x="11526" y="6006"/>
                    <a:pt x="11516" y="6027"/>
                    <a:pt x="11495" y="6047"/>
                  </a:cubicBezTo>
                  <a:lnTo>
                    <a:pt x="11433" y="6110"/>
                  </a:lnTo>
                  <a:cubicBezTo>
                    <a:pt x="11401" y="6151"/>
                    <a:pt x="11350" y="6131"/>
                    <a:pt x="11318" y="6172"/>
                  </a:cubicBezTo>
                  <a:cubicBezTo>
                    <a:pt x="11297" y="6183"/>
                    <a:pt x="11276" y="6204"/>
                    <a:pt x="11255" y="6225"/>
                  </a:cubicBezTo>
                  <a:lnTo>
                    <a:pt x="11245" y="6225"/>
                  </a:lnTo>
                  <a:cubicBezTo>
                    <a:pt x="11235" y="6246"/>
                    <a:pt x="11214" y="6266"/>
                    <a:pt x="11193" y="6276"/>
                  </a:cubicBezTo>
                  <a:cubicBezTo>
                    <a:pt x="11183" y="6287"/>
                    <a:pt x="11172" y="6287"/>
                    <a:pt x="11151" y="6287"/>
                  </a:cubicBezTo>
                  <a:cubicBezTo>
                    <a:pt x="11121" y="6308"/>
                    <a:pt x="11110" y="6318"/>
                    <a:pt x="11121" y="6350"/>
                  </a:cubicBezTo>
                  <a:lnTo>
                    <a:pt x="11079" y="6350"/>
                  </a:lnTo>
                  <a:cubicBezTo>
                    <a:pt x="11058" y="6371"/>
                    <a:pt x="11037" y="6381"/>
                    <a:pt x="11016" y="6401"/>
                  </a:cubicBezTo>
                  <a:cubicBezTo>
                    <a:pt x="10996" y="6443"/>
                    <a:pt x="10954" y="6464"/>
                    <a:pt x="10901" y="6464"/>
                  </a:cubicBezTo>
                  <a:lnTo>
                    <a:pt x="10839" y="6526"/>
                  </a:lnTo>
                  <a:cubicBezTo>
                    <a:pt x="10818" y="6547"/>
                    <a:pt x="10808" y="6568"/>
                    <a:pt x="10787" y="6589"/>
                  </a:cubicBezTo>
                  <a:cubicBezTo>
                    <a:pt x="10777" y="6620"/>
                    <a:pt x="10756" y="6630"/>
                    <a:pt x="10725" y="6641"/>
                  </a:cubicBezTo>
                  <a:cubicBezTo>
                    <a:pt x="10621" y="6755"/>
                    <a:pt x="10527" y="6860"/>
                    <a:pt x="10422" y="6974"/>
                  </a:cubicBezTo>
                  <a:cubicBezTo>
                    <a:pt x="10350" y="7047"/>
                    <a:pt x="10277" y="7109"/>
                    <a:pt x="10193" y="7183"/>
                  </a:cubicBezTo>
                  <a:cubicBezTo>
                    <a:pt x="10183" y="7204"/>
                    <a:pt x="10163" y="7224"/>
                    <a:pt x="10142" y="7245"/>
                  </a:cubicBezTo>
                  <a:cubicBezTo>
                    <a:pt x="10131" y="7255"/>
                    <a:pt x="10131" y="7276"/>
                    <a:pt x="10131" y="7287"/>
                  </a:cubicBezTo>
                  <a:cubicBezTo>
                    <a:pt x="10110" y="7297"/>
                    <a:pt x="10100" y="7297"/>
                    <a:pt x="10079" y="7297"/>
                  </a:cubicBezTo>
                  <a:lnTo>
                    <a:pt x="10079" y="7359"/>
                  </a:lnTo>
                  <a:cubicBezTo>
                    <a:pt x="10038" y="7391"/>
                    <a:pt x="9996" y="7433"/>
                    <a:pt x="9954" y="7474"/>
                  </a:cubicBezTo>
                  <a:cubicBezTo>
                    <a:pt x="9954" y="7505"/>
                    <a:pt x="9934" y="7526"/>
                    <a:pt x="9902" y="7537"/>
                  </a:cubicBezTo>
                  <a:cubicBezTo>
                    <a:pt x="9881" y="7609"/>
                    <a:pt x="9839" y="7662"/>
                    <a:pt x="9788" y="7713"/>
                  </a:cubicBezTo>
                  <a:cubicBezTo>
                    <a:pt x="9788" y="7734"/>
                    <a:pt x="9788" y="7755"/>
                    <a:pt x="9798" y="7766"/>
                  </a:cubicBezTo>
                  <a:lnTo>
                    <a:pt x="9767" y="7828"/>
                  </a:lnTo>
                  <a:cubicBezTo>
                    <a:pt x="9756" y="7828"/>
                    <a:pt x="9746" y="7828"/>
                    <a:pt x="9725" y="7838"/>
                  </a:cubicBezTo>
                  <a:lnTo>
                    <a:pt x="9725" y="7995"/>
                  </a:lnTo>
                  <a:cubicBezTo>
                    <a:pt x="9714" y="8046"/>
                    <a:pt x="9714" y="8099"/>
                    <a:pt x="9673" y="8130"/>
                  </a:cubicBezTo>
                  <a:cubicBezTo>
                    <a:pt x="9673" y="8203"/>
                    <a:pt x="9663" y="8286"/>
                    <a:pt x="9663" y="8359"/>
                  </a:cubicBezTo>
                  <a:cubicBezTo>
                    <a:pt x="9631" y="8474"/>
                    <a:pt x="9642" y="8588"/>
                    <a:pt x="9673" y="8713"/>
                  </a:cubicBezTo>
                  <a:cubicBezTo>
                    <a:pt x="9673" y="8744"/>
                    <a:pt x="9663" y="8786"/>
                    <a:pt x="9663" y="8828"/>
                  </a:cubicBezTo>
                  <a:lnTo>
                    <a:pt x="9725" y="8953"/>
                  </a:lnTo>
                  <a:lnTo>
                    <a:pt x="9725" y="9119"/>
                  </a:lnTo>
                  <a:cubicBezTo>
                    <a:pt x="9735" y="9129"/>
                    <a:pt x="9756" y="9140"/>
                    <a:pt x="9767" y="9150"/>
                  </a:cubicBezTo>
                  <a:lnTo>
                    <a:pt x="9767" y="9171"/>
                  </a:lnTo>
                  <a:cubicBezTo>
                    <a:pt x="9756" y="9182"/>
                    <a:pt x="9735" y="9192"/>
                    <a:pt x="9725" y="9203"/>
                  </a:cubicBezTo>
                  <a:lnTo>
                    <a:pt x="9725" y="9223"/>
                  </a:lnTo>
                  <a:cubicBezTo>
                    <a:pt x="9746" y="9233"/>
                    <a:pt x="9756" y="9233"/>
                    <a:pt x="9767" y="9244"/>
                  </a:cubicBezTo>
                  <a:cubicBezTo>
                    <a:pt x="9777" y="9286"/>
                    <a:pt x="9777" y="9317"/>
                    <a:pt x="9777" y="9358"/>
                  </a:cubicBezTo>
                  <a:cubicBezTo>
                    <a:pt x="9829" y="9473"/>
                    <a:pt x="9829" y="9577"/>
                    <a:pt x="9714" y="9661"/>
                  </a:cubicBezTo>
                  <a:cubicBezTo>
                    <a:pt x="9725" y="9682"/>
                    <a:pt x="9725" y="9702"/>
                    <a:pt x="9725" y="9712"/>
                  </a:cubicBezTo>
                  <a:cubicBezTo>
                    <a:pt x="9704" y="9723"/>
                    <a:pt x="9694" y="9733"/>
                    <a:pt x="9673" y="9733"/>
                  </a:cubicBezTo>
                  <a:cubicBezTo>
                    <a:pt x="9652" y="9817"/>
                    <a:pt x="9631" y="9911"/>
                    <a:pt x="9548" y="9962"/>
                  </a:cubicBezTo>
                  <a:cubicBezTo>
                    <a:pt x="9527" y="10036"/>
                    <a:pt x="9485" y="10087"/>
                    <a:pt x="9434" y="10140"/>
                  </a:cubicBezTo>
                  <a:cubicBezTo>
                    <a:pt x="9392" y="10275"/>
                    <a:pt x="9319" y="10390"/>
                    <a:pt x="9205" y="10473"/>
                  </a:cubicBezTo>
                  <a:cubicBezTo>
                    <a:pt x="9173" y="10504"/>
                    <a:pt x="9152" y="10556"/>
                    <a:pt x="9121" y="10598"/>
                  </a:cubicBezTo>
                  <a:cubicBezTo>
                    <a:pt x="9101" y="10598"/>
                    <a:pt x="9090" y="10598"/>
                    <a:pt x="9069" y="10608"/>
                  </a:cubicBezTo>
                  <a:cubicBezTo>
                    <a:pt x="9069" y="10619"/>
                    <a:pt x="9059" y="10639"/>
                    <a:pt x="9059" y="10660"/>
                  </a:cubicBezTo>
                  <a:cubicBezTo>
                    <a:pt x="8965" y="10691"/>
                    <a:pt x="8913" y="10774"/>
                    <a:pt x="8840" y="10837"/>
                  </a:cubicBezTo>
                  <a:cubicBezTo>
                    <a:pt x="8820" y="10852"/>
                    <a:pt x="8806" y="10858"/>
                    <a:pt x="8797" y="10858"/>
                  </a:cubicBezTo>
                  <a:cubicBezTo>
                    <a:pt x="8769" y="10858"/>
                    <a:pt x="8783" y="10801"/>
                    <a:pt x="8767" y="10785"/>
                  </a:cubicBezTo>
                  <a:cubicBezTo>
                    <a:pt x="8777" y="10764"/>
                    <a:pt x="8788" y="10754"/>
                    <a:pt x="8777" y="10733"/>
                  </a:cubicBezTo>
                  <a:cubicBezTo>
                    <a:pt x="8851" y="10535"/>
                    <a:pt x="8798" y="10337"/>
                    <a:pt x="8819" y="10140"/>
                  </a:cubicBezTo>
                  <a:cubicBezTo>
                    <a:pt x="8809" y="10140"/>
                    <a:pt x="8809" y="10129"/>
                    <a:pt x="8798" y="10129"/>
                  </a:cubicBezTo>
                  <a:cubicBezTo>
                    <a:pt x="8798" y="10077"/>
                    <a:pt x="8798" y="10036"/>
                    <a:pt x="8819" y="9994"/>
                  </a:cubicBezTo>
                  <a:cubicBezTo>
                    <a:pt x="8798" y="9941"/>
                    <a:pt x="8798" y="9900"/>
                    <a:pt x="8819" y="9858"/>
                  </a:cubicBezTo>
                  <a:cubicBezTo>
                    <a:pt x="8757" y="9723"/>
                    <a:pt x="8861" y="9557"/>
                    <a:pt x="8757" y="9421"/>
                  </a:cubicBezTo>
                  <a:cubicBezTo>
                    <a:pt x="8757" y="9317"/>
                    <a:pt x="8757" y="9223"/>
                    <a:pt x="8767" y="9129"/>
                  </a:cubicBezTo>
                  <a:cubicBezTo>
                    <a:pt x="8715" y="9099"/>
                    <a:pt x="8726" y="9046"/>
                    <a:pt x="8705" y="9004"/>
                  </a:cubicBezTo>
                  <a:cubicBezTo>
                    <a:pt x="8705" y="8942"/>
                    <a:pt x="8715" y="8869"/>
                    <a:pt x="8715" y="8807"/>
                  </a:cubicBezTo>
                  <a:lnTo>
                    <a:pt x="8715" y="8765"/>
                  </a:lnTo>
                  <a:cubicBezTo>
                    <a:pt x="8726" y="8734"/>
                    <a:pt x="8726" y="8703"/>
                    <a:pt x="8726" y="8671"/>
                  </a:cubicBezTo>
                  <a:lnTo>
                    <a:pt x="8757" y="8640"/>
                  </a:lnTo>
                  <a:cubicBezTo>
                    <a:pt x="8777" y="8505"/>
                    <a:pt x="8757" y="8370"/>
                    <a:pt x="8736" y="8245"/>
                  </a:cubicBezTo>
                  <a:lnTo>
                    <a:pt x="8736" y="8192"/>
                  </a:lnTo>
                  <a:lnTo>
                    <a:pt x="8736" y="8141"/>
                  </a:lnTo>
                  <a:cubicBezTo>
                    <a:pt x="8736" y="8120"/>
                    <a:pt x="8747" y="8099"/>
                    <a:pt x="8757" y="8067"/>
                  </a:cubicBezTo>
                  <a:lnTo>
                    <a:pt x="8736" y="8067"/>
                  </a:lnTo>
                  <a:cubicBezTo>
                    <a:pt x="8736" y="8046"/>
                    <a:pt x="8736" y="8026"/>
                    <a:pt x="8726" y="8005"/>
                  </a:cubicBezTo>
                  <a:cubicBezTo>
                    <a:pt x="8726" y="7984"/>
                    <a:pt x="8726" y="7963"/>
                    <a:pt x="8715" y="7942"/>
                  </a:cubicBezTo>
                  <a:cubicBezTo>
                    <a:pt x="8726" y="7880"/>
                    <a:pt x="8726" y="7817"/>
                    <a:pt x="8694" y="7755"/>
                  </a:cubicBezTo>
                  <a:cubicBezTo>
                    <a:pt x="8694" y="7745"/>
                    <a:pt x="8705" y="7724"/>
                    <a:pt x="8705" y="7713"/>
                  </a:cubicBezTo>
                  <a:cubicBezTo>
                    <a:pt x="8694" y="7703"/>
                    <a:pt x="8684" y="7692"/>
                    <a:pt x="8663" y="7682"/>
                  </a:cubicBezTo>
                  <a:cubicBezTo>
                    <a:pt x="8652" y="7630"/>
                    <a:pt x="8652" y="7578"/>
                    <a:pt x="8642" y="7526"/>
                  </a:cubicBezTo>
                  <a:lnTo>
                    <a:pt x="8642" y="7516"/>
                  </a:lnTo>
                  <a:cubicBezTo>
                    <a:pt x="8642" y="7505"/>
                    <a:pt x="8632" y="7484"/>
                    <a:pt x="8632" y="7463"/>
                  </a:cubicBezTo>
                  <a:cubicBezTo>
                    <a:pt x="8642" y="7401"/>
                    <a:pt x="8642" y="7338"/>
                    <a:pt x="8642" y="7266"/>
                  </a:cubicBezTo>
                  <a:cubicBezTo>
                    <a:pt x="8652" y="7193"/>
                    <a:pt x="8705" y="7172"/>
                    <a:pt x="8767" y="7162"/>
                  </a:cubicBezTo>
                  <a:cubicBezTo>
                    <a:pt x="8788" y="7151"/>
                    <a:pt x="8809" y="7130"/>
                    <a:pt x="8830" y="7109"/>
                  </a:cubicBezTo>
                  <a:lnTo>
                    <a:pt x="8892" y="7109"/>
                  </a:lnTo>
                  <a:cubicBezTo>
                    <a:pt x="8913" y="7130"/>
                    <a:pt x="8934" y="7151"/>
                    <a:pt x="8955" y="7162"/>
                  </a:cubicBezTo>
                  <a:cubicBezTo>
                    <a:pt x="8971" y="7162"/>
                    <a:pt x="8990" y="7165"/>
                    <a:pt x="9007" y="7165"/>
                  </a:cubicBezTo>
                  <a:cubicBezTo>
                    <a:pt x="9033" y="7165"/>
                    <a:pt x="9056" y="7158"/>
                    <a:pt x="9069" y="7120"/>
                  </a:cubicBezTo>
                  <a:cubicBezTo>
                    <a:pt x="9131" y="7120"/>
                    <a:pt x="9194" y="7099"/>
                    <a:pt x="9246" y="7058"/>
                  </a:cubicBezTo>
                  <a:cubicBezTo>
                    <a:pt x="9267" y="7047"/>
                    <a:pt x="9288" y="7047"/>
                    <a:pt x="9309" y="7037"/>
                  </a:cubicBezTo>
                  <a:cubicBezTo>
                    <a:pt x="9319" y="7047"/>
                    <a:pt x="9340" y="7047"/>
                    <a:pt x="9350" y="7047"/>
                  </a:cubicBezTo>
                  <a:lnTo>
                    <a:pt x="9350" y="6995"/>
                  </a:lnTo>
                  <a:lnTo>
                    <a:pt x="9360" y="6984"/>
                  </a:lnTo>
                  <a:lnTo>
                    <a:pt x="9413" y="6984"/>
                  </a:lnTo>
                  <a:cubicBezTo>
                    <a:pt x="9496" y="6922"/>
                    <a:pt x="9538" y="6839"/>
                    <a:pt x="9590" y="6755"/>
                  </a:cubicBezTo>
                  <a:lnTo>
                    <a:pt x="9590" y="6714"/>
                  </a:lnTo>
                  <a:cubicBezTo>
                    <a:pt x="9598" y="6716"/>
                    <a:pt x="9605" y="6718"/>
                    <a:pt x="9611" y="6718"/>
                  </a:cubicBezTo>
                  <a:cubicBezTo>
                    <a:pt x="9631" y="6718"/>
                    <a:pt x="9645" y="6706"/>
                    <a:pt x="9652" y="6683"/>
                  </a:cubicBezTo>
                  <a:cubicBezTo>
                    <a:pt x="9652" y="6672"/>
                    <a:pt x="9652" y="6651"/>
                    <a:pt x="9663" y="6641"/>
                  </a:cubicBezTo>
                  <a:cubicBezTo>
                    <a:pt x="9694" y="6600"/>
                    <a:pt x="9694" y="6547"/>
                    <a:pt x="9714" y="6505"/>
                  </a:cubicBezTo>
                  <a:cubicBezTo>
                    <a:pt x="9704" y="6485"/>
                    <a:pt x="9714" y="6475"/>
                    <a:pt x="9725" y="6464"/>
                  </a:cubicBezTo>
                  <a:cubicBezTo>
                    <a:pt x="9756" y="6422"/>
                    <a:pt x="9746" y="6371"/>
                    <a:pt x="9777" y="6339"/>
                  </a:cubicBezTo>
                  <a:cubicBezTo>
                    <a:pt x="9777" y="6297"/>
                    <a:pt x="9777" y="6266"/>
                    <a:pt x="9788" y="6225"/>
                  </a:cubicBezTo>
                  <a:cubicBezTo>
                    <a:pt x="9829" y="6172"/>
                    <a:pt x="9777" y="6100"/>
                    <a:pt x="9839" y="6058"/>
                  </a:cubicBezTo>
                  <a:lnTo>
                    <a:pt x="9839" y="6047"/>
                  </a:lnTo>
                  <a:cubicBezTo>
                    <a:pt x="9850" y="6037"/>
                    <a:pt x="9860" y="6017"/>
                    <a:pt x="9860" y="6006"/>
                  </a:cubicBezTo>
                  <a:lnTo>
                    <a:pt x="9871" y="6006"/>
                  </a:lnTo>
                  <a:lnTo>
                    <a:pt x="9892" y="5985"/>
                  </a:lnTo>
                  <a:cubicBezTo>
                    <a:pt x="9892" y="5964"/>
                    <a:pt x="9892" y="5954"/>
                    <a:pt x="9881" y="5933"/>
                  </a:cubicBezTo>
                  <a:cubicBezTo>
                    <a:pt x="9892" y="5912"/>
                    <a:pt x="9892" y="5892"/>
                    <a:pt x="9902" y="5871"/>
                  </a:cubicBezTo>
                  <a:cubicBezTo>
                    <a:pt x="9913" y="5839"/>
                    <a:pt x="9913" y="5818"/>
                    <a:pt x="9902" y="5787"/>
                  </a:cubicBezTo>
                  <a:lnTo>
                    <a:pt x="9881" y="5767"/>
                  </a:lnTo>
                  <a:lnTo>
                    <a:pt x="9881" y="5756"/>
                  </a:lnTo>
                  <a:cubicBezTo>
                    <a:pt x="9881" y="5693"/>
                    <a:pt x="9881" y="5642"/>
                    <a:pt x="9892" y="5589"/>
                  </a:cubicBezTo>
                  <a:lnTo>
                    <a:pt x="9913" y="5568"/>
                  </a:lnTo>
                  <a:cubicBezTo>
                    <a:pt x="9934" y="5496"/>
                    <a:pt x="9923" y="5423"/>
                    <a:pt x="9923" y="5350"/>
                  </a:cubicBezTo>
                  <a:cubicBezTo>
                    <a:pt x="9934" y="5350"/>
                    <a:pt x="9944" y="5339"/>
                    <a:pt x="9954" y="5339"/>
                  </a:cubicBezTo>
                  <a:cubicBezTo>
                    <a:pt x="9944" y="5319"/>
                    <a:pt x="9944" y="5309"/>
                    <a:pt x="9954" y="5288"/>
                  </a:cubicBezTo>
                  <a:cubicBezTo>
                    <a:pt x="9944" y="5288"/>
                    <a:pt x="9934" y="5277"/>
                    <a:pt x="9923" y="5277"/>
                  </a:cubicBezTo>
                  <a:lnTo>
                    <a:pt x="9923" y="5256"/>
                  </a:lnTo>
                  <a:cubicBezTo>
                    <a:pt x="9934" y="5142"/>
                    <a:pt x="9902" y="5027"/>
                    <a:pt x="9944" y="4913"/>
                  </a:cubicBezTo>
                  <a:lnTo>
                    <a:pt x="9944" y="4881"/>
                  </a:lnTo>
                  <a:cubicBezTo>
                    <a:pt x="9881" y="4746"/>
                    <a:pt x="9964" y="4590"/>
                    <a:pt x="9902" y="4455"/>
                  </a:cubicBezTo>
                  <a:cubicBezTo>
                    <a:pt x="9892" y="4413"/>
                    <a:pt x="9892" y="4381"/>
                    <a:pt x="9892" y="4340"/>
                  </a:cubicBezTo>
                  <a:cubicBezTo>
                    <a:pt x="9829" y="4267"/>
                    <a:pt x="9892" y="4173"/>
                    <a:pt x="9839" y="4101"/>
                  </a:cubicBezTo>
                  <a:cubicBezTo>
                    <a:pt x="9829" y="4090"/>
                    <a:pt x="9819" y="4069"/>
                    <a:pt x="9829" y="4059"/>
                  </a:cubicBezTo>
                  <a:cubicBezTo>
                    <a:pt x="9819" y="4027"/>
                    <a:pt x="9809" y="3997"/>
                    <a:pt x="9777" y="3976"/>
                  </a:cubicBezTo>
                  <a:cubicBezTo>
                    <a:pt x="9798" y="3965"/>
                    <a:pt x="9798" y="3944"/>
                    <a:pt x="9788" y="3923"/>
                  </a:cubicBezTo>
                  <a:cubicBezTo>
                    <a:pt x="9777" y="3892"/>
                    <a:pt x="9777" y="3861"/>
                    <a:pt x="9767" y="3819"/>
                  </a:cubicBezTo>
                  <a:cubicBezTo>
                    <a:pt x="9767" y="3788"/>
                    <a:pt x="9746" y="3768"/>
                    <a:pt x="9725" y="3747"/>
                  </a:cubicBezTo>
                  <a:cubicBezTo>
                    <a:pt x="9714" y="3736"/>
                    <a:pt x="9704" y="3715"/>
                    <a:pt x="9714" y="3694"/>
                  </a:cubicBezTo>
                  <a:cubicBezTo>
                    <a:pt x="9684" y="3653"/>
                    <a:pt x="9694" y="3601"/>
                    <a:pt x="9652" y="3569"/>
                  </a:cubicBezTo>
                  <a:cubicBezTo>
                    <a:pt x="9624" y="3541"/>
                    <a:pt x="9630" y="3486"/>
                    <a:pt x="9599" y="3453"/>
                  </a:cubicBezTo>
                  <a:lnTo>
                    <a:pt x="9599" y="3453"/>
                  </a:lnTo>
                  <a:cubicBezTo>
                    <a:pt x="9579" y="3422"/>
                    <a:pt x="9568" y="3402"/>
                    <a:pt x="9548" y="3382"/>
                  </a:cubicBezTo>
                  <a:cubicBezTo>
                    <a:pt x="9569" y="3340"/>
                    <a:pt x="9569" y="3309"/>
                    <a:pt x="9538" y="3268"/>
                  </a:cubicBezTo>
                  <a:cubicBezTo>
                    <a:pt x="9527" y="3257"/>
                    <a:pt x="9527" y="3247"/>
                    <a:pt x="9527" y="3226"/>
                  </a:cubicBezTo>
                  <a:cubicBezTo>
                    <a:pt x="9506" y="3184"/>
                    <a:pt x="9517" y="3132"/>
                    <a:pt x="9475" y="3090"/>
                  </a:cubicBezTo>
                  <a:cubicBezTo>
                    <a:pt x="9444" y="3060"/>
                    <a:pt x="9455" y="3007"/>
                    <a:pt x="9423" y="2976"/>
                  </a:cubicBezTo>
                  <a:cubicBezTo>
                    <a:pt x="9381" y="2945"/>
                    <a:pt x="9392" y="2882"/>
                    <a:pt x="9360" y="2861"/>
                  </a:cubicBezTo>
                  <a:cubicBezTo>
                    <a:pt x="9340" y="2830"/>
                    <a:pt x="9330" y="2799"/>
                    <a:pt x="9298" y="2778"/>
                  </a:cubicBezTo>
                  <a:lnTo>
                    <a:pt x="9298" y="2736"/>
                  </a:lnTo>
                  <a:cubicBezTo>
                    <a:pt x="9277" y="2736"/>
                    <a:pt x="9267" y="2736"/>
                    <a:pt x="9246" y="2726"/>
                  </a:cubicBezTo>
                  <a:cubicBezTo>
                    <a:pt x="9246" y="2716"/>
                    <a:pt x="9246" y="2706"/>
                    <a:pt x="9236" y="2695"/>
                  </a:cubicBezTo>
                  <a:cubicBezTo>
                    <a:pt x="9246" y="2685"/>
                    <a:pt x="9256" y="2685"/>
                    <a:pt x="9256" y="2685"/>
                  </a:cubicBezTo>
                  <a:cubicBezTo>
                    <a:pt x="9256" y="2664"/>
                    <a:pt x="9246" y="2643"/>
                    <a:pt x="9246" y="2622"/>
                  </a:cubicBezTo>
                  <a:cubicBezTo>
                    <a:pt x="9226" y="2622"/>
                    <a:pt x="9205" y="2611"/>
                    <a:pt x="9194" y="2611"/>
                  </a:cubicBezTo>
                  <a:cubicBezTo>
                    <a:pt x="9184" y="2570"/>
                    <a:pt x="9184" y="2539"/>
                    <a:pt x="9184" y="2507"/>
                  </a:cubicBezTo>
                  <a:cubicBezTo>
                    <a:pt x="9142" y="2476"/>
                    <a:pt x="9121" y="2435"/>
                    <a:pt x="9121" y="2393"/>
                  </a:cubicBezTo>
                  <a:cubicBezTo>
                    <a:pt x="9080" y="2362"/>
                    <a:pt x="9069" y="2310"/>
                    <a:pt x="9069" y="2268"/>
                  </a:cubicBezTo>
                  <a:cubicBezTo>
                    <a:pt x="9038" y="2227"/>
                    <a:pt x="9017" y="2195"/>
                    <a:pt x="8996" y="2164"/>
                  </a:cubicBezTo>
                  <a:cubicBezTo>
                    <a:pt x="8996" y="2153"/>
                    <a:pt x="9006" y="2153"/>
                    <a:pt x="9006" y="2153"/>
                  </a:cubicBezTo>
                  <a:cubicBezTo>
                    <a:pt x="9006" y="2132"/>
                    <a:pt x="8996" y="2122"/>
                    <a:pt x="9006" y="2102"/>
                  </a:cubicBezTo>
                  <a:cubicBezTo>
                    <a:pt x="8996" y="2081"/>
                    <a:pt x="8976" y="2049"/>
                    <a:pt x="8955" y="2028"/>
                  </a:cubicBezTo>
                  <a:cubicBezTo>
                    <a:pt x="8944" y="2018"/>
                    <a:pt x="8944" y="2007"/>
                    <a:pt x="8944" y="1987"/>
                  </a:cubicBezTo>
                  <a:cubicBezTo>
                    <a:pt x="8934" y="1956"/>
                    <a:pt x="8913" y="1935"/>
                    <a:pt x="8902" y="1914"/>
                  </a:cubicBezTo>
                  <a:cubicBezTo>
                    <a:pt x="8892" y="1893"/>
                    <a:pt x="8892" y="1873"/>
                    <a:pt x="8892" y="1852"/>
                  </a:cubicBezTo>
                  <a:cubicBezTo>
                    <a:pt x="8882" y="1831"/>
                    <a:pt x="8872" y="1831"/>
                    <a:pt x="8861" y="1831"/>
                  </a:cubicBezTo>
                  <a:cubicBezTo>
                    <a:pt x="8861" y="1799"/>
                    <a:pt x="8851" y="1758"/>
                    <a:pt x="8830" y="1737"/>
                  </a:cubicBezTo>
                  <a:cubicBezTo>
                    <a:pt x="8767" y="1664"/>
                    <a:pt x="8830" y="1570"/>
                    <a:pt x="8777" y="1498"/>
                  </a:cubicBezTo>
                  <a:cubicBezTo>
                    <a:pt x="8757" y="1445"/>
                    <a:pt x="8757" y="1394"/>
                    <a:pt x="8767" y="1331"/>
                  </a:cubicBezTo>
                  <a:cubicBezTo>
                    <a:pt x="8726" y="1279"/>
                    <a:pt x="8757" y="1195"/>
                    <a:pt x="8715" y="1144"/>
                  </a:cubicBezTo>
                  <a:cubicBezTo>
                    <a:pt x="8673" y="1112"/>
                    <a:pt x="8684" y="1060"/>
                    <a:pt x="8652" y="1029"/>
                  </a:cubicBezTo>
                  <a:cubicBezTo>
                    <a:pt x="8632" y="998"/>
                    <a:pt x="8611" y="987"/>
                    <a:pt x="8590" y="966"/>
                  </a:cubicBezTo>
                  <a:cubicBezTo>
                    <a:pt x="8548" y="904"/>
                    <a:pt x="8559" y="821"/>
                    <a:pt x="8497" y="779"/>
                  </a:cubicBezTo>
                  <a:lnTo>
                    <a:pt x="8465" y="748"/>
                  </a:lnTo>
                  <a:lnTo>
                    <a:pt x="8465" y="737"/>
                  </a:lnTo>
                  <a:lnTo>
                    <a:pt x="8455" y="737"/>
                  </a:lnTo>
                  <a:cubicBezTo>
                    <a:pt x="8444" y="727"/>
                    <a:pt x="8434" y="716"/>
                    <a:pt x="8413" y="706"/>
                  </a:cubicBezTo>
                  <a:cubicBezTo>
                    <a:pt x="8403" y="706"/>
                    <a:pt x="8393" y="706"/>
                    <a:pt x="8382" y="696"/>
                  </a:cubicBezTo>
                  <a:cubicBezTo>
                    <a:pt x="8382" y="686"/>
                    <a:pt x="8372" y="675"/>
                    <a:pt x="8361" y="665"/>
                  </a:cubicBezTo>
                  <a:cubicBezTo>
                    <a:pt x="8330" y="644"/>
                    <a:pt x="8319" y="623"/>
                    <a:pt x="8288" y="612"/>
                  </a:cubicBezTo>
                  <a:cubicBezTo>
                    <a:pt x="8236" y="540"/>
                    <a:pt x="8298" y="446"/>
                    <a:pt x="8236" y="373"/>
                  </a:cubicBezTo>
                  <a:cubicBezTo>
                    <a:pt x="8184" y="332"/>
                    <a:pt x="8236" y="237"/>
                    <a:pt x="8174" y="196"/>
                  </a:cubicBezTo>
                  <a:cubicBezTo>
                    <a:pt x="8119" y="114"/>
                    <a:pt x="8064" y="1"/>
                    <a:pt x="7968"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19" name="Google Shape;519;p11"/>
            <p:cNvPicPr preferRelativeResize="0"/>
            <p:nvPr/>
          </p:nvPicPr>
          <p:blipFill rotWithShape="1">
            <a:blip r:embed="rId3">
              <a:alphaModFix/>
            </a:blip>
            <a:srcRect/>
            <a:stretch/>
          </p:blipFill>
          <p:spPr>
            <a:xfrm>
              <a:off x="3471610" y="3653921"/>
              <a:ext cx="749969" cy="955884"/>
            </a:xfrm>
            <a:prstGeom prst="rect">
              <a:avLst/>
            </a:prstGeom>
            <a:noFill/>
            <a:ln>
              <a:noFill/>
            </a:ln>
          </p:spPr>
        </p:pic>
      </p:grpSp>
      <p:grpSp>
        <p:nvGrpSpPr>
          <p:cNvPr id="520" name="Google Shape;520;p11"/>
          <p:cNvGrpSpPr/>
          <p:nvPr/>
        </p:nvGrpSpPr>
        <p:grpSpPr>
          <a:xfrm>
            <a:off x="1488573" y="1165338"/>
            <a:ext cx="451895" cy="679223"/>
            <a:chOff x="1374388" y="3658670"/>
            <a:chExt cx="629644" cy="946389"/>
          </a:xfrm>
        </p:grpSpPr>
        <p:sp>
          <p:nvSpPr>
            <p:cNvPr id="521" name="Google Shape;521;p11"/>
            <p:cNvSpPr/>
            <p:nvPr/>
          </p:nvSpPr>
          <p:spPr>
            <a:xfrm>
              <a:off x="1387166" y="3681600"/>
              <a:ext cx="604096" cy="906155"/>
            </a:xfrm>
            <a:custGeom>
              <a:avLst/>
              <a:gdLst/>
              <a:ahLst/>
              <a:cxnLst/>
              <a:rect l="l" t="t" r="r" b="b"/>
              <a:pathLst>
                <a:path w="11360" h="17041" extrusionOk="0">
                  <a:moveTo>
                    <a:pt x="4488" y="2354"/>
                  </a:moveTo>
                  <a:lnTo>
                    <a:pt x="4499" y="2364"/>
                  </a:lnTo>
                  <a:lnTo>
                    <a:pt x="4499" y="2385"/>
                  </a:lnTo>
                  <a:cubicBezTo>
                    <a:pt x="4499" y="2375"/>
                    <a:pt x="4499" y="2364"/>
                    <a:pt x="4488" y="2354"/>
                  </a:cubicBezTo>
                  <a:close/>
                  <a:moveTo>
                    <a:pt x="3770" y="3176"/>
                  </a:moveTo>
                  <a:cubicBezTo>
                    <a:pt x="3791" y="3176"/>
                    <a:pt x="3801" y="3187"/>
                    <a:pt x="3801" y="3218"/>
                  </a:cubicBezTo>
                  <a:lnTo>
                    <a:pt x="3759" y="3238"/>
                  </a:lnTo>
                  <a:cubicBezTo>
                    <a:pt x="3770" y="3218"/>
                    <a:pt x="3770" y="3197"/>
                    <a:pt x="3770" y="3176"/>
                  </a:cubicBezTo>
                  <a:close/>
                  <a:moveTo>
                    <a:pt x="4842" y="3946"/>
                  </a:moveTo>
                  <a:cubicBezTo>
                    <a:pt x="4853" y="3946"/>
                    <a:pt x="4853" y="3957"/>
                    <a:pt x="4853" y="3978"/>
                  </a:cubicBezTo>
                  <a:cubicBezTo>
                    <a:pt x="4853" y="3967"/>
                    <a:pt x="4842" y="3957"/>
                    <a:pt x="4842" y="3946"/>
                  </a:cubicBezTo>
                  <a:close/>
                  <a:moveTo>
                    <a:pt x="3749" y="4467"/>
                  </a:moveTo>
                  <a:cubicBezTo>
                    <a:pt x="3759" y="4478"/>
                    <a:pt x="3770" y="4488"/>
                    <a:pt x="3780" y="4488"/>
                  </a:cubicBezTo>
                  <a:lnTo>
                    <a:pt x="3780" y="4499"/>
                  </a:lnTo>
                  <a:lnTo>
                    <a:pt x="3759" y="4478"/>
                  </a:lnTo>
                  <a:lnTo>
                    <a:pt x="3749" y="4467"/>
                  </a:lnTo>
                  <a:close/>
                  <a:moveTo>
                    <a:pt x="9642" y="7153"/>
                  </a:moveTo>
                  <a:cubicBezTo>
                    <a:pt x="9642" y="7164"/>
                    <a:pt x="9631" y="7164"/>
                    <a:pt x="9631" y="7164"/>
                  </a:cubicBezTo>
                  <a:lnTo>
                    <a:pt x="9631" y="7153"/>
                  </a:lnTo>
                  <a:close/>
                  <a:moveTo>
                    <a:pt x="6216" y="7456"/>
                  </a:moveTo>
                  <a:lnTo>
                    <a:pt x="6144" y="7528"/>
                  </a:lnTo>
                  <a:cubicBezTo>
                    <a:pt x="6165" y="7497"/>
                    <a:pt x="6186" y="7476"/>
                    <a:pt x="6216" y="7456"/>
                  </a:cubicBezTo>
                  <a:close/>
                  <a:moveTo>
                    <a:pt x="5904" y="9163"/>
                  </a:moveTo>
                  <a:cubicBezTo>
                    <a:pt x="5915" y="9163"/>
                    <a:pt x="5915" y="9173"/>
                    <a:pt x="5915" y="9173"/>
                  </a:cubicBezTo>
                  <a:lnTo>
                    <a:pt x="5904" y="9184"/>
                  </a:lnTo>
                  <a:lnTo>
                    <a:pt x="5904" y="9163"/>
                  </a:lnTo>
                  <a:close/>
                  <a:moveTo>
                    <a:pt x="1552" y="9527"/>
                  </a:moveTo>
                  <a:lnTo>
                    <a:pt x="1552" y="9548"/>
                  </a:lnTo>
                  <a:cubicBezTo>
                    <a:pt x="1552" y="9569"/>
                    <a:pt x="1552" y="9580"/>
                    <a:pt x="1542" y="9590"/>
                  </a:cubicBezTo>
                  <a:cubicBezTo>
                    <a:pt x="1542" y="9569"/>
                    <a:pt x="1542" y="9548"/>
                    <a:pt x="1552" y="9527"/>
                  </a:cubicBezTo>
                  <a:close/>
                  <a:moveTo>
                    <a:pt x="2479" y="9642"/>
                  </a:moveTo>
                  <a:cubicBezTo>
                    <a:pt x="2489" y="9652"/>
                    <a:pt x="2500" y="9663"/>
                    <a:pt x="2500" y="9673"/>
                  </a:cubicBezTo>
                  <a:cubicBezTo>
                    <a:pt x="2500" y="9673"/>
                    <a:pt x="2489" y="9684"/>
                    <a:pt x="2479" y="9684"/>
                  </a:cubicBezTo>
                  <a:lnTo>
                    <a:pt x="2479" y="9642"/>
                  </a:lnTo>
                  <a:close/>
                  <a:moveTo>
                    <a:pt x="2520" y="10579"/>
                  </a:moveTo>
                  <a:cubicBezTo>
                    <a:pt x="2530" y="10610"/>
                    <a:pt x="2541" y="10631"/>
                    <a:pt x="2520" y="10642"/>
                  </a:cubicBezTo>
                  <a:lnTo>
                    <a:pt x="2520" y="10579"/>
                  </a:lnTo>
                  <a:close/>
                  <a:moveTo>
                    <a:pt x="5790" y="12359"/>
                  </a:moveTo>
                  <a:lnTo>
                    <a:pt x="5800" y="12370"/>
                  </a:lnTo>
                  <a:cubicBezTo>
                    <a:pt x="5790" y="12370"/>
                    <a:pt x="5790" y="12370"/>
                    <a:pt x="5790" y="12380"/>
                  </a:cubicBezTo>
                  <a:lnTo>
                    <a:pt x="5790" y="12359"/>
                  </a:lnTo>
                  <a:close/>
                  <a:moveTo>
                    <a:pt x="3842" y="1"/>
                  </a:moveTo>
                  <a:cubicBezTo>
                    <a:pt x="3812" y="31"/>
                    <a:pt x="3749" y="21"/>
                    <a:pt x="3717" y="63"/>
                  </a:cubicBezTo>
                  <a:cubicBezTo>
                    <a:pt x="3666" y="271"/>
                    <a:pt x="3676" y="490"/>
                    <a:pt x="3717" y="709"/>
                  </a:cubicBezTo>
                  <a:lnTo>
                    <a:pt x="3717" y="760"/>
                  </a:lnTo>
                  <a:cubicBezTo>
                    <a:pt x="3738" y="781"/>
                    <a:pt x="3749" y="781"/>
                    <a:pt x="3770" y="781"/>
                  </a:cubicBezTo>
                  <a:cubicBezTo>
                    <a:pt x="3759" y="802"/>
                    <a:pt x="3759" y="823"/>
                    <a:pt x="3780" y="844"/>
                  </a:cubicBezTo>
                  <a:lnTo>
                    <a:pt x="3780" y="1052"/>
                  </a:lnTo>
                  <a:cubicBezTo>
                    <a:pt x="3749" y="1073"/>
                    <a:pt x="3738" y="1104"/>
                    <a:pt x="3717" y="1125"/>
                  </a:cubicBezTo>
                  <a:lnTo>
                    <a:pt x="3728" y="1125"/>
                  </a:lnTo>
                  <a:cubicBezTo>
                    <a:pt x="3645" y="1239"/>
                    <a:pt x="3728" y="1375"/>
                    <a:pt x="3666" y="1500"/>
                  </a:cubicBezTo>
                  <a:cubicBezTo>
                    <a:pt x="3666" y="1510"/>
                    <a:pt x="3666" y="1531"/>
                    <a:pt x="3655" y="1542"/>
                  </a:cubicBezTo>
                  <a:cubicBezTo>
                    <a:pt x="3634" y="1562"/>
                    <a:pt x="3624" y="1583"/>
                    <a:pt x="3603" y="1604"/>
                  </a:cubicBezTo>
                  <a:cubicBezTo>
                    <a:pt x="3562" y="1625"/>
                    <a:pt x="3572" y="1687"/>
                    <a:pt x="3541" y="1718"/>
                  </a:cubicBezTo>
                  <a:cubicBezTo>
                    <a:pt x="3520" y="1729"/>
                    <a:pt x="3499" y="1750"/>
                    <a:pt x="3488" y="1781"/>
                  </a:cubicBezTo>
                  <a:cubicBezTo>
                    <a:pt x="3447" y="1812"/>
                    <a:pt x="3458" y="1864"/>
                    <a:pt x="3426" y="1896"/>
                  </a:cubicBezTo>
                  <a:cubicBezTo>
                    <a:pt x="3384" y="1916"/>
                    <a:pt x="3395" y="1979"/>
                    <a:pt x="3363" y="2010"/>
                  </a:cubicBezTo>
                  <a:cubicBezTo>
                    <a:pt x="3333" y="2041"/>
                    <a:pt x="3322" y="2083"/>
                    <a:pt x="3312" y="2114"/>
                  </a:cubicBezTo>
                  <a:cubicBezTo>
                    <a:pt x="3291" y="2125"/>
                    <a:pt x="3280" y="2135"/>
                    <a:pt x="3259" y="2146"/>
                  </a:cubicBezTo>
                  <a:cubicBezTo>
                    <a:pt x="3249" y="2176"/>
                    <a:pt x="3238" y="2208"/>
                    <a:pt x="3238" y="2239"/>
                  </a:cubicBezTo>
                  <a:cubicBezTo>
                    <a:pt x="3218" y="2250"/>
                    <a:pt x="3208" y="2250"/>
                    <a:pt x="3197" y="2250"/>
                  </a:cubicBezTo>
                  <a:cubicBezTo>
                    <a:pt x="3197" y="2270"/>
                    <a:pt x="3197" y="2291"/>
                    <a:pt x="3208" y="2301"/>
                  </a:cubicBezTo>
                  <a:cubicBezTo>
                    <a:pt x="3176" y="2322"/>
                    <a:pt x="3155" y="2343"/>
                    <a:pt x="3124" y="2364"/>
                  </a:cubicBezTo>
                  <a:cubicBezTo>
                    <a:pt x="3104" y="2405"/>
                    <a:pt x="3072" y="2437"/>
                    <a:pt x="3051" y="2479"/>
                  </a:cubicBezTo>
                  <a:cubicBezTo>
                    <a:pt x="2999" y="2530"/>
                    <a:pt x="2989" y="2593"/>
                    <a:pt x="3030" y="2655"/>
                  </a:cubicBezTo>
                  <a:cubicBezTo>
                    <a:pt x="3020" y="2739"/>
                    <a:pt x="2958" y="2791"/>
                    <a:pt x="2895" y="2843"/>
                  </a:cubicBezTo>
                  <a:cubicBezTo>
                    <a:pt x="2884" y="2874"/>
                    <a:pt x="2864" y="2895"/>
                    <a:pt x="2833" y="2905"/>
                  </a:cubicBezTo>
                  <a:cubicBezTo>
                    <a:pt x="2822" y="2926"/>
                    <a:pt x="2801" y="2947"/>
                    <a:pt x="2780" y="2968"/>
                  </a:cubicBezTo>
                  <a:lnTo>
                    <a:pt x="2780" y="3072"/>
                  </a:lnTo>
                  <a:lnTo>
                    <a:pt x="2718" y="3197"/>
                  </a:lnTo>
                  <a:cubicBezTo>
                    <a:pt x="2708" y="3280"/>
                    <a:pt x="2687" y="3353"/>
                    <a:pt x="2718" y="3426"/>
                  </a:cubicBezTo>
                  <a:cubicBezTo>
                    <a:pt x="2697" y="3467"/>
                    <a:pt x="2697" y="3520"/>
                    <a:pt x="2655" y="3551"/>
                  </a:cubicBezTo>
                  <a:cubicBezTo>
                    <a:pt x="2635" y="3572"/>
                    <a:pt x="2625" y="3592"/>
                    <a:pt x="2604" y="3613"/>
                  </a:cubicBezTo>
                  <a:cubicBezTo>
                    <a:pt x="2593" y="3666"/>
                    <a:pt x="2583" y="3707"/>
                    <a:pt x="2541" y="3728"/>
                  </a:cubicBezTo>
                  <a:lnTo>
                    <a:pt x="2541" y="4020"/>
                  </a:lnTo>
                  <a:cubicBezTo>
                    <a:pt x="2530" y="4041"/>
                    <a:pt x="2530" y="4061"/>
                    <a:pt x="2541" y="4071"/>
                  </a:cubicBezTo>
                  <a:cubicBezTo>
                    <a:pt x="2520" y="4332"/>
                    <a:pt x="2510" y="4592"/>
                    <a:pt x="2541" y="4853"/>
                  </a:cubicBezTo>
                  <a:cubicBezTo>
                    <a:pt x="2520" y="4936"/>
                    <a:pt x="2489" y="5029"/>
                    <a:pt x="2593" y="5082"/>
                  </a:cubicBezTo>
                  <a:lnTo>
                    <a:pt x="2614" y="5092"/>
                  </a:lnTo>
                  <a:lnTo>
                    <a:pt x="2635" y="5092"/>
                  </a:lnTo>
                  <a:cubicBezTo>
                    <a:pt x="2645" y="5113"/>
                    <a:pt x="2655" y="5123"/>
                    <a:pt x="2655" y="5144"/>
                  </a:cubicBezTo>
                  <a:lnTo>
                    <a:pt x="2760" y="5144"/>
                  </a:lnTo>
                  <a:cubicBezTo>
                    <a:pt x="2760" y="5248"/>
                    <a:pt x="2770" y="5342"/>
                    <a:pt x="2770" y="5436"/>
                  </a:cubicBezTo>
                  <a:cubicBezTo>
                    <a:pt x="2791" y="5446"/>
                    <a:pt x="2801" y="5457"/>
                    <a:pt x="2822" y="5457"/>
                  </a:cubicBezTo>
                  <a:cubicBezTo>
                    <a:pt x="2812" y="5540"/>
                    <a:pt x="2833" y="5612"/>
                    <a:pt x="2884" y="5665"/>
                  </a:cubicBezTo>
                  <a:cubicBezTo>
                    <a:pt x="2874" y="5675"/>
                    <a:pt x="2874" y="5686"/>
                    <a:pt x="2864" y="5686"/>
                  </a:cubicBezTo>
                  <a:cubicBezTo>
                    <a:pt x="2864" y="5748"/>
                    <a:pt x="2843" y="5811"/>
                    <a:pt x="2895" y="5852"/>
                  </a:cubicBezTo>
                  <a:cubicBezTo>
                    <a:pt x="2905" y="5862"/>
                    <a:pt x="2905" y="5873"/>
                    <a:pt x="2895" y="5894"/>
                  </a:cubicBezTo>
                  <a:cubicBezTo>
                    <a:pt x="2895" y="5915"/>
                    <a:pt x="2905" y="5925"/>
                    <a:pt x="2926" y="5935"/>
                  </a:cubicBezTo>
                  <a:cubicBezTo>
                    <a:pt x="2937" y="5935"/>
                    <a:pt x="2937" y="5935"/>
                    <a:pt x="2947" y="5925"/>
                  </a:cubicBezTo>
                  <a:lnTo>
                    <a:pt x="2947" y="5945"/>
                  </a:lnTo>
                  <a:cubicBezTo>
                    <a:pt x="2947" y="5956"/>
                    <a:pt x="2937" y="5966"/>
                    <a:pt x="2937" y="5966"/>
                  </a:cubicBezTo>
                  <a:cubicBezTo>
                    <a:pt x="2926" y="5998"/>
                    <a:pt x="2937" y="6019"/>
                    <a:pt x="2968" y="6029"/>
                  </a:cubicBezTo>
                  <a:lnTo>
                    <a:pt x="2958" y="6019"/>
                  </a:lnTo>
                  <a:lnTo>
                    <a:pt x="2958" y="6019"/>
                  </a:lnTo>
                  <a:cubicBezTo>
                    <a:pt x="3051" y="6070"/>
                    <a:pt x="3020" y="6185"/>
                    <a:pt x="3072" y="6269"/>
                  </a:cubicBezTo>
                  <a:cubicBezTo>
                    <a:pt x="3083" y="6279"/>
                    <a:pt x="3104" y="6290"/>
                    <a:pt x="3124" y="6290"/>
                  </a:cubicBezTo>
                  <a:cubicBezTo>
                    <a:pt x="3134" y="6300"/>
                    <a:pt x="3134" y="6310"/>
                    <a:pt x="3124" y="6320"/>
                  </a:cubicBezTo>
                  <a:cubicBezTo>
                    <a:pt x="3176" y="6352"/>
                    <a:pt x="3187" y="6394"/>
                    <a:pt x="3197" y="6435"/>
                  </a:cubicBezTo>
                  <a:cubicBezTo>
                    <a:pt x="3208" y="6435"/>
                    <a:pt x="3228" y="6445"/>
                    <a:pt x="3238" y="6445"/>
                  </a:cubicBezTo>
                  <a:cubicBezTo>
                    <a:pt x="3238" y="6466"/>
                    <a:pt x="3238" y="6487"/>
                    <a:pt x="3249" y="6508"/>
                  </a:cubicBezTo>
                  <a:cubicBezTo>
                    <a:pt x="3280" y="6508"/>
                    <a:pt x="3301" y="6529"/>
                    <a:pt x="3301" y="6560"/>
                  </a:cubicBezTo>
                  <a:cubicBezTo>
                    <a:pt x="3333" y="6570"/>
                    <a:pt x="3353" y="6591"/>
                    <a:pt x="3363" y="6623"/>
                  </a:cubicBezTo>
                  <a:cubicBezTo>
                    <a:pt x="3395" y="6623"/>
                    <a:pt x="3416" y="6644"/>
                    <a:pt x="3426" y="6674"/>
                  </a:cubicBezTo>
                  <a:lnTo>
                    <a:pt x="3488" y="6674"/>
                  </a:lnTo>
                  <a:cubicBezTo>
                    <a:pt x="3509" y="6685"/>
                    <a:pt x="3530" y="6706"/>
                    <a:pt x="3551" y="6727"/>
                  </a:cubicBezTo>
                  <a:lnTo>
                    <a:pt x="3707" y="6820"/>
                  </a:lnTo>
                  <a:cubicBezTo>
                    <a:pt x="3728" y="6852"/>
                    <a:pt x="3759" y="6883"/>
                    <a:pt x="3780" y="6914"/>
                  </a:cubicBezTo>
                  <a:cubicBezTo>
                    <a:pt x="3832" y="6901"/>
                    <a:pt x="3881" y="6867"/>
                    <a:pt x="3927" y="6867"/>
                  </a:cubicBezTo>
                  <a:cubicBezTo>
                    <a:pt x="3955" y="6867"/>
                    <a:pt x="3982" y="6879"/>
                    <a:pt x="4009" y="6914"/>
                  </a:cubicBezTo>
                  <a:cubicBezTo>
                    <a:pt x="4051" y="6914"/>
                    <a:pt x="4071" y="6935"/>
                    <a:pt x="4082" y="6966"/>
                  </a:cubicBezTo>
                  <a:cubicBezTo>
                    <a:pt x="4155" y="6987"/>
                    <a:pt x="4207" y="7028"/>
                    <a:pt x="4259" y="7081"/>
                  </a:cubicBezTo>
                  <a:cubicBezTo>
                    <a:pt x="4291" y="7091"/>
                    <a:pt x="4321" y="7102"/>
                    <a:pt x="4353" y="7102"/>
                  </a:cubicBezTo>
                  <a:cubicBezTo>
                    <a:pt x="4353" y="7122"/>
                    <a:pt x="4363" y="7143"/>
                    <a:pt x="4363" y="7153"/>
                  </a:cubicBezTo>
                  <a:cubicBezTo>
                    <a:pt x="4415" y="7153"/>
                    <a:pt x="4467" y="7164"/>
                    <a:pt x="4488" y="7216"/>
                  </a:cubicBezTo>
                  <a:cubicBezTo>
                    <a:pt x="4520" y="7227"/>
                    <a:pt x="4530" y="7247"/>
                    <a:pt x="4540" y="7278"/>
                  </a:cubicBezTo>
                  <a:cubicBezTo>
                    <a:pt x="4571" y="7278"/>
                    <a:pt x="4603" y="7299"/>
                    <a:pt x="4603" y="7331"/>
                  </a:cubicBezTo>
                  <a:lnTo>
                    <a:pt x="4665" y="7331"/>
                  </a:lnTo>
                  <a:cubicBezTo>
                    <a:pt x="4686" y="7352"/>
                    <a:pt x="4707" y="7372"/>
                    <a:pt x="4717" y="7393"/>
                  </a:cubicBezTo>
                  <a:cubicBezTo>
                    <a:pt x="4759" y="7393"/>
                    <a:pt x="4779" y="7414"/>
                    <a:pt x="4790" y="7445"/>
                  </a:cubicBezTo>
                  <a:cubicBezTo>
                    <a:pt x="4894" y="7486"/>
                    <a:pt x="5009" y="7518"/>
                    <a:pt x="5082" y="7632"/>
                  </a:cubicBezTo>
                  <a:cubicBezTo>
                    <a:pt x="5123" y="7632"/>
                    <a:pt x="5165" y="7643"/>
                    <a:pt x="5196" y="7685"/>
                  </a:cubicBezTo>
                  <a:cubicBezTo>
                    <a:pt x="5228" y="7685"/>
                    <a:pt x="5258" y="7695"/>
                    <a:pt x="5290" y="7695"/>
                  </a:cubicBezTo>
                  <a:cubicBezTo>
                    <a:pt x="5321" y="7736"/>
                    <a:pt x="5353" y="7768"/>
                    <a:pt x="5373" y="7799"/>
                  </a:cubicBezTo>
                  <a:cubicBezTo>
                    <a:pt x="5415" y="7799"/>
                    <a:pt x="5436" y="7820"/>
                    <a:pt x="5446" y="7851"/>
                  </a:cubicBezTo>
                  <a:cubicBezTo>
                    <a:pt x="5487" y="7861"/>
                    <a:pt x="5529" y="7872"/>
                    <a:pt x="5561" y="7914"/>
                  </a:cubicBezTo>
                  <a:cubicBezTo>
                    <a:pt x="5592" y="7924"/>
                    <a:pt x="5612" y="7945"/>
                    <a:pt x="5623" y="7976"/>
                  </a:cubicBezTo>
                  <a:cubicBezTo>
                    <a:pt x="5654" y="7986"/>
                    <a:pt x="5665" y="8007"/>
                    <a:pt x="5675" y="8039"/>
                  </a:cubicBezTo>
                  <a:cubicBezTo>
                    <a:pt x="5737" y="8090"/>
                    <a:pt x="5727" y="8153"/>
                    <a:pt x="5727" y="8226"/>
                  </a:cubicBezTo>
                  <a:cubicBezTo>
                    <a:pt x="5727" y="8278"/>
                    <a:pt x="5737" y="8340"/>
                    <a:pt x="5737" y="8393"/>
                  </a:cubicBezTo>
                  <a:lnTo>
                    <a:pt x="5737" y="8518"/>
                  </a:lnTo>
                  <a:lnTo>
                    <a:pt x="5737" y="8632"/>
                  </a:lnTo>
                  <a:cubicBezTo>
                    <a:pt x="5737" y="8673"/>
                    <a:pt x="5727" y="8715"/>
                    <a:pt x="5727" y="8747"/>
                  </a:cubicBezTo>
                  <a:cubicBezTo>
                    <a:pt x="5727" y="8757"/>
                    <a:pt x="5717" y="8757"/>
                    <a:pt x="5707" y="8768"/>
                  </a:cubicBezTo>
                  <a:cubicBezTo>
                    <a:pt x="5686" y="8882"/>
                    <a:pt x="5727" y="9007"/>
                    <a:pt x="5675" y="9132"/>
                  </a:cubicBezTo>
                  <a:lnTo>
                    <a:pt x="5686" y="9152"/>
                  </a:lnTo>
                  <a:lnTo>
                    <a:pt x="5675" y="9163"/>
                  </a:lnTo>
                  <a:cubicBezTo>
                    <a:pt x="5633" y="9381"/>
                    <a:pt x="5623" y="9601"/>
                    <a:pt x="5675" y="9819"/>
                  </a:cubicBezTo>
                  <a:cubicBezTo>
                    <a:pt x="5686" y="9840"/>
                    <a:pt x="5696" y="9871"/>
                    <a:pt x="5717" y="9881"/>
                  </a:cubicBezTo>
                  <a:cubicBezTo>
                    <a:pt x="5707" y="9902"/>
                    <a:pt x="5696" y="9923"/>
                    <a:pt x="5675" y="9944"/>
                  </a:cubicBezTo>
                  <a:cubicBezTo>
                    <a:pt x="5696" y="10069"/>
                    <a:pt x="5633" y="10194"/>
                    <a:pt x="5717" y="10309"/>
                  </a:cubicBezTo>
                  <a:lnTo>
                    <a:pt x="5717" y="10319"/>
                  </a:lnTo>
                  <a:cubicBezTo>
                    <a:pt x="5686" y="10558"/>
                    <a:pt x="5633" y="10798"/>
                    <a:pt x="5612" y="11047"/>
                  </a:cubicBezTo>
                  <a:cubicBezTo>
                    <a:pt x="5602" y="11204"/>
                    <a:pt x="5602" y="11371"/>
                    <a:pt x="5582" y="11537"/>
                  </a:cubicBezTo>
                  <a:cubicBezTo>
                    <a:pt x="5571" y="11568"/>
                    <a:pt x="5592" y="11610"/>
                    <a:pt x="5602" y="11651"/>
                  </a:cubicBezTo>
                  <a:cubicBezTo>
                    <a:pt x="5592" y="11683"/>
                    <a:pt x="5571" y="11725"/>
                    <a:pt x="5561" y="11766"/>
                  </a:cubicBezTo>
                  <a:cubicBezTo>
                    <a:pt x="5602" y="11797"/>
                    <a:pt x="5602" y="11850"/>
                    <a:pt x="5592" y="11891"/>
                  </a:cubicBezTo>
                  <a:cubicBezTo>
                    <a:pt x="5550" y="12047"/>
                    <a:pt x="5550" y="12204"/>
                    <a:pt x="5550" y="12359"/>
                  </a:cubicBezTo>
                  <a:cubicBezTo>
                    <a:pt x="5529" y="12359"/>
                    <a:pt x="5519" y="12370"/>
                    <a:pt x="5498" y="12370"/>
                  </a:cubicBezTo>
                  <a:cubicBezTo>
                    <a:pt x="5487" y="12401"/>
                    <a:pt x="5467" y="12422"/>
                    <a:pt x="5436" y="12422"/>
                  </a:cubicBezTo>
                  <a:cubicBezTo>
                    <a:pt x="5428" y="12415"/>
                    <a:pt x="5421" y="12407"/>
                    <a:pt x="5410" y="12407"/>
                  </a:cubicBezTo>
                  <a:cubicBezTo>
                    <a:pt x="5406" y="12407"/>
                    <a:pt x="5400" y="12409"/>
                    <a:pt x="5394" y="12412"/>
                  </a:cubicBezTo>
                  <a:cubicBezTo>
                    <a:pt x="5383" y="12391"/>
                    <a:pt x="5373" y="12380"/>
                    <a:pt x="5363" y="12359"/>
                  </a:cubicBezTo>
                  <a:lnTo>
                    <a:pt x="5363" y="12308"/>
                  </a:lnTo>
                  <a:cubicBezTo>
                    <a:pt x="5353" y="12308"/>
                    <a:pt x="5332" y="12297"/>
                    <a:pt x="5311" y="12297"/>
                  </a:cubicBezTo>
                  <a:cubicBezTo>
                    <a:pt x="5269" y="12204"/>
                    <a:pt x="5238" y="12109"/>
                    <a:pt x="5175" y="12026"/>
                  </a:cubicBezTo>
                  <a:cubicBezTo>
                    <a:pt x="5175" y="12016"/>
                    <a:pt x="5186" y="12005"/>
                    <a:pt x="5186" y="11995"/>
                  </a:cubicBezTo>
                  <a:cubicBezTo>
                    <a:pt x="5175" y="11954"/>
                    <a:pt x="5165" y="11922"/>
                    <a:pt x="5133" y="11891"/>
                  </a:cubicBezTo>
                  <a:cubicBezTo>
                    <a:pt x="5103" y="11839"/>
                    <a:pt x="5071" y="11797"/>
                    <a:pt x="5009" y="11776"/>
                  </a:cubicBezTo>
                  <a:cubicBezTo>
                    <a:pt x="4999" y="11745"/>
                    <a:pt x="4978" y="11725"/>
                    <a:pt x="4957" y="11714"/>
                  </a:cubicBezTo>
                  <a:lnTo>
                    <a:pt x="4946" y="11693"/>
                  </a:lnTo>
                  <a:lnTo>
                    <a:pt x="4946" y="11683"/>
                  </a:lnTo>
                  <a:cubicBezTo>
                    <a:pt x="4946" y="11641"/>
                    <a:pt x="4925" y="11610"/>
                    <a:pt x="4894" y="11600"/>
                  </a:cubicBezTo>
                  <a:cubicBezTo>
                    <a:pt x="4884" y="11568"/>
                    <a:pt x="4863" y="11547"/>
                    <a:pt x="4832" y="11537"/>
                  </a:cubicBezTo>
                  <a:cubicBezTo>
                    <a:pt x="4821" y="11516"/>
                    <a:pt x="4800" y="11496"/>
                    <a:pt x="4779" y="11475"/>
                  </a:cubicBezTo>
                  <a:lnTo>
                    <a:pt x="4717" y="11412"/>
                  </a:lnTo>
                  <a:cubicBezTo>
                    <a:pt x="4676" y="11360"/>
                    <a:pt x="4655" y="11278"/>
                    <a:pt x="4583" y="11246"/>
                  </a:cubicBezTo>
                  <a:lnTo>
                    <a:pt x="4583" y="11246"/>
                  </a:lnTo>
                  <a:cubicBezTo>
                    <a:pt x="4475" y="11128"/>
                    <a:pt x="4357" y="11020"/>
                    <a:pt x="4238" y="10902"/>
                  </a:cubicBezTo>
                  <a:lnTo>
                    <a:pt x="4238" y="10902"/>
                  </a:lnTo>
                  <a:cubicBezTo>
                    <a:pt x="4238" y="10860"/>
                    <a:pt x="4217" y="10839"/>
                    <a:pt x="4176" y="10829"/>
                  </a:cubicBezTo>
                  <a:cubicBezTo>
                    <a:pt x="4176" y="10798"/>
                    <a:pt x="4155" y="10788"/>
                    <a:pt x="4124" y="10767"/>
                  </a:cubicBezTo>
                  <a:cubicBezTo>
                    <a:pt x="4092" y="10735"/>
                    <a:pt x="4103" y="10673"/>
                    <a:pt x="4061" y="10652"/>
                  </a:cubicBezTo>
                  <a:lnTo>
                    <a:pt x="4071" y="10652"/>
                  </a:lnTo>
                  <a:cubicBezTo>
                    <a:pt x="4041" y="10610"/>
                    <a:pt x="4051" y="10558"/>
                    <a:pt x="4009" y="10527"/>
                  </a:cubicBezTo>
                  <a:lnTo>
                    <a:pt x="4009" y="10538"/>
                  </a:lnTo>
                  <a:cubicBezTo>
                    <a:pt x="3957" y="10485"/>
                    <a:pt x="4009" y="10392"/>
                    <a:pt x="3947" y="10360"/>
                  </a:cubicBezTo>
                  <a:cubicBezTo>
                    <a:pt x="3937" y="10319"/>
                    <a:pt x="3916" y="10288"/>
                    <a:pt x="3884" y="10267"/>
                  </a:cubicBezTo>
                  <a:cubicBezTo>
                    <a:pt x="3884" y="10235"/>
                    <a:pt x="3895" y="10204"/>
                    <a:pt x="3895" y="10173"/>
                  </a:cubicBezTo>
                  <a:lnTo>
                    <a:pt x="3842" y="10173"/>
                  </a:lnTo>
                  <a:cubicBezTo>
                    <a:pt x="3842" y="10152"/>
                    <a:pt x="3842" y="10131"/>
                    <a:pt x="3832" y="10110"/>
                  </a:cubicBezTo>
                  <a:cubicBezTo>
                    <a:pt x="3842" y="10110"/>
                    <a:pt x="3853" y="10110"/>
                    <a:pt x="3853" y="10100"/>
                  </a:cubicBezTo>
                  <a:cubicBezTo>
                    <a:pt x="3874" y="10017"/>
                    <a:pt x="3853" y="9934"/>
                    <a:pt x="3884" y="9850"/>
                  </a:cubicBezTo>
                  <a:lnTo>
                    <a:pt x="3874" y="9830"/>
                  </a:lnTo>
                  <a:lnTo>
                    <a:pt x="3895" y="9819"/>
                  </a:lnTo>
                  <a:cubicBezTo>
                    <a:pt x="3926" y="9777"/>
                    <a:pt x="3926" y="9735"/>
                    <a:pt x="3884" y="9705"/>
                  </a:cubicBezTo>
                  <a:lnTo>
                    <a:pt x="3895" y="9705"/>
                  </a:lnTo>
                  <a:cubicBezTo>
                    <a:pt x="3842" y="9642"/>
                    <a:pt x="3884" y="9569"/>
                    <a:pt x="3842" y="9506"/>
                  </a:cubicBezTo>
                  <a:lnTo>
                    <a:pt x="3832" y="9496"/>
                  </a:lnTo>
                  <a:lnTo>
                    <a:pt x="3832" y="9288"/>
                  </a:lnTo>
                  <a:cubicBezTo>
                    <a:pt x="3822" y="9288"/>
                    <a:pt x="3801" y="9277"/>
                    <a:pt x="3791" y="9277"/>
                  </a:cubicBezTo>
                  <a:cubicBezTo>
                    <a:pt x="3780" y="9226"/>
                    <a:pt x="3780" y="9163"/>
                    <a:pt x="3770" y="9111"/>
                  </a:cubicBezTo>
                  <a:cubicBezTo>
                    <a:pt x="3770" y="9069"/>
                    <a:pt x="3770" y="9027"/>
                    <a:pt x="3780" y="8986"/>
                  </a:cubicBezTo>
                  <a:cubicBezTo>
                    <a:pt x="3759" y="8986"/>
                    <a:pt x="3749" y="8976"/>
                    <a:pt x="3728" y="8976"/>
                  </a:cubicBezTo>
                  <a:cubicBezTo>
                    <a:pt x="3728" y="8955"/>
                    <a:pt x="3717" y="8944"/>
                    <a:pt x="3707" y="8934"/>
                  </a:cubicBezTo>
                  <a:cubicBezTo>
                    <a:pt x="3728" y="8809"/>
                    <a:pt x="3728" y="8694"/>
                    <a:pt x="3707" y="8580"/>
                  </a:cubicBezTo>
                  <a:cubicBezTo>
                    <a:pt x="3676" y="8569"/>
                    <a:pt x="3666" y="8549"/>
                    <a:pt x="3655" y="8518"/>
                  </a:cubicBezTo>
                  <a:cubicBezTo>
                    <a:pt x="3645" y="8507"/>
                    <a:pt x="3624" y="8507"/>
                    <a:pt x="3603" y="8507"/>
                  </a:cubicBezTo>
                  <a:lnTo>
                    <a:pt x="3603" y="8518"/>
                  </a:lnTo>
                  <a:cubicBezTo>
                    <a:pt x="3603" y="8497"/>
                    <a:pt x="3603" y="8476"/>
                    <a:pt x="3593" y="8455"/>
                  </a:cubicBezTo>
                  <a:cubicBezTo>
                    <a:pt x="3541" y="8455"/>
                    <a:pt x="3509" y="8434"/>
                    <a:pt x="3478" y="8393"/>
                  </a:cubicBezTo>
                  <a:cubicBezTo>
                    <a:pt x="3478" y="8361"/>
                    <a:pt x="3468" y="8330"/>
                    <a:pt x="3468" y="8289"/>
                  </a:cubicBezTo>
                  <a:cubicBezTo>
                    <a:pt x="3437" y="8289"/>
                    <a:pt x="3395" y="8278"/>
                    <a:pt x="3363" y="8278"/>
                  </a:cubicBezTo>
                  <a:lnTo>
                    <a:pt x="3363" y="8226"/>
                  </a:lnTo>
                  <a:cubicBezTo>
                    <a:pt x="3312" y="8205"/>
                    <a:pt x="3301" y="8164"/>
                    <a:pt x="3291" y="8111"/>
                  </a:cubicBezTo>
                  <a:cubicBezTo>
                    <a:pt x="3270" y="8111"/>
                    <a:pt x="3249" y="8111"/>
                    <a:pt x="3228" y="8122"/>
                  </a:cubicBezTo>
                  <a:lnTo>
                    <a:pt x="3208" y="8122"/>
                  </a:lnTo>
                  <a:cubicBezTo>
                    <a:pt x="3218" y="8101"/>
                    <a:pt x="3208" y="8070"/>
                    <a:pt x="3176" y="8049"/>
                  </a:cubicBezTo>
                  <a:lnTo>
                    <a:pt x="3187" y="8049"/>
                  </a:lnTo>
                  <a:cubicBezTo>
                    <a:pt x="3114" y="7976"/>
                    <a:pt x="3030" y="7965"/>
                    <a:pt x="2947" y="7935"/>
                  </a:cubicBezTo>
                  <a:cubicBezTo>
                    <a:pt x="2916" y="7893"/>
                    <a:pt x="2864" y="7903"/>
                    <a:pt x="2822" y="7872"/>
                  </a:cubicBezTo>
                  <a:lnTo>
                    <a:pt x="2833" y="7872"/>
                  </a:lnTo>
                  <a:cubicBezTo>
                    <a:pt x="2780" y="7810"/>
                    <a:pt x="2697" y="7861"/>
                    <a:pt x="2655" y="7810"/>
                  </a:cubicBezTo>
                  <a:cubicBezTo>
                    <a:pt x="2614" y="7768"/>
                    <a:pt x="2562" y="7778"/>
                    <a:pt x="2520" y="7747"/>
                  </a:cubicBezTo>
                  <a:cubicBezTo>
                    <a:pt x="2515" y="7752"/>
                    <a:pt x="2507" y="7755"/>
                    <a:pt x="2499" y="7755"/>
                  </a:cubicBezTo>
                  <a:cubicBezTo>
                    <a:pt x="2492" y="7755"/>
                    <a:pt x="2484" y="7752"/>
                    <a:pt x="2479" y="7747"/>
                  </a:cubicBezTo>
                  <a:cubicBezTo>
                    <a:pt x="2416" y="7695"/>
                    <a:pt x="2343" y="7736"/>
                    <a:pt x="2281" y="7695"/>
                  </a:cubicBezTo>
                  <a:cubicBezTo>
                    <a:pt x="2271" y="7695"/>
                    <a:pt x="2250" y="7695"/>
                    <a:pt x="2239" y="7685"/>
                  </a:cubicBezTo>
                  <a:cubicBezTo>
                    <a:pt x="2213" y="7662"/>
                    <a:pt x="2182" y="7657"/>
                    <a:pt x="2151" y="7657"/>
                  </a:cubicBezTo>
                  <a:cubicBezTo>
                    <a:pt x="2127" y="7657"/>
                    <a:pt x="2104" y="7660"/>
                    <a:pt x="2081" y="7660"/>
                  </a:cubicBezTo>
                  <a:cubicBezTo>
                    <a:pt x="2051" y="7660"/>
                    <a:pt x="2023" y="7655"/>
                    <a:pt x="2000" y="7632"/>
                  </a:cubicBezTo>
                  <a:lnTo>
                    <a:pt x="1885" y="7632"/>
                  </a:lnTo>
                  <a:cubicBezTo>
                    <a:pt x="1854" y="7591"/>
                    <a:pt x="1792" y="7601"/>
                    <a:pt x="1760" y="7570"/>
                  </a:cubicBezTo>
                  <a:cubicBezTo>
                    <a:pt x="1721" y="7589"/>
                    <a:pt x="1687" y="7613"/>
                    <a:pt x="1651" y="7613"/>
                  </a:cubicBezTo>
                  <a:cubicBezTo>
                    <a:pt x="1629" y="7613"/>
                    <a:pt x="1607" y="7604"/>
                    <a:pt x="1583" y="7581"/>
                  </a:cubicBezTo>
                  <a:cubicBezTo>
                    <a:pt x="1461" y="7545"/>
                    <a:pt x="1336" y="7536"/>
                    <a:pt x="1209" y="7536"/>
                  </a:cubicBezTo>
                  <a:cubicBezTo>
                    <a:pt x="1090" y="7536"/>
                    <a:pt x="969" y="7543"/>
                    <a:pt x="850" y="7543"/>
                  </a:cubicBezTo>
                  <a:cubicBezTo>
                    <a:pt x="803" y="7543"/>
                    <a:pt x="756" y="7542"/>
                    <a:pt x="709" y="7539"/>
                  </a:cubicBezTo>
                  <a:cubicBezTo>
                    <a:pt x="677" y="7549"/>
                    <a:pt x="656" y="7560"/>
                    <a:pt x="635" y="7570"/>
                  </a:cubicBezTo>
                  <a:cubicBezTo>
                    <a:pt x="625" y="7570"/>
                    <a:pt x="615" y="7560"/>
                    <a:pt x="605" y="7560"/>
                  </a:cubicBezTo>
                  <a:cubicBezTo>
                    <a:pt x="605" y="7539"/>
                    <a:pt x="594" y="7528"/>
                    <a:pt x="573" y="7518"/>
                  </a:cubicBezTo>
                  <a:lnTo>
                    <a:pt x="584" y="7518"/>
                  </a:lnTo>
                  <a:cubicBezTo>
                    <a:pt x="542" y="7476"/>
                    <a:pt x="490" y="7476"/>
                    <a:pt x="438" y="7456"/>
                  </a:cubicBezTo>
                  <a:cubicBezTo>
                    <a:pt x="435" y="7459"/>
                    <a:pt x="432" y="7460"/>
                    <a:pt x="429" y="7460"/>
                  </a:cubicBezTo>
                  <a:cubicBezTo>
                    <a:pt x="421" y="7460"/>
                    <a:pt x="414" y="7453"/>
                    <a:pt x="406" y="7445"/>
                  </a:cubicBezTo>
                  <a:cubicBezTo>
                    <a:pt x="365" y="7414"/>
                    <a:pt x="313" y="7424"/>
                    <a:pt x="281" y="7393"/>
                  </a:cubicBezTo>
                  <a:cubicBezTo>
                    <a:pt x="245" y="7371"/>
                    <a:pt x="215" y="7361"/>
                    <a:pt x="190" y="7361"/>
                  </a:cubicBezTo>
                  <a:cubicBezTo>
                    <a:pt x="119" y="7361"/>
                    <a:pt x="83" y="7434"/>
                    <a:pt x="52" y="7518"/>
                  </a:cubicBezTo>
                  <a:lnTo>
                    <a:pt x="52" y="7507"/>
                  </a:lnTo>
                  <a:lnTo>
                    <a:pt x="52" y="7507"/>
                  </a:lnTo>
                  <a:cubicBezTo>
                    <a:pt x="11" y="7591"/>
                    <a:pt x="1" y="7664"/>
                    <a:pt x="63" y="7736"/>
                  </a:cubicBezTo>
                  <a:cubicBezTo>
                    <a:pt x="63" y="7768"/>
                    <a:pt x="84" y="7789"/>
                    <a:pt x="126" y="7799"/>
                  </a:cubicBezTo>
                  <a:cubicBezTo>
                    <a:pt x="136" y="7840"/>
                    <a:pt x="136" y="7893"/>
                    <a:pt x="177" y="7914"/>
                  </a:cubicBezTo>
                  <a:cubicBezTo>
                    <a:pt x="188" y="7945"/>
                    <a:pt x="209" y="7965"/>
                    <a:pt x="230" y="7986"/>
                  </a:cubicBezTo>
                  <a:cubicBezTo>
                    <a:pt x="261" y="8018"/>
                    <a:pt x="251" y="8070"/>
                    <a:pt x="292" y="8101"/>
                  </a:cubicBezTo>
                  <a:cubicBezTo>
                    <a:pt x="302" y="8122"/>
                    <a:pt x="323" y="8143"/>
                    <a:pt x="355" y="8153"/>
                  </a:cubicBezTo>
                  <a:cubicBezTo>
                    <a:pt x="365" y="8184"/>
                    <a:pt x="386" y="8205"/>
                    <a:pt x="406" y="8215"/>
                  </a:cubicBezTo>
                  <a:cubicBezTo>
                    <a:pt x="427" y="8247"/>
                    <a:pt x="438" y="8278"/>
                    <a:pt x="459" y="8319"/>
                  </a:cubicBezTo>
                  <a:cubicBezTo>
                    <a:pt x="459" y="8319"/>
                    <a:pt x="469" y="8319"/>
                    <a:pt x="469" y="8330"/>
                  </a:cubicBezTo>
                  <a:cubicBezTo>
                    <a:pt x="459" y="8382"/>
                    <a:pt x="459" y="8434"/>
                    <a:pt x="480" y="8476"/>
                  </a:cubicBezTo>
                  <a:cubicBezTo>
                    <a:pt x="563" y="8653"/>
                    <a:pt x="584" y="8851"/>
                    <a:pt x="594" y="9038"/>
                  </a:cubicBezTo>
                  <a:cubicBezTo>
                    <a:pt x="605" y="9059"/>
                    <a:pt x="625" y="9080"/>
                    <a:pt x="635" y="9111"/>
                  </a:cubicBezTo>
                  <a:cubicBezTo>
                    <a:pt x="646" y="9226"/>
                    <a:pt x="656" y="9330"/>
                    <a:pt x="656" y="9444"/>
                  </a:cubicBezTo>
                  <a:cubicBezTo>
                    <a:pt x="688" y="9455"/>
                    <a:pt x="730" y="9455"/>
                    <a:pt x="760" y="9465"/>
                  </a:cubicBezTo>
                  <a:cubicBezTo>
                    <a:pt x="760" y="9506"/>
                    <a:pt x="760" y="9538"/>
                    <a:pt x="771" y="9580"/>
                  </a:cubicBezTo>
                  <a:cubicBezTo>
                    <a:pt x="823" y="9621"/>
                    <a:pt x="823" y="9684"/>
                    <a:pt x="823" y="9746"/>
                  </a:cubicBezTo>
                  <a:cubicBezTo>
                    <a:pt x="885" y="9798"/>
                    <a:pt x="927" y="9850"/>
                    <a:pt x="948" y="9923"/>
                  </a:cubicBezTo>
                  <a:lnTo>
                    <a:pt x="969" y="9934"/>
                  </a:lnTo>
                  <a:lnTo>
                    <a:pt x="1000" y="9934"/>
                  </a:lnTo>
                  <a:cubicBezTo>
                    <a:pt x="1021" y="9965"/>
                    <a:pt x="1042" y="10006"/>
                    <a:pt x="1073" y="10038"/>
                  </a:cubicBezTo>
                  <a:cubicBezTo>
                    <a:pt x="1094" y="10059"/>
                    <a:pt x="1114" y="10079"/>
                    <a:pt x="1114" y="10110"/>
                  </a:cubicBezTo>
                  <a:cubicBezTo>
                    <a:pt x="1209" y="10163"/>
                    <a:pt x="1260" y="10246"/>
                    <a:pt x="1302" y="10339"/>
                  </a:cubicBezTo>
                  <a:cubicBezTo>
                    <a:pt x="1364" y="10350"/>
                    <a:pt x="1438" y="10339"/>
                    <a:pt x="1479" y="10402"/>
                  </a:cubicBezTo>
                  <a:lnTo>
                    <a:pt x="1531" y="10402"/>
                  </a:lnTo>
                  <a:cubicBezTo>
                    <a:pt x="1542" y="10423"/>
                    <a:pt x="1542" y="10443"/>
                    <a:pt x="1542" y="10464"/>
                  </a:cubicBezTo>
                  <a:cubicBezTo>
                    <a:pt x="1573" y="10506"/>
                    <a:pt x="1614" y="10538"/>
                    <a:pt x="1646" y="10579"/>
                  </a:cubicBezTo>
                  <a:cubicBezTo>
                    <a:pt x="1698" y="10579"/>
                    <a:pt x="1739" y="10589"/>
                    <a:pt x="1771" y="10642"/>
                  </a:cubicBezTo>
                  <a:cubicBezTo>
                    <a:pt x="1896" y="10693"/>
                    <a:pt x="2010" y="10756"/>
                    <a:pt x="2135" y="10808"/>
                  </a:cubicBezTo>
                  <a:lnTo>
                    <a:pt x="2156" y="10808"/>
                  </a:lnTo>
                  <a:lnTo>
                    <a:pt x="2156" y="10818"/>
                  </a:lnTo>
                  <a:cubicBezTo>
                    <a:pt x="2239" y="10881"/>
                    <a:pt x="2333" y="10902"/>
                    <a:pt x="2426" y="10933"/>
                  </a:cubicBezTo>
                  <a:cubicBezTo>
                    <a:pt x="2447" y="10975"/>
                    <a:pt x="2500" y="10975"/>
                    <a:pt x="2541" y="10985"/>
                  </a:cubicBezTo>
                  <a:cubicBezTo>
                    <a:pt x="2573" y="11027"/>
                    <a:pt x="2614" y="11032"/>
                    <a:pt x="2657" y="11032"/>
                  </a:cubicBezTo>
                  <a:cubicBezTo>
                    <a:pt x="2671" y="11032"/>
                    <a:pt x="2686" y="11031"/>
                    <a:pt x="2700" y="11031"/>
                  </a:cubicBezTo>
                  <a:cubicBezTo>
                    <a:pt x="2729" y="11031"/>
                    <a:pt x="2756" y="11034"/>
                    <a:pt x="2780" y="11047"/>
                  </a:cubicBezTo>
                  <a:cubicBezTo>
                    <a:pt x="2788" y="11063"/>
                    <a:pt x="2802" y="11072"/>
                    <a:pt x="2820" y="11072"/>
                  </a:cubicBezTo>
                  <a:cubicBezTo>
                    <a:pt x="2827" y="11072"/>
                    <a:pt x="2835" y="11071"/>
                    <a:pt x="2843" y="11068"/>
                  </a:cubicBezTo>
                  <a:lnTo>
                    <a:pt x="2843" y="11058"/>
                  </a:lnTo>
                  <a:cubicBezTo>
                    <a:pt x="2874" y="11079"/>
                    <a:pt x="2937" y="11058"/>
                    <a:pt x="2947" y="11110"/>
                  </a:cubicBezTo>
                  <a:cubicBezTo>
                    <a:pt x="2999" y="11121"/>
                    <a:pt x="3041" y="11131"/>
                    <a:pt x="3072" y="11172"/>
                  </a:cubicBezTo>
                  <a:cubicBezTo>
                    <a:pt x="3097" y="11178"/>
                    <a:pt x="3124" y="11179"/>
                    <a:pt x="3152" y="11179"/>
                  </a:cubicBezTo>
                  <a:cubicBezTo>
                    <a:pt x="3169" y="11179"/>
                    <a:pt x="3185" y="11179"/>
                    <a:pt x="3202" y="11179"/>
                  </a:cubicBezTo>
                  <a:cubicBezTo>
                    <a:pt x="3261" y="11179"/>
                    <a:pt x="3321" y="11183"/>
                    <a:pt x="3374" y="11225"/>
                  </a:cubicBezTo>
                  <a:cubicBezTo>
                    <a:pt x="3386" y="11226"/>
                    <a:pt x="3397" y="11226"/>
                    <a:pt x="3409" y="11226"/>
                  </a:cubicBezTo>
                  <a:cubicBezTo>
                    <a:pt x="3443" y="11226"/>
                    <a:pt x="3478" y="11223"/>
                    <a:pt x="3513" y="11223"/>
                  </a:cubicBezTo>
                  <a:cubicBezTo>
                    <a:pt x="3569" y="11223"/>
                    <a:pt x="3626" y="11232"/>
                    <a:pt x="3676" y="11276"/>
                  </a:cubicBezTo>
                  <a:cubicBezTo>
                    <a:pt x="3832" y="11339"/>
                    <a:pt x="3978" y="11401"/>
                    <a:pt x="4134" y="11464"/>
                  </a:cubicBezTo>
                  <a:cubicBezTo>
                    <a:pt x="4196" y="11475"/>
                    <a:pt x="4270" y="11454"/>
                    <a:pt x="4311" y="11526"/>
                  </a:cubicBezTo>
                  <a:lnTo>
                    <a:pt x="4342" y="11526"/>
                  </a:lnTo>
                  <a:cubicBezTo>
                    <a:pt x="4342" y="11547"/>
                    <a:pt x="4353" y="11568"/>
                    <a:pt x="4374" y="11589"/>
                  </a:cubicBezTo>
                  <a:cubicBezTo>
                    <a:pt x="4405" y="11620"/>
                    <a:pt x="4384" y="11683"/>
                    <a:pt x="4446" y="11693"/>
                  </a:cubicBezTo>
                  <a:cubicBezTo>
                    <a:pt x="4520" y="11797"/>
                    <a:pt x="4582" y="11912"/>
                    <a:pt x="4665" y="11995"/>
                  </a:cubicBezTo>
                  <a:cubicBezTo>
                    <a:pt x="4675" y="12026"/>
                    <a:pt x="4707" y="12047"/>
                    <a:pt x="4728" y="12068"/>
                  </a:cubicBezTo>
                  <a:lnTo>
                    <a:pt x="4728" y="12058"/>
                  </a:lnTo>
                  <a:cubicBezTo>
                    <a:pt x="4759" y="12089"/>
                    <a:pt x="4749" y="12151"/>
                    <a:pt x="4800" y="12172"/>
                  </a:cubicBezTo>
                  <a:cubicBezTo>
                    <a:pt x="4821" y="12255"/>
                    <a:pt x="4863" y="12318"/>
                    <a:pt x="4957" y="12328"/>
                  </a:cubicBezTo>
                  <a:cubicBezTo>
                    <a:pt x="4988" y="12370"/>
                    <a:pt x="5009" y="12422"/>
                    <a:pt x="5029" y="12463"/>
                  </a:cubicBezTo>
                  <a:cubicBezTo>
                    <a:pt x="5061" y="12495"/>
                    <a:pt x="5092" y="12516"/>
                    <a:pt x="5123" y="12547"/>
                  </a:cubicBezTo>
                  <a:cubicBezTo>
                    <a:pt x="5133" y="12578"/>
                    <a:pt x="5154" y="12599"/>
                    <a:pt x="5186" y="12609"/>
                  </a:cubicBezTo>
                  <a:cubicBezTo>
                    <a:pt x="5238" y="12672"/>
                    <a:pt x="5279" y="12745"/>
                    <a:pt x="5332" y="12817"/>
                  </a:cubicBezTo>
                  <a:cubicBezTo>
                    <a:pt x="5363" y="12828"/>
                    <a:pt x="5373" y="12849"/>
                    <a:pt x="5383" y="12880"/>
                  </a:cubicBezTo>
                  <a:cubicBezTo>
                    <a:pt x="5415" y="12891"/>
                    <a:pt x="5425" y="12922"/>
                    <a:pt x="5436" y="12953"/>
                  </a:cubicBezTo>
                  <a:cubicBezTo>
                    <a:pt x="5477" y="12974"/>
                    <a:pt x="5477" y="13026"/>
                    <a:pt x="5498" y="13067"/>
                  </a:cubicBezTo>
                  <a:cubicBezTo>
                    <a:pt x="5498" y="13078"/>
                    <a:pt x="5508" y="13078"/>
                    <a:pt x="5519" y="13088"/>
                  </a:cubicBezTo>
                  <a:cubicBezTo>
                    <a:pt x="5498" y="13088"/>
                    <a:pt x="5487" y="13099"/>
                    <a:pt x="5467" y="13109"/>
                  </a:cubicBezTo>
                  <a:cubicBezTo>
                    <a:pt x="5467" y="13411"/>
                    <a:pt x="5446" y="13713"/>
                    <a:pt x="5487" y="14015"/>
                  </a:cubicBezTo>
                  <a:cubicBezTo>
                    <a:pt x="5487" y="14025"/>
                    <a:pt x="5498" y="14046"/>
                    <a:pt x="5498" y="14067"/>
                  </a:cubicBezTo>
                  <a:cubicBezTo>
                    <a:pt x="5498" y="14088"/>
                    <a:pt x="5508" y="14088"/>
                    <a:pt x="5519" y="14088"/>
                  </a:cubicBezTo>
                  <a:cubicBezTo>
                    <a:pt x="5519" y="14171"/>
                    <a:pt x="5540" y="14244"/>
                    <a:pt x="5498" y="14317"/>
                  </a:cubicBezTo>
                  <a:cubicBezTo>
                    <a:pt x="5561" y="14661"/>
                    <a:pt x="5477" y="15025"/>
                    <a:pt x="5561" y="15369"/>
                  </a:cubicBezTo>
                  <a:cubicBezTo>
                    <a:pt x="5592" y="15420"/>
                    <a:pt x="5582" y="15473"/>
                    <a:pt x="5592" y="15515"/>
                  </a:cubicBezTo>
                  <a:cubicBezTo>
                    <a:pt x="5602" y="15556"/>
                    <a:pt x="5612" y="15598"/>
                    <a:pt x="5612" y="15640"/>
                  </a:cubicBezTo>
                  <a:lnTo>
                    <a:pt x="5612" y="15723"/>
                  </a:lnTo>
                  <a:cubicBezTo>
                    <a:pt x="5623" y="15733"/>
                    <a:pt x="5633" y="15733"/>
                    <a:pt x="5633" y="15744"/>
                  </a:cubicBezTo>
                  <a:lnTo>
                    <a:pt x="5644" y="15754"/>
                  </a:lnTo>
                  <a:cubicBezTo>
                    <a:pt x="5644" y="15774"/>
                    <a:pt x="5654" y="15785"/>
                    <a:pt x="5665" y="15795"/>
                  </a:cubicBezTo>
                  <a:cubicBezTo>
                    <a:pt x="5675" y="15889"/>
                    <a:pt x="5675" y="15983"/>
                    <a:pt x="5675" y="16077"/>
                  </a:cubicBezTo>
                  <a:cubicBezTo>
                    <a:pt x="5727" y="16160"/>
                    <a:pt x="5727" y="16243"/>
                    <a:pt x="5737" y="16337"/>
                  </a:cubicBezTo>
                  <a:lnTo>
                    <a:pt x="5737" y="16348"/>
                  </a:lnTo>
                  <a:lnTo>
                    <a:pt x="5737" y="16368"/>
                  </a:lnTo>
                  <a:lnTo>
                    <a:pt x="5737" y="16431"/>
                  </a:lnTo>
                  <a:lnTo>
                    <a:pt x="5758" y="16431"/>
                  </a:lnTo>
                  <a:cubicBezTo>
                    <a:pt x="5769" y="16462"/>
                    <a:pt x="5779" y="16482"/>
                    <a:pt x="5790" y="16514"/>
                  </a:cubicBezTo>
                  <a:cubicBezTo>
                    <a:pt x="5800" y="16524"/>
                    <a:pt x="5800" y="16535"/>
                    <a:pt x="5800" y="16545"/>
                  </a:cubicBezTo>
                  <a:lnTo>
                    <a:pt x="5811" y="16556"/>
                  </a:lnTo>
                  <a:cubicBezTo>
                    <a:pt x="5821" y="16556"/>
                    <a:pt x="5821" y="16566"/>
                    <a:pt x="5831" y="16577"/>
                  </a:cubicBezTo>
                  <a:cubicBezTo>
                    <a:pt x="5841" y="16587"/>
                    <a:pt x="5841" y="16607"/>
                    <a:pt x="5852" y="16628"/>
                  </a:cubicBezTo>
                  <a:cubicBezTo>
                    <a:pt x="5852" y="16639"/>
                    <a:pt x="5852" y="16649"/>
                    <a:pt x="5862" y="16670"/>
                  </a:cubicBezTo>
                  <a:lnTo>
                    <a:pt x="5873" y="16670"/>
                  </a:lnTo>
                  <a:lnTo>
                    <a:pt x="5904" y="16702"/>
                  </a:lnTo>
                  <a:cubicBezTo>
                    <a:pt x="5904" y="16712"/>
                    <a:pt x="5915" y="16712"/>
                    <a:pt x="5915" y="16712"/>
                  </a:cubicBezTo>
                  <a:lnTo>
                    <a:pt x="5915" y="16722"/>
                  </a:lnTo>
                  <a:lnTo>
                    <a:pt x="5925" y="16732"/>
                  </a:lnTo>
                  <a:cubicBezTo>
                    <a:pt x="5936" y="16732"/>
                    <a:pt x="5936" y="16743"/>
                    <a:pt x="5946" y="16743"/>
                  </a:cubicBezTo>
                  <a:lnTo>
                    <a:pt x="5966" y="16764"/>
                  </a:lnTo>
                  <a:cubicBezTo>
                    <a:pt x="5966" y="16764"/>
                    <a:pt x="5966" y="16774"/>
                    <a:pt x="5977" y="16774"/>
                  </a:cubicBezTo>
                  <a:lnTo>
                    <a:pt x="5977" y="16785"/>
                  </a:lnTo>
                  <a:lnTo>
                    <a:pt x="5987" y="16785"/>
                  </a:lnTo>
                  <a:lnTo>
                    <a:pt x="6008" y="16806"/>
                  </a:lnTo>
                  <a:lnTo>
                    <a:pt x="6029" y="16826"/>
                  </a:lnTo>
                  <a:lnTo>
                    <a:pt x="6029" y="16847"/>
                  </a:lnTo>
                  <a:lnTo>
                    <a:pt x="6050" y="16847"/>
                  </a:lnTo>
                  <a:cubicBezTo>
                    <a:pt x="6050" y="16857"/>
                    <a:pt x="6061" y="16857"/>
                    <a:pt x="6071" y="16868"/>
                  </a:cubicBezTo>
                  <a:lnTo>
                    <a:pt x="6091" y="16889"/>
                  </a:lnTo>
                  <a:lnTo>
                    <a:pt x="6091" y="16910"/>
                  </a:lnTo>
                  <a:lnTo>
                    <a:pt x="6102" y="16910"/>
                  </a:lnTo>
                  <a:cubicBezTo>
                    <a:pt x="6112" y="16910"/>
                    <a:pt x="6123" y="16920"/>
                    <a:pt x="6133" y="16931"/>
                  </a:cubicBezTo>
                  <a:cubicBezTo>
                    <a:pt x="6144" y="16941"/>
                    <a:pt x="6165" y="16951"/>
                    <a:pt x="6175" y="16961"/>
                  </a:cubicBezTo>
                  <a:cubicBezTo>
                    <a:pt x="6206" y="16982"/>
                    <a:pt x="6216" y="17003"/>
                    <a:pt x="6237" y="17024"/>
                  </a:cubicBezTo>
                  <a:cubicBezTo>
                    <a:pt x="6256" y="17030"/>
                    <a:pt x="6272" y="17041"/>
                    <a:pt x="6285" y="17041"/>
                  </a:cubicBezTo>
                  <a:cubicBezTo>
                    <a:pt x="6294" y="17041"/>
                    <a:pt x="6302" y="17036"/>
                    <a:pt x="6310" y="17024"/>
                  </a:cubicBezTo>
                  <a:cubicBezTo>
                    <a:pt x="6331" y="17014"/>
                    <a:pt x="6352" y="17003"/>
                    <a:pt x="6362" y="16982"/>
                  </a:cubicBezTo>
                  <a:cubicBezTo>
                    <a:pt x="6383" y="16972"/>
                    <a:pt x="6394" y="16951"/>
                    <a:pt x="6415" y="16941"/>
                  </a:cubicBezTo>
                  <a:cubicBezTo>
                    <a:pt x="6415" y="16931"/>
                    <a:pt x="6425" y="16920"/>
                    <a:pt x="6435" y="16910"/>
                  </a:cubicBezTo>
                  <a:cubicBezTo>
                    <a:pt x="6445" y="16889"/>
                    <a:pt x="6456" y="16868"/>
                    <a:pt x="6456" y="16847"/>
                  </a:cubicBezTo>
                  <a:cubicBezTo>
                    <a:pt x="6466" y="16816"/>
                    <a:pt x="6466" y="16774"/>
                    <a:pt x="6456" y="16743"/>
                  </a:cubicBezTo>
                  <a:cubicBezTo>
                    <a:pt x="6445" y="16712"/>
                    <a:pt x="6435" y="16681"/>
                    <a:pt x="6435" y="16639"/>
                  </a:cubicBezTo>
                  <a:cubicBezTo>
                    <a:pt x="6425" y="16577"/>
                    <a:pt x="6508" y="16503"/>
                    <a:pt x="6435" y="16441"/>
                  </a:cubicBezTo>
                  <a:cubicBezTo>
                    <a:pt x="6394" y="16306"/>
                    <a:pt x="6373" y="16160"/>
                    <a:pt x="6310" y="16035"/>
                  </a:cubicBezTo>
                  <a:cubicBezTo>
                    <a:pt x="6258" y="15941"/>
                    <a:pt x="6331" y="15816"/>
                    <a:pt x="6258" y="15733"/>
                  </a:cubicBezTo>
                  <a:lnTo>
                    <a:pt x="6237" y="15712"/>
                  </a:lnTo>
                  <a:lnTo>
                    <a:pt x="6258" y="15702"/>
                  </a:lnTo>
                  <a:cubicBezTo>
                    <a:pt x="6237" y="15306"/>
                    <a:pt x="6186" y="14921"/>
                    <a:pt x="6165" y="14525"/>
                  </a:cubicBezTo>
                  <a:cubicBezTo>
                    <a:pt x="6165" y="14483"/>
                    <a:pt x="6154" y="14442"/>
                    <a:pt x="6154" y="14400"/>
                  </a:cubicBezTo>
                  <a:cubicBezTo>
                    <a:pt x="6196" y="14213"/>
                    <a:pt x="6186" y="14025"/>
                    <a:pt x="6133" y="13838"/>
                  </a:cubicBezTo>
                  <a:cubicBezTo>
                    <a:pt x="6133" y="13817"/>
                    <a:pt x="6123" y="13807"/>
                    <a:pt x="6123" y="13786"/>
                  </a:cubicBezTo>
                  <a:lnTo>
                    <a:pt x="6123" y="13713"/>
                  </a:lnTo>
                  <a:cubicBezTo>
                    <a:pt x="6123" y="13682"/>
                    <a:pt x="6123" y="13640"/>
                    <a:pt x="6144" y="13599"/>
                  </a:cubicBezTo>
                  <a:cubicBezTo>
                    <a:pt x="6186" y="13307"/>
                    <a:pt x="6206" y="13016"/>
                    <a:pt x="6133" y="12724"/>
                  </a:cubicBezTo>
                  <a:cubicBezTo>
                    <a:pt x="6123" y="12713"/>
                    <a:pt x="6102" y="12703"/>
                    <a:pt x="6091" y="12692"/>
                  </a:cubicBezTo>
                  <a:cubicBezTo>
                    <a:pt x="6102" y="12620"/>
                    <a:pt x="6071" y="12537"/>
                    <a:pt x="6133" y="12474"/>
                  </a:cubicBezTo>
                  <a:cubicBezTo>
                    <a:pt x="6133" y="12318"/>
                    <a:pt x="6144" y="12162"/>
                    <a:pt x="6144" y="12005"/>
                  </a:cubicBezTo>
                  <a:cubicBezTo>
                    <a:pt x="6154" y="11984"/>
                    <a:pt x="6175" y="11964"/>
                    <a:pt x="6196" y="11943"/>
                  </a:cubicBezTo>
                  <a:cubicBezTo>
                    <a:pt x="6196" y="11787"/>
                    <a:pt x="6154" y="11630"/>
                    <a:pt x="6196" y="11475"/>
                  </a:cubicBezTo>
                  <a:cubicBezTo>
                    <a:pt x="6206" y="11464"/>
                    <a:pt x="6216" y="11443"/>
                    <a:pt x="6206" y="11433"/>
                  </a:cubicBezTo>
                  <a:cubicBezTo>
                    <a:pt x="6237" y="11412"/>
                    <a:pt x="6258" y="11391"/>
                    <a:pt x="6258" y="11360"/>
                  </a:cubicBezTo>
                  <a:lnTo>
                    <a:pt x="6258" y="11350"/>
                  </a:lnTo>
                  <a:cubicBezTo>
                    <a:pt x="6279" y="11350"/>
                    <a:pt x="6290" y="11339"/>
                    <a:pt x="6310" y="11339"/>
                  </a:cubicBezTo>
                  <a:lnTo>
                    <a:pt x="6341" y="11246"/>
                  </a:lnTo>
                  <a:cubicBezTo>
                    <a:pt x="6445" y="11235"/>
                    <a:pt x="6498" y="11152"/>
                    <a:pt x="6550" y="11068"/>
                  </a:cubicBezTo>
                  <a:lnTo>
                    <a:pt x="6674" y="10881"/>
                  </a:lnTo>
                  <a:cubicBezTo>
                    <a:pt x="6727" y="10725"/>
                    <a:pt x="6789" y="10579"/>
                    <a:pt x="6904" y="10464"/>
                  </a:cubicBezTo>
                  <a:cubicBezTo>
                    <a:pt x="6914" y="10433"/>
                    <a:pt x="6924" y="10402"/>
                    <a:pt x="6956" y="10392"/>
                  </a:cubicBezTo>
                  <a:cubicBezTo>
                    <a:pt x="6987" y="10339"/>
                    <a:pt x="7008" y="10288"/>
                    <a:pt x="7039" y="10246"/>
                  </a:cubicBezTo>
                  <a:cubicBezTo>
                    <a:pt x="7060" y="10235"/>
                    <a:pt x="7070" y="10235"/>
                    <a:pt x="7091" y="10235"/>
                  </a:cubicBezTo>
                  <a:cubicBezTo>
                    <a:pt x="7123" y="10172"/>
                    <a:pt x="7169" y="10163"/>
                    <a:pt x="7220" y="10163"/>
                  </a:cubicBezTo>
                  <a:cubicBezTo>
                    <a:pt x="7242" y="10163"/>
                    <a:pt x="7265" y="10164"/>
                    <a:pt x="7288" y="10164"/>
                  </a:cubicBezTo>
                  <a:cubicBezTo>
                    <a:pt x="7298" y="10164"/>
                    <a:pt x="7309" y="10164"/>
                    <a:pt x="7320" y="10163"/>
                  </a:cubicBezTo>
                  <a:cubicBezTo>
                    <a:pt x="7341" y="10152"/>
                    <a:pt x="7362" y="10131"/>
                    <a:pt x="7382" y="10110"/>
                  </a:cubicBezTo>
                  <a:lnTo>
                    <a:pt x="7736" y="10110"/>
                  </a:lnTo>
                  <a:lnTo>
                    <a:pt x="7799" y="10048"/>
                  </a:lnTo>
                  <a:lnTo>
                    <a:pt x="8330" y="10048"/>
                  </a:lnTo>
                  <a:cubicBezTo>
                    <a:pt x="8361" y="10006"/>
                    <a:pt x="8403" y="10006"/>
                    <a:pt x="8455" y="9996"/>
                  </a:cubicBezTo>
                  <a:cubicBezTo>
                    <a:pt x="8528" y="9996"/>
                    <a:pt x="8611" y="9985"/>
                    <a:pt x="8684" y="9975"/>
                  </a:cubicBezTo>
                  <a:cubicBezTo>
                    <a:pt x="8705" y="9975"/>
                    <a:pt x="8726" y="9985"/>
                    <a:pt x="8736" y="9985"/>
                  </a:cubicBezTo>
                  <a:cubicBezTo>
                    <a:pt x="8757" y="9965"/>
                    <a:pt x="8778" y="9955"/>
                    <a:pt x="8809" y="9934"/>
                  </a:cubicBezTo>
                  <a:lnTo>
                    <a:pt x="8830" y="9934"/>
                  </a:lnTo>
                  <a:lnTo>
                    <a:pt x="8861" y="9923"/>
                  </a:lnTo>
                  <a:cubicBezTo>
                    <a:pt x="8882" y="9923"/>
                    <a:pt x="8903" y="9934"/>
                    <a:pt x="8913" y="9934"/>
                  </a:cubicBezTo>
                  <a:cubicBezTo>
                    <a:pt x="8934" y="9913"/>
                    <a:pt x="8955" y="9902"/>
                    <a:pt x="8976" y="9881"/>
                  </a:cubicBezTo>
                  <a:cubicBezTo>
                    <a:pt x="8986" y="9892"/>
                    <a:pt x="8997" y="9897"/>
                    <a:pt x="9007" y="9897"/>
                  </a:cubicBezTo>
                  <a:cubicBezTo>
                    <a:pt x="9018" y="9897"/>
                    <a:pt x="9028" y="9892"/>
                    <a:pt x="9038" y="9881"/>
                  </a:cubicBezTo>
                  <a:cubicBezTo>
                    <a:pt x="9059" y="9871"/>
                    <a:pt x="9069" y="9871"/>
                    <a:pt x="9090" y="9871"/>
                  </a:cubicBezTo>
                  <a:cubicBezTo>
                    <a:pt x="9111" y="9860"/>
                    <a:pt x="9132" y="9840"/>
                    <a:pt x="9153" y="9819"/>
                  </a:cubicBezTo>
                  <a:lnTo>
                    <a:pt x="9205" y="9819"/>
                  </a:lnTo>
                  <a:cubicBezTo>
                    <a:pt x="9236" y="9798"/>
                    <a:pt x="9257" y="9777"/>
                    <a:pt x="9277" y="9756"/>
                  </a:cubicBezTo>
                  <a:lnTo>
                    <a:pt x="9330" y="9756"/>
                  </a:lnTo>
                  <a:lnTo>
                    <a:pt x="9392" y="9694"/>
                  </a:lnTo>
                  <a:cubicBezTo>
                    <a:pt x="9465" y="9652"/>
                    <a:pt x="9527" y="9601"/>
                    <a:pt x="9569" y="9517"/>
                  </a:cubicBezTo>
                  <a:cubicBezTo>
                    <a:pt x="9611" y="9476"/>
                    <a:pt x="9601" y="9413"/>
                    <a:pt x="9590" y="9361"/>
                  </a:cubicBezTo>
                  <a:cubicBezTo>
                    <a:pt x="9590" y="9351"/>
                    <a:pt x="9580" y="9351"/>
                    <a:pt x="9580" y="9340"/>
                  </a:cubicBezTo>
                  <a:cubicBezTo>
                    <a:pt x="9590" y="9340"/>
                    <a:pt x="9601" y="9340"/>
                    <a:pt x="9621" y="9330"/>
                  </a:cubicBezTo>
                  <a:cubicBezTo>
                    <a:pt x="9621" y="9298"/>
                    <a:pt x="9631" y="9267"/>
                    <a:pt x="9642" y="9226"/>
                  </a:cubicBezTo>
                  <a:cubicBezTo>
                    <a:pt x="9673" y="9205"/>
                    <a:pt x="9684" y="9173"/>
                    <a:pt x="9694" y="9142"/>
                  </a:cubicBezTo>
                  <a:cubicBezTo>
                    <a:pt x="9705" y="9069"/>
                    <a:pt x="9746" y="9059"/>
                    <a:pt x="9809" y="9048"/>
                  </a:cubicBezTo>
                  <a:cubicBezTo>
                    <a:pt x="9830" y="8997"/>
                    <a:pt x="9871" y="8986"/>
                    <a:pt x="9923" y="8986"/>
                  </a:cubicBezTo>
                  <a:lnTo>
                    <a:pt x="9923" y="8809"/>
                  </a:lnTo>
                  <a:cubicBezTo>
                    <a:pt x="9965" y="8747"/>
                    <a:pt x="10006" y="8694"/>
                    <a:pt x="10048" y="8632"/>
                  </a:cubicBezTo>
                  <a:cubicBezTo>
                    <a:pt x="10038" y="8590"/>
                    <a:pt x="10038" y="8559"/>
                    <a:pt x="10038" y="8518"/>
                  </a:cubicBezTo>
                  <a:cubicBezTo>
                    <a:pt x="10038" y="8455"/>
                    <a:pt x="10038" y="8403"/>
                    <a:pt x="10048" y="8340"/>
                  </a:cubicBezTo>
                  <a:cubicBezTo>
                    <a:pt x="10069" y="8319"/>
                    <a:pt x="10090" y="8299"/>
                    <a:pt x="10100" y="8278"/>
                  </a:cubicBezTo>
                  <a:cubicBezTo>
                    <a:pt x="10100" y="8184"/>
                    <a:pt x="10131" y="8101"/>
                    <a:pt x="10215" y="8028"/>
                  </a:cubicBezTo>
                  <a:cubicBezTo>
                    <a:pt x="10215" y="8007"/>
                    <a:pt x="10215" y="7976"/>
                    <a:pt x="10225" y="7945"/>
                  </a:cubicBezTo>
                  <a:cubicBezTo>
                    <a:pt x="10256" y="7945"/>
                    <a:pt x="10267" y="7935"/>
                    <a:pt x="10277" y="7903"/>
                  </a:cubicBezTo>
                  <a:cubicBezTo>
                    <a:pt x="10277" y="7893"/>
                    <a:pt x="10277" y="7882"/>
                    <a:pt x="10288" y="7861"/>
                  </a:cubicBezTo>
                  <a:cubicBezTo>
                    <a:pt x="10319" y="7830"/>
                    <a:pt x="10309" y="7778"/>
                    <a:pt x="10339" y="7736"/>
                  </a:cubicBezTo>
                  <a:cubicBezTo>
                    <a:pt x="10339" y="7695"/>
                    <a:pt x="10339" y="7664"/>
                    <a:pt x="10350" y="7622"/>
                  </a:cubicBezTo>
                  <a:cubicBezTo>
                    <a:pt x="10392" y="7570"/>
                    <a:pt x="10350" y="7497"/>
                    <a:pt x="10392" y="7445"/>
                  </a:cubicBezTo>
                  <a:cubicBezTo>
                    <a:pt x="10402" y="7403"/>
                    <a:pt x="10402" y="7372"/>
                    <a:pt x="10402" y="7331"/>
                  </a:cubicBezTo>
                  <a:cubicBezTo>
                    <a:pt x="10423" y="7310"/>
                    <a:pt x="10444" y="7289"/>
                    <a:pt x="10454" y="7257"/>
                  </a:cubicBezTo>
                  <a:lnTo>
                    <a:pt x="10454" y="7216"/>
                  </a:lnTo>
                  <a:cubicBezTo>
                    <a:pt x="10538" y="7081"/>
                    <a:pt x="10444" y="6924"/>
                    <a:pt x="10517" y="6799"/>
                  </a:cubicBezTo>
                  <a:cubicBezTo>
                    <a:pt x="10548" y="6748"/>
                    <a:pt x="10589" y="6706"/>
                    <a:pt x="10642" y="6685"/>
                  </a:cubicBezTo>
                  <a:cubicBezTo>
                    <a:pt x="10652" y="6664"/>
                    <a:pt x="10673" y="6644"/>
                    <a:pt x="10693" y="6633"/>
                  </a:cubicBezTo>
                  <a:cubicBezTo>
                    <a:pt x="10701" y="6626"/>
                    <a:pt x="10714" y="6618"/>
                    <a:pt x="10724" y="6618"/>
                  </a:cubicBezTo>
                  <a:cubicBezTo>
                    <a:pt x="10728" y="6618"/>
                    <a:pt x="10732" y="6619"/>
                    <a:pt x="10735" y="6623"/>
                  </a:cubicBezTo>
                  <a:cubicBezTo>
                    <a:pt x="10767" y="6612"/>
                    <a:pt x="10788" y="6591"/>
                    <a:pt x="10818" y="6570"/>
                  </a:cubicBezTo>
                  <a:cubicBezTo>
                    <a:pt x="10839" y="6529"/>
                    <a:pt x="10902" y="6539"/>
                    <a:pt x="10933" y="6498"/>
                  </a:cubicBezTo>
                  <a:cubicBezTo>
                    <a:pt x="10954" y="6487"/>
                    <a:pt x="10975" y="6466"/>
                    <a:pt x="10985" y="6456"/>
                  </a:cubicBezTo>
                  <a:cubicBezTo>
                    <a:pt x="11006" y="6445"/>
                    <a:pt x="11017" y="6435"/>
                    <a:pt x="11038" y="6435"/>
                  </a:cubicBezTo>
                  <a:cubicBezTo>
                    <a:pt x="11058" y="6435"/>
                    <a:pt x="11068" y="6414"/>
                    <a:pt x="11068" y="6383"/>
                  </a:cubicBezTo>
                  <a:lnTo>
                    <a:pt x="11100" y="6383"/>
                  </a:lnTo>
                  <a:cubicBezTo>
                    <a:pt x="11121" y="6362"/>
                    <a:pt x="11152" y="6341"/>
                    <a:pt x="11172" y="6331"/>
                  </a:cubicBezTo>
                  <a:cubicBezTo>
                    <a:pt x="11183" y="6310"/>
                    <a:pt x="11204" y="6290"/>
                    <a:pt x="11225" y="6258"/>
                  </a:cubicBezTo>
                  <a:cubicBezTo>
                    <a:pt x="11246" y="6237"/>
                    <a:pt x="11256" y="6216"/>
                    <a:pt x="11277" y="6195"/>
                  </a:cubicBezTo>
                  <a:cubicBezTo>
                    <a:pt x="11297" y="6175"/>
                    <a:pt x="11308" y="6154"/>
                    <a:pt x="11329" y="6133"/>
                  </a:cubicBezTo>
                  <a:cubicBezTo>
                    <a:pt x="11360" y="6040"/>
                    <a:pt x="11360" y="5935"/>
                    <a:pt x="11287" y="5852"/>
                  </a:cubicBezTo>
                  <a:lnTo>
                    <a:pt x="10996" y="5852"/>
                  </a:lnTo>
                  <a:cubicBezTo>
                    <a:pt x="10975" y="5904"/>
                    <a:pt x="10933" y="5915"/>
                    <a:pt x="10881" y="5925"/>
                  </a:cubicBezTo>
                  <a:cubicBezTo>
                    <a:pt x="10860" y="5935"/>
                    <a:pt x="10839" y="5956"/>
                    <a:pt x="10818" y="5977"/>
                  </a:cubicBezTo>
                  <a:cubicBezTo>
                    <a:pt x="10788" y="6008"/>
                    <a:pt x="10746" y="6029"/>
                    <a:pt x="10704" y="6040"/>
                  </a:cubicBezTo>
                  <a:cubicBezTo>
                    <a:pt x="10693" y="6070"/>
                    <a:pt x="10673" y="6081"/>
                    <a:pt x="10631" y="6091"/>
                  </a:cubicBezTo>
                  <a:cubicBezTo>
                    <a:pt x="10621" y="6102"/>
                    <a:pt x="10610" y="6123"/>
                    <a:pt x="10589" y="6133"/>
                  </a:cubicBezTo>
                  <a:cubicBezTo>
                    <a:pt x="10583" y="6130"/>
                    <a:pt x="10576" y="6129"/>
                    <a:pt x="10569" y="6129"/>
                  </a:cubicBezTo>
                  <a:cubicBezTo>
                    <a:pt x="10551" y="6129"/>
                    <a:pt x="10532" y="6136"/>
                    <a:pt x="10517" y="6144"/>
                  </a:cubicBezTo>
                  <a:lnTo>
                    <a:pt x="10517" y="6154"/>
                  </a:lnTo>
                  <a:cubicBezTo>
                    <a:pt x="10485" y="6185"/>
                    <a:pt x="10434" y="6175"/>
                    <a:pt x="10402" y="6206"/>
                  </a:cubicBezTo>
                  <a:cubicBezTo>
                    <a:pt x="10392" y="6216"/>
                    <a:pt x="10371" y="6216"/>
                    <a:pt x="10360" y="6216"/>
                  </a:cubicBezTo>
                  <a:cubicBezTo>
                    <a:pt x="10319" y="6237"/>
                    <a:pt x="10256" y="6227"/>
                    <a:pt x="10225" y="6269"/>
                  </a:cubicBezTo>
                  <a:cubicBezTo>
                    <a:pt x="10173" y="6320"/>
                    <a:pt x="10100" y="6279"/>
                    <a:pt x="10048" y="6320"/>
                  </a:cubicBezTo>
                  <a:cubicBezTo>
                    <a:pt x="10006" y="6320"/>
                    <a:pt x="9975" y="6331"/>
                    <a:pt x="9934" y="6331"/>
                  </a:cubicBezTo>
                  <a:cubicBezTo>
                    <a:pt x="9913" y="6341"/>
                    <a:pt x="9892" y="6362"/>
                    <a:pt x="9871" y="6373"/>
                  </a:cubicBezTo>
                  <a:lnTo>
                    <a:pt x="9871" y="6383"/>
                  </a:lnTo>
                  <a:cubicBezTo>
                    <a:pt x="9809" y="6383"/>
                    <a:pt x="9756" y="6383"/>
                    <a:pt x="9694" y="6394"/>
                  </a:cubicBezTo>
                  <a:cubicBezTo>
                    <a:pt x="9684" y="6414"/>
                    <a:pt x="9652" y="6424"/>
                    <a:pt x="9631" y="6435"/>
                  </a:cubicBezTo>
                  <a:lnTo>
                    <a:pt x="9590" y="6435"/>
                  </a:lnTo>
                  <a:cubicBezTo>
                    <a:pt x="9577" y="6431"/>
                    <a:pt x="9566" y="6428"/>
                    <a:pt x="9556" y="6428"/>
                  </a:cubicBezTo>
                  <a:cubicBezTo>
                    <a:pt x="9542" y="6428"/>
                    <a:pt x="9529" y="6433"/>
                    <a:pt x="9517" y="6445"/>
                  </a:cubicBezTo>
                  <a:cubicBezTo>
                    <a:pt x="9476" y="6445"/>
                    <a:pt x="9444" y="6445"/>
                    <a:pt x="9413" y="6456"/>
                  </a:cubicBezTo>
                  <a:cubicBezTo>
                    <a:pt x="9382" y="6456"/>
                    <a:pt x="9372" y="6466"/>
                    <a:pt x="9372" y="6498"/>
                  </a:cubicBezTo>
                  <a:lnTo>
                    <a:pt x="9361" y="6498"/>
                  </a:lnTo>
                  <a:cubicBezTo>
                    <a:pt x="9319" y="6508"/>
                    <a:pt x="9277" y="6508"/>
                    <a:pt x="9226" y="6519"/>
                  </a:cubicBezTo>
                  <a:cubicBezTo>
                    <a:pt x="9188" y="6556"/>
                    <a:pt x="9145" y="6561"/>
                    <a:pt x="9097" y="6561"/>
                  </a:cubicBezTo>
                  <a:cubicBezTo>
                    <a:pt x="9078" y="6561"/>
                    <a:pt x="9059" y="6560"/>
                    <a:pt x="9038" y="6560"/>
                  </a:cubicBezTo>
                  <a:cubicBezTo>
                    <a:pt x="9028" y="6581"/>
                    <a:pt x="9018" y="6591"/>
                    <a:pt x="8997" y="6612"/>
                  </a:cubicBezTo>
                  <a:cubicBezTo>
                    <a:pt x="8986" y="6602"/>
                    <a:pt x="8976" y="6602"/>
                    <a:pt x="8976" y="6602"/>
                  </a:cubicBezTo>
                  <a:cubicBezTo>
                    <a:pt x="8961" y="6598"/>
                    <a:pt x="8945" y="6595"/>
                    <a:pt x="8930" y="6595"/>
                  </a:cubicBezTo>
                  <a:cubicBezTo>
                    <a:pt x="8905" y="6595"/>
                    <a:pt x="8881" y="6603"/>
                    <a:pt x="8861" y="6623"/>
                  </a:cubicBezTo>
                  <a:cubicBezTo>
                    <a:pt x="8851" y="6633"/>
                    <a:pt x="8840" y="6633"/>
                    <a:pt x="8819" y="6633"/>
                  </a:cubicBezTo>
                  <a:cubicBezTo>
                    <a:pt x="8799" y="6633"/>
                    <a:pt x="8789" y="6644"/>
                    <a:pt x="8789" y="6664"/>
                  </a:cubicBezTo>
                  <a:lnTo>
                    <a:pt x="8789" y="6674"/>
                  </a:lnTo>
                  <a:cubicBezTo>
                    <a:pt x="8757" y="6674"/>
                    <a:pt x="8715" y="6685"/>
                    <a:pt x="8684" y="6685"/>
                  </a:cubicBezTo>
                  <a:cubicBezTo>
                    <a:pt x="8653" y="6706"/>
                    <a:pt x="8611" y="6727"/>
                    <a:pt x="8569" y="6758"/>
                  </a:cubicBezTo>
                  <a:cubicBezTo>
                    <a:pt x="8549" y="6748"/>
                    <a:pt x="8528" y="6748"/>
                    <a:pt x="8507" y="6748"/>
                  </a:cubicBezTo>
                  <a:cubicBezTo>
                    <a:pt x="8476" y="6789"/>
                    <a:pt x="8434" y="6799"/>
                    <a:pt x="8393" y="6799"/>
                  </a:cubicBezTo>
                  <a:cubicBezTo>
                    <a:pt x="8361" y="6841"/>
                    <a:pt x="8320" y="6862"/>
                    <a:pt x="8278" y="6873"/>
                  </a:cubicBezTo>
                  <a:cubicBezTo>
                    <a:pt x="8247" y="6903"/>
                    <a:pt x="8205" y="6924"/>
                    <a:pt x="8164" y="6935"/>
                  </a:cubicBezTo>
                  <a:cubicBezTo>
                    <a:pt x="8143" y="6945"/>
                    <a:pt x="8122" y="6966"/>
                    <a:pt x="8101" y="6987"/>
                  </a:cubicBezTo>
                  <a:lnTo>
                    <a:pt x="8039" y="7049"/>
                  </a:lnTo>
                  <a:cubicBezTo>
                    <a:pt x="8018" y="7049"/>
                    <a:pt x="7997" y="7039"/>
                    <a:pt x="7976" y="7039"/>
                  </a:cubicBezTo>
                  <a:cubicBezTo>
                    <a:pt x="7976" y="7039"/>
                    <a:pt x="7966" y="7039"/>
                    <a:pt x="7966" y="7049"/>
                  </a:cubicBezTo>
                  <a:cubicBezTo>
                    <a:pt x="7956" y="7060"/>
                    <a:pt x="7956" y="7070"/>
                    <a:pt x="7966" y="7081"/>
                  </a:cubicBezTo>
                  <a:cubicBezTo>
                    <a:pt x="7956" y="7081"/>
                    <a:pt x="7945" y="7070"/>
                    <a:pt x="7935" y="7070"/>
                  </a:cubicBezTo>
                  <a:cubicBezTo>
                    <a:pt x="7893" y="7102"/>
                    <a:pt x="7841" y="7122"/>
                    <a:pt x="7799" y="7153"/>
                  </a:cubicBezTo>
                  <a:cubicBezTo>
                    <a:pt x="7768" y="7195"/>
                    <a:pt x="7706" y="7174"/>
                    <a:pt x="7685" y="7227"/>
                  </a:cubicBezTo>
                  <a:cubicBezTo>
                    <a:pt x="7602" y="7257"/>
                    <a:pt x="7549" y="7320"/>
                    <a:pt x="7507" y="7393"/>
                  </a:cubicBezTo>
                  <a:cubicBezTo>
                    <a:pt x="7487" y="7403"/>
                    <a:pt x="7466" y="7435"/>
                    <a:pt x="7445" y="7445"/>
                  </a:cubicBezTo>
                  <a:cubicBezTo>
                    <a:pt x="7438" y="7453"/>
                    <a:pt x="7430" y="7460"/>
                    <a:pt x="7419" y="7460"/>
                  </a:cubicBezTo>
                  <a:cubicBezTo>
                    <a:pt x="7415" y="7460"/>
                    <a:pt x="7409" y="7459"/>
                    <a:pt x="7403" y="7456"/>
                  </a:cubicBezTo>
                  <a:cubicBezTo>
                    <a:pt x="7372" y="7466"/>
                    <a:pt x="7352" y="7486"/>
                    <a:pt x="7331" y="7518"/>
                  </a:cubicBezTo>
                  <a:cubicBezTo>
                    <a:pt x="7299" y="7528"/>
                    <a:pt x="7278" y="7549"/>
                    <a:pt x="7268" y="7581"/>
                  </a:cubicBezTo>
                  <a:lnTo>
                    <a:pt x="7278" y="7570"/>
                  </a:lnTo>
                  <a:lnTo>
                    <a:pt x="7278" y="7570"/>
                  </a:lnTo>
                  <a:cubicBezTo>
                    <a:pt x="7185" y="7674"/>
                    <a:pt x="7091" y="7778"/>
                    <a:pt x="7070" y="7914"/>
                  </a:cubicBezTo>
                  <a:lnTo>
                    <a:pt x="7070" y="7924"/>
                  </a:lnTo>
                  <a:lnTo>
                    <a:pt x="7028" y="7924"/>
                  </a:lnTo>
                  <a:cubicBezTo>
                    <a:pt x="7028" y="7976"/>
                    <a:pt x="7018" y="8018"/>
                    <a:pt x="6977" y="8049"/>
                  </a:cubicBezTo>
                  <a:cubicBezTo>
                    <a:pt x="6956" y="8174"/>
                    <a:pt x="6945" y="8299"/>
                    <a:pt x="6862" y="8403"/>
                  </a:cubicBezTo>
                  <a:cubicBezTo>
                    <a:pt x="6852" y="8497"/>
                    <a:pt x="6852" y="8580"/>
                    <a:pt x="6841" y="8673"/>
                  </a:cubicBezTo>
                  <a:cubicBezTo>
                    <a:pt x="6820" y="8673"/>
                    <a:pt x="6810" y="8684"/>
                    <a:pt x="6789" y="8694"/>
                  </a:cubicBezTo>
                  <a:cubicBezTo>
                    <a:pt x="6758" y="8736"/>
                    <a:pt x="6758" y="8768"/>
                    <a:pt x="6789" y="8809"/>
                  </a:cubicBezTo>
                  <a:lnTo>
                    <a:pt x="6789" y="8872"/>
                  </a:lnTo>
                  <a:cubicBezTo>
                    <a:pt x="6748" y="8944"/>
                    <a:pt x="6769" y="9017"/>
                    <a:pt x="6769" y="9101"/>
                  </a:cubicBezTo>
                  <a:cubicBezTo>
                    <a:pt x="6779" y="9101"/>
                    <a:pt x="6779" y="9101"/>
                    <a:pt x="6789" y="9111"/>
                  </a:cubicBezTo>
                  <a:cubicBezTo>
                    <a:pt x="6769" y="9111"/>
                    <a:pt x="6758" y="9122"/>
                    <a:pt x="6748" y="9122"/>
                  </a:cubicBezTo>
                  <a:cubicBezTo>
                    <a:pt x="6737" y="9215"/>
                    <a:pt x="6737" y="9309"/>
                    <a:pt x="6737" y="9402"/>
                  </a:cubicBezTo>
                  <a:cubicBezTo>
                    <a:pt x="6748" y="9402"/>
                    <a:pt x="6769" y="9413"/>
                    <a:pt x="6779" y="9413"/>
                  </a:cubicBezTo>
                  <a:cubicBezTo>
                    <a:pt x="6789" y="9444"/>
                    <a:pt x="6799" y="9486"/>
                    <a:pt x="6810" y="9517"/>
                  </a:cubicBezTo>
                  <a:cubicBezTo>
                    <a:pt x="6789" y="9538"/>
                    <a:pt x="6769" y="9569"/>
                    <a:pt x="6737" y="9590"/>
                  </a:cubicBezTo>
                  <a:cubicBezTo>
                    <a:pt x="6716" y="9767"/>
                    <a:pt x="6674" y="9944"/>
                    <a:pt x="6498" y="10059"/>
                  </a:cubicBezTo>
                  <a:cubicBezTo>
                    <a:pt x="6498" y="10069"/>
                    <a:pt x="6487" y="10089"/>
                    <a:pt x="6487" y="10110"/>
                  </a:cubicBezTo>
                  <a:cubicBezTo>
                    <a:pt x="6456" y="10131"/>
                    <a:pt x="6425" y="10163"/>
                    <a:pt x="6394" y="10184"/>
                  </a:cubicBezTo>
                  <a:cubicBezTo>
                    <a:pt x="6394" y="10194"/>
                    <a:pt x="6383" y="10204"/>
                    <a:pt x="6383" y="10214"/>
                  </a:cubicBezTo>
                  <a:cubicBezTo>
                    <a:pt x="6373" y="10246"/>
                    <a:pt x="6352" y="10277"/>
                    <a:pt x="6310" y="10277"/>
                  </a:cubicBezTo>
                  <a:cubicBezTo>
                    <a:pt x="6258" y="10277"/>
                    <a:pt x="6248" y="10235"/>
                    <a:pt x="6248" y="10194"/>
                  </a:cubicBezTo>
                  <a:cubicBezTo>
                    <a:pt x="6248" y="10131"/>
                    <a:pt x="6248" y="10069"/>
                    <a:pt x="6258" y="9996"/>
                  </a:cubicBezTo>
                  <a:lnTo>
                    <a:pt x="6196" y="9934"/>
                  </a:lnTo>
                  <a:cubicBezTo>
                    <a:pt x="6186" y="9840"/>
                    <a:pt x="6186" y="9746"/>
                    <a:pt x="6186" y="9652"/>
                  </a:cubicBezTo>
                  <a:cubicBezTo>
                    <a:pt x="6216" y="9538"/>
                    <a:pt x="6206" y="9423"/>
                    <a:pt x="6206" y="9309"/>
                  </a:cubicBezTo>
                  <a:cubicBezTo>
                    <a:pt x="6206" y="9184"/>
                    <a:pt x="6196" y="9059"/>
                    <a:pt x="6186" y="8944"/>
                  </a:cubicBezTo>
                  <a:cubicBezTo>
                    <a:pt x="6175" y="8934"/>
                    <a:pt x="6165" y="8934"/>
                    <a:pt x="6144" y="8923"/>
                  </a:cubicBezTo>
                  <a:cubicBezTo>
                    <a:pt x="6144" y="8830"/>
                    <a:pt x="6144" y="8726"/>
                    <a:pt x="6133" y="8632"/>
                  </a:cubicBezTo>
                  <a:cubicBezTo>
                    <a:pt x="6165" y="8236"/>
                    <a:pt x="6112" y="7840"/>
                    <a:pt x="6216" y="7456"/>
                  </a:cubicBezTo>
                  <a:cubicBezTo>
                    <a:pt x="6227" y="7456"/>
                    <a:pt x="6248" y="7456"/>
                    <a:pt x="6258" y="7445"/>
                  </a:cubicBezTo>
                  <a:cubicBezTo>
                    <a:pt x="6269" y="7393"/>
                    <a:pt x="6269" y="7341"/>
                    <a:pt x="6279" y="7278"/>
                  </a:cubicBezTo>
                  <a:cubicBezTo>
                    <a:pt x="6310" y="7268"/>
                    <a:pt x="6320" y="7247"/>
                    <a:pt x="6320" y="7216"/>
                  </a:cubicBezTo>
                  <a:cubicBezTo>
                    <a:pt x="6352" y="7195"/>
                    <a:pt x="6394" y="7164"/>
                    <a:pt x="6425" y="7143"/>
                  </a:cubicBezTo>
                  <a:cubicBezTo>
                    <a:pt x="6435" y="7102"/>
                    <a:pt x="6456" y="7060"/>
                    <a:pt x="6498" y="7039"/>
                  </a:cubicBezTo>
                  <a:lnTo>
                    <a:pt x="6498" y="6977"/>
                  </a:lnTo>
                  <a:cubicBezTo>
                    <a:pt x="6508" y="6966"/>
                    <a:pt x="6529" y="6966"/>
                    <a:pt x="6540" y="6956"/>
                  </a:cubicBezTo>
                  <a:cubicBezTo>
                    <a:pt x="6560" y="6903"/>
                    <a:pt x="6570" y="6841"/>
                    <a:pt x="6612" y="6799"/>
                  </a:cubicBezTo>
                  <a:cubicBezTo>
                    <a:pt x="6623" y="6758"/>
                    <a:pt x="6633" y="6716"/>
                    <a:pt x="6674" y="6674"/>
                  </a:cubicBezTo>
                  <a:cubicBezTo>
                    <a:pt x="6664" y="6633"/>
                    <a:pt x="6674" y="6581"/>
                    <a:pt x="6727" y="6560"/>
                  </a:cubicBezTo>
                  <a:cubicBezTo>
                    <a:pt x="6727" y="6508"/>
                    <a:pt x="6748" y="6466"/>
                    <a:pt x="6779" y="6435"/>
                  </a:cubicBezTo>
                  <a:cubicBezTo>
                    <a:pt x="6789" y="6373"/>
                    <a:pt x="6799" y="6310"/>
                    <a:pt x="6852" y="6269"/>
                  </a:cubicBezTo>
                  <a:cubicBezTo>
                    <a:pt x="6852" y="6248"/>
                    <a:pt x="6841" y="6227"/>
                    <a:pt x="6841" y="6206"/>
                  </a:cubicBezTo>
                  <a:lnTo>
                    <a:pt x="6904" y="6081"/>
                  </a:lnTo>
                  <a:cubicBezTo>
                    <a:pt x="6935" y="6008"/>
                    <a:pt x="6883" y="5915"/>
                    <a:pt x="6956" y="5841"/>
                  </a:cubicBezTo>
                  <a:cubicBezTo>
                    <a:pt x="6966" y="5790"/>
                    <a:pt x="6966" y="5737"/>
                    <a:pt x="6977" y="5686"/>
                  </a:cubicBezTo>
                  <a:cubicBezTo>
                    <a:pt x="6987" y="5675"/>
                    <a:pt x="6998" y="5665"/>
                    <a:pt x="7018" y="5654"/>
                  </a:cubicBezTo>
                  <a:cubicBezTo>
                    <a:pt x="7028" y="5623"/>
                    <a:pt x="7028" y="5591"/>
                    <a:pt x="7039" y="5561"/>
                  </a:cubicBezTo>
                  <a:cubicBezTo>
                    <a:pt x="7039" y="5561"/>
                    <a:pt x="7039" y="5550"/>
                    <a:pt x="7049" y="5540"/>
                  </a:cubicBezTo>
                  <a:cubicBezTo>
                    <a:pt x="7049" y="5529"/>
                    <a:pt x="7049" y="5519"/>
                    <a:pt x="7039" y="5508"/>
                  </a:cubicBezTo>
                  <a:lnTo>
                    <a:pt x="7070" y="5508"/>
                  </a:lnTo>
                  <a:cubicBezTo>
                    <a:pt x="7070" y="5498"/>
                    <a:pt x="7081" y="5487"/>
                    <a:pt x="7081" y="5477"/>
                  </a:cubicBezTo>
                  <a:cubicBezTo>
                    <a:pt x="7070" y="5457"/>
                    <a:pt x="7081" y="5446"/>
                    <a:pt x="7091" y="5436"/>
                  </a:cubicBezTo>
                  <a:cubicBezTo>
                    <a:pt x="7123" y="5404"/>
                    <a:pt x="7112" y="5352"/>
                    <a:pt x="7143" y="5321"/>
                  </a:cubicBezTo>
                  <a:cubicBezTo>
                    <a:pt x="7185" y="5279"/>
                    <a:pt x="7174" y="5227"/>
                    <a:pt x="7195" y="5186"/>
                  </a:cubicBezTo>
                  <a:lnTo>
                    <a:pt x="7195" y="5165"/>
                  </a:lnTo>
                  <a:cubicBezTo>
                    <a:pt x="7195" y="5133"/>
                    <a:pt x="7174" y="5113"/>
                    <a:pt x="7143" y="5082"/>
                  </a:cubicBezTo>
                  <a:lnTo>
                    <a:pt x="7143" y="5092"/>
                  </a:lnTo>
                  <a:cubicBezTo>
                    <a:pt x="7123" y="5061"/>
                    <a:pt x="7112" y="5029"/>
                    <a:pt x="7091" y="5008"/>
                  </a:cubicBezTo>
                  <a:cubicBezTo>
                    <a:pt x="7102" y="4936"/>
                    <a:pt x="7123" y="4873"/>
                    <a:pt x="7133" y="4800"/>
                  </a:cubicBezTo>
                  <a:cubicBezTo>
                    <a:pt x="7123" y="4790"/>
                    <a:pt x="7112" y="4790"/>
                    <a:pt x="7091" y="4779"/>
                  </a:cubicBezTo>
                  <a:lnTo>
                    <a:pt x="7091" y="4082"/>
                  </a:lnTo>
                  <a:cubicBezTo>
                    <a:pt x="7018" y="4020"/>
                    <a:pt x="7049" y="3926"/>
                    <a:pt x="7018" y="3853"/>
                  </a:cubicBezTo>
                  <a:cubicBezTo>
                    <a:pt x="7008" y="3842"/>
                    <a:pt x="6987" y="3842"/>
                    <a:pt x="6977" y="3842"/>
                  </a:cubicBezTo>
                  <a:cubicBezTo>
                    <a:pt x="6977" y="3821"/>
                    <a:pt x="6966" y="3801"/>
                    <a:pt x="6966" y="3791"/>
                  </a:cubicBezTo>
                  <a:lnTo>
                    <a:pt x="6966" y="3728"/>
                  </a:lnTo>
                  <a:cubicBezTo>
                    <a:pt x="6945" y="3707"/>
                    <a:pt x="6935" y="3687"/>
                    <a:pt x="6914" y="3666"/>
                  </a:cubicBezTo>
                  <a:cubicBezTo>
                    <a:pt x="6841" y="3582"/>
                    <a:pt x="6820" y="3478"/>
                    <a:pt x="6789" y="3374"/>
                  </a:cubicBezTo>
                  <a:cubicBezTo>
                    <a:pt x="6769" y="3374"/>
                    <a:pt x="6758" y="3374"/>
                    <a:pt x="6737" y="3363"/>
                  </a:cubicBezTo>
                  <a:cubicBezTo>
                    <a:pt x="6737" y="3332"/>
                    <a:pt x="6727" y="3291"/>
                    <a:pt x="6727" y="3259"/>
                  </a:cubicBezTo>
                  <a:cubicBezTo>
                    <a:pt x="6706" y="3238"/>
                    <a:pt x="6685" y="3218"/>
                    <a:pt x="6674" y="3197"/>
                  </a:cubicBezTo>
                  <a:cubicBezTo>
                    <a:pt x="6633" y="3166"/>
                    <a:pt x="6612" y="3124"/>
                    <a:pt x="6612" y="3083"/>
                  </a:cubicBezTo>
                  <a:cubicBezTo>
                    <a:pt x="6602" y="3083"/>
                    <a:pt x="6581" y="3072"/>
                    <a:pt x="6570" y="3072"/>
                  </a:cubicBezTo>
                  <a:cubicBezTo>
                    <a:pt x="6581" y="2999"/>
                    <a:pt x="6529" y="2947"/>
                    <a:pt x="6498" y="2895"/>
                  </a:cubicBezTo>
                  <a:cubicBezTo>
                    <a:pt x="6466" y="2864"/>
                    <a:pt x="6415" y="2874"/>
                    <a:pt x="6383" y="2843"/>
                  </a:cubicBezTo>
                  <a:cubicBezTo>
                    <a:pt x="6373" y="2822"/>
                    <a:pt x="6373" y="2801"/>
                    <a:pt x="6373" y="2780"/>
                  </a:cubicBezTo>
                  <a:cubicBezTo>
                    <a:pt x="6320" y="2739"/>
                    <a:pt x="6373" y="2655"/>
                    <a:pt x="6320" y="2604"/>
                  </a:cubicBezTo>
                  <a:lnTo>
                    <a:pt x="6258" y="2541"/>
                  </a:lnTo>
                  <a:cubicBezTo>
                    <a:pt x="6237" y="2520"/>
                    <a:pt x="6216" y="2500"/>
                    <a:pt x="6196" y="2489"/>
                  </a:cubicBezTo>
                  <a:cubicBezTo>
                    <a:pt x="6144" y="2437"/>
                    <a:pt x="6081" y="2405"/>
                    <a:pt x="6019" y="2364"/>
                  </a:cubicBezTo>
                  <a:cubicBezTo>
                    <a:pt x="5987" y="2333"/>
                    <a:pt x="5998" y="2280"/>
                    <a:pt x="5966" y="2250"/>
                  </a:cubicBezTo>
                  <a:cubicBezTo>
                    <a:pt x="5920" y="2202"/>
                    <a:pt x="5898" y="2122"/>
                    <a:pt x="5818" y="2122"/>
                  </a:cubicBezTo>
                  <a:cubicBezTo>
                    <a:pt x="5809" y="2122"/>
                    <a:pt x="5800" y="2123"/>
                    <a:pt x="5790" y="2125"/>
                  </a:cubicBezTo>
                  <a:lnTo>
                    <a:pt x="5790" y="2114"/>
                  </a:lnTo>
                  <a:cubicBezTo>
                    <a:pt x="5769" y="2083"/>
                    <a:pt x="5748" y="2041"/>
                    <a:pt x="5727" y="2010"/>
                  </a:cubicBezTo>
                  <a:cubicBezTo>
                    <a:pt x="5707" y="1989"/>
                    <a:pt x="5686" y="1968"/>
                    <a:pt x="5665" y="1958"/>
                  </a:cubicBezTo>
                  <a:cubicBezTo>
                    <a:pt x="5633" y="1947"/>
                    <a:pt x="5612" y="1926"/>
                    <a:pt x="5612" y="1896"/>
                  </a:cubicBezTo>
                  <a:cubicBezTo>
                    <a:pt x="5540" y="1854"/>
                    <a:pt x="5498" y="1802"/>
                    <a:pt x="5477" y="1729"/>
                  </a:cubicBezTo>
                  <a:cubicBezTo>
                    <a:pt x="5436" y="1718"/>
                    <a:pt x="5394" y="1697"/>
                    <a:pt x="5373" y="1656"/>
                  </a:cubicBezTo>
                  <a:lnTo>
                    <a:pt x="5342" y="1656"/>
                  </a:lnTo>
                  <a:cubicBezTo>
                    <a:pt x="5342" y="1635"/>
                    <a:pt x="5332" y="1614"/>
                    <a:pt x="5321" y="1593"/>
                  </a:cubicBezTo>
                  <a:cubicBezTo>
                    <a:pt x="5311" y="1583"/>
                    <a:pt x="5311" y="1562"/>
                    <a:pt x="5311" y="1552"/>
                  </a:cubicBezTo>
                  <a:cubicBezTo>
                    <a:pt x="5290" y="1500"/>
                    <a:pt x="5228" y="1510"/>
                    <a:pt x="5196" y="1479"/>
                  </a:cubicBezTo>
                  <a:lnTo>
                    <a:pt x="5133" y="1417"/>
                  </a:lnTo>
                  <a:cubicBezTo>
                    <a:pt x="5103" y="1385"/>
                    <a:pt x="5113" y="1333"/>
                    <a:pt x="5071" y="1302"/>
                  </a:cubicBezTo>
                  <a:cubicBezTo>
                    <a:pt x="5050" y="1260"/>
                    <a:pt x="4988" y="1281"/>
                    <a:pt x="4957" y="1239"/>
                  </a:cubicBezTo>
                  <a:cubicBezTo>
                    <a:pt x="4936" y="1218"/>
                    <a:pt x="4915" y="1198"/>
                    <a:pt x="4894" y="1188"/>
                  </a:cubicBezTo>
                  <a:cubicBezTo>
                    <a:pt x="4884" y="1167"/>
                    <a:pt x="4863" y="1146"/>
                    <a:pt x="4842" y="1125"/>
                  </a:cubicBezTo>
                  <a:cubicBezTo>
                    <a:pt x="4790" y="1083"/>
                    <a:pt x="4717" y="1052"/>
                    <a:pt x="4665" y="1010"/>
                  </a:cubicBezTo>
                  <a:lnTo>
                    <a:pt x="4603" y="948"/>
                  </a:lnTo>
                  <a:cubicBezTo>
                    <a:pt x="4571" y="906"/>
                    <a:pt x="4520" y="917"/>
                    <a:pt x="4488" y="885"/>
                  </a:cubicBezTo>
                  <a:cubicBezTo>
                    <a:pt x="4465" y="868"/>
                    <a:pt x="4442" y="861"/>
                    <a:pt x="4421" y="861"/>
                  </a:cubicBezTo>
                  <a:cubicBezTo>
                    <a:pt x="4404" y="861"/>
                    <a:pt x="4388" y="866"/>
                    <a:pt x="4374" y="875"/>
                  </a:cubicBezTo>
                  <a:cubicBezTo>
                    <a:pt x="4363" y="864"/>
                    <a:pt x="4363" y="844"/>
                    <a:pt x="4363" y="834"/>
                  </a:cubicBezTo>
                  <a:cubicBezTo>
                    <a:pt x="4353" y="834"/>
                    <a:pt x="4332" y="834"/>
                    <a:pt x="4321" y="823"/>
                  </a:cubicBezTo>
                  <a:cubicBezTo>
                    <a:pt x="4332" y="813"/>
                    <a:pt x="4321" y="792"/>
                    <a:pt x="4311" y="771"/>
                  </a:cubicBezTo>
                  <a:cubicBezTo>
                    <a:pt x="4270" y="739"/>
                    <a:pt x="4291" y="677"/>
                    <a:pt x="4249" y="646"/>
                  </a:cubicBezTo>
                  <a:cubicBezTo>
                    <a:pt x="4238" y="635"/>
                    <a:pt x="4238" y="625"/>
                    <a:pt x="4238" y="605"/>
                  </a:cubicBezTo>
                  <a:cubicBezTo>
                    <a:pt x="4238" y="594"/>
                    <a:pt x="4228" y="573"/>
                    <a:pt x="4207" y="563"/>
                  </a:cubicBezTo>
                  <a:cubicBezTo>
                    <a:pt x="4207" y="552"/>
                    <a:pt x="4196" y="542"/>
                    <a:pt x="4186" y="531"/>
                  </a:cubicBezTo>
                  <a:lnTo>
                    <a:pt x="4186" y="480"/>
                  </a:lnTo>
                  <a:cubicBezTo>
                    <a:pt x="4176" y="480"/>
                    <a:pt x="4166" y="480"/>
                    <a:pt x="4145" y="469"/>
                  </a:cubicBezTo>
                  <a:lnTo>
                    <a:pt x="4155" y="469"/>
                  </a:lnTo>
                  <a:cubicBezTo>
                    <a:pt x="4155" y="427"/>
                    <a:pt x="4166" y="385"/>
                    <a:pt x="4134" y="355"/>
                  </a:cubicBezTo>
                  <a:cubicBezTo>
                    <a:pt x="4092" y="323"/>
                    <a:pt x="4103" y="271"/>
                    <a:pt x="4071" y="240"/>
                  </a:cubicBezTo>
                  <a:lnTo>
                    <a:pt x="4009" y="177"/>
                  </a:lnTo>
                  <a:cubicBezTo>
                    <a:pt x="3978" y="115"/>
                    <a:pt x="3978" y="31"/>
                    <a:pt x="3884"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22" name="Google Shape;522;p11"/>
            <p:cNvPicPr preferRelativeResize="0"/>
            <p:nvPr/>
          </p:nvPicPr>
          <p:blipFill rotWithShape="1">
            <a:blip r:embed="rId4">
              <a:alphaModFix/>
            </a:blip>
            <a:srcRect/>
            <a:stretch/>
          </p:blipFill>
          <p:spPr>
            <a:xfrm>
              <a:off x="1374388" y="3658670"/>
              <a:ext cx="629644" cy="946389"/>
            </a:xfrm>
            <a:prstGeom prst="rect">
              <a:avLst/>
            </a:prstGeom>
            <a:noFill/>
            <a:ln>
              <a:noFill/>
            </a:ln>
          </p:spPr>
        </p:pic>
      </p:grpSp>
      <p:grpSp>
        <p:nvGrpSpPr>
          <p:cNvPr id="523" name="Google Shape;523;p11"/>
          <p:cNvGrpSpPr/>
          <p:nvPr/>
        </p:nvGrpSpPr>
        <p:grpSpPr>
          <a:xfrm>
            <a:off x="4560326" y="1261215"/>
            <a:ext cx="430195" cy="679222"/>
            <a:chOff x="7817818" y="3658670"/>
            <a:chExt cx="599408" cy="946387"/>
          </a:xfrm>
        </p:grpSpPr>
        <p:sp>
          <p:nvSpPr>
            <p:cNvPr id="524" name="Google Shape;524;p11"/>
            <p:cNvSpPr/>
            <p:nvPr/>
          </p:nvSpPr>
          <p:spPr>
            <a:xfrm>
              <a:off x="7826277" y="3676811"/>
              <a:ext cx="581390" cy="915727"/>
            </a:xfrm>
            <a:custGeom>
              <a:avLst/>
              <a:gdLst/>
              <a:ahLst/>
              <a:cxnLst/>
              <a:rect l="l" t="t" r="r" b="b"/>
              <a:pathLst>
                <a:path w="10933" h="17221" extrusionOk="0">
                  <a:moveTo>
                    <a:pt x="4061" y="1852"/>
                  </a:moveTo>
                  <a:lnTo>
                    <a:pt x="4061" y="1905"/>
                  </a:lnTo>
                  <a:cubicBezTo>
                    <a:pt x="4050" y="1905"/>
                    <a:pt x="4040" y="1905"/>
                    <a:pt x="4029" y="1894"/>
                  </a:cubicBezTo>
                  <a:cubicBezTo>
                    <a:pt x="4040" y="1873"/>
                    <a:pt x="4050" y="1863"/>
                    <a:pt x="4061" y="1852"/>
                  </a:cubicBezTo>
                  <a:close/>
                  <a:moveTo>
                    <a:pt x="3811" y="2519"/>
                  </a:moveTo>
                  <a:cubicBezTo>
                    <a:pt x="3821" y="2519"/>
                    <a:pt x="3821" y="2530"/>
                    <a:pt x="3821" y="2530"/>
                  </a:cubicBezTo>
                  <a:lnTo>
                    <a:pt x="3821" y="2540"/>
                  </a:lnTo>
                  <a:cubicBezTo>
                    <a:pt x="3821" y="2530"/>
                    <a:pt x="3821" y="2519"/>
                    <a:pt x="3811" y="2519"/>
                  </a:cubicBezTo>
                  <a:close/>
                  <a:moveTo>
                    <a:pt x="1679" y="5867"/>
                  </a:moveTo>
                  <a:cubicBezTo>
                    <a:pt x="1685" y="5867"/>
                    <a:pt x="1691" y="5869"/>
                    <a:pt x="1697" y="5871"/>
                  </a:cubicBezTo>
                  <a:cubicBezTo>
                    <a:pt x="1676" y="5871"/>
                    <a:pt x="1655" y="5871"/>
                    <a:pt x="1635" y="5882"/>
                  </a:cubicBezTo>
                  <a:cubicBezTo>
                    <a:pt x="1649" y="5875"/>
                    <a:pt x="1664" y="5867"/>
                    <a:pt x="1679" y="5867"/>
                  </a:cubicBezTo>
                  <a:close/>
                  <a:moveTo>
                    <a:pt x="2134" y="6496"/>
                  </a:moveTo>
                  <a:lnTo>
                    <a:pt x="2134" y="6507"/>
                  </a:lnTo>
                  <a:lnTo>
                    <a:pt x="2124" y="6507"/>
                  </a:lnTo>
                  <a:cubicBezTo>
                    <a:pt x="2134" y="6507"/>
                    <a:pt x="2134" y="6507"/>
                    <a:pt x="2134" y="6496"/>
                  </a:cubicBezTo>
                  <a:close/>
                  <a:moveTo>
                    <a:pt x="8173" y="7590"/>
                  </a:moveTo>
                  <a:lnTo>
                    <a:pt x="8173" y="7600"/>
                  </a:lnTo>
                  <a:lnTo>
                    <a:pt x="8163" y="7600"/>
                  </a:lnTo>
                  <a:cubicBezTo>
                    <a:pt x="8163" y="7590"/>
                    <a:pt x="8173" y="7590"/>
                    <a:pt x="8173" y="7590"/>
                  </a:cubicBezTo>
                  <a:close/>
                  <a:moveTo>
                    <a:pt x="4946" y="8350"/>
                  </a:moveTo>
                  <a:lnTo>
                    <a:pt x="4946" y="8350"/>
                  </a:lnTo>
                  <a:cubicBezTo>
                    <a:pt x="4936" y="8370"/>
                    <a:pt x="4925" y="8381"/>
                    <a:pt x="4904" y="8381"/>
                  </a:cubicBezTo>
                  <a:cubicBezTo>
                    <a:pt x="4915" y="8370"/>
                    <a:pt x="4925" y="8370"/>
                    <a:pt x="4946" y="8350"/>
                  </a:cubicBezTo>
                  <a:close/>
                  <a:moveTo>
                    <a:pt x="5061" y="9037"/>
                  </a:moveTo>
                  <a:cubicBezTo>
                    <a:pt x="5071" y="9037"/>
                    <a:pt x="5071" y="9048"/>
                    <a:pt x="5071" y="9048"/>
                  </a:cubicBezTo>
                  <a:lnTo>
                    <a:pt x="5061" y="9037"/>
                  </a:lnTo>
                  <a:close/>
                  <a:moveTo>
                    <a:pt x="5206" y="10005"/>
                  </a:moveTo>
                  <a:lnTo>
                    <a:pt x="5206" y="10015"/>
                  </a:lnTo>
                  <a:cubicBezTo>
                    <a:pt x="5206" y="10005"/>
                    <a:pt x="5196" y="10005"/>
                    <a:pt x="5196" y="10005"/>
                  </a:cubicBezTo>
                  <a:close/>
                  <a:moveTo>
                    <a:pt x="1697" y="10307"/>
                  </a:moveTo>
                  <a:lnTo>
                    <a:pt x="1791" y="10339"/>
                  </a:lnTo>
                  <a:cubicBezTo>
                    <a:pt x="1760" y="10359"/>
                    <a:pt x="1760" y="10411"/>
                    <a:pt x="1718" y="10422"/>
                  </a:cubicBezTo>
                  <a:cubicBezTo>
                    <a:pt x="1708" y="10369"/>
                    <a:pt x="1708" y="10339"/>
                    <a:pt x="1697" y="10307"/>
                  </a:cubicBezTo>
                  <a:close/>
                  <a:moveTo>
                    <a:pt x="9527" y="10494"/>
                  </a:moveTo>
                  <a:lnTo>
                    <a:pt x="9527" y="10505"/>
                  </a:lnTo>
                  <a:lnTo>
                    <a:pt x="9517" y="10505"/>
                  </a:lnTo>
                  <a:lnTo>
                    <a:pt x="9527" y="10494"/>
                  </a:lnTo>
                  <a:close/>
                  <a:moveTo>
                    <a:pt x="2384" y="11057"/>
                  </a:moveTo>
                  <a:cubicBezTo>
                    <a:pt x="2384" y="11068"/>
                    <a:pt x="2395" y="11078"/>
                    <a:pt x="2374" y="11088"/>
                  </a:cubicBezTo>
                  <a:cubicBezTo>
                    <a:pt x="2374" y="11088"/>
                    <a:pt x="2363" y="11098"/>
                    <a:pt x="2353" y="11098"/>
                  </a:cubicBezTo>
                  <a:cubicBezTo>
                    <a:pt x="2363" y="11088"/>
                    <a:pt x="2374" y="11068"/>
                    <a:pt x="2384" y="11057"/>
                  </a:cubicBezTo>
                  <a:close/>
                  <a:moveTo>
                    <a:pt x="9725" y="11473"/>
                  </a:moveTo>
                  <a:cubicBezTo>
                    <a:pt x="9715" y="11479"/>
                    <a:pt x="9702" y="11481"/>
                    <a:pt x="9689" y="11481"/>
                  </a:cubicBezTo>
                  <a:cubicBezTo>
                    <a:pt x="9675" y="11481"/>
                    <a:pt x="9662" y="11479"/>
                    <a:pt x="9652" y="11473"/>
                  </a:cubicBezTo>
                  <a:close/>
                  <a:moveTo>
                    <a:pt x="8840" y="11494"/>
                  </a:moveTo>
                  <a:cubicBezTo>
                    <a:pt x="8851" y="11515"/>
                    <a:pt x="8861" y="11526"/>
                    <a:pt x="8871" y="11536"/>
                  </a:cubicBezTo>
                  <a:lnTo>
                    <a:pt x="8861" y="11536"/>
                  </a:lnTo>
                  <a:cubicBezTo>
                    <a:pt x="8830" y="11526"/>
                    <a:pt x="8830" y="11515"/>
                    <a:pt x="8840" y="11494"/>
                  </a:cubicBezTo>
                  <a:close/>
                  <a:moveTo>
                    <a:pt x="5008" y="13087"/>
                  </a:moveTo>
                  <a:lnTo>
                    <a:pt x="5008" y="13087"/>
                  </a:lnTo>
                  <a:cubicBezTo>
                    <a:pt x="4998" y="13108"/>
                    <a:pt x="4998" y="13129"/>
                    <a:pt x="4987" y="13150"/>
                  </a:cubicBezTo>
                  <a:cubicBezTo>
                    <a:pt x="4987" y="13129"/>
                    <a:pt x="4987" y="13108"/>
                    <a:pt x="5008" y="13087"/>
                  </a:cubicBezTo>
                  <a:close/>
                  <a:moveTo>
                    <a:pt x="3849" y="1"/>
                  </a:moveTo>
                  <a:cubicBezTo>
                    <a:pt x="3787" y="1"/>
                    <a:pt x="3731" y="23"/>
                    <a:pt x="3686" y="82"/>
                  </a:cubicBezTo>
                  <a:cubicBezTo>
                    <a:pt x="3675" y="103"/>
                    <a:pt x="3634" y="124"/>
                    <a:pt x="3603" y="135"/>
                  </a:cubicBezTo>
                  <a:cubicBezTo>
                    <a:pt x="3592" y="187"/>
                    <a:pt x="3571" y="218"/>
                    <a:pt x="3520" y="218"/>
                  </a:cubicBezTo>
                  <a:cubicBezTo>
                    <a:pt x="3520" y="228"/>
                    <a:pt x="3509" y="239"/>
                    <a:pt x="3509" y="249"/>
                  </a:cubicBezTo>
                  <a:lnTo>
                    <a:pt x="3509" y="260"/>
                  </a:lnTo>
                  <a:lnTo>
                    <a:pt x="3478" y="260"/>
                  </a:lnTo>
                  <a:cubicBezTo>
                    <a:pt x="3467" y="281"/>
                    <a:pt x="3457" y="301"/>
                    <a:pt x="3436" y="301"/>
                  </a:cubicBezTo>
                  <a:lnTo>
                    <a:pt x="3436" y="374"/>
                  </a:lnTo>
                  <a:cubicBezTo>
                    <a:pt x="3425" y="395"/>
                    <a:pt x="3405" y="416"/>
                    <a:pt x="3395" y="436"/>
                  </a:cubicBezTo>
                  <a:cubicBezTo>
                    <a:pt x="3342" y="572"/>
                    <a:pt x="3342" y="572"/>
                    <a:pt x="3374" y="718"/>
                  </a:cubicBezTo>
                  <a:lnTo>
                    <a:pt x="3342" y="718"/>
                  </a:lnTo>
                  <a:cubicBezTo>
                    <a:pt x="3342" y="728"/>
                    <a:pt x="3353" y="739"/>
                    <a:pt x="3353" y="760"/>
                  </a:cubicBezTo>
                  <a:cubicBezTo>
                    <a:pt x="3353" y="770"/>
                    <a:pt x="3353" y="790"/>
                    <a:pt x="3342" y="801"/>
                  </a:cubicBezTo>
                  <a:cubicBezTo>
                    <a:pt x="3270" y="947"/>
                    <a:pt x="3238" y="1103"/>
                    <a:pt x="3259" y="1259"/>
                  </a:cubicBezTo>
                  <a:cubicBezTo>
                    <a:pt x="3249" y="1269"/>
                    <a:pt x="3249" y="1280"/>
                    <a:pt x="3259" y="1290"/>
                  </a:cubicBezTo>
                  <a:cubicBezTo>
                    <a:pt x="3249" y="1301"/>
                    <a:pt x="3238" y="1301"/>
                    <a:pt x="3228" y="1311"/>
                  </a:cubicBezTo>
                  <a:lnTo>
                    <a:pt x="3228" y="1801"/>
                  </a:lnTo>
                  <a:cubicBezTo>
                    <a:pt x="3249" y="1832"/>
                    <a:pt x="3270" y="1873"/>
                    <a:pt x="3291" y="1905"/>
                  </a:cubicBezTo>
                  <a:cubicBezTo>
                    <a:pt x="3301" y="1988"/>
                    <a:pt x="3280" y="2072"/>
                    <a:pt x="3342" y="2144"/>
                  </a:cubicBezTo>
                  <a:cubicBezTo>
                    <a:pt x="3342" y="2206"/>
                    <a:pt x="3332" y="2269"/>
                    <a:pt x="3363" y="2321"/>
                  </a:cubicBezTo>
                  <a:cubicBezTo>
                    <a:pt x="3353" y="2331"/>
                    <a:pt x="3353" y="2342"/>
                    <a:pt x="3353" y="2352"/>
                  </a:cubicBezTo>
                  <a:lnTo>
                    <a:pt x="3374" y="2352"/>
                  </a:lnTo>
                  <a:cubicBezTo>
                    <a:pt x="3384" y="2394"/>
                    <a:pt x="3395" y="2426"/>
                    <a:pt x="3395" y="2467"/>
                  </a:cubicBezTo>
                  <a:cubicBezTo>
                    <a:pt x="3425" y="2519"/>
                    <a:pt x="3446" y="2560"/>
                    <a:pt x="3478" y="2602"/>
                  </a:cubicBezTo>
                  <a:cubicBezTo>
                    <a:pt x="3478" y="2634"/>
                    <a:pt x="3488" y="2655"/>
                    <a:pt x="3509" y="2665"/>
                  </a:cubicBezTo>
                  <a:cubicBezTo>
                    <a:pt x="3509" y="2675"/>
                    <a:pt x="3509" y="2685"/>
                    <a:pt x="3520" y="2685"/>
                  </a:cubicBezTo>
                  <a:lnTo>
                    <a:pt x="3520" y="2727"/>
                  </a:lnTo>
                  <a:cubicBezTo>
                    <a:pt x="3530" y="2727"/>
                    <a:pt x="3540" y="2738"/>
                    <a:pt x="3550" y="2748"/>
                  </a:cubicBezTo>
                  <a:cubicBezTo>
                    <a:pt x="3540" y="2810"/>
                    <a:pt x="3582" y="2821"/>
                    <a:pt x="3634" y="2821"/>
                  </a:cubicBezTo>
                  <a:cubicBezTo>
                    <a:pt x="3645" y="2831"/>
                    <a:pt x="3645" y="2842"/>
                    <a:pt x="3634" y="2863"/>
                  </a:cubicBezTo>
                  <a:cubicBezTo>
                    <a:pt x="3675" y="2904"/>
                    <a:pt x="3696" y="2967"/>
                    <a:pt x="3759" y="2977"/>
                  </a:cubicBezTo>
                  <a:lnTo>
                    <a:pt x="3769" y="2988"/>
                  </a:lnTo>
                  <a:cubicBezTo>
                    <a:pt x="3769" y="3009"/>
                    <a:pt x="3779" y="3029"/>
                    <a:pt x="3800" y="3029"/>
                  </a:cubicBezTo>
                  <a:cubicBezTo>
                    <a:pt x="3811" y="3060"/>
                    <a:pt x="3832" y="3071"/>
                    <a:pt x="3863" y="3071"/>
                  </a:cubicBezTo>
                  <a:cubicBezTo>
                    <a:pt x="3894" y="3081"/>
                    <a:pt x="3925" y="3081"/>
                    <a:pt x="3936" y="3102"/>
                  </a:cubicBezTo>
                  <a:cubicBezTo>
                    <a:pt x="3967" y="3113"/>
                    <a:pt x="3999" y="3113"/>
                    <a:pt x="4019" y="3144"/>
                  </a:cubicBezTo>
                  <a:cubicBezTo>
                    <a:pt x="4050" y="3154"/>
                    <a:pt x="4071" y="3164"/>
                    <a:pt x="4092" y="3175"/>
                  </a:cubicBezTo>
                  <a:cubicBezTo>
                    <a:pt x="4103" y="3206"/>
                    <a:pt x="4103" y="3238"/>
                    <a:pt x="4103" y="3279"/>
                  </a:cubicBezTo>
                  <a:lnTo>
                    <a:pt x="4144" y="3279"/>
                  </a:lnTo>
                  <a:cubicBezTo>
                    <a:pt x="4133" y="3289"/>
                    <a:pt x="4123" y="3310"/>
                    <a:pt x="4123" y="3321"/>
                  </a:cubicBezTo>
                  <a:cubicBezTo>
                    <a:pt x="4133" y="3414"/>
                    <a:pt x="4092" y="3518"/>
                    <a:pt x="4154" y="3613"/>
                  </a:cubicBezTo>
                  <a:cubicBezTo>
                    <a:pt x="4175" y="3664"/>
                    <a:pt x="4154" y="3717"/>
                    <a:pt x="4165" y="3779"/>
                  </a:cubicBezTo>
                  <a:cubicBezTo>
                    <a:pt x="4165" y="3800"/>
                    <a:pt x="4175" y="3810"/>
                    <a:pt x="4196" y="3821"/>
                  </a:cubicBezTo>
                  <a:lnTo>
                    <a:pt x="4186" y="3821"/>
                  </a:lnTo>
                  <a:cubicBezTo>
                    <a:pt x="4238" y="3977"/>
                    <a:pt x="4175" y="4133"/>
                    <a:pt x="4228" y="4289"/>
                  </a:cubicBezTo>
                  <a:cubicBezTo>
                    <a:pt x="4279" y="4372"/>
                    <a:pt x="4207" y="4487"/>
                    <a:pt x="4269" y="4580"/>
                  </a:cubicBezTo>
                  <a:cubicBezTo>
                    <a:pt x="4279" y="4591"/>
                    <a:pt x="4290" y="4601"/>
                    <a:pt x="4311" y="4612"/>
                  </a:cubicBezTo>
                  <a:cubicBezTo>
                    <a:pt x="4311" y="4675"/>
                    <a:pt x="4311" y="4726"/>
                    <a:pt x="4321" y="4789"/>
                  </a:cubicBezTo>
                  <a:cubicBezTo>
                    <a:pt x="4363" y="4830"/>
                    <a:pt x="4342" y="4893"/>
                    <a:pt x="4363" y="4955"/>
                  </a:cubicBezTo>
                  <a:cubicBezTo>
                    <a:pt x="4394" y="4976"/>
                    <a:pt x="4404" y="5008"/>
                    <a:pt x="4394" y="5039"/>
                  </a:cubicBezTo>
                  <a:cubicBezTo>
                    <a:pt x="4436" y="5122"/>
                    <a:pt x="4436" y="5205"/>
                    <a:pt x="4446" y="5288"/>
                  </a:cubicBezTo>
                  <a:lnTo>
                    <a:pt x="4436" y="5288"/>
                  </a:lnTo>
                  <a:cubicBezTo>
                    <a:pt x="4478" y="5372"/>
                    <a:pt x="4488" y="5466"/>
                    <a:pt x="4519" y="5549"/>
                  </a:cubicBezTo>
                  <a:cubicBezTo>
                    <a:pt x="4550" y="5642"/>
                    <a:pt x="4550" y="5747"/>
                    <a:pt x="4602" y="5841"/>
                  </a:cubicBezTo>
                  <a:cubicBezTo>
                    <a:pt x="4612" y="5851"/>
                    <a:pt x="4612" y="5862"/>
                    <a:pt x="4612" y="5871"/>
                  </a:cubicBezTo>
                  <a:cubicBezTo>
                    <a:pt x="4612" y="5892"/>
                    <a:pt x="4623" y="5892"/>
                    <a:pt x="4644" y="5892"/>
                  </a:cubicBezTo>
                  <a:cubicBezTo>
                    <a:pt x="4644" y="5934"/>
                    <a:pt x="4644" y="5966"/>
                    <a:pt x="4654" y="5996"/>
                  </a:cubicBezTo>
                  <a:cubicBezTo>
                    <a:pt x="4654" y="6049"/>
                    <a:pt x="4686" y="6080"/>
                    <a:pt x="4727" y="6101"/>
                  </a:cubicBezTo>
                  <a:cubicBezTo>
                    <a:pt x="4727" y="6121"/>
                    <a:pt x="4737" y="6153"/>
                    <a:pt x="4737" y="6174"/>
                  </a:cubicBezTo>
                  <a:cubicBezTo>
                    <a:pt x="4696" y="6246"/>
                    <a:pt x="4758" y="6309"/>
                    <a:pt x="4737" y="6382"/>
                  </a:cubicBezTo>
                  <a:cubicBezTo>
                    <a:pt x="4790" y="6413"/>
                    <a:pt x="4758" y="6465"/>
                    <a:pt x="4779" y="6507"/>
                  </a:cubicBezTo>
                  <a:cubicBezTo>
                    <a:pt x="4821" y="6528"/>
                    <a:pt x="4811" y="6570"/>
                    <a:pt x="4821" y="6600"/>
                  </a:cubicBezTo>
                  <a:lnTo>
                    <a:pt x="4821" y="6611"/>
                  </a:lnTo>
                  <a:cubicBezTo>
                    <a:pt x="4811" y="6621"/>
                    <a:pt x="4800" y="6642"/>
                    <a:pt x="4800" y="6663"/>
                  </a:cubicBezTo>
                  <a:cubicBezTo>
                    <a:pt x="4800" y="6850"/>
                    <a:pt x="4769" y="7038"/>
                    <a:pt x="4936" y="7183"/>
                  </a:cubicBezTo>
                  <a:cubicBezTo>
                    <a:pt x="4956" y="7183"/>
                    <a:pt x="4966" y="7194"/>
                    <a:pt x="4966" y="7204"/>
                  </a:cubicBezTo>
                  <a:cubicBezTo>
                    <a:pt x="4956" y="7257"/>
                    <a:pt x="4946" y="7308"/>
                    <a:pt x="4956" y="7361"/>
                  </a:cubicBezTo>
                  <a:cubicBezTo>
                    <a:pt x="4966" y="7423"/>
                    <a:pt x="4977" y="7486"/>
                    <a:pt x="4966" y="7548"/>
                  </a:cubicBezTo>
                  <a:cubicBezTo>
                    <a:pt x="4936" y="7715"/>
                    <a:pt x="4987" y="7871"/>
                    <a:pt x="4998" y="8037"/>
                  </a:cubicBezTo>
                  <a:cubicBezTo>
                    <a:pt x="4998" y="8069"/>
                    <a:pt x="5019" y="8090"/>
                    <a:pt x="5029" y="8110"/>
                  </a:cubicBezTo>
                  <a:cubicBezTo>
                    <a:pt x="5029" y="8141"/>
                    <a:pt x="5029" y="8162"/>
                    <a:pt x="5019" y="8194"/>
                  </a:cubicBezTo>
                  <a:cubicBezTo>
                    <a:pt x="4998" y="8245"/>
                    <a:pt x="5008" y="8298"/>
                    <a:pt x="5019" y="8360"/>
                  </a:cubicBezTo>
                  <a:cubicBezTo>
                    <a:pt x="4998" y="8360"/>
                    <a:pt x="4966" y="8360"/>
                    <a:pt x="4946" y="8350"/>
                  </a:cubicBezTo>
                  <a:cubicBezTo>
                    <a:pt x="4915" y="8298"/>
                    <a:pt x="4894" y="8245"/>
                    <a:pt x="4852" y="8194"/>
                  </a:cubicBezTo>
                  <a:cubicBezTo>
                    <a:pt x="4769" y="8079"/>
                    <a:pt x="4686" y="7965"/>
                    <a:pt x="4602" y="7861"/>
                  </a:cubicBezTo>
                  <a:cubicBezTo>
                    <a:pt x="4602" y="7840"/>
                    <a:pt x="4592" y="7819"/>
                    <a:pt x="4561" y="7819"/>
                  </a:cubicBezTo>
                  <a:cubicBezTo>
                    <a:pt x="4561" y="7787"/>
                    <a:pt x="4550" y="7777"/>
                    <a:pt x="4529" y="7766"/>
                  </a:cubicBezTo>
                  <a:cubicBezTo>
                    <a:pt x="4519" y="7736"/>
                    <a:pt x="4508" y="7725"/>
                    <a:pt x="4488" y="7715"/>
                  </a:cubicBezTo>
                  <a:cubicBezTo>
                    <a:pt x="4488" y="7704"/>
                    <a:pt x="4478" y="7694"/>
                    <a:pt x="4467" y="7694"/>
                  </a:cubicBezTo>
                  <a:cubicBezTo>
                    <a:pt x="4425" y="7600"/>
                    <a:pt x="4342" y="7548"/>
                    <a:pt x="4269" y="7486"/>
                  </a:cubicBezTo>
                  <a:cubicBezTo>
                    <a:pt x="4269" y="7454"/>
                    <a:pt x="4258" y="7423"/>
                    <a:pt x="4258" y="7402"/>
                  </a:cubicBezTo>
                  <a:lnTo>
                    <a:pt x="4248" y="7392"/>
                  </a:lnTo>
                  <a:lnTo>
                    <a:pt x="4248" y="7382"/>
                  </a:lnTo>
                  <a:cubicBezTo>
                    <a:pt x="4248" y="7340"/>
                    <a:pt x="4248" y="7298"/>
                    <a:pt x="4258" y="7257"/>
                  </a:cubicBezTo>
                  <a:lnTo>
                    <a:pt x="4258" y="7246"/>
                  </a:lnTo>
                  <a:cubicBezTo>
                    <a:pt x="4238" y="7204"/>
                    <a:pt x="4258" y="7132"/>
                    <a:pt x="4186" y="7121"/>
                  </a:cubicBezTo>
                  <a:lnTo>
                    <a:pt x="4186" y="7100"/>
                  </a:lnTo>
                  <a:cubicBezTo>
                    <a:pt x="4154" y="7100"/>
                    <a:pt x="4144" y="7090"/>
                    <a:pt x="4133" y="7069"/>
                  </a:cubicBezTo>
                  <a:cubicBezTo>
                    <a:pt x="4113" y="7058"/>
                    <a:pt x="4103" y="7048"/>
                    <a:pt x="4092" y="7028"/>
                  </a:cubicBezTo>
                  <a:cubicBezTo>
                    <a:pt x="4061" y="7017"/>
                    <a:pt x="4029" y="7007"/>
                    <a:pt x="4019" y="6975"/>
                  </a:cubicBezTo>
                  <a:cubicBezTo>
                    <a:pt x="3988" y="6975"/>
                    <a:pt x="3978" y="6954"/>
                    <a:pt x="3978" y="6934"/>
                  </a:cubicBezTo>
                  <a:lnTo>
                    <a:pt x="3936" y="6934"/>
                  </a:lnTo>
                  <a:cubicBezTo>
                    <a:pt x="3936" y="6913"/>
                    <a:pt x="3925" y="6903"/>
                    <a:pt x="3925" y="6892"/>
                  </a:cubicBezTo>
                  <a:cubicBezTo>
                    <a:pt x="3884" y="6861"/>
                    <a:pt x="3904" y="6809"/>
                    <a:pt x="3884" y="6767"/>
                  </a:cubicBezTo>
                  <a:cubicBezTo>
                    <a:pt x="3874" y="6767"/>
                    <a:pt x="3863" y="6757"/>
                    <a:pt x="3853" y="6757"/>
                  </a:cubicBezTo>
                  <a:cubicBezTo>
                    <a:pt x="3863" y="6715"/>
                    <a:pt x="3863" y="6674"/>
                    <a:pt x="3842" y="6642"/>
                  </a:cubicBezTo>
                  <a:lnTo>
                    <a:pt x="3842" y="6600"/>
                  </a:lnTo>
                  <a:lnTo>
                    <a:pt x="3811" y="6600"/>
                  </a:lnTo>
                  <a:cubicBezTo>
                    <a:pt x="3811" y="6570"/>
                    <a:pt x="3811" y="6538"/>
                    <a:pt x="3800" y="6517"/>
                  </a:cubicBezTo>
                  <a:cubicBezTo>
                    <a:pt x="3759" y="6486"/>
                    <a:pt x="3728" y="6445"/>
                    <a:pt x="3717" y="6392"/>
                  </a:cubicBezTo>
                  <a:cubicBezTo>
                    <a:pt x="3707" y="6392"/>
                    <a:pt x="3696" y="6392"/>
                    <a:pt x="3686" y="6382"/>
                  </a:cubicBezTo>
                  <a:cubicBezTo>
                    <a:pt x="3655" y="6320"/>
                    <a:pt x="3624" y="6257"/>
                    <a:pt x="3634" y="6184"/>
                  </a:cubicBezTo>
                  <a:cubicBezTo>
                    <a:pt x="3603" y="6153"/>
                    <a:pt x="3603" y="6121"/>
                    <a:pt x="3603" y="6091"/>
                  </a:cubicBezTo>
                  <a:cubicBezTo>
                    <a:pt x="3603" y="6049"/>
                    <a:pt x="3603" y="6007"/>
                    <a:pt x="3592" y="5966"/>
                  </a:cubicBezTo>
                  <a:cubicBezTo>
                    <a:pt x="3624" y="5892"/>
                    <a:pt x="3582" y="5799"/>
                    <a:pt x="3624" y="5726"/>
                  </a:cubicBezTo>
                  <a:cubicBezTo>
                    <a:pt x="3603" y="5705"/>
                    <a:pt x="3592" y="5674"/>
                    <a:pt x="3592" y="5632"/>
                  </a:cubicBezTo>
                  <a:cubicBezTo>
                    <a:pt x="3550" y="5580"/>
                    <a:pt x="3467" y="5549"/>
                    <a:pt x="3467" y="5466"/>
                  </a:cubicBezTo>
                  <a:cubicBezTo>
                    <a:pt x="3457" y="5445"/>
                    <a:pt x="3457" y="5424"/>
                    <a:pt x="3467" y="5393"/>
                  </a:cubicBezTo>
                  <a:cubicBezTo>
                    <a:pt x="3457" y="5351"/>
                    <a:pt x="3405" y="5362"/>
                    <a:pt x="3384" y="5341"/>
                  </a:cubicBezTo>
                  <a:cubicBezTo>
                    <a:pt x="3332" y="5288"/>
                    <a:pt x="3353" y="5226"/>
                    <a:pt x="3342" y="5174"/>
                  </a:cubicBezTo>
                  <a:cubicBezTo>
                    <a:pt x="3321" y="5143"/>
                    <a:pt x="3311" y="5122"/>
                    <a:pt x="3291" y="5091"/>
                  </a:cubicBezTo>
                  <a:cubicBezTo>
                    <a:pt x="3259" y="5091"/>
                    <a:pt x="3228" y="5070"/>
                    <a:pt x="3228" y="5029"/>
                  </a:cubicBezTo>
                  <a:cubicBezTo>
                    <a:pt x="3217" y="4997"/>
                    <a:pt x="3217" y="4955"/>
                    <a:pt x="3207" y="4924"/>
                  </a:cubicBezTo>
                  <a:cubicBezTo>
                    <a:pt x="3186" y="4924"/>
                    <a:pt x="3176" y="4904"/>
                    <a:pt x="3166" y="4883"/>
                  </a:cubicBezTo>
                  <a:cubicBezTo>
                    <a:pt x="3103" y="4809"/>
                    <a:pt x="3030" y="4737"/>
                    <a:pt x="3051" y="4622"/>
                  </a:cubicBezTo>
                  <a:cubicBezTo>
                    <a:pt x="3020" y="4612"/>
                    <a:pt x="2999" y="4591"/>
                    <a:pt x="2978" y="4570"/>
                  </a:cubicBezTo>
                  <a:cubicBezTo>
                    <a:pt x="2978" y="4560"/>
                    <a:pt x="2967" y="4550"/>
                    <a:pt x="2967" y="4539"/>
                  </a:cubicBezTo>
                  <a:lnTo>
                    <a:pt x="2926" y="4539"/>
                  </a:lnTo>
                  <a:lnTo>
                    <a:pt x="2926" y="4529"/>
                  </a:lnTo>
                  <a:cubicBezTo>
                    <a:pt x="2926" y="4508"/>
                    <a:pt x="2916" y="4497"/>
                    <a:pt x="2884" y="4497"/>
                  </a:cubicBezTo>
                  <a:lnTo>
                    <a:pt x="2884" y="4487"/>
                  </a:lnTo>
                  <a:lnTo>
                    <a:pt x="2884" y="4455"/>
                  </a:lnTo>
                  <a:cubicBezTo>
                    <a:pt x="2874" y="4445"/>
                    <a:pt x="2863" y="4445"/>
                    <a:pt x="2853" y="4445"/>
                  </a:cubicBezTo>
                  <a:cubicBezTo>
                    <a:pt x="2822" y="4425"/>
                    <a:pt x="2791" y="4393"/>
                    <a:pt x="2759" y="4362"/>
                  </a:cubicBezTo>
                  <a:cubicBezTo>
                    <a:pt x="2759" y="4341"/>
                    <a:pt x="2749" y="4331"/>
                    <a:pt x="2717" y="4321"/>
                  </a:cubicBezTo>
                  <a:cubicBezTo>
                    <a:pt x="2707" y="4300"/>
                    <a:pt x="2697" y="4289"/>
                    <a:pt x="2676" y="4289"/>
                  </a:cubicBezTo>
                  <a:cubicBezTo>
                    <a:pt x="2666" y="4279"/>
                    <a:pt x="2666" y="4268"/>
                    <a:pt x="2666" y="4258"/>
                  </a:cubicBezTo>
                  <a:cubicBezTo>
                    <a:pt x="2660" y="4253"/>
                    <a:pt x="2655" y="4250"/>
                    <a:pt x="2649" y="4250"/>
                  </a:cubicBezTo>
                  <a:cubicBezTo>
                    <a:pt x="2642" y="4250"/>
                    <a:pt x="2635" y="4253"/>
                    <a:pt x="2624" y="4258"/>
                  </a:cubicBezTo>
                  <a:lnTo>
                    <a:pt x="2624" y="4247"/>
                  </a:lnTo>
                  <a:lnTo>
                    <a:pt x="2624" y="4216"/>
                  </a:lnTo>
                  <a:cubicBezTo>
                    <a:pt x="2603" y="4216"/>
                    <a:pt x="2593" y="4206"/>
                    <a:pt x="2593" y="4196"/>
                  </a:cubicBezTo>
                  <a:cubicBezTo>
                    <a:pt x="2572" y="4196"/>
                    <a:pt x="2562" y="4196"/>
                    <a:pt x="2551" y="4206"/>
                  </a:cubicBezTo>
                  <a:cubicBezTo>
                    <a:pt x="2541" y="4196"/>
                    <a:pt x="2541" y="4185"/>
                    <a:pt x="2530" y="4175"/>
                  </a:cubicBezTo>
                  <a:cubicBezTo>
                    <a:pt x="2509" y="4164"/>
                    <a:pt x="2488" y="4164"/>
                    <a:pt x="2468" y="4154"/>
                  </a:cubicBezTo>
                  <a:cubicBezTo>
                    <a:pt x="2468" y="4143"/>
                    <a:pt x="2468" y="4133"/>
                    <a:pt x="2458" y="4122"/>
                  </a:cubicBezTo>
                  <a:cubicBezTo>
                    <a:pt x="2280" y="4081"/>
                    <a:pt x="2083" y="4101"/>
                    <a:pt x="1905" y="4039"/>
                  </a:cubicBezTo>
                  <a:lnTo>
                    <a:pt x="1843" y="4039"/>
                  </a:lnTo>
                  <a:cubicBezTo>
                    <a:pt x="1801" y="4060"/>
                    <a:pt x="1750" y="4060"/>
                    <a:pt x="1708" y="4060"/>
                  </a:cubicBezTo>
                  <a:cubicBezTo>
                    <a:pt x="1687" y="4060"/>
                    <a:pt x="1676" y="4060"/>
                    <a:pt x="1655" y="4071"/>
                  </a:cubicBezTo>
                  <a:lnTo>
                    <a:pt x="1614" y="4112"/>
                  </a:lnTo>
                  <a:cubicBezTo>
                    <a:pt x="1603" y="4107"/>
                    <a:pt x="1590" y="4104"/>
                    <a:pt x="1578" y="4104"/>
                  </a:cubicBezTo>
                  <a:cubicBezTo>
                    <a:pt x="1565" y="4104"/>
                    <a:pt x="1552" y="4107"/>
                    <a:pt x="1541" y="4112"/>
                  </a:cubicBezTo>
                  <a:cubicBezTo>
                    <a:pt x="1534" y="4119"/>
                    <a:pt x="1526" y="4127"/>
                    <a:pt x="1519" y="4127"/>
                  </a:cubicBezTo>
                  <a:cubicBezTo>
                    <a:pt x="1516" y="4127"/>
                    <a:pt x="1513" y="4125"/>
                    <a:pt x="1510" y="4122"/>
                  </a:cubicBezTo>
                  <a:cubicBezTo>
                    <a:pt x="1489" y="4133"/>
                    <a:pt x="1468" y="4143"/>
                    <a:pt x="1437" y="4143"/>
                  </a:cubicBezTo>
                  <a:cubicBezTo>
                    <a:pt x="1426" y="4143"/>
                    <a:pt x="1406" y="4154"/>
                    <a:pt x="1396" y="4164"/>
                  </a:cubicBezTo>
                  <a:lnTo>
                    <a:pt x="1364" y="4196"/>
                  </a:lnTo>
                  <a:lnTo>
                    <a:pt x="1333" y="4226"/>
                  </a:lnTo>
                  <a:cubicBezTo>
                    <a:pt x="1312" y="4247"/>
                    <a:pt x="1301" y="4268"/>
                    <a:pt x="1291" y="4289"/>
                  </a:cubicBezTo>
                  <a:cubicBezTo>
                    <a:pt x="1271" y="4300"/>
                    <a:pt x="1250" y="4310"/>
                    <a:pt x="1250" y="4331"/>
                  </a:cubicBezTo>
                  <a:cubicBezTo>
                    <a:pt x="1229" y="4341"/>
                    <a:pt x="1229" y="4362"/>
                    <a:pt x="1239" y="4383"/>
                  </a:cubicBezTo>
                  <a:lnTo>
                    <a:pt x="1239" y="4393"/>
                  </a:lnTo>
                  <a:cubicBezTo>
                    <a:pt x="1218" y="4414"/>
                    <a:pt x="1208" y="4455"/>
                    <a:pt x="1176" y="4466"/>
                  </a:cubicBezTo>
                  <a:cubicBezTo>
                    <a:pt x="1176" y="4612"/>
                    <a:pt x="1135" y="4768"/>
                    <a:pt x="1166" y="4914"/>
                  </a:cubicBezTo>
                  <a:cubicBezTo>
                    <a:pt x="1166" y="4987"/>
                    <a:pt x="1156" y="5070"/>
                    <a:pt x="1176" y="5143"/>
                  </a:cubicBezTo>
                  <a:cubicBezTo>
                    <a:pt x="1208" y="5247"/>
                    <a:pt x="1208" y="5351"/>
                    <a:pt x="1208" y="5466"/>
                  </a:cubicBezTo>
                  <a:cubicBezTo>
                    <a:pt x="1218" y="5476"/>
                    <a:pt x="1229" y="5497"/>
                    <a:pt x="1239" y="5507"/>
                  </a:cubicBezTo>
                  <a:cubicBezTo>
                    <a:pt x="1239" y="5538"/>
                    <a:pt x="1239" y="5559"/>
                    <a:pt x="1250" y="5591"/>
                  </a:cubicBezTo>
                  <a:cubicBezTo>
                    <a:pt x="1281" y="5622"/>
                    <a:pt x="1291" y="5663"/>
                    <a:pt x="1291" y="5705"/>
                  </a:cubicBezTo>
                  <a:cubicBezTo>
                    <a:pt x="1312" y="5726"/>
                    <a:pt x="1343" y="5747"/>
                    <a:pt x="1364" y="5757"/>
                  </a:cubicBezTo>
                  <a:cubicBezTo>
                    <a:pt x="1406" y="5809"/>
                    <a:pt x="1416" y="5862"/>
                    <a:pt x="1416" y="5924"/>
                  </a:cubicBezTo>
                  <a:cubicBezTo>
                    <a:pt x="1426" y="5966"/>
                    <a:pt x="1447" y="6007"/>
                    <a:pt x="1458" y="6049"/>
                  </a:cubicBezTo>
                  <a:cubicBezTo>
                    <a:pt x="1489" y="6070"/>
                    <a:pt x="1500" y="6101"/>
                    <a:pt x="1500" y="6132"/>
                  </a:cubicBezTo>
                  <a:cubicBezTo>
                    <a:pt x="1541" y="6163"/>
                    <a:pt x="1583" y="6184"/>
                    <a:pt x="1625" y="6216"/>
                  </a:cubicBezTo>
                  <a:lnTo>
                    <a:pt x="1625" y="6257"/>
                  </a:lnTo>
                  <a:cubicBezTo>
                    <a:pt x="1655" y="6257"/>
                    <a:pt x="1666" y="6278"/>
                    <a:pt x="1666" y="6299"/>
                  </a:cubicBezTo>
                  <a:cubicBezTo>
                    <a:pt x="1687" y="6309"/>
                    <a:pt x="1697" y="6330"/>
                    <a:pt x="1718" y="6340"/>
                  </a:cubicBezTo>
                  <a:lnTo>
                    <a:pt x="1718" y="6382"/>
                  </a:lnTo>
                  <a:lnTo>
                    <a:pt x="1760" y="6424"/>
                  </a:lnTo>
                  <a:cubicBezTo>
                    <a:pt x="1803" y="6432"/>
                    <a:pt x="1840" y="6470"/>
                    <a:pt x="1887" y="6470"/>
                  </a:cubicBezTo>
                  <a:cubicBezTo>
                    <a:pt x="1896" y="6470"/>
                    <a:pt x="1906" y="6469"/>
                    <a:pt x="1916" y="6465"/>
                  </a:cubicBezTo>
                  <a:cubicBezTo>
                    <a:pt x="1958" y="6475"/>
                    <a:pt x="1999" y="6496"/>
                    <a:pt x="1999" y="6549"/>
                  </a:cubicBezTo>
                  <a:cubicBezTo>
                    <a:pt x="2009" y="6559"/>
                    <a:pt x="2020" y="6559"/>
                    <a:pt x="2030" y="6559"/>
                  </a:cubicBezTo>
                  <a:cubicBezTo>
                    <a:pt x="2030" y="6580"/>
                    <a:pt x="2041" y="6590"/>
                    <a:pt x="2051" y="6600"/>
                  </a:cubicBezTo>
                  <a:cubicBezTo>
                    <a:pt x="2041" y="6611"/>
                    <a:pt x="2041" y="6621"/>
                    <a:pt x="2051" y="6632"/>
                  </a:cubicBezTo>
                  <a:cubicBezTo>
                    <a:pt x="2072" y="6642"/>
                    <a:pt x="2083" y="6653"/>
                    <a:pt x="2093" y="6674"/>
                  </a:cubicBezTo>
                  <a:cubicBezTo>
                    <a:pt x="2134" y="6694"/>
                    <a:pt x="2176" y="6725"/>
                    <a:pt x="2218" y="6736"/>
                  </a:cubicBezTo>
                  <a:cubicBezTo>
                    <a:pt x="2301" y="6736"/>
                    <a:pt x="2353" y="6788"/>
                    <a:pt x="2426" y="6809"/>
                  </a:cubicBezTo>
                  <a:lnTo>
                    <a:pt x="2426" y="6840"/>
                  </a:lnTo>
                  <a:cubicBezTo>
                    <a:pt x="2447" y="6850"/>
                    <a:pt x="2468" y="6850"/>
                    <a:pt x="2488" y="6861"/>
                  </a:cubicBezTo>
                  <a:cubicBezTo>
                    <a:pt x="2541" y="6882"/>
                    <a:pt x="2593" y="6892"/>
                    <a:pt x="2645" y="6892"/>
                  </a:cubicBezTo>
                  <a:cubicBezTo>
                    <a:pt x="2687" y="6892"/>
                    <a:pt x="2728" y="6892"/>
                    <a:pt x="2759" y="6924"/>
                  </a:cubicBezTo>
                  <a:cubicBezTo>
                    <a:pt x="2895" y="6944"/>
                    <a:pt x="3030" y="6965"/>
                    <a:pt x="3176" y="6986"/>
                  </a:cubicBezTo>
                  <a:cubicBezTo>
                    <a:pt x="3228" y="7048"/>
                    <a:pt x="3291" y="7111"/>
                    <a:pt x="3353" y="7183"/>
                  </a:cubicBezTo>
                  <a:cubicBezTo>
                    <a:pt x="3374" y="7183"/>
                    <a:pt x="3384" y="7194"/>
                    <a:pt x="3395" y="7215"/>
                  </a:cubicBezTo>
                  <a:cubicBezTo>
                    <a:pt x="3457" y="7257"/>
                    <a:pt x="3540" y="7257"/>
                    <a:pt x="3561" y="7340"/>
                  </a:cubicBezTo>
                  <a:cubicBezTo>
                    <a:pt x="3645" y="7382"/>
                    <a:pt x="3707" y="7433"/>
                    <a:pt x="3800" y="7433"/>
                  </a:cubicBezTo>
                  <a:cubicBezTo>
                    <a:pt x="3811" y="7444"/>
                    <a:pt x="3811" y="7454"/>
                    <a:pt x="3811" y="7465"/>
                  </a:cubicBezTo>
                  <a:cubicBezTo>
                    <a:pt x="3904" y="7496"/>
                    <a:pt x="3999" y="7496"/>
                    <a:pt x="4071" y="7569"/>
                  </a:cubicBezTo>
                  <a:cubicBezTo>
                    <a:pt x="4082" y="7590"/>
                    <a:pt x="4092" y="7611"/>
                    <a:pt x="4113" y="7642"/>
                  </a:cubicBezTo>
                  <a:cubicBezTo>
                    <a:pt x="4196" y="7704"/>
                    <a:pt x="4269" y="7777"/>
                    <a:pt x="4269" y="7891"/>
                  </a:cubicBezTo>
                  <a:cubicBezTo>
                    <a:pt x="4290" y="7891"/>
                    <a:pt x="4300" y="7902"/>
                    <a:pt x="4311" y="7902"/>
                  </a:cubicBezTo>
                  <a:cubicBezTo>
                    <a:pt x="4321" y="7923"/>
                    <a:pt x="4342" y="7954"/>
                    <a:pt x="4353" y="7986"/>
                  </a:cubicBezTo>
                  <a:cubicBezTo>
                    <a:pt x="4404" y="8016"/>
                    <a:pt x="4446" y="8048"/>
                    <a:pt x="4488" y="8100"/>
                  </a:cubicBezTo>
                  <a:cubicBezTo>
                    <a:pt x="4508" y="8110"/>
                    <a:pt x="4519" y="8120"/>
                    <a:pt x="4519" y="8152"/>
                  </a:cubicBezTo>
                  <a:cubicBezTo>
                    <a:pt x="4561" y="8162"/>
                    <a:pt x="4571" y="8194"/>
                    <a:pt x="4571" y="8225"/>
                  </a:cubicBezTo>
                  <a:cubicBezTo>
                    <a:pt x="4592" y="8235"/>
                    <a:pt x="4612" y="8245"/>
                    <a:pt x="4612" y="8266"/>
                  </a:cubicBezTo>
                  <a:cubicBezTo>
                    <a:pt x="4675" y="8329"/>
                    <a:pt x="4727" y="8391"/>
                    <a:pt x="4737" y="8485"/>
                  </a:cubicBezTo>
                  <a:lnTo>
                    <a:pt x="4758" y="8485"/>
                  </a:lnTo>
                  <a:cubicBezTo>
                    <a:pt x="4748" y="8516"/>
                    <a:pt x="4748" y="8548"/>
                    <a:pt x="4779" y="8569"/>
                  </a:cubicBezTo>
                  <a:cubicBezTo>
                    <a:pt x="4811" y="8599"/>
                    <a:pt x="4769" y="8662"/>
                    <a:pt x="4821" y="8694"/>
                  </a:cubicBezTo>
                  <a:cubicBezTo>
                    <a:pt x="4842" y="8766"/>
                    <a:pt x="4862" y="8839"/>
                    <a:pt x="4904" y="8912"/>
                  </a:cubicBezTo>
                  <a:cubicBezTo>
                    <a:pt x="4915" y="8912"/>
                    <a:pt x="4915" y="8923"/>
                    <a:pt x="4904" y="8933"/>
                  </a:cubicBezTo>
                  <a:cubicBezTo>
                    <a:pt x="4904" y="8953"/>
                    <a:pt x="4915" y="8964"/>
                    <a:pt x="4936" y="8964"/>
                  </a:cubicBezTo>
                  <a:cubicBezTo>
                    <a:pt x="4925" y="9027"/>
                    <a:pt x="4925" y="9099"/>
                    <a:pt x="4946" y="9162"/>
                  </a:cubicBezTo>
                  <a:lnTo>
                    <a:pt x="4946" y="9287"/>
                  </a:lnTo>
                  <a:cubicBezTo>
                    <a:pt x="4956" y="9287"/>
                    <a:pt x="4966" y="9287"/>
                    <a:pt x="4977" y="9297"/>
                  </a:cubicBezTo>
                  <a:cubicBezTo>
                    <a:pt x="4956" y="9328"/>
                    <a:pt x="4977" y="9381"/>
                    <a:pt x="4946" y="9412"/>
                  </a:cubicBezTo>
                  <a:lnTo>
                    <a:pt x="4946" y="9495"/>
                  </a:lnTo>
                  <a:cubicBezTo>
                    <a:pt x="4987" y="9547"/>
                    <a:pt x="4966" y="9610"/>
                    <a:pt x="4966" y="9672"/>
                  </a:cubicBezTo>
                  <a:cubicBezTo>
                    <a:pt x="4977" y="9724"/>
                    <a:pt x="4977" y="9776"/>
                    <a:pt x="4977" y="9828"/>
                  </a:cubicBezTo>
                  <a:cubicBezTo>
                    <a:pt x="4977" y="9849"/>
                    <a:pt x="4977" y="9870"/>
                    <a:pt x="4966" y="9891"/>
                  </a:cubicBezTo>
                  <a:cubicBezTo>
                    <a:pt x="4956" y="10005"/>
                    <a:pt x="4966" y="10120"/>
                    <a:pt x="4966" y="10235"/>
                  </a:cubicBezTo>
                  <a:cubicBezTo>
                    <a:pt x="4966" y="10265"/>
                    <a:pt x="4977" y="10297"/>
                    <a:pt x="4977" y="10328"/>
                  </a:cubicBezTo>
                  <a:cubicBezTo>
                    <a:pt x="4966" y="10359"/>
                    <a:pt x="4966" y="10390"/>
                    <a:pt x="4977" y="10432"/>
                  </a:cubicBezTo>
                  <a:lnTo>
                    <a:pt x="4966" y="10443"/>
                  </a:lnTo>
                  <a:cubicBezTo>
                    <a:pt x="4925" y="10484"/>
                    <a:pt x="4936" y="10547"/>
                    <a:pt x="4894" y="10589"/>
                  </a:cubicBezTo>
                  <a:cubicBezTo>
                    <a:pt x="4883" y="10599"/>
                    <a:pt x="4873" y="10599"/>
                    <a:pt x="4862" y="10609"/>
                  </a:cubicBezTo>
                  <a:cubicBezTo>
                    <a:pt x="4852" y="10599"/>
                    <a:pt x="4852" y="10599"/>
                    <a:pt x="4852" y="10589"/>
                  </a:cubicBezTo>
                  <a:cubicBezTo>
                    <a:pt x="4832" y="10589"/>
                    <a:pt x="4811" y="10578"/>
                    <a:pt x="4800" y="10557"/>
                  </a:cubicBezTo>
                  <a:cubicBezTo>
                    <a:pt x="4779" y="10547"/>
                    <a:pt x="4758" y="10547"/>
                    <a:pt x="4737" y="10536"/>
                  </a:cubicBezTo>
                  <a:cubicBezTo>
                    <a:pt x="4748" y="10536"/>
                    <a:pt x="4748" y="10526"/>
                    <a:pt x="4748" y="10515"/>
                  </a:cubicBezTo>
                  <a:cubicBezTo>
                    <a:pt x="4737" y="10515"/>
                    <a:pt x="4727" y="10515"/>
                    <a:pt x="4717" y="10505"/>
                  </a:cubicBezTo>
                  <a:cubicBezTo>
                    <a:pt x="4714" y="10508"/>
                    <a:pt x="4711" y="10509"/>
                    <a:pt x="4708" y="10509"/>
                  </a:cubicBezTo>
                  <a:cubicBezTo>
                    <a:pt x="4700" y="10509"/>
                    <a:pt x="4693" y="10502"/>
                    <a:pt x="4686" y="10494"/>
                  </a:cubicBezTo>
                  <a:cubicBezTo>
                    <a:pt x="4658" y="10484"/>
                    <a:pt x="4630" y="10482"/>
                    <a:pt x="4601" y="10482"/>
                  </a:cubicBezTo>
                  <a:cubicBezTo>
                    <a:pt x="4577" y="10482"/>
                    <a:pt x="4553" y="10484"/>
                    <a:pt x="4528" y="10484"/>
                  </a:cubicBezTo>
                  <a:cubicBezTo>
                    <a:pt x="4493" y="10484"/>
                    <a:pt x="4458" y="10480"/>
                    <a:pt x="4425" y="10464"/>
                  </a:cubicBezTo>
                  <a:cubicBezTo>
                    <a:pt x="4420" y="10469"/>
                    <a:pt x="4415" y="10471"/>
                    <a:pt x="4410" y="10471"/>
                  </a:cubicBezTo>
                  <a:cubicBezTo>
                    <a:pt x="4404" y="10471"/>
                    <a:pt x="4399" y="10469"/>
                    <a:pt x="4394" y="10464"/>
                  </a:cubicBezTo>
                  <a:cubicBezTo>
                    <a:pt x="4363" y="10443"/>
                    <a:pt x="4332" y="10438"/>
                    <a:pt x="4299" y="10438"/>
                  </a:cubicBezTo>
                  <a:cubicBezTo>
                    <a:pt x="4267" y="10438"/>
                    <a:pt x="4233" y="10443"/>
                    <a:pt x="4196" y="10443"/>
                  </a:cubicBezTo>
                  <a:cubicBezTo>
                    <a:pt x="4196" y="10432"/>
                    <a:pt x="4186" y="10422"/>
                    <a:pt x="4165" y="10422"/>
                  </a:cubicBezTo>
                  <a:cubicBezTo>
                    <a:pt x="4144" y="10422"/>
                    <a:pt x="4123" y="10422"/>
                    <a:pt x="4103" y="10411"/>
                  </a:cubicBezTo>
                  <a:cubicBezTo>
                    <a:pt x="4066" y="10400"/>
                    <a:pt x="4030" y="10397"/>
                    <a:pt x="3995" y="10397"/>
                  </a:cubicBezTo>
                  <a:cubicBezTo>
                    <a:pt x="3946" y="10397"/>
                    <a:pt x="3897" y="10403"/>
                    <a:pt x="3847" y="10403"/>
                  </a:cubicBezTo>
                  <a:cubicBezTo>
                    <a:pt x="3832" y="10403"/>
                    <a:pt x="3816" y="10403"/>
                    <a:pt x="3800" y="10401"/>
                  </a:cubicBezTo>
                  <a:cubicBezTo>
                    <a:pt x="3790" y="10411"/>
                    <a:pt x="3779" y="10422"/>
                    <a:pt x="3769" y="10443"/>
                  </a:cubicBezTo>
                  <a:cubicBezTo>
                    <a:pt x="3769" y="10432"/>
                    <a:pt x="3759" y="10432"/>
                    <a:pt x="3759" y="10422"/>
                  </a:cubicBezTo>
                  <a:cubicBezTo>
                    <a:pt x="3749" y="10411"/>
                    <a:pt x="3728" y="10401"/>
                    <a:pt x="3717" y="10380"/>
                  </a:cubicBezTo>
                  <a:cubicBezTo>
                    <a:pt x="3686" y="10380"/>
                    <a:pt x="3655" y="10359"/>
                    <a:pt x="3645" y="10328"/>
                  </a:cubicBezTo>
                  <a:cubicBezTo>
                    <a:pt x="3624" y="10297"/>
                    <a:pt x="3603" y="10286"/>
                    <a:pt x="3561" y="10286"/>
                  </a:cubicBezTo>
                  <a:cubicBezTo>
                    <a:pt x="3561" y="10276"/>
                    <a:pt x="3561" y="10265"/>
                    <a:pt x="3550" y="10255"/>
                  </a:cubicBezTo>
                  <a:lnTo>
                    <a:pt x="3342" y="10255"/>
                  </a:lnTo>
                  <a:lnTo>
                    <a:pt x="3342" y="10214"/>
                  </a:lnTo>
                  <a:cubicBezTo>
                    <a:pt x="3321" y="10214"/>
                    <a:pt x="3311" y="10224"/>
                    <a:pt x="3301" y="10224"/>
                  </a:cubicBezTo>
                  <a:cubicBezTo>
                    <a:pt x="3291" y="10203"/>
                    <a:pt x="3270" y="10193"/>
                    <a:pt x="3259" y="10172"/>
                  </a:cubicBezTo>
                  <a:cubicBezTo>
                    <a:pt x="3238" y="10172"/>
                    <a:pt x="3217" y="10151"/>
                    <a:pt x="3217" y="10130"/>
                  </a:cubicBezTo>
                  <a:cubicBezTo>
                    <a:pt x="3155" y="10120"/>
                    <a:pt x="3092" y="10140"/>
                    <a:pt x="3041" y="10089"/>
                  </a:cubicBezTo>
                  <a:cubicBezTo>
                    <a:pt x="3019" y="10096"/>
                    <a:pt x="2992" y="10108"/>
                    <a:pt x="2964" y="10108"/>
                  </a:cubicBezTo>
                  <a:cubicBezTo>
                    <a:pt x="2952" y="10108"/>
                    <a:pt x="2939" y="10105"/>
                    <a:pt x="2926" y="10099"/>
                  </a:cubicBezTo>
                  <a:cubicBezTo>
                    <a:pt x="2880" y="10076"/>
                    <a:pt x="2834" y="10069"/>
                    <a:pt x="2788" y="10069"/>
                  </a:cubicBezTo>
                  <a:cubicBezTo>
                    <a:pt x="2751" y="10069"/>
                    <a:pt x="2713" y="10073"/>
                    <a:pt x="2676" y="10078"/>
                  </a:cubicBezTo>
                  <a:cubicBezTo>
                    <a:pt x="2676" y="10068"/>
                    <a:pt x="2676" y="10057"/>
                    <a:pt x="2666" y="10047"/>
                  </a:cubicBezTo>
                  <a:lnTo>
                    <a:pt x="2541" y="10047"/>
                  </a:lnTo>
                  <a:cubicBezTo>
                    <a:pt x="2530" y="10047"/>
                    <a:pt x="2520" y="10036"/>
                    <a:pt x="2509" y="10036"/>
                  </a:cubicBezTo>
                  <a:cubicBezTo>
                    <a:pt x="2509" y="10026"/>
                    <a:pt x="2499" y="10015"/>
                    <a:pt x="2499" y="10005"/>
                  </a:cubicBezTo>
                  <a:lnTo>
                    <a:pt x="2458" y="10005"/>
                  </a:lnTo>
                  <a:cubicBezTo>
                    <a:pt x="2446" y="9999"/>
                    <a:pt x="2430" y="9993"/>
                    <a:pt x="2413" y="9993"/>
                  </a:cubicBezTo>
                  <a:cubicBezTo>
                    <a:pt x="2401" y="9993"/>
                    <a:pt x="2387" y="9997"/>
                    <a:pt x="2374" y="10005"/>
                  </a:cubicBezTo>
                  <a:cubicBezTo>
                    <a:pt x="2363" y="9985"/>
                    <a:pt x="2343" y="9974"/>
                    <a:pt x="2333" y="9964"/>
                  </a:cubicBezTo>
                  <a:lnTo>
                    <a:pt x="2166" y="9964"/>
                  </a:lnTo>
                  <a:lnTo>
                    <a:pt x="2166" y="9995"/>
                  </a:lnTo>
                  <a:cubicBezTo>
                    <a:pt x="2145" y="9995"/>
                    <a:pt x="2134" y="9995"/>
                    <a:pt x="2124" y="10005"/>
                  </a:cubicBezTo>
                  <a:lnTo>
                    <a:pt x="1916" y="10005"/>
                  </a:lnTo>
                  <a:lnTo>
                    <a:pt x="1875" y="9964"/>
                  </a:lnTo>
                  <a:cubicBezTo>
                    <a:pt x="1801" y="9964"/>
                    <a:pt x="1729" y="9953"/>
                    <a:pt x="1666" y="9953"/>
                  </a:cubicBezTo>
                  <a:cubicBezTo>
                    <a:pt x="1645" y="9969"/>
                    <a:pt x="1625" y="9974"/>
                    <a:pt x="1604" y="9974"/>
                  </a:cubicBezTo>
                  <a:cubicBezTo>
                    <a:pt x="1583" y="9974"/>
                    <a:pt x="1562" y="9969"/>
                    <a:pt x="1541" y="9964"/>
                  </a:cubicBezTo>
                  <a:cubicBezTo>
                    <a:pt x="1479" y="10005"/>
                    <a:pt x="1406" y="9995"/>
                    <a:pt x="1333" y="10005"/>
                  </a:cubicBezTo>
                  <a:cubicBezTo>
                    <a:pt x="1301" y="10047"/>
                    <a:pt x="1250" y="10047"/>
                    <a:pt x="1208" y="10047"/>
                  </a:cubicBezTo>
                  <a:cubicBezTo>
                    <a:pt x="1208" y="10057"/>
                    <a:pt x="1208" y="10068"/>
                    <a:pt x="1197" y="10078"/>
                  </a:cubicBezTo>
                  <a:cubicBezTo>
                    <a:pt x="1135" y="10078"/>
                    <a:pt x="1062" y="10089"/>
                    <a:pt x="989" y="10089"/>
                  </a:cubicBezTo>
                  <a:cubicBezTo>
                    <a:pt x="989" y="10110"/>
                    <a:pt x="968" y="10120"/>
                    <a:pt x="947" y="10130"/>
                  </a:cubicBezTo>
                  <a:cubicBezTo>
                    <a:pt x="922" y="10156"/>
                    <a:pt x="882" y="10175"/>
                    <a:pt x="845" y="10175"/>
                  </a:cubicBezTo>
                  <a:cubicBezTo>
                    <a:pt x="837" y="10175"/>
                    <a:pt x="830" y="10174"/>
                    <a:pt x="822" y="10172"/>
                  </a:cubicBezTo>
                  <a:cubicBezTo>
                    <a:pt x="805" y="10167"/>
                    <a:pt x="789" y="10164"/>
                    <a:pt x="775" y="10164"/>
                  </a:cubicBezTo>
                  <a:cubicBezTo>
                    <a:pt x="704" y="10164"/>
                    <a:pt x="666" y="10222"/>
                    <a:pt x="614" y="10265"/>
                  </a:cubicBezTo>
                  <a:lnTo>
                    <a:pt x="542" y="10265"/>
                  </a:lnTo>
                  <a:cubicBezTo>
                    <a:pt x="542" y="10276"/>
                    <a:pt x="531" y="10286"/>
                    <a:pt x="531" y="10297"/>
                  </a:cubicBezTo>
                  <a:lnTo>
                    <a:pt x="489" y="10297"/>
                  </a:lnTo>
                  <a:cubicBezTo>
                    <a:pt x="489" y="10328"/>
                    <a:pt x="489" y="10369"/>
                    <a:pt x="448" y="10380"/>
                  </a:cubicBezTo>
                  <a:cubicBezTo>
                    <a:pt x="438" y="10422"/>
                    <a:pt x="396" y="10422"/>
                    <a:pt x="364" y="10422"/>
                  </a:cubicBezTo>
                  <a:cubicBezTo>
                    <a:pt x="364" y="10453"/>
                    <a:pt x="354" y="10464"/>
                    <a:pt x="334" y="10474"/>
                  </a:cubicBezTo>
                  <a:cubicBezTo>
                    <a:pt x="323" y="10494"/>
                    <a:pt x="302" y="10505"/>
                    <a:pt x="281" y="10505"/>
                  </a:cubicBezTo>
                  <a:lnTo>
                    <a:pt x="281" y="10578"/>
                  </a:lnTo>
                  <a:cubicBezTo>
                    <a:pt x="281" y="10578"/>
                    <a:pt x="292" y="10589"/>
                    <a:pt x="292" y="10599"/>
                  </a:cubicBezTo>
                  <a:cubicBezTo>
                    <a:pt x="292" y="10609"/>
                    <a:pt x="292" y="10630"/>
                    <a:pt x="281" y="10640"/>
                  </a:cubicBezTo>
                  <a:cubicBezTo>
                    <a:pt x="281" y="10755"/>
                    <a:pt x="271" y="10880"/>
                    <a:pt x="260" y="11005"/>
                  </a:cubicBezTo>
                  <a:lnTo>
                    <a:pt x="198" y="11005"/>
                  </a:lnTo>
                  <a:cubicBezTo>
                    <a:pt x="184" y="11005"/>
                    <a:pt x="175" y="11000"/>
                    <a:pt x="167" y="11000"/>
                  </a:cubicBezTo>
                  <a:cubicBezTo>
                    <a:pt x="163" y="11000"/>
                    <a:pt x="160" y="11001"/>
                    <a:pt x="156" y="11005"/>
                  </a:cubicBezTo>
                  <a:cubicBezTo>
                    <a:pt x="156" y="10994"/>
                    <a:pt x="146" y="10984"/>
                    <a:pt x="146" y="10973"/>
                  </a:cubicBezTo>
                  <a:cubicBezTo>
                    <a:pt x="141" y="10972"/>
                    <a:pt x="135" y="10971"/>
                    <a:pt x="130" y="10971"/>
                  </a:cubicBezTo>
                  <a:cubicBezTo>
                    <a:pt x="96" y="10971"/>
                    <a:pt x="67" y="10997"/>
                    <a:pt x="31" y="11015"/>
                  </a:cubicBezTo>
                  <a:cubicBezTo>
                    <a:pt x="21" y="11068"/>
                    <a:pt x="0" y="11130"/>
                    <a:pt x="31" y="11182"/>
                  </a:cubicBezTo>
                  <a:cubicBezTo>
                    <a:pt x="31" y="11202"/>
                    <a:pt x="31" y="11223"/>
                    <a:pt x="52" y="11223"/>
                  </a:cubicBezTo>
                  <a:lnTo>
                    <a:pt x="52" y="11255"/>
                  </a:lnTo>
                  <a:cubicBezTo>
                    <a:pt x="0" y="11307"/>
                    <a:pt x="42" y="11348"/>
                    <a:pt x="73" y="11390"/>
                  </a:cubicBezTo>
                  <a:lnTo>
                    <a:pt x="73" y="11432"/>
                  </a:lnTo>
                  <a:cubicBezTo>
                    <a:pt x="104" y="11442"/>
                    <a:pt x="104" y="11473"/>
                    <a:pt x="114" y="11515"/>
                  </a:cubicBezTo>
                  <a:cubicBezTo>
                    <a:pt x="146" y="11526"/>
                    <a:pt x="156" y="11556"/>
                    <a:pt x="167" y="11588"/>
                  </a:cubicBezTo>
                  <a:cubicBezTo>
                    <a:pt x="219" y="11630"/>
                    <a:pt x="250" y="11692"/>
                    <a:pt x="292" y="11744"/>
                  </a:cubicBezTo>
                  <a:cubicBezTo>
                    <a:pt x="354" y="11827"/>
                    <a:pt x="417" y="11910"/>
                    <a:pt x="531" y="11931"/>
                  </a:cubicBezTo>
                  <a:lnTo>
                    <a:pt x="531" y="11973"/>
                  </a:lnTo>
                  <a:cubicBezTo>
                    <a:pt x="552" y="11973"/>
                    <a:pt x="563" y="11973"/>
                    <a:pt x="573" y="11963"/>
                  </a:cubicBezTo>
                  <a:cubicBezTo>
                    <a:pt x="583" y="11973"/>
                    <a:pt x="593" y="11973"/>
                    <a:pt x="604" y="11984"/>
                  </a:cubicBezTo>
                  <a:cubicBezTo>
                    <a:pt x="614" y="11994"/>
                    <a:pt x="614" y="12005"/>
                    <a:pt x="614" y="12015"/>
                  </a:cubicBezTo>
                  <a:cubicBezTo>
                    <a:pt x="667" y="12015"/>
                    <a:pt x="729" y="12015"/>
                    <a:pt x="781" y="12025"/>
                  </a:cubicBezTo>
                  <a:lnTo>
                    <a:pt x="781" y="12056"/>
                  </a:lnTo>
                  <a:cubicBezTo>
                    <a:pt x="822" y="12056"/>
                    <a:pt x="854" y="12067"/>
                    <a:pt x="875" y="12098"/>
                  </a:cubicBezTo>
                  <a:cubicBezTo>
                    <a:pt x="958" y="12098"/>
                    <a:pt x="1052" y="12098"/>
                    <a:pt x="1146" y="12109"/>
                  </a:cubicBezTo>
                  <a:cubicBezTo>
                    <a:pt x="1167" y="12112"/>
                    <a:pt x="1188" y="12113"/>
                    <a:pt x="1209" y="12113"/>
                  </a:cubicBezTo>
                  <a:cubicBezTo>
                    <a:pt x="1261" y="12113"/>
                    <a:pt x="1312" y="12106"/>
                    <a:pt x="1364" y="12098"/>
                  </a:cubicBezTo>
                  <a:cubicBezTo>
                    <a:pt x="1396" y="12098"/>
                    <a:pt x="1426" y="12109"/>
                    <a:pt x="1447" y="12109"/>
                  </a:cubicBezTo>
                  <a:cubicBezTo>
                    <a:pt x="1466" y="12127"/>
                    <a:pt x="1482" y="12134"/>
                    <a:pt x="1496" y="12134"/>
                  </a:cubicBezTo>
                  <a:cubicBezTo>
                    <a:pt x="1523" y="12134"/>
                    <a:pt x="1545" y="12111"/>
                    <a:pt x="1572" y="12098"/>
                  </a:cubicBezTo>
                  <a:cubicBezTo>
                    <a:pt x="1599" y="12107"/>
                    <a:pt x="1625" y="12111"/>
                    <a:pt x="1651" y="12111"/>
                  </a:cubicBezTo>
                  <a:cubicBezTo>
                    <a:pt x="1743" y="12111"/>
                    <a:pt x="1826" y="12063"/>
                    <a:pt x="1916" y="12046"/>
                  </a:cubicBezTo>
                  <a:cubicBezTo>
                    <a:pt x="1968" y="12056"/>
                    <a:pt x="2030" y="12056"/>
                    <a:pt x="2083" y="12056"/>
                  </a:cubicBezTo>
                  <a:cubicBezTo>
                    <a:pt x="2114" y="12005"/>
                    <a:pt x="2208" y="12015"/>
                    <a:pt x="2208" y="11931"/>
                  </a:cubicBezTo>
                  <a:cubicBezTo>
                    <a:pt x="2208" y="11869"/>
                    <a:pt x="2229" y="11848"/>
                    <a:pt x="2301" y="11838"/>
                  </a:cubicBezTo>
                  <a:cubicBezTo>
                    <a:pt x="2363" y="11838"/>
                    <a:pt x="2426" y="11796"/>
                    <a:pt x="2499" y="11796"/>
                  </a:cubicBezTo>
                  <a:cubicBezTo>
                    <a:pt x="2499" y="11786"/>
                    <a:pt x="2499" y="11776"/>
                    <a:pt x="2509" y="11765"/>
                  </a:cubicBezTo>
                  <a:cubicBezTo>
                    <a:pt x="2541" y="11765"/>
                    <a:pt x="2562" y="11744"/>
                    <a:pt x="2583" y="11713"/>
                  </a:cubicBezTo>
                  <a:lnTo>
                    <a:pt x="2603" y="11723"/>
                  </a:lnTo>
                  <a:lnTo>
                    <a:pt x="2624" y="11713"/>
                  </a:lnTo>
                  <a:cubicBezTo>
                    <a:pt x="2697" y="11671"/>
                    <a:pt x="2791" y="11671"/>
                    <a:pt x="2842" y="11588"/>
                  </a:cubicBezTo>
                  <a:cubicBezTo>
                    <a:pt x="2850" y="11588"/>
                    <a:pt x="2866" y="11593"/>
                    <a:pt x="2879" y="11593"/>
                  </a:cubicBezTo>
                  <a:cubicBezTo>
                    <a:pt x="2885" y="11593"/>
                    <a:pt x="2891" y="11591"/>
                    <a:pt x="2895" y="11588"/>
                  </a:cubicBezTo>
                  <a:cubicBezTo>
                    <a:pt x="2967" y="11526"/>
                    <a:pt x="3041" y="11494"/>
                    <a:pt x="3124" y="11463"/>
                  </a:cubicBezTo>
                  <a:cubicBezTo>
                    <a:pt x="3145" y="11463"/>
                    <a:pt x="3166" y="11442"/>
                    <a:pt x="3176" y="11422"/>
                  </a:cubicBezTo>
                  <a:lnTo>
                    <a:pt x="3217" y="11380"/>
                  </a:lnTo>
                  <a:lnTo>
                    <a:pt x="3249" y="11380"/>
                  </a:lnTo>
                  <a:cubicBezTo>
                    <a:pt x="3259" y="11348"/>
                    <a:pt x="3259" y="11317"/>
                    <a:pt x="3259" y="11276"/>
                  </a:cubicBezTo>
                  <a:lnTo>
                    <a:pt x="3415" y="11244"/>
                  </a:lnTo>
                  <a:cubicBezTo>
                    <a:pt x="3446" y="11223"/>
                    <a:pt x="3478" y="11202"/>
                    <a:pt x="3509" y="11172"/>
                  </a:cubicBezTo>
                  <a:cubicBezTo>
                    <a:pt x="3509" y="11151"/>
                    <a:pt x="3520" y="11130"/>
                    <a:pt x="3540" y="11119"/>
                  </a:cubicBezTo>
                  <a:cubicBezTo>
                    <a:pt x="3540" y="11088"/>
                    <a:pt x="3499" y="11036"/>
                    <a:pt x="3550" y="11005"/>
                  </a:cubicBezTo>
                  <a:lnTo>
                    <a:pt x="3550" y="10963"/>
                  </a:lnTo>
                  <a:cubicBezTo>
                    <a:pt x="3561" y="10963"/>
                    <a:pt x="3571" y="10963"/>
                    <a:pt x="3592" y="10953"/>
                  </a:cubicBezTo>
                  <a:cubicBezTo>
                    <a:pt x="3592" y="10932"/>
                    <a:pt x="3603" y="10922"/>
                    <a:pt x="3624" y="10911"/>
                  </a:cubicBezTo>
                  <a:cubicBezTo>
                    <a:pt x="3645" y="10890"/>
                    <a:pt x="3665" y="10859"/>
                    <a:pt x="3675" y="10838"/>
                  </a:cubicBezTo>
                  <a:cubicBezTo>
                    <a:pt x="3696" y="10755"/>
                    <a:pt x="3749" y="10693"/>
                    <a:pt x="3811" y="10630"/>
                  </a:cubicBezTo>
                  <a:cubicBezTo>
                    <a:pt x="3853" y="10630"/>
                    <a:pt x="3894" y="10630"/>
                    <a:pt x="3936" y="10619"/>
                  </a:cubicBezTo>
                  <a:cubicBezTo>
                    <a:pt x="3958" y="10627"/>
                    <a:pt x="3980" y="10634"/>
                    <a:pt x="4002" y="10634"/>
                  </a:cubicBezTo>
                  <a:cubicBezTo>
                    <a:pt x="4011" y="10634"/>
                    <a:pt x="4020" y="10633"/>
                    <a:pt x="4029" y="10630"/>
                  </a:cubicBezTo>
                  <a:cubicBezTo>
                    <a:pt x="4092" y="10614"/>
                    <a:pt x="4152" y="10609"/>
                    <a:pt x="4210" y="10609"/>
                  </a:cubicBezTo>
                  <a:cubicBezTo>
                    <a:pt x="4269" y="10609"/>
                    <a:pt x="4326" y="10614"/>
                    <a:pt x="4383" y="10619"/>
                  </a:cubicBezTo>
                  <a:cubicBezTo>
                    <a:pt x="4457" y="10630"/>
                    <a:pt x="4529" y="10630"/>
                    <a:pt x="4592" y="10630"/>
                  </a:cubicBezTo>
                  <a:lnTo>
                    <a:pt x="4644" y="10682"/>
                  </a:lnTo>
                  <a:cubicBezTo>
                    <a:pt x="4665" y="10755"/>
                    <a:pt x="4717" y="10807"/>
                    <a:pt x="4769" y="10859"/>
                  </a:cubicBezTo>
                  <a:lnTo>
                    <a:pt x="4769" y="10880"/>
                  </a:lnTo>
                  <a:cubicBezTo>
                    <a:pt x="4779" y="10901"/>
                    <a:pt x="4790" y="10932"/>
                    <a:pt x="4800" y="10953"/>
                  </a:cubicBezTo>
                  <a:cubicBezTo>
                    <a:pt x="4800" y="10973"/>
                    <a:pt x="4811" y="10984"/>
                    <a:pt x="4821" y="10994"/>
                  </a:cubicBezTo>
                  <a:lnTo>
                    <a:pt x="4821" y="11005"/>
                  </a:lnTo>
                  <a:lnTo>
                    <a:pt x="4832" y="11005"/>
                  </a:lnTo>
                  <a:cubicBezTo>
                    <a:pt x="4842" y="11005"/>
                    <a:pt x="4842" y="11015"/>
                    <a:pt x="4852" y="11015"/>
                  </a:cubicBezTo>
                  <a:lnTo>
                    <a:pt x="4852" y="11026"/>
                  </a:lnTo>
                  <a:cubicBezTo>
                    <a:pt x="4862" y="11047"/>
                    <a:pt x="4862" y="11068"/>
                    <a:pt x="4862" y="11088"/>
                  </a:cubicBezTo>
                  <a:cubicBezTo>
                    <a:pt x="4915" y="11151"/>
                    <a:pt x="4883" y="11234"/>
                    <a:pt x="4894" y="11297"/>
                  </a:cubicBezTo>
                  <a:cubicBezTo>
                    <a:pt x="4883" y="11307"/>
                    <a:pt x="4873" y="11307"/>
                    <a:pt x="4862" y="11307"/>
                  </a:cubicBezTo>
                  <a:lnTo>
                    <a:pt x="4862" y="11723"/>
                  </a:lnTo>
                  <a:cubicBezTo>
                    <a:pt x="4894" y="11796"/>
                    <a:pt x="4894" y="11859"/>
                    <a:pt x="4862" y="11931"/>
                  </a:cubicBezTo>
                  <a:lnTo>
                    <a:pt x="4862" y="12098"/>
                  </a:lnTo>
                  <a:cubicBezTo>
                    <a:pt x="4894" y="12213"/>
                    <a:pt x="4915" y="12327"/>
                    <a:pt x="4862" y="12442"/>
                  </a:cubicBezTo>
                  <a:cubicBezTo>
                    <a:pt x="4883" y="12484"/>
                    <a:pt x="4873" y="12514"/>
                    <a:pt x="4862" y="12556"/>
                  </a:cubicBezTo>
                  <a:cubicBezTo>
                    <a:pt x="4852" y="12598"/>
                    <a:pt x="4842" y="12639"/>
                    <a:pt x="4862" y="12692"/>
                  </a:cubicBezTo>
                  <a:lnTo>
                    <a:pt x="4862" y="12973"/>
                  </a:lnTo>
                  <a:cubicBezTo>
                    <a:pt x="4894" y="13097"/>
                    <a:pt x="4904" y="13222"/>
                    <a:pt x="4894" y="13347"/>
                  </a:cubicBezTo>
                  <a:lnTo>
                    <a:pt x="4894" y="13826"/>
                  </a:lnTo>
                  <a:cubicBezTo>
                    <a:pt x="4904" y="13951"/>
                    <a:pt x="4956" y="14076"/>
                    <a:pt x="4946" y="14201"/>
                  </a:cubicBezTo>
                  <a:cubicBezTo>
                    <a:pt x="4925" y="14254"/>
                    <a:pt x="4936" y="14305"/>
                    <a:pt x="4946" y="14358"/>
                  </a:cubicBezTo>
                  <a:cubicBezTo>
                    <a:pt x="4966" y="14358"/>
                    <a:pt x="4977" y="14368"/>
                    <a:pt x="4987" y="14368"/>
                  </a:cubicBezTo>
                  <a:cubicBezTo>
                    <a:pt x="4966" y="14493"/>
                    <a:pt x="4956" y="14618"/>
                    <a:pt x="4946" y="14743"/>
                  </a:cubicBezTo>
                  <a:cubicBezTo>
                    <a:pt x="4956" y="14753"/>
                    <a:pt x="4956" y="14774"/>
                    <a:pt x="4946" y="14784"/>
                  </a:cubicBezTo>
                  <a:cubicBezTo>
                    <a:pt x="4998" y="14982"/>
                    <a:pt x="4998" y="15180"/>
                    <a:pt x="5019" y="15378"/>
                  </a:cubicBezTo>
                  <a:cubicBezTo>
                    <a:pt x="5029" y="15388"/>
                    <a:pt x="5029" y="15409"/>
                    <a:pt x="5029" y="15420"/>
                  </a:cubicBezTo>
                  <a:cubicBezTo>
                    <a:pt x="5029" y="15492"/>
                    <a:pt x="5008" y="15566"/>
                    <a:pt x="5061" y="15638"/>
                  </a:cubicBezTo>
                  <a:cubicBezTo>
                    <a:pt x="5050" y="15649"/>
                    <a:pt x="5050" y="15649"/>
                    <a:pt x="5061" y="15659"/>
                  </a:cubicBezTo>
                  <a:cubicBezTo>
                    <a:pt x="5019" y="15721"/>
                    <a:pt x="5019" y="15795"/>
                    <a:pt x="5061" y="15857"/>
                  </a:cubicBezTo>
                  <a:cubicBezTo>
                    <a:pt x="5050" y="15950"/>
                    <a:pt x="5040" y="16044"/>
                    <a:pt x="5071" y="16138"/>
                  </a:cubicBezTo>
                  <a:lnTo>
                    <a:pt x="5071" y="16544"/>
                  </a:lnTo>
                  <a:cubicBezTo>
                    <a:pt x="5071" y="16554"/>
                    <a:pt x="5081" y="16565"/>
                    <a:pt x="5081" y="16565"/>
                  </a:cubicBezTo>
                  <a:cubicBezTo>
                    <a:pt x="5081" y="16575"/>
                    <a:pt x="5081" y="16586"/>
                    <a:pt x="5071" y="16596"/>
                  </a:cubicBezTo>
                  <a:cubicBezTo>
                    <a:pt x="5123" y="16690"/>
                    <a:pt x="5112" y="16783"/>
                    <a:pt x="5112" y="16887"/>
                  </a:cubicBezTo>
                  <a:cubicBezTo>
                    <a:pt x="5144" y="16908"/>
                    <a:pt x="5154" y="16940"/>
                    <a:pt x="5154" y="16971"/>
                  </a:cubicBezTo>
                  <a:cubicBezTo>
                    <a:pt x="5186" y="17002"/>
                    <a:pt x="5196" y="17044"/>
                    <a:pt x="5206" y="17086"/>
                  </a:cubicBezTo>
                  <a:cubicBezTo>
                    <a:pt x="5300" y="17106"/>
                    <a:pt x="5394" y="17148"/>
                    <a:pt x="5487" y="17190"/>
                  </a:cubicBezTo>
                  <a:cubicBezTo>
                    <a:pt x="5487" y="17200"/>
                    <a:pt x="5487" y="17211"/>
                    <a:pt x="5498" y="17221"/>
                  </a:cubicBezTo>
                  <a:lnTo>
                    <a:pt x="5612" y="17221"/>
                  </a:lnTo>
                  <a:cubicBezTo>
                    <a:pt x="5612" y="17211"/>
                    <a:pt x="5612" y="17200"/>
                    <a:pt x="5623" y="17190"/>
                  </a:cubicBezTo>
                  <a:cubicBezTo>
                    <a:pt x="5644" y="17179"/>
                    <a:pt x="5664" y="17169"/>
                    <a:pt x="5654" y="17137"/>
                  </a:cubicBezTo>
                  <a:lnTo>
                    <a:pt x="5654" y="16846"/>
                  </a:lnTo>
                  <a:cubicBezTo>
                    <a:pt x="5644" y="16836"/>
                    <a:pt x="5644" y="16825"/>
                    <a:pt x="5644" y="16815"/>
                  </a:cubicBezTo>
                  <a:cubicBezTo>
                    <a:pt x="5633" y="16804"/>
                    <a:pt x="5623" y="16804"/>
                    <a:pt x="5612" y="16804"/>
                  </a:cubicBezTo>
                  <a:lnTo>
                    <a:pt x="5612" y="16513"/>
                  </a:lnTo>
                  <a:cubicBezTo>
                    <a:pt x="5591" y="16503"/>
                    <a:pt x="5581" y="16482"/>
                    <a:pt x="5570" y="16471"/>
                  </a:cubicBezTo>
                  <a:lnTo>
                    <a:pt x="5570" y="16346"/>
                  </a:lnTo>
                  <a:cubicBezTo>
                    <a:pt x="5560" y="16304"/>
                    <a:pt x="5560" y="16263"/>
                    <a:pt x="5570" y="16221"/>
                  </a:cubicBezTo>
                  <a:cubicBezTo>
                    <a:pt x="5560" y="16221"/>
                    <a:pt x="5550" y="16211"/>
                    <a:pt x="5540" y="16211"/>
                  </a:cubicBezTo>
                  <a:cubicBezTo>
                    <a:pt x="5529" y="16190"/>
                    <a:pt x="5529" y="16159"/>
                    <a:pt x="5529" y="16138"/>
                  </a:cubicBezTo>
                  <a:cubicBezTo>
                    <a:pt x="5519" y="16128"/>
                    <a:pt x="5498" y="16128"/>
                    <a:pt x="5487" y="16117"/>
                  </a:cubicBezTo>
                  <a:cubicBezTo>
                    <a:pt x="5498" y="16107"/>
                    <a:pt x="5498" y="16096"/>
                    <a:pt x="5487" y="16086"/>
                  </a:cubicBezTo>
                  <a:cubicBezTo>
                    <a:pt x="5498" y="16044"/>
                    <a:pt x="5477" y="16013"/>
                    <a:pt x="5456" y="15971"/>
                  </a:cubicBezTo>
                  <a:cubicBezTo>
                    <a:pt x="5477" y="15961"/>
                    <a:pt x="5487" y="15940"/>
                    <a:pt x="5487" y="15920"/>
                  </a:cubicBezTo>
                  <a:cubicBezTo>
                    <a:pt x="5498" y="15920"/>
                    <a:pt x="5498" y="15909"/>
                    <a:pt x="5487" y="15899"/>
                  </a:cubicBezTo>
                  <a:cubicBezTo>
                    <a:pt x="5498" y="15888"/>
                    <a:pt x="5508" y="15878"/>
                    <a:pt x="5519" y="15878"/>
                  </a:cubicBezTo>
                  <a:lnTo>
                    <a:pt x="5519" y="15680"/>
                  </a:lnTo>
                  <a:cubicBezTo>
                    <a:pt x="5508" y="15670"/>
                    <a:pt x="5498" y="15670"/>
                    <a:pt x="5487" y="15659"/>
                  </a:cubicBezTo>
                  <a:lnTo>
                    <a:pt x="5487" y="15586"/>
                  </a:lnTo>
                  <a:lnTo>
                    <a:pt x="5487" y="15503"/>
                  </a:lnTo>
                  <a:lnTo>
                    <a:pt x="5487" y="15253"/>
                  </a:lnTo>
                  <a:lnTo>
                    <a:pt x="5487" y="15212"/>
                  </a:lnTo>
                  <a:lnTo>
                    <a:pt x="5487" y="15159"/>
                  </a:lnTo>
                  <a:lnTo>
                    <a:pt x="5487" y="15107"/>
                  </a:lnTo>
                  <a:cubicBezTo>
                    <a:pt x="5487" y="15097"/>
                    <a:pt x="5477" y="15087"/>
                    <a:pt x="5477" y="15076"/>
                  </a:cubicBezTo>
                  <a:cubicBezTo>
                    <a:pt x="5477" y="15066"/>
                    <a:pt x="5477" y="15055"/>
                    <a:pt x="5487" y="15055"/>
                  </a:cubicBezTo>
                  <a:cubicBezTo>
                    <a:pt x="5435" y="14972"/>
                    <a:pt x="5498" y="14867"/>
                    <a:pt x="5445" y="14784"/>
                  </a:cubicBezTo>
                  <a:lnTo>
                    <a:pt x="5445" y="14784"/>
                  </a:lnTo>
                  <a:lnTo>
                    <a:pt x="5445" y="14795"/>
                  </a:lnTo>
                  <a:cubicBezTo>
                    <a:pt x="5404" y="14733"/>
                    <a:pt x="5425" y="14670"/>
                    <a:pt x="5435" y="14597"/>
                  </a:cubicBezTo>
                  <a:cubicBezTo>
                    <a:pt x="5435" y="14576"/>
                    <a:pt x="5435" y="14555"/>
                    <a:pt x="5425" y="14534"/>
                  </a:cubicBezTo>
                  <a:lnTo>
                    <a:pt x="5435" y="14534"/>
                  </a:lnTo>
                  <a:cubicBezTo>
                    <a:pt x="5435" y="14493"/>
                    <a:pt x="5445" y="14462"/>
                    <a:pt x="5487" y="14451"/>
                  </a:cubicBezTo>
                  <a:lnTo>
                    <a:pt x="5487" y="14409"/>
                  </a:lnTo>
                  <a:cubicBezTo>
                    <a:pt x="5498" y="14409"/>
                    <a:pt x="5508" y="14399"/>
                    <a:pt x="5519" y="14399"/>
                  </a:cubicBezTo>
                  <a:cubicBezTo>
                    <a:pt x="5560" y="14316"/>
                    <a:pt x="5612" y="14254"/>
                    <a:pt x="5695" y="14191"/>
                  </a:cubicBezTo>
                  <a:cubicBezTo>
                    <a:pt x="5706" y="14159"/>
                    <a:pt x="5727" y="14129"/>
                    <a:pt x="5737" y="14097"/>
                  </a:cubicBezTo>
                  <a:cubicBezTo>
                    <a:pt x="5799" y="14087"/>
                    <a:pt x="5831" y="14035"/>
                    <a:pt x="5862" y="14004"/>
                  </a:cubicBezTo>
                  <a:cubicBezTo>
                    <a:pt x="5883" y="13962"/>
                    <a:pt x="5914" y="13930"/>
                    <a:pt x="5945" y="13900"/>
                  </a:cubicBezTo>
                  <a:cubicBezTo>
                    <a:pt x="5998" y="13837"/>
                    <a:pt x="6070" y="13785"/>
                    <a:pt x="6091" y="13701"/>
                  </a:cubicBezTo>
                  <a:cubicBezTo>
                    <a:pt x="6102" y="13691"/>
                    <a:pt x="6102" y="13691"/>
                    <a:pt x="6112" y="13691"/>
                  </a:cubicBezTo>
                  <a:cubicBezTo>
                    <a:pt x="6133" y="13681"/>
                    <a:pt x="6143" y="13671"/>
                    <a:pt x="6153" y="13650"/>
                  </a:cubicBezTo>
                  <a:cubicBezTo>
                    <a:pt x="6174" y="13639"/>
                    <a:pt x="6185" y="13629"/>
                    <a:pt x="6195" y="13608"/>
                  </a:cubicBezTo>
                  <a:cubicBezTo>
                    <a:pt x="6216" y="13546"/>
                    <a:pt x="6227" y="13483"/>
                    <a:pt x="6278" y="13431"/>
                  </a:cubicBezTo>
                  <a:cubicBezTo>
                    <a:pt x="6278" y="13410"/>
                    <a:pt x="6289" y="13389"/>
                    <a:pt x="6289" y="13368"/>
                  </a:cubicBezTo>
                  <a:cubicBezTo>
                    <a:pt x="6310" y="13347"/>
                    <a:pt x="6331" y="13327"/>
                    <a:pt x="6362" y="13306"/>
                  </a:cubicBezTo>
                  <a:cubicBezTo>
                    <a:pt x="6362" y="13264"/>
                    <a:pt x="6362" y="13222"/>
                    <a:pt x="6403" y="13192"/>
                  </a:cubicBezTo>
                  <a:cubicBezTo>
                    <a:pt x="6441" y="13077"/>
                    <a:pt x="6514" y="13024"/>
                    <a:pt x="6622" y="13024"/>
                  </a:cubicBezTo>
                  <a:cubicBezTo>
                    <a:pt x="6632" y="13024"/>
                    <a:pt x="6643" y="13024"/>
                    <a:pt x="6653" y="13025"/>
                  </a:cubicBezTo>
                  <a:cubicBezTo>
                    <a:pt x="6664" y="13014"/>
                    <a:pt x="6664" y="13004"/>
                    <a:pt x="6653" y="12993"/>
                  </a:cubicBezTo>
                  <a:cubicBezTo>
                    <a:pt x="6674" y="12993"/>
                    <a:pt x="6685" y="12983"/>
                    <a:pt x="6706" y="12973"/>
                  </a:cubicBezTo>
                  <a:cubicBezTo>
                    <a:pt x="6787" y="12979"/>
                    <a:pt x="6870" y="12989"/>
                    <a:pt x="6952" y="12989"/>
                  </a:cubicBezTo>
                  <a:cubicBezTo>
                    <a:pt x="7005" y="12989"/>
                    <a:pt x="7058" y="12985"/>
                    <a:pt x="7111" y="12973"/>
                  </a:cubicBezTo>
                  <a:cubicBezTo>
                    <a:pt x="7153" y="12931"/>
                    <a:pt x="7205" y="12931"/>
                    <a:pt x="7247" y="12921"/>
                  </a:cubicBezTo>
                  <a:cubicBezTo>
                    <a:pt x="7330" y="12900"/>
                    <a:pt x="7393" y="12858"/>
                    <a:pt x="7465" y="12806"/>
                  </a:cubicBezTo>
                  <a:lnTo>
                    <a:pt x="7580" y="12806"/>
                  </a:lnTo>
                  <a:cubicBezTo>
                    <a:pt x="7643" y="12764"/>
                    <a:pt x="7726" y="12796"/>
                    <a:pt x="7799" y="12764"/>
                  </a:cubicBezTo>
                  <a:lnTo>
                    <a:pt x="7819" y="12775"/>
                  </a:lnTo>
                  <a:lnTo>
                    <a:pt x="7840" y="12764"/>
                  </a:lnTo>
                  <a:cubicBezTo>
                    <a:pt x="7871" y="12770"/>
                    <a:pt x="7905" y="12775"/>
                    <a:pt x="7941" y="12775"/>
                  </a:cubicBezTo>
                  <a:cubicBezTo>
                    <a:pt x="7976" y="12775"/>
                    <a:pt x="8012" y="12770"/>
                    <a:pt x="8048" y="12754"/>
                  </a:cubicBezTo>
                  <a:lnTo>
                    <a:pt x="8090" y="12754"/>
                  </a:lnTo>
                  <a:cubicBezTo>
                    <a:pt x="8127" y="12770"/>
                    <a:pt x="8161" y="12777"/>
                    <a:pt x="8194" y="12777"/>
                  </a:cubicBezTo>
                  <a:cubicBezTo>
                    <a:pt x="8228" y="12777"/>
                    <a:pt x="8262" y="12770"/>
                    <a:pt x="8298" y="12754"/>
                  </a:cubicBezTo>
                  <a:cubicBezTo>
                    <a:pt x="8391" y="12741"/>
                    <a:pt x="8483" y="12728"/>
                    <a:pt x="8576" y="12728"/>
                  </a:cubicBezTo>
                  <a:cubicBezTo>
                    <a:pt x="8629" y="12728"/>
                    <a:pt x="8682" y="12732"/>
                    <a:pt x="8736" y="12743"/>
                  </a:cubicBezTo>
                  <a:cubicBezTo>
                    <a:pt x="8760" y="12748"/>
                    <a:pt x="8785" y="12750"/>
                    <a:pt x="8808" y="12750"/>
                  </a:cubicBezTo>
                  <a:cubicBezTo>
                    <a:pt x="8895" y="12750"/>
                    <a:pt x="8975" y="12722"/>
                    <a:pt x="9048" y="12681"/>
                  </a:cubicBezTo>
                  <a:cubicBezTo>
                    <a:pt x="9080" y="12639"/>
                    <a:pt x="9131" y="12650"/>
                    <a:pt x="9173" y="12639"/>
                  </a:cubicBezTo>
                  <a:cubicBezTo>
                    <a:pt x="9235" y="12608"/>
                    <a:pt x="9288" y="12556"/>
                    <a:pt x="9319" y="12494"/>
                  </a:cubicBezTo>
                  <a:cubicBezTo>
                    <a:pt x="9413" y="12463"/>
                    <a:pt x="9506" y="12421"/>
                    <a:pt x="9600" y="12389"/>
                  </a:cubicBezTo>
                  <a:cubicBezTo>
                    <a:pt x="9621" y="12379"/>
                    <a:pt x="9631" y="12359"/>
                    <a:pt x="9652" y="12338"/>
                  </a:cubicBezTo>
                  <a:cubicBezTo>
                    <a:pt x="9663" y="12348"/>
                    <a:pt x="9673" y="12348"/>
                    <a:pt x="9684" y="12348"/>
                  </a:cubicBezTo>
                  <a:cubicBezTo>
                    <a:pt x="9684" y="12338"/>
                    <a:pt x="9694" y="12327"/>
                    <a:pt x="9694" y="12317"/>
                  </a:cubicBezTo>
                  <a:cubicBezTo>
                    <a:pt x="9704" y="12317"/>
                    <a:pt x="9714" y="12306"/>
                    <a:pt x="9735" y="12306"/>
                  </a:cubicBezTo>
                  <a:cubicBezTo>
                    <a:pt x="9725" y="12296"/>
                    <a:pt x="9725" y="12285"/>
                    <a:pt x="9735" y="12275"/>
                  </a:cubicBezTo>
                  <a:lnTo>
                    <a:pt x="9735" y="12306"/>
                  </a:lnTo>
                  <a:lnTo>
                    <a:pt x="9767" y="12306"/>
                  </a:lnTo>
                  <a:lnTo>
                    <a:pt x="9767" y="12275"/>
                  </a:lnTo>
                  <a:cubicBezTo>
                    <a:pt x="9808" y="12254"/>
                    <a:pt x="9850" y="12244"/>
                    <a:pt x="9892" y="12223"/>
                  </a:cubicBezTo>
                  <a:cubicBezTo>
                    <a:pt x="9902" y="12202"/>
                    <a:pt x="9913" y="12181"/>
                    <a:pt x="9933" y="12181"/>
                  </a:cubicBezTo>
                  <a:cubicBezTo>
                    <a:pt x="9964" y="12130"/>
                    <a:pt x="10017" y="12140"/>
                    <a:pt x="10058" y="12130"/>
                  </a:cubicBezTo>
                  <a:cubicBezTo>
                    <a:pt x="10110" y="12067"/>
                    <a:pt x="10193" y="12046"/>
                    <a:pt x="10267" y="12005"/>
                  </a:cubicBezTo>
                  <a:cubicBezTo>
                    <a:pt x="10277" y="11984"/>
                    <a:pt x="10287" y="11973"/>
                    <a:pt x="10308" y="11973"/>
                  </a:cubicBezTo>
                  <a:cubicBezTo>
                    <a:pt x="10318" y="11942"/>
                    <a:pt x="10329" y="11931"/>
                    <a:pt x="10350" y="11931"/>
                  </a:cubicBezTo>
                  <a:cubicBezTo>
                    <a:pt x="10371" y="11880"/>
                    <a:pt x="10381" y="11827"/>
                    <a:pt x="10360" y="11776"/>
                  </a:cubicBezTo>
                  <a:cubicBezTo>
                    <a:pt x="10371" y="11765"/>
                    <a:pt x="10381" y="11765"/>
                    <a:pt x="10402" y="11755"/>
                  </a:cubicBezTo>
                  <a:cubicBezTo>
                    <a:pt x="10412" y="11723"/>
                    <a:pt x="10443" y="11723"/>
                    <a:pt x="10475" y="11713"/>
                  </a:cubicBezTo>
                  <a:cubicBezTo>
                    <a:pt x="10475" y="11702"/>
                    <a:pt x="10485" y="11692"/>
                    <a:pt x="10496" y="11671"/>
                  </a:cubicBezTo>
                  <a:lnTo>
                    <a:pt x="10506" y="11681"/>
                  </a:lnTo>
                  <a:lnTo>
                    <a:pt x="10526" y="11671"/>
                  </a:lnTo>
                  <a:cubicBezTo>
                    <a:pt x="10526" y="11651"/>
                    <a:pt x="10537" y="11640"/>
                    <a:pt x="10558" y="11630"/>
                  </a:cubicBezTo>
                  <a:cubicBezTo>
                    <a:pt x="10558" y="11619"/>
                    <a:pt x="10568" y="11609"/>
                    <a:pt x="10568" y="11598"/>
                  </a:cubicBezTo>
                  <a:cubicBezTo>
                    <a:pt x="10589" y="11588"/>
                    <a:pt x="10600" y="11588"/>
                    <a:pt x="10621" y="11577"/>
                  </a:cubicBezTo>
                  <a:cubicBezTo>
                    <a:pt x="10631" y="11588"/>
                    <a:pt x="10641" y="11588"/>
                    <a:pt x="10651" y="11588"/>
                  </a:cubicBezTo>
                  <a:cubicBezTo>
                    <a:pt x="10651" y="11577"/>
                    <a:pt x="10651" y="11577"/>
                    <a:pt x="10641" y="11567"/>
                  </a:cubicBezTo>
                  <a:cubicBezTo>
                    <a:pt x="10735" y="11505"/>
                    <a:pt x="10808" y="11432"/>
                    <a:pt x="10860" y="11348"/>
                  </a:cubicBezTo>
                  <a:cubicBezTo>
                    <a:pt x="10870" y="11307"/>
                    <a:pt x="10870" y="11265"/>
                    <a:pt x="10891" y="11223"/>
                  </a:cubicBezTo>
                  <a:cubicBezTo>
                    <a:pt x="10933" y="11161"/>
                    <a:pt x="10922" y="11088"/>
                    <a:pt x="10891" y="11015"/>
                  </a:cubicBezTo>
                  <a:cubicBezTo>
                    <a:pt x="10839" y="11005"/>
                    <a:pt x="10818" y="10973"/>
                    <a:pt x="10818" y="10922"/>
                  </a:cubicBezTo>
                  <a:lnTo>
                    <a:pt x="10818" y="10848"/>
                  </a:lnTo>
                  <a:cubicBezTo>
                    <a:pt x="10808" y="10848"/>
                    <a:pt x="10797" y="10838"/>
                    <a:pt x="10787" y="10838"/>
                  </a:cubicBezTo>
                  <a:cubicBezTo>
                    <a:pt x="10776" y="10818"/>
                    <a:pt x="10776" y="10786"/>
                    <a:pt x="10766" y="10765"/>
                  </a:cubicBezTo>
                  <a:cubicBezTo>
                    <a:pt x="10746" y="10744"/>
                    <a:pt x="10735" y="10714"/>
                    <a:pt x="10725" y="10682"/>
                  </a:cubicBezTo>
                  <a:cubicBezTo>
                    <a:pt x="10704" y="10640"/>
                    <a:pt x="10672" y="10599"/>
                    <a:pt x="10651" y="10557"/>
                  </a:cubicBezTo>
                  <a:cubicBezTo>
                    <a:pt x="10558" y="10557"/>
                    <a:pt x="10537" y="10494"/>
                    <a:pt x="10516" y="10422"/>
                  </a:cubicBezTo>
                  <a:cubicBezTo>
                    <a:pt x="10496" y="10422"/>
                    <a:pt x="10475" y="10411"/>
                    <a:pt x="10454" y="10411"/>
                  </a:cubicBezTo>
                  <a:cubicBezTo>
                    <a:pt x="10454" y="10401"/>
                    <a:pt x="10454" y="10390"/>
                    <a:pt x="10443" y="10380"/>
                  </a:cubicBezTo>
                  <a:lnTo>
                    <a:pt x="10402" y="10380"/>
                  </a:lnTo>
                  <a:cubicBezTo>
                    <a:pt x="10381" y="10380"/>
                    <a:pt x="10360" y="10380"/>
                    <a:pt x="10339" y="10369"/>
                  </a:cubicBezTo>
                  <a:cubicBezTo>
                    <a:pt x="10329" y="10359"/>
                    <a:pt x="10329" y="10349"/>
                    <a:pt x="10318" y="10339"/>
                  </a:cubicBezTo>
                  <a:cubicBezTo>
                    <a:pt x="10297" y="10318"/>
                    <a:pt x="10287" y="10307"/>
                    <a:pt x="10267" y="10297"/>
                  </a:cubicBezTo>
                  <a:cubicBezTo>
                    <a:pt x="10267" y="10276"/>
                    <a:pt x="10246" y="10265"/>
                    <a:pt x="10225" y="10255"/>
                  </a:cubicBezTo>
                  <a:cubicBezTo>
                    <a:pt x="10204" y="10214"/>
                    <a:pt x="10142" y="10245"/>
                    <a:pt x="10110" y="10214"/>
                  </a:cubicBezTo>
                  <a:lnTo>
                    <a:pt x="10100" y="10214"/>
                  </a:lnTo>
                  <a:cubicBezTo>
                    <a:pt x="10017" y="10194"/>
                    <a:pt x="9935" y="10186"/>
                    <a:pt x="9851" y="10186"/>
                  </a:cubicBezTo>
                  <a:cubicBezTo>
                    <a:pt x="9756" y="10186"/>
                    <a:pt x="9659" y="10197"/>
                    <a:pt x="9559" y="10214"/>
                  </a:cubicBezTo>
                  <a:cubicBezTo>
                    <a:pt x="9559" y="10219"/>
                    <a:pt x="9556" y="10221"/>
                    <a:pt x="9552" y="10221"/>
                  </a:cubicBezTo>
                  <a:cubicBezTo>
                    <a:pt x="9548" y="10221"/>
                    <a:pt x="9543" y="10219"/>
                    <a:pt x="9538" y="10214"/>
                  </a:cubicBezTo>
                  <a:cubicBezTo>
                    <a:pt x="9501" y="10228"/>
                    <a:pt x="9463" y="10231"/>
                    <a:pt x="9425" y="10231"/>
                  </a:cubicBezTo>
                  <a:cubicBezTo>
                    <a:pt x="9399" y="10231"/>
                    <a:pt x="9373" y="10230"/>
                    <a:pt x="9348" y="10230"/>
                  </a:cubicBezTo>
                  <a:cubicBezTo>
                    <a:pt x="9305" y="10230"/>
                    <a:pt x="9263" y="10234"/>
                    <a:pt x="9225" y="10255"/>
                  </a:cubicBezTo>
                  <a:cubicBezTo>
                    <a:pt x="9220" y="10260"/>
                    <a:pt x="9217" y="10263"/>
                    <a:pt x="9215" y="10263"/>
                  </a:cubicBezTo>
                  <a:cubicBezTo>
                    <a:pt x="9212" y="10263"/>
                    <a:pt x="9210" y="10260"/>
                    <a:pt x="9205" y="10255"/>
                  </a:cubicBezTo>
                  <a:cubicBezTo>
                    <a:pt x="9163" y="10265"/>
                    <a:pt x="9131" y="10265"/>
                    <a:pt x="9100" y="10297"/>
                  </a:cubicBezTo>
                  <a:cubicBezTo>
                    <a:pt x="9093" y="10297"/>
                    <a:pt x="9086" y="10301"/>
                    <a:pt x="9079" y="10301"/>
                  </a:cubicBezTo>
                  <a:cubicBezTo>
                    <a:pt x="9076" y="10301"/>
                    <a:pt x="9072" y="10300"/>
                    <a:pt x="9069" y="10297"/>
                  </a:cubicBezTo>
                  <a:cubicBezTo>
                    <a:pt x="9048" y="10307"/>
                    <a:pt x="9027" y="10318"/>
                    <a:pt x="9017" y="10339"/>
                  </a:cubicBezTo>
                  <a:cubicBezTo>
                    <a:pt x="8996" y="10359"/>
                    <a:pt x="8955" y="10349"/>
                    <a:pt x="8934" y="10380"/>
                  </a:cubicBezTo>
                  <a:cubicBezTo>
                    <a:pt x="8913" y="10401"/>
                    <a:pt x="8871" y="10390"/>
                    <a:pt x="8851" y="10422"/>
                  </a:cubicBezTo>
                  <a:cubicBezTo>
                    <a:pt x="8819" y="10443"/>
                    <a:pt x="8788" y="10432"/>
                    <a:pt x="8767" y="10464"/>
                  </a:cubicBezTo>
                  <a:cubicBezTo>
                    <a:pt x="8715" y="10505"/>
                    <a:pt x="8652" y="10515"/>
                    <a:pt x="8601" y="10547"/>
                  </a:cubicBezTo>
                  <a:cubicBezTo>
                    <a:pt x="8569" y="10568"/>
                    <a:pt x="8527" y="10557"/>
                    <a:pt x="8517" y="10599"/>
                  </a:cubicBezTo>
                  <a:cubicBezTo>
                    <a:pt x="8465" y="10619"/>
                    <a:pt x="8423" y="10640"/>
                    <a:pt x="8392" y="10682"/>
                  </a:cubicBezTo>
                  <a:lnTo>
                    <a:pt x="8361" y="10714"/>
                  </a:lnTo>
                  <a:lnTo>
                    <a:pt x="8351" y="10714"/>
                  </a:lnTo>
                  <a:cubicBezTo>
                    <a:pt x="8340" y="10744"/>
                    <a:pt x="8330" y="10755"/>
                    <a:pt x="8309" y="10765"/>
                  </a:cubicBezTo>
                  <a:cubicBezTo>
                    <a:pt x="8257" y="10807"/>
                    <a:pt x="8205" y="10869"/>
                    <a:pt x="8143" y="10890"/>
                  </a:cubicBezTo>
                  <a:cubicBezTo>
                    <a:pt x="8122" y="10922"/>
                    <a:pt x="8090" y="10922"/>
                    <a:pt x="8059" y="10932"/>
                  </a:cubicBezTo>
                  <a:cubicBezTo>
                    <a:pt x="8048" y="10953"/>
                    <a:pt x="8028" y="10963"/>
                    <a:pt x="8007" y="10963"/>
                  </a:cubicBezTo>
                  <a:cubicBezTo>
                    <a:pt x="7976" y="11005"/>
                    <a:pt x="7944" y="11057"/>
                    <a:pt x="7893" y="11057"/>
                  </a:cubicBezTo>
                  <a:cubicBezTo>
                    <a:pt x="7882" y="11078"/>
                    <a:pt x="7872" y="11098"/>
                    <a:pt x="7851" y="11098"/>
                  </a:cubicBezTo>
                  <a:cubicBezTo>
                    <a:pt x="7840" y="11151"/>
                    <a:pt x="7809" y="11172"/>
                    <a:pt x="7757" y="11182"/>
                  </a:cubicBezTo>
                  <a:cubicBezTo>
                    <a:pt x="7726" y="11223"/>
                    <a:pt x="7684" y="11255"/>
                    <a:pt x="7632" y="11265"/>
                  </a:cubicBezTo>
                  <a:cubicBezTo>
                    <a:pt x="7632" y="11307"/>
                    <a:pt x="7622" y="11338"/>
                    <a:pt x="7590" y="11348"/>
                  </a:cubicBezTo>
                  <a:lnTo>
                    <a:pt x="7549" y="11348"/>
                  </a:lnTo>
                  <a:lnTo>
                    <a:pt x="7549" y="11390"/>
                  </a:lnTo>
                  <a:cubicBezTo>
                    <a:pt x="7549" y="11401"/>
                    <a:pt x="7539" y="11411"/>
                    <a:pt x="7539" y="11422"/>
                  </a:cubicBezTo>
                  <a:cubicBezTo>
                    <a:pt x="7528" y="11432"/>
                    <a:pt x="7518" y="11432"/>
                    <a:pt x="7507" y="11442"/>
                  </a:cubicBezTo>
                  <a:lnTo>
                    <a:pt x="7507" y="11422"/>
                  </a:lnTo>
                  <a:cubicBezTo>
                    <a:pt x="7497" y="11432"/>
                    <a:pt x="7476" y="11432"/>
                    <a:pt x="7465" y="11432"/>
                  </a:cubicBezTo>
                  <a:cubicBezTo>
                    <a:pt x="7465" y="11442"/>
                    <a:pt x="7455" y="11452"/>
                    <a:pt x="7455" y="11463"/>
                  </a:cubicBezTo>
                  <a:cubicBezTo>
                    <a:pt x="7435" y="11463"/>
                    <a:pt x="7414" y="11484"/>
                    <a:pt x="7414" y="11505"/>
                  </a:cubicBezTo>
                  <a:cubicBezTo>
                    <a:pt x="7403" y="11505"/>
                    <a:pt x="7393" y="11515"/>
                    <a:pt x="7382" y="11515"/>
                  </a:cubicBezTo>
                  <a:lnTo>
                    <a:pt x="7257" y="11640"/>
                  </a:lnTo>
                  <a:cubicBezTo>
                    <a:pt x="7257" y="11651"/>
                    <a:pt x="7247" y="11671"/>
                    <a:pt x="7247" y="11681"/>
                  </a:cubicBezTo>
                  <a:cubicBezTo>
                    <a:pt x="7236" y="11681"/>
                    <a:pt x="7226" y="11681"/>
                    <a:pt x="7215" y="11692"/>
                  </a:cubicBezTo>
                  <a:cubicBezTo>
                    <a:pt x="7205" y="11713"/>
                    <a:pt x="7195" y="11723"/>
                    <a:pt x="7164" y="11723"/>
                  </a:cubicBezTo>
                  <a:cubicBezTo>
                    <a:pt x="7143" y="11755"/>
                    <a:pt x="7111" y="11796"/>
                    <a:pt x="7111" y="11838"/>
                  </a:cubicBezTo>
                  <a:cubicBezTo>
                    <a:pt x="7091" y="11848"/>
                    <a:pt x="7070" y="11848"/>
                    <a:pt x="7049" y="11859"/>
                  </a:cubicBezTo>
                  <a:cubicBezTo>
                    <a:pt x="7049" y="11890"/>
                    <a:pt x="7039" y="11921"/>
                    <a:pt x="6997" y="11931"/>
                  </a:cubicBezTo>
                  <a:lnTo>
                    <a:pt x="6997" y="11973"/>
                  </a:lnTo>
                  <a:lnTo>
                    <a:pt x="6956" y="11973"/>
                  </a:lnTo>
                  <a:cubicBezTo>
                    <a:pt x="6956" y="11994"/>
                    <a:pt x="6935" y="12015"/>
                    <a:pt x="6914" y="12015"/>
                  </a:cubicBezTo>
                  <a:cubicBezTo>
                    <a:pt x="6924" y="12098"/>
                    <a:pt x="6924" y="12098"/>
                    <a:pt x="6861" y="12109"/>
                  </a:cubicBezTo>
                  <a:lnTo>
                    <a:pt x="6841" y="12109"/>
                  </a:lnTo>
                  <a:cubicBezTo>
                    <a:pt x="6831" y="12150"/>
                    <a:pt x="6799" y="12181"/>
                    <a:pt x="6757" y="12192"/>
                  </a:cubicBezTo>
                  <a:cubicBezTo>
                    <a:pt x="6736" y="12202"/>
                    <a:pt x="6726" y="12223"/>
                    <a:pt x="6716" y="12234"/>
                  </a:cubicBezTo>
                  <a:cubicBezTo>
                    <a:pt x="6695" y="12275"/>
                    <a:pt x="6685" y="12317"/>
                    <a:pt x="6664" y="12348"/>
                  </a:cubicBezTo>
                  <a:cubicBezTo>
                    <a:pt x="6653" y="12369"/>
                    <a:pt x="6632" y="12379"/>
                    <a:pt x="6622" y="12389"/>
                  </a:cubicBezTo>
                  <a:cubicBezTo>
                    <a:pt x="6622" y="12494"/>
                    <a:pt x="6549" y="12546"/>
                    <a:pt x="6497" y="12608"/>
                  </a:cubicBezTo>
                  <a:lnTo>
                    <a:pt x="6497" y="12639"/>
                  </a:lnTo>
                  <a:cubicBezTo>
                    <a:pt x="6477" y="12650"/>
                    <a:pt x="6466" y="12650"/>
                    <a:pt x="6456" y="12650"/>
                  </a:cubicBezTo>
                  <a:cubicBezTo>
                    <a:pt x="6456" y="12681"/>
                    <a:pt x="6456" y="12723"/>
                    <a:pt x="6414" y="12733"/>
                  </a:cubicBezTo>
                  <a:cubicBezTo>
                    <a:pt x="6414" y="12764"/>
                    <a:pt x="6393" y="12775"/>
                    <a:pt x="6372" y="12775"/>
                  </a:cubicBezTo>
                  <a:cubicBezTo>
                    <a:pt x="6362" y="12817"/>
                    <a:pt x="6341" y="12858"/>
                    <a:pt x="6331" y="12900"/>
                  </a:cubicBezTo>
                  <a:cubicBezTo>
                    <a:pt x="6320" y="12900"/>
                    <a:pt x="6310" y="12900"/>
                    <a:pt x="6289" y="12910"/>
                  </a:cubicBezTo>
                  <a:lnTo>
                    <a:pt x="6289" y="12942"/>
                  </a:lnTo>
                  <a:cubicBezTo>
                    <a:pt x="6258" y="12973"/>
                    <a:pt x="6227" y="12993"/>
                    <a:pt x="6195" y="13025"/>
                  </a:cubicBezTo>
                  <a:cubicBezTo>
                    <a:pt x="6195" y="13046"/>
                    <a:pt x="6185" y="13067"/>
                    <a:pt x="6164" y="13067"/>
                  </a:cubicBezTo>
                  <a:cubicBezTo>
                    <a:pt x="6164" y="13087"/>
                    <a:pt x="6153" y="13108"/>
                    <a:pt x="6123" y="13118"/>
                  </a:cubicBezTo>
                  <a:cubicBezTo>
                    <a:pt x="6112" y="13160"/>
                    <a:pt x="6091" y="13192"/>
                    <a:pt x="6070" y="13233"/>
                  </a:cubicBezTo>
                  <a:cubicBezTo>
                    <a:pt x="6060" y="13243"/>
                    <a:pt x="6049" y="13243"/>
                    <a:pt x="6039" y="13243"/>
                  </a:cubicBezTo>
                  <a:cubicBezTo>
                    <a:pt x="6039" y="13264"/>
                    <a:pt x="6018" y="13275"/>
                    <a:pt x="5998" y="13285"/>
                  </a:cubicBezTo>
                  <a:cubicBezTo>
                    <a:pt x="5977" y="13317"/>
                    <a:pt x="5945" y="13327"/>
                    <a:pt x="5914" y="13327"/>
                  </a:cubicBezTo>
                  <a:lnTo>
                    <a:pt x="5914" y="13368"/>
                  </a:lnTo>
                  <a:cubicBezTo>
                    <a:pt x="5904" y="13363"/>
                    <a:pt x="5896" y="13361"/>
                    <a:pt x="5889" y="13361"/>
                  </a:cubicBezTo>
                  <a:cubicBezTo>
                    <a:pt x="5883" y="13361"/>
                    <a:pt x="5878" y="13363"/>
                    <a:pt x="5873" y="13368"/>
                  </a:cubicBezTo>
                  <a:cubicBezTo>
                    <a:pt x="5852" y="13379"/>
                    <a:pt x="5841" y="13389"/>
                    <a:pt x="5831" y="13410"/>
                  </a:cubicBezTo>
                  <a:cubicBezTo>
                    <a:pt x="5820" y="13421"/>
                    <a:pt x="5820" y="13441"/>
                    <a:pt x="5820" y="13451"/>
                  </a:cubicBezTo>
                  <a:lnTo>
                    <a:pt x="5820" y="13462"/>
                  </a:lnTo>
                  <a:lnTo>
                    <a:pt x="5799" y="13483"/>
                  </a:lnTo>
                  <a:lnTo>
                    <a:pt x="5779" y="13483"/>
                  </a:lnTo>
                  <a:lnTo>
                    <a:pt x="5779" y="13504"/>
                  </a:lnTo>
                  <a:lnTo>
                    <a:pt x="5748" y="13535"/>
                  </a:lnTo>
                  <a:cubicBezTo>
                    <a:pt x="5727" y="13546"/>
                    <a:pt x="5706" y="13556"/>
                    <a:pt x="5706" y="13576"/>
                  </a:cubicBezTo>
                  <a:cubicBezTo>
                    <a:pt x="5674" y="13597"/>
                    <a:pt x="5674" y="13639"/>
                    <a:pt x="5654" y="13660"/>
                  </a:cubicBezTo>
                  <a:cubicBezTo>
                    <a:pt x="5644" y="13671"/>
                    <a:pt x="5623" y="13681"/>
                    <a:pt x="5623" y="13712"/>
                  </a:cubicBezTo>
                  <a:cubicBezTo>
                    <a:pt x="5570" y="13754"/>
                    <a:pt x="5570" y="13826"/>
                    <a:pt x="5529" y="13868"/>
                  </a:cubicBezTo>
                  <a:lnTo>
                    <a:pt x="5540" y="13868"/>
                  </a:lnTo>
                  <a:cubicBezTo>
                    <a:pt x="5498" y="13920"/>
                    <a:pt x="5498" y="13983"/>
                    <a:pt x="5445" y="14035"/>
                  </a:cubicBezTo>
                  <a:cubicBezTo>
                    <a:pt x="5428" y="14046"/>
                    <a:pt x="5411" y="14054"/>
                    <a:pt x="5394" y="14054"/>
                  </a:cubicBezTo>
                  <a:cubicBezTo>
                    <a:pt x="5380" y="14054"/>
                    <a:pt x="5366" y="14049"/>
                    <a:pt x="5352" y="14035"/>
                  </a:cubicBezTo>
                  <a:lnTo>
                    <a:pt x="5352" y="14025"/>
                  </a:lnTo>
                  <a:lnTo>
                    <a:pt x="5352" y="14004"/>
                  </a:lnTo>
                  <a:cubicBezTo>
                    <a:pt x="5341" y="13972"/>
                    <a:pt x="5341" y="13930"/>
                    <a:pt x="5310" y="13910"/>
                  </a:cubicBezTo>
                  <a:cubicBezTo>
                    <a:pt x="5290" y="13837"/>
                    <a:pt x="5383" y="13775"/>
                    <a:pt x="5310" y="13701"/>
                  </a:cubicBezTo>
                  <a:cubicBezTo>
                    <a:pt x="5279" y="13660"/>
                    <a:pt x="5310" y="13608"/>
                    <a:pt x="5279" y="13566"/>
                  </a:cubicBezTo>
                  <a:cubicBezTo>
                    <a:pt x="5258" y="13546"/>
                    <a:pt x="5258" y="13525"/>
                    <a:pt x="5269" y="13504"/>
                  </a:cubicBezTo>
                  <a:lnTo>
                    <a:pt x="5237" y="13410"/>
                  </a:lnTo>
                  <a:cubicBezTo>
                    <a:pt x="5269" y="13296"/>
                    <a:pt x="5269" y="13181"/>
                    <a:pt x="5227" y="13067"/>
                  </a:cubicBezTo>
                  <a:lnTo>
                    <a:pt x="5227" y="13056"/>
                  </a:lnTo>
                  <a:lnTo>
                    <a:pt x="5227" y="13046"/>
                  </a:lnTo>
                  <a:cubicBezTo>
                    <a:pt x="5227" y="13025"/>
                    <a:pt x="5216" y="13014"/>
                    <a:pt x="5206" y="12993"/>
                  </a:cubicBezTo>
                  <a:cubicBezTo>
                    <a:pt x="5206" y="12983"/>
                    <a:pt x="5206" y="12983"/>
                    <a:pt x="5196" y="12973"/>
                  </a:cubicBezTo>
                  <a:cubicBezTo>
                    <a:pt x="5206" y="12900"/>
                    <a:pt x="5206" y="12838"/>
                    <a:pt x="5196" y="12764"/>
                  </a:cubicBezTo>
                  <a:cubicBezTo>
                    <a:pt x="5206" y="12754"/>
                    <a:pt x="5206" y="12733"/>
                    <a:pt x="5206" y="12723"/>
                  </a:cubicBezTo>
                  <a:cubicBezTo>
                    <a:pt x="5206" y="12702"/>
                    <a:pt x="5206" y="12681"/>
                    <a:pt x="5196" y="12671"/>
                  </a:cubicBezTo>
                  <a:lnTo>
                    <a:pt x="5196" y="12650"/>
                  </a:lnTo>
                  <a:cubicBezTo>
                    <a:pt x="5227" y="12379"/>
                    <a:pt x="5227" y="12119"/>
                    <a:pt x="5196" y="11848"/>
                  </a:cubicBezTo>
                  <a:cubicBezTo>
                    <a:pt x="5175" y="11838"/>
                    <a:pt x="5175" y="11827"/>
                    <a:pt x="5186" y="11817"/>
                  </a:cubicBezTo>
                  <a:lnTo>
                    <a:pt x="5175" y="11796"/>
                  </a:lnTo>
                  <a:cubicBezTo>
                    <a:pt x="5175" y="11786"/>
                    <a:pt x="5175" y="11776"/>
                    <a:pt x="5196" y="11765"/>
                  </a:cubicBezTo>
                  <a:cubicBezTo>
                    <a:pt x="5216" y="11734"/>
                    <a:pt x="5216" y="11713"/>
                    <a:pt x="5196" y="11681"/>
                  </a:cubicBezTo>
                  <a:cubicBezTo>
                    <a:pt x="5186" y="11651"/>
                    <a:pt x="5175" y="11630"/>
                    <a:pt x="5196" y="11598"/>
                  </a:cubicBezTo>
                  <a:cubicBezTo>
                    <a:pt x="5227" y="11556"/>
                    <a:pt x="5216" y="11515"/>
                    <a:pt x="5206" y="11463"/>
                  </a:cubicBezTo>
                  <a:cubicBezTo>
                    <a:pt x="5196" y="11452"/>
                    <a:pt x="5186" y="11432"/>
                    <a:pt x="5186" y="11422"/>
                  </a:cubicBezTo>
                  <a:cubicBezTo>
                    <a:pt x="5186" y="11401"/>
                    <a:pt x="5175" y="11369"/>
                    <a:pt x="5175" y="11348"/>
                  </a:cubicBezTo>
                  <a:cubicBezTo>
                    <a:pt x="5206" y="11255"/>
                    <a:pt x="5175" y="11151"/>
                    <a:pt x="5186" y="11057"/>
                  </a:cubicBezTo>
                  <a:cubicBezTo>
                    <a:pt x="5175" y="11057"/>
                    <a:pt x="5165" y="11047"/>
                    <a:pt x="5154" y="11047"/>
                  </a:cubicBezTo>
                  <a:lnTo>
                    <a:pt x="5154" y="10984"/>
                  </a:lnTo>
                  <a:cubicBezTo>
                    <a:pt x="5175" y="10984"/>
                    <a:pt x="5186" y="10973"/>
                    <a:pt x="5186" y="10953"/>
                  </a:cubicBezTo>
                  <a:lnTo>
                    <a:pt x="5186" y="10890"/>
                  </a:lnTo>
                  <a:cubicBezTo>
                    <a:pt x="5165" y="10859"/>
                    <a:pt x="5175" y="10818"/>
                    <a:pt x="5186" y="10786"/>
                  </a:cubicBezTo>
                  <a:cubicBezTo>
                    <a:pt x="5186" y="10776"/>
                    <a:pt x="5186" y="10765"/>
                    <a:pt x="5196" y="10755"/>
                  </a:cubicBezTo>
                  <a:cubicBezTo>
                    <a:pt x="5237" y="10693"/>
                    <a:pt x="5196" y="10619"/>
                    <a:pt x="5227" y="10557"/>
                  </a:cubicBezTo>
                  <a:lnTo>
                    <a:pt x="5227" y="10536"/>
                  </a:lnTo>
                  <a:cubicBezTo>
                    <a:pt x="5237" y="10526"/>
                    <a:pt x="5258" y="10515"/>
                    <a:pt x="5269" y="10505"/>
                  </a:cubicBezTo>
                  <a:cubicBezTo>
                    <a:pt x="5279" y="10474"/>
                    <a:pt x="5290" y="10464"/>
                    <a:pt x="5310" y="10453"/>
                  </a:cubicBezTo>
                  <a:cubicBezTo>
                    <a:pt x="5320" y="10422"/>
                    <a:pt x="5331" y="10401"/>
                    <a:pt x="5362" y="10380"/>
                  </a:cubicBezTo>
                  <a:lnTo>
                    <a:pt x="5362" y="10297"/>
                  </a:lnTo>
                  <a:lnTo>
                    <a:pt x="5404" y="10297"/>
                  </a:lnTo>
                  <a:lnTo>
                    <a:pt x="5404" y="10255"/>
                  </a:lnTo>
                  <a:cubicBezTo>
                    <a:pt x="5425" y="10255"/>
                    <a:pt x="5448" y="10254"/>
                    <a:pt x="5471" y="10254"/>
                  </a:cubicBezTo>
                  <a:cubicBezTo>
                    <a:pt x="5505" y="10254"/>
                    <a:pt x="5540" y="10257"/>
                    <a:pt x="5570" y="10276"/>
                  </a:cubicBezTo>
                  <a:cubicBezTo>
                    <a:pt x="5584" y="10289"/>
                    <a:pt x="5599" y="10293"/>
                    <a:pt x="5615" y="10293"/>
                  </a:cubicBezTo>
                  <a:cubicBezTo>
                    <a:pt x="5637" y="10293"/>
                    <a:pt x="5661" y="10286"/>
                    <a:pt x="5685" y="10286"/>
                  </a:cubicBezTo>
                  <a:cubicBezTo>
                    <a:pt x="5695" y="10265"/>
                    <a:pt x="5706" y="10255"/>
                    <a:pt x="5737" y="10245"/>
                  </a:cubicBezTo>
                  <a:cubicBezTo>
                    <a:pt x="5737" y="10224"/>
                    <a:pt x="5748" y="10214"/>
                    <a:pt x="5779" y="10203"/>
                  </a:cubicBezTo>
                  <a:cubicBezTo>
                    <a:pt x="5789" y="10182"/>
                    <a:pt x="5810" y="10161"/>
                    <a:pt x="5831" y="10130"/>
                  </a:cubicBezTo>
                  <a:cubicBezTo>
                    <a:pt x="5904" y="10110"/>
                    <a:pt x="5924" y="10026"/>
                    <a:pt x="5987" y="9995"/>
                  </a:cubicBezTo>
                  <a:cubicBezTo>
                    <a:pt x="6039" y="9922"/>
                    <a:pt x="6133" y="9881"/>
                    <a:pt x="6164" y="9797"/>
                  </a:cubicBezTo>
                  <a:cubicBezTo>
                    <a:pt x="6174" y="9797"/>
                    <a:pt x="6185" y="9797"/>
                    <a:pt x="6195" y="9786"/>
                  </a:cubicBezTo>
                  <a:cubicBezTo>
                    <a:pt x="6206" y="9766"/>
                    <a:pt x="6216" y="9745"/>
                    <a:pt x="6237" y="9745"/>
                  </a:cubicBezTo>
                  <a:cubicBezTo>
                    <a:pt x="6237" y="9714"/>
                    <a:pt x="6258" y="9703"/>
                    <a:pt x="6278" y="9703"/>
                  </a:cubicBezTo>
                  <a:cubicBezTo>
                    <a:pt x="6278" y="9672"/>
                    <a:pt x="6289" y="9661"/>
                    <a:pt x="6320" y="9651"/>
                  </a:cubicBezTo>
                  <a:cubicBezTo>
                    <a:pt x="6320" y="9631"/>
                    <a:pt x="6331" y="9620"/>
                    <a:pt x="6362" y="9610"/>
                  </a:cubicBezTo>
                  <a:cubicBezTo>
                    <a:pt x="6362" y="9599"/>
                    <a:pt x="6362" y="9589"/>
                    <a:pt x="6352" y="9578"/>
                  </a:cubicBezTo>
                  <a:cubicBezTo>
                    <a:pt x="6372" y="9568"/>
                    <a:pt x="6372" y="9557"/>
                    <a:pt x="6382" y="9547"/>
                  </a:cubicBezTo>
                  <a:cubicBezTo>
                    <a:pt x="6403" y="9547"/>
                    <a:pt x="6414" y="9527"/>
                    <a:pt x="6414" y="9506"/>
                  </a:cubicBezTo>
                  <a:lnTo>
                    <a:pt x="6414" y="9495"/>
                  </a:lnTo>
                  <a:cubicBezTo>
                    <a:pt x="6435" y="9495"/>
                    <a:pt x="6456" y="9485"/>
                    <a:pt x="6456" y="9464"/>
                  </a:cubicBezTo>
                  <a:cubicBezTo>
                    <a:pt x="6466" y="9464"/>
                    <a:pt x="6477" y="9453"/>
                    <a:pt x="6497" y="9453"/>
                  </a:cubicBezTo>
                  <a:cubicBezTo>
                    <a:pt x="6518" y="9453"/>
                    <a:pt x="6549" y="9443"/>
                    <a:pt x="6570" y="9443"/>
                  </a:cubicBezTo>
                  <a:cubicBezTo>
                    <a:pt x="6570" y="9422"/>
                    <a:pt x="6570" y="9391"/>
                    <a:pt x="6581" y="9370"/>
                  </a:cubicBezTo>
                  <a:cubicBezTo>
                    <a:pt x="6602" y="9339"/>
                    <a:pt x="6612" y="9318"/>
                    <a:pt x="6612" y="9277"/>
                  </a:cubicBezTo>
                  <a:cubicBezTo>
                    <a:pt x="6612" y="9245"/>
                    <a:pt x="6622" y="9214"/>
                    <a:pt x="6653" y="9193"/>
                  </a:cubicBezTo>
                  <a:lnTo>
                    <a:pt x="6716" y="9131"/>
                  </a:lnTo>
                  <a:lnTo>
                    <a:pt x="6726" y="9131"/>
                  </a:lnTo>
                  <a:lnTo>
                    <a:pt x="6747" y="9110"/>
                  </a:lnTo>
                  <a:cubicBezTo>
                    <a:pt x="6758" y="9113"/>
                    <a:pt x="6767" y="9115"/>
                    <a:pt x="6776" y="9115"/>
                  </a:cubicBezTo>
                  <a:cubicBezTo>
                    <a:pt x="6824" y="9115"/>
                    <a:pt x="6860" y="9077"/>
                    <a:pt x="6903" y="9068"/>
                  </a:cubicBezTo>
                  <a:cubicBezTo>
                    <a:pt x="6914" y="9058"/>
                    <a:pt x="6914" y="9048"/>
                    <a:pt x="6914" y="9037"/>
                  </a:cubicBezTo>
                  <a:cubicBezTo>
                    <a:pt x="6935" y="9037"/>
                    <a:pt x="6945" y="9037"/>
                    <a:pt x="6956" y="9027"/>
                  </a:cubicBezTo>
                  <a:cubicBezTo>
                    <a:pt x="7007" y="9027"/>
                    <a:pt x="7007" y="8985"/>
                    <a:pt x="6997" y="8953"/>
                  </a:cubicBezTo>
                  <a:lnTo>
                    <a:pt x="7007" y="8953"/>
                  </a:lnTo>
                  <a:cubicBezTo>
                    <a:pt x="7007" y="8943"/>
                    <a:pt x="7018" y="8943"/>
                    <a:pt x="7028" y="8943"/>
                  </a:cubicBezTo>
                  <a:lnTo>
                    <a:pt x="7028" y="8912"/>
                  </a:lnTo>
                  <a:cubicBezTo>
                    <a:pt x="7060" y="8881"/>
                    <a:pt x="7111" y="8860"/>
                    <a:pt x="7164" y="8860"/>
                  </a:cubicBezTo>
                  <a:cubicBezTo>
                    <a:pt x="7164" y="8849"/>
                    <a:pt x="7164" y="8839"/>
                    <a:pt x="7174" y="8829"/>
                  </a:cubicBezTo>
                  <a:cubicBezTo>
                    <a:pt x="7195" y="8819"/>
                    <a:pt x="7215" y="8819"/>
                    <a:pt x="7236" y="8808"/>
                  </a:cubicBezTo>
                  <a:cubicBezTo>
                    <a:pt x="7247" y="8777"/>
                    <a:pt x="7247" y="8745"/>
                    <a:pt x="7247" y="8714"/>
                  </a:cubicBezTo>
                  <a:cubicBezTo>
                    <a:pt x="7257" y="8694"/>
                    <a:pt x="7268" y="8662"/>
                    <a:pt x="7278" y="8662"/>
                  </a:cubicBezTo>
                  <a:cubicBezTo>
                    <a:pt x="7393" y="8610"/>
                    <a:pt x="7507" y="8569"/>
                    <a:pt x="7622" y="8527"/>
                  </a:cubicBezTo>
                  <a:cubicBezTo>
                    <a:pt x="7632" y="8506"/>
                    <a:pt x="7643" y="8495"/>
                    <a:pt x="7664" y="8475"/>
                  </a:cubicBezTo>
                  <a:lnTo>
                    <a:pt x="7664" y="8465"/>
                  </a:lnTo>
                  <a:cubicBezTo>
                    <a:pt x="7694" y="8444"/>
                    <a:pt x="7726" y="8433"/>
                    <a:pt x="7747" y="8391"/>
                  </a:cubicBezTo>
                  <a:cubicBezTo>
                    <a:pt x="7778" y="8381"/>
                    <a:pt x="7819" y="8391"/>
                    <a:pt x="7830" y="8340"/>
                  </a:cubicBezTo>
                  <a:lnTo>
                    <a:pt x="7830" y="8329"/>
                  </a:lnTo>
                  <a:lnTo>
                    <a:pt x="7840" y="8319"/>
                  </a:lnTo>
                  <a:lnTo>
                    <a:pt x="7872" y="8287"/>
                  </a:lnTo>
                  <a:cubicBezTo>
                    <a:pt x="7893" y="8266"/>
                    <a:pt x="7913" y="8256"/>
                    <a:pt x="7934" y="8245"/>
                  </a:cubicBezTo>
                  <a:lnTo>
                    <a:pt x="7934" y="8225"/>
                  </a:lnTo>
                  <a:cubicBezTo>
                    <a:pt x="7960" y="8220"/>
                    <a:pt x="7986" y="8217"/>
                    <a:pt x="8011" y="8217"/>
                  </a:cubicBezTo>
                  <a:cubicBezTo>
                    <a:pt x="8036" y="8217"/>
                    <a:pt x="8059" y="8220"/>
                    <a:pt x="8080" y="8225"/>
                  </a:cubicBezTo>
                  <a:cubicBezTo>
                    <a:pt x="8090" y="8215"/>
                    <a:pt x="8090" y="8215"/>
                    <a:pt x="8090" y="8204"/>
                  </a:cubicBezTo>
                  <a:cubicBezTo>
                    <a:pt x="8143" y="8194"/>
                    <a:pt x="8194" y="8194"/>
                    <a:pt x="8257" y="8183"/>
                  </a:cubicBezTo>
                  <a:cubicBezTo>
                    <a:pt x="8257" y="8162"/>
                    <a:pt x="8267" y="8152"/>
                    <a:pt x="8288" y="8141"/>
                  </a:cubicBezTo>
                  <a:cubicBezTo>
                    <a:pt x="8309" y="8058"/>
                    <a:pt x="8413" y="8027"/>
                    <a:pt x="8434" y="7944"/>
                  </a:cubicBezTo>
                  <a:cubicBezTo>
                    <a:pt x="8465" y="7912"/>
                    <a:pt x="8507" y="7881"/>
                    <a:pt x="8548" y="7850"/>
                  </a:cubicBezTo>
                  <a:cubicBezTo>
                    <a:pt x="8538" y="7787"/>
                    <a:pt x="8538" y="7715"/>
                    <a:pt x="8559" y="7652"/>
                  </a:cubicBezTo>
                  <a:cubicBezTo>
                    <a:pt x="8601" y="7642"/>
                    <a:pt x="8631" y="7632"/>
                    <a:pt x="8673" y="7621"/>
                  </a:cubicBezTo>
                  <a:cubicBezTo>
                    <a:pt x="8726" y="7611"/>
                    <a:pt x="8746" y="7579"/>
                    <a:pt x="8767" y="7527"/>
                  </a:cubicBezTo>
                  <a:cubicBezTo>
                    <a:pt x="8788" y="7486"/>
                    <a:pt x="8798" y="7444"/>
                    <a:pt x="8819" y="7402"/>
                  </a:cubicBezTo>
                  <a:cubicBezTo>
                    <a:pt x="8840" y="7392"/>
                    <a:pt x="8861" y="7392"/>
                    <a:pt x="8881" y="7382"/>
                  </a:cubicBezTo>
                  <a:cubicBezTo>
                    <a:pt x="8881" y="7350"/>
                    <a:pt x="8892" y="7329"/>
                    <a:pt x="8923" y="7308"/>
                  </a:cubicBezTo>
                  <a:cubicBezTo>
                    <a:pt x="8944" y="7257"/>
                    <a:pt x="8934" y="7194"/>
                    <a:pt x="8965" y="7142"/>
                  </a:cubicBezTo>
                  <a:cubicBezTo>
                    <a:pt x="8996" y="7058"/>
                    <a:pt x="9048" y="6986"/>
                    <a:pt x="9017" y="6903"/>
                  </a:cubicBezTo>
                  <a:cubicBezTo>
                    <a:pt x="9038" y="6892"/>
                    <a:pt x="9038" y="6861"/>
                    <a:pt x="9059" y="6850"/>
                  </a:cubicBezTo>
                  <a:lnTo>
                    <a:pt x="9048" y="6850"/>
                  </a:lnTo>
                  <a:cubicBezTo>
                    <a:pt x="9090" y="6809"/>
                    <a:pt x="9069" y="6757"/>
                    <a:pt x="9090" y="6715"/>
                  </a:cubicBezTo>
                  <a:cubicBezTo>
                    <a:pt x="9090" y="6704"/>
                    <a:pt x="9090" y="6694"/>
                    <a:pt x="9100" y="6684"/>
                  </a:cubicBezTo>
                  <a:cubicBezTo>
                    <a:pt x="9163" y="6570"/>
                    <a:pt x="9059" y="6507"/>
                    <a:pt x="9006" y="6434"/>
                  </a:cubicBezTo>
                  <a:cubicBezTo>
                    <a:pt x="9006" y="6424"/>
                    <a:pt x="8996" y="6413"/>
                    <a:pt x="8985" y="6413"/>
                  </a:cubicBezTo>
                  <a:cubicBezTo>
                    <a:pt x="8985" y="6403"/>
                    <a:pt x="8985" y="6392"/>
                    <a:pt x="8975" y="6392"/>
                  </a:cubicBezTo>
                  <a:cubicBezTo>
                    <a:pt x="8965" y="6382"/>
                    <a:pt x="8944" y="6382"/>
                    <a:pt x="8923" y="6382"/>
                  </a:cubicBezTo>
                  <a:cubicBezTo>
                    <a:pt x="8902" y="6371"/>
                    <a:pt x="8880" y="6369"/>
                    <a:pt x="8857" y="6369"/>
                  </a:cubicBezTo>
                  <a:cubicBezTo>
                    <a:pt x="8840" y="6369"/>
                    <a:pt x="8822" y="6370"/>
                    <a:pt x="8804" y="6370"/>
                  </a:cubicBezTo>
                  <a:cubicBezTo>
                    <a:pt x="8777" y="6370"/>
                    <a:pt x="8751" y="6367"/>
                    <a:pt x="8726" y="6350"/>
                  </a:cubicBezTo>
                  <a:cubicBezTo>
                    <a:pt x="8705" y="6340"/>
                    <a:pt x="8694" y="6340"/>
                    <a:pt x="8673" y="6340"/>
                  </a:cubicBezTo>
                  <a:cubicBezTo>
                    <a:pt x="8664" y="6336"/>
                    <a:pt x="8658" y="6333"/>
                    <a:pt x="8651" y="6333"/>
                  </a:cubicBezTo>
                  <a:cubicBezTo>
                    <a:pt x="8642" y="6333"/>
                    <a:pt x="8634" y="6338"/>
                    <a:pt x="8621" y="6350"/>
                  </a:cubicBezTo>
                  <a:cubicBezTo>
                    <a:pt x="8603" y="6345"/>
                    <a:pt x="8581" y="6339"/>
                    <a:pt x="8560" y="6339"/>
                  </a:cubicBezTo>
                  <a:cubicBezTo>
                    <a:pt x="8545" y="6339"/>
                    <a:pt x="8530" y="6342"/>
                    <a:pt x="8517" y="6350"/>
                  </a:cubicBezTo>
                  <a:cubicBezTo>
                    <a:pt x="8483" y="6344"/>
                    <a:pt x="8449" y="6341"/>
                    <a:pt x="8416" y="6341"/>
                  </a:cubicBezTo>
                  <a:cubicBezTo>
                    <a:pt x="8351" y="6341"/>
                    <a:pt x="8288" y="6350"/>
                    <a:pt x="8226" y="6350"/>
                  </a:cubicBezTo>
                  <a:cubicBezTo>
                    <a:pt x="8173" y="6392"/>
                    <a:pt x="8111" y="6392"/>
                    <a:pt x="8059" y="6392"/>
                  </a:cubicBezTo>
                  <a:cubicBezTo>
                    <a:pt x="8059" y="6424"/>
                    <a:pt x="8048" y="6445"/>
                    <a:pt x="8048" y="6465"/>
                  </a:cubicBezTo>
                  <a:cubicBezTo>
                    <a:pt x="8038" y="6465"/>
                    <a:pt x="8018" y="6475"/>
                    <a:pt x="8007" y="6475"/>
                  </a:cubicBezTo>
                  <a:cubicBezTo>
                    <a:pt x="7986" y="6507"/>
                    <a:pt x="7955" y="6517"/>
                    <a:pt x="7923" y="6517"/>
                  </a:cubicBezTo>
                  <a:cubicBezTo>
                    <a:pt x="7903" y="6570"/>
                    <a:pt x="7851" y="6559"/>
                    <a:pt x="7809" y="6570"/>
                  </a:cubicBezTo>
                  <a:cubicBezTo>
                    <a:pt x="7789" y="6580"/>
                    <a:pt x="7768" y="6600"/>
                    <a:pt x="7757" y="6611"/>
                  </a:cubicBezTo>
                  <a:lnTo>
                    <a:pt x="7726" y="6611"/>
                  </a:lnTo>
                  <a:cubicBezTo>
                    <a:pt x="7715" y="6621"/>
                    <a:pt x="7715" y="6632"/>
                    <a:pt x="7715" y="6642"/>
                  </a:cubicBezTo>
                  <a:lnTo>
                    <a:pt x="7674" y="6642"/>
                  </a:lnTo>
                  <a:cubicBezTo>
                    <a:pt x="7664" y="6653"/>
                    <a:pt x="7664" y="6663"/>
                    <a:pt x="7664" y="6674"/>
                  </a:cubicBezTo>
                  <a:cubicBezTo>
                    <a:pt x="7611" y="6694"/>
                    <a:pt x="7559" y="6704"/>
                    <a:pt x="7507" y="6725"/>
                  </a:cubicBezTo>
                  <a:cubicBezTo>
                    <a:pt x="7497" y="6746"/>
                    <a:pt x="7486" y="6767"/>
                    <a:pt x="7465" y="6767"/>
                  </a:cubicBezTo>
                  <a:cubicBezTo>
                    <a:pt x="7455" y="6788"/>
                    <a:pt x="7445" y="6809"/>
                    <a:pt x="7424" y="6809"/>
                  </a:cubicBezTo>
                  <a:cubicBezTo>
                    <a:pt x="7414" y="6829"/>
                    <a:pt x="7403" y="6850"/>
                    <a:pt x="7382" y="6861"/>
                  </a:cubicBezTo>
                  <a:cubicBezTo>
                    <a:pt x="7372" y="6892"/>
                    <a:pt x="7351" y="6934"/>
                    <a:pt x="7330" y="6975"/>
                  </a:cubicBezTo>
                  <a:cubicBezTo>
                    <a:pt x="7320" y="6975"/>
                    <a:pt x="7310" y="6975"/>
                    <a:pt x="7299" y="6986"/>
                  </a:cubicBezTo>
                  <a:cubicBezTo>
                    <a:pt x="7299" y="7007"/>
                    <a:pt x="7278" y="7017"/>
                    <a:pt x="7257" y="7028"/>
                  </a:cubicBezTo>
                  <a:cubicBezTo>
                    <a:pt x="7247" y="7048"/>
                    <a:pt x="7236" y="7058"/>
                    <a:pt x="7205" y="7058"/>
                  </a:cubicBezTo>
                  <a:lnTo>
                    <a:pt x="7205" y="7090"/>
                  </a:lnTo>
                  <a:cubicBezTo>
                    <a:pt x="7143" y="7100"/>
                    <a:pt x="7132" y="7163"/>
                    <a:pt x="7081" y="7183"/>
                  </a:cubicBezTo>
                  <a:cubicBezTo>
                    <a:pt x="7070" y="7225"/>
                    <a:pt x="7039" y="7257"/>
                    <a:pt x="7007" y="7278"/>
                  </a:cubicBezTo>
                  <a:cubicBezTo>
                    <a:pt x="6997" y="7298"/>
                    <a:pt x="6986" y="7308"/>
                    <a:pt x="6966" y="7319"/>
                  </a:cubicBezTo>
                  <a:cubicBezTo>
                    <a:pt x="6956" y="7371"/>
                    <a:pt x="6924" y="7392"/>
                    <a:pt x="6882" y="7402"/>
                  </a:cubicBezTo>
                  <a:cubicBezTo>
                    <a:pt x="6872" y="7423"/>
                    <a:pt x="6861" y="7444"/>
                    <a:pt x="6841" y="7444"/>
                  </a:cubicBezTo>
                  <a:cubicBezTo>
                    <a:pt x="6810" y="7486"/>
                    <a:pt x="6789" y="7527"/>
                    <a:pt x="6757" y="7569"/>
                  </a:cubicBezTo>
                  <a:cubicBezTo>
                    <a:pt x="6726" y="7662"/>
                    <a:pt x="6685" y="7746"/>
                    <a:pt x="6653" y="7840"/>
                  </a:cubicBezTo>
                  <a:cubicBezTo>
                    <a:pt x="6632" y="7861"/>
                    <a:pt x="6612" y="7881"/>
                    <a:pt x="6581" y="7902"/>
                  </a:cubicBezTo>
                  <a:cubicBezTo>
                    <a:pt x="6581" y="7965"/>
                    <a:pt x="6539" y="7996"/>
                    <a:pt x="6507" y="8037"/>
                  </a:cubicBezTo>
                  <a:cubicBezTo>
                    <a:pt x="6497" y="8058"/>
                    <a:pt x="6497" y="8079"/>
                    <a:pt x="6487" y="8110"/>
                  </a:cubicBezTo>
                  <a:cubicBezTo>
                    <a:pt x="6477" y="8110"/>
                    <a:pt x="6466" y="8120"/>
                    <a:pt x="6456" y="8120"/>
                  </a:cubicBezTo>
                  <a:cubicBezTo>
                    <a:pt x="6466" y="8131"/>
                    <a:pt x="6466" y="8141"/>
                    <a:pt x="6456" y="8152"/>
                  </a:cubicBezTo>
                  <a:cubicBezTo>
                    <a:pt x="6435" y="8173"/>
                    <a:pt x="6435" y="8183"/>
                    <a:pt x="6456" y="8204"/>
                  </a:cubicBezTo>
                  <a:lnTo>
                    <a:pt x="6466" y="8204"/>
                  </a:lnTo>
                  <a:cubicBezTo>
                    <a:pt x="6456" y="8215"/>
                    <a:pt x="6456" y="8225"/>
                    <a:pt x="6445" y="8225"/>
                  </a:cubicBezTo>
                  <a:cubicBezTo>
                    <a:pt x="6435" y="8235"/>
                    <a:pt x="6424" y="8235"/>
                    <a:pt x="6414" y="8235"/>
                  </a:cubicBezTo>
                  <a:cubicBezTo>
                    <a:pt x="6403" y="8245"/>
                    <a:pt x="6414" y="8266"/>
                    <a:pt x="6414" y="8277"/>
                  </a:cubicBezTo>
                  <a:cubicBezTo>
                    <a:pt x="6403" y="8298"/>
                    <a:pt x="6393" y="8308"/>
                    <a:pt x="6372" y="8329"/>
                  </a:cubicBezTo>
                  <a:cubicBezTo>
                    <a:pt x="6382" y="8381"/>
                    <a:pt x="6362" y="8444"/>
                    <a:pt x="6414" y="8485"/>
                  </a:cubicBezTo>
                  <a:cubicBezTo>
                    <a:pt x="6414" y="8516"/>
                    <a:pt x="6414" y="8537"/>
                    <a:pt x="6403" y="8569"/>
                  </a:cubicBezTo>
                  <a:cubicBezTo>
                    <a:pt x="6409" y="8569"/>
                    <a:pt x="6412" y="8571"/>
                    <a:pt x="6414" y="8574"/>
                  </a:cubicBezTo>
                  <a:lnTo>
                    <a:pt x="6414" y="8574"/>
                  </a:lnTo>
                  <a:lnTo>
                    <a:pt x="6403" y="8569"/>
                  </a:lnTo>
                  <a:cubicBezTo>
                    <a:pt x="6393" y="8569"/>
                    <a:pt x="6382" y="8579"/>
                    <a:pt x="6372" y="8579"/>
                  </a:cubicBezTo>
                  <a:cubicBezTo>
                    <a:pt x="6372" y="8620"/>
                    <a:pt x="6372" y="8652"/>
                    <a:pt x="6362" y="8694"/>
                  </a:cubicBezTo>
                  <a:cubicBezTo>
                    <a:pt x="6372" y="8694"/>
                    <a:pt x="6372" y="8694"/>
                    <a:pt x="6372" y="8704"/>
                  </a:cubicBezTo>
                  <a:lnTo>
                    <a:pt x="6362" y="8694"/>
                  </a:lnTo>
                  <a:cubicBezTo>
                    <a:pt x="6352" y="8704"/>
                    <a:pt x="6341" y="8704"/>
                    <a:pt x="6331" y="8704"/>
                  </a:cubicBezTo>
                  <a:cubicBezTo>
                    <a:pt x="6331" y="8714"/>
                    <a:pt x="6331" y="8724"/>
                    <a:pt x="6320" y="8735"/>
                  </a:cubicBezTo>
                  <a:cubicBezTo>
                    <a:pt x="6310" y="8745"/>
                    <a:pt x="6299" y="8745"/>
                    <a:pt x="6289" y="8745"/>
                  </a:cubicBezTo>
                  <a:cubicBezTo>
                    <a:pt x="6289" y="8766"/>
                    <a:pt x="6268" y="8777"/>
                    <a:pt x="6248" y="8787"/>
                  </a:cubicBezTo>
                  <a:cubicBezTo>
                    <a:pt x="6248" y="8849"/>
                    <a:pt x="6237" y="8923"/>
                    <a:pt x="6237" y="8985"/>
                  </a:cubicBezTo>
                  <a:cubicBezTo>
                    <a:pt x="6195" y="9006"/>
                    <a:pt x="6195" y="9037"/>
                    <a:pt x="6206" y="9078"/>
                  </a:cubicBezTo>
                  <a:cubicBezTo>
                    <a:pt x="6195" y="9089"/>
                    <a:pt x="6195" y="9099"/>
                    <a:pt x="6195" y="9110"/>
                  </a:cubicBezTo>
                  <a:cubicBezTo>
                    <a:pt x="6185" y="9110"/>
                    <a:pt x="6174" y="9110"/>
                    <a:pt x="6153" y="9120"/>
                  </a:cubicBezTo>
                  <a:cubicBezTo>
                    <a:pt x="6153" y="9162"/>
                    <a:pt x="6133" y="9203"/>
                    <a:pt x="6081" y="9214"/>
                  </a:cubicBezTo>
                  <a:cubicBezTo>
                    <a:pt x="6081" y="9235"/>
                    <a:pt x="6060" y="9245"/>
                    <a:pt x="6039" y="9256"/>
                  </a:cubicBezTo>
                  <a:cubicBezTo>
                    <a:pt x="6008" y="9328"/>
                    <a:pt x="5956" y="9402"/>
                    <a:pt x="5873" y="9412"/>
                  </a:cubicBezTo>
                  <a:cubicBezTo>
                    <a:pt x="5852" y="9432"/>
                    <a:pt x="5841" y="9443"/>
                    <a:pt x="5820" y="9453"/>
                  </a:cubicBezTo>
                  <a:cubicBezTo>
                    <a:pt x="5820" y="9485"/>
                    <a:pt x="5810" y="9516"/>
                    <a:pt x="5779" y="9537"/>
                  </a:cubicBezTo>
                  <a:lnTo>
                    <a:pt x="5779" y="9568"/>
                  </a:lnTo>
                  <a:cubicBezTo>
                    <a:pt x="5737" y="9589"/>
                    <a:pt x="5695" y="9610"/>
                    <a:pt x="5664" y="9631"/>
                  </a:cubicBezTo>
                  <a:cubicBezTo>
                    <a:pt x="5623" y="9661"/>
                    <a:pt x="5581" y="9693"/>
                    <a:pt x="5540" y="9714"/>
                  </a:cubicBezTo>
                  <a:cubicBezTo>
                    <a:pt x="5508" y="9766"/>
                    <a:pt x="5466" y="9818"/>
                    <a:pt x="5435" y="9870"/>
                  </a:cubicBezTo>
                  <a:cubicBezTo>
                    <a:pt x="5404" y="9891"/>
                    <a:pt x="5362" y="9901"/>
                    <a:pt x="5320" y="9922"/>
                  </a:cubicBezTo>
                  <a:cubicBezTo>
                    <a:pt x="5320" y="9943"/>
                    <a:pt x="5310" y="9964"/>
                    <a:pt x="5279" y="9964"/>
                  </a:cubicBezTo>
                  <a:cubicBezTo>
                    <a:pt x="5269" y="9995"/>
                    <a:pt x="5248" y="9995"/>
                    <a:pt x="5227" y="10005"/>
                  </a:cubicBezTo>
                  <a:cubicBezTo>
                    <a:pt x="5237" y="9995"/>
                    <a:pt x="5248" y="9974"/>
                    <a:pt x="5237" y="9953"/>
                  </a:cubicBezTo>
                  <a:cubicBezTo>
                    <a:pt x="5206" y="9901"/>
                    <a:pt x="5227" y="9849"/>
                    <a:pt x="5237" y="9786"/>
                  </a:cubicBezTo>
                  <a:cubicBezTo>
                    <a:pt x="5237" y="9651"/>
                    <a:pt x="5227" y="9506"/>
                    <a:pt x="5227" y="9370"/>
                  </a:cubicBezTo>
                  <a:cubicBezTo>
                    <a:pt x="5248" y="9287"/>
                    <a:pt x="5237" y="9203"/>
                    <a:pt x="5237" y="9120"/>
                  </a:cubicBezTo>
                  <a:cubicBezTo>
                    <a:pt x="5248" y="9110"/>
                    <a:pt x="5258" y="9110"/>
                    <a:pt x="5269" y="9099"/>
                  </a:cubicBezTo>
                  <a:cubicBezTo>
                    <a:pt x="5258" y="9089"/>
                    <a:pt x="5269" y="9078"/>
                    <a:pt x="5279" y="9078"/>
                  </a:cubicBezTo>
                  <a:cubicBezTo>
                    <a:pt x="5279" y="9048"/>
                    <a:pt x="5269" y="9016"/>
                    <a:pt x="5269" y="8995"/>
                  </a:cubicBezTo>
                  <a:cubicBezTo>
                    <a:pt x="5269" y="8953"/>
                    <a:pt x="5279" y="8912"/>
                    <a:pt x="5279" y="8870"/>
                  </a:cubicBezTo>
                  <a:cubicBezTo>
                    <a:pt x="5290" y="8860"/>
                    <a:pt x="5300" y="8860"/>
                    <a:pt x="5310" y="8849"/>
                  </a:cubicBezTo>
                  <a:lnTo>
                    <a:pt x="5310" y="8756"/>
                  </a:lnTo>
                  <a:cubicBezTo>
                    <a:pt x="5300" y="8735"/>
                    <a:pt x="5290" y="8735"/>
                    <a:pt x="5279" y="8735"/>
                  </a:cubicBezTo>
                  <a:cubicBezTo>
                    <a:pt x="5279" y="8694"/>
                    <a:pt x="5290" y="8662"/>
                    <a:pt x="5290" y="8620"/>
                  </a:cubicBezTo>
                  <a:cubicBezTo>
                    <a:pt x="5300" y="8620"/>
                    <a:pt x="5310" y="8620"/>
                    <a:pt x="5320" y="8610"/>
                  </a:cubicBezTo>
                  <a:cubicBezTo>
                    <a:pt x="5300" y="8537"/>
                    <a:pt x="5310" y="8475"/>
                    <a:pt x="5320" y="8402"/>
                  </a:cubicBezTo>
                  <a:cubicBezTo>
                    <a:pt x="5341" y="8350"/>
                    <a:pt x="5352" y="8287"/>
                    <a:pt x="5310" y="8235"/>
                  </a:cubicBezTo>
                  <a:cubicBezTo>
                    <a:pt x="5300" y="8183"/>
                    <a:pt x="5300" y="8131"/>
                    <a:pt x="5310" y="8079"/>
                  </a:cubicBezTo>
                  <a:cubicBezTo>
                    <a:pt x="5258" y="7944"/>
                    <a:pt x="5341" y="7787"/>
                    <a:pt x="5269" y="7652"/>
                  </a:cubicBezTo>
                  <a:cubicBezTo>
                    <a:pt x="5258" y="7642"/>
                    <a:pt x="5248" y="7642"/>
                    <a:pt x="5237" y="7642"/>
                  </a:cubicBezTo>
                  <a:cubicBezTo>
                    <a:pt x="5237" y="7632"/>
                    <a:pt x="5227" y="7621"/>
                    <a:pt x="5227" y="7611"/>
                  </a:cubicBezTo>
                  <a:cubicBezTo>
                    <a:pt x="5196" y="7579"/>
                    <a:pt x="5206" y="7548"/>
                    <a:pt x="5216" y="7517"/>
                  </a:cubicBezTo>
                  <a:cubicBezTo>
                    <a:pt x="5237" y="7486"/>
                    <a:pt x="5248" y="7444"/>
                    <a:pt x="5237" y="7402"/>
                  </a:cubicBezTo>
                  <a:lnTo>
                    <a:pt x="5248" y="7392"/>
                  </a:lnTo>
                  <a:cubicBezTo>
                    <a:pt x="5258" y="7350"/>
                    <a:pt x="5258" y="7308"/>
                    <a:pt x="5237" y="7267"/>
                  </a:cubicBezTo>
                  <a:lnTo>
                    <a:pt x="5237" y="7225"/>
                  </a:lnTo>
                  <a:cubicBezTo>
                    <a:pt x="5279" y="7090"/>
                    <a:pt x="5362" y="6965"/>
                    <a:pt x="5435" y="6840"/>
                  </a:cubicBezTo>
                  <a:cubicBezTo>
                    <a:pt x="5487" y="6819"/>
                    <a:pt x="5445" y="6757"/>
                    <a:pt x="5487" y="6725"/>
                  </a:cubicBezTo>
                  <a:cubicBezTo>
                    <a:pt x="5508" y="6704"/>
                    <a:pt x="5508" y="6674"/>
                    <a:pt x="5508" y="6642"/>
                  </a:cubicBezTo>
                  <a:lnTo>
                    <a:pt x="5508" y="6632"/>
                  </a:lnTo>
                  <a:lnTo>
                    <a:pt x="5519" y="6632"/>
                  </a:lnTo>
                  <a:cubicBezTo>
                    <a:pt x="5519" y="6600"/>
                    <a:pt x="5529" y="6570"/>
                    <a:pt x="5560" y="6549"/>
                  </a:cubicBezTo>
                  <a:cubicBezTo>
                    <a:pt x="5560" y="6507"/>
                    <a:pt x="5570" y="6455"/>
                    <a:pt x="5612" y="6424"/>
                  </a:cubicBezTo>
                  <a:cubicBezTo>
                    <a:pt x="5612" y="6382"/>
                    <a:pt x="5623" y="6340"/>
                    <a:pt x="5654" y="6299"/>
                  </a:cubicBezTo>
                  <a:cubicBezTo>
                    <a:pt x="5644" y="6236"/>
                    <a:pt x="5685" y="6163"/>
                    <a:pt x="5654" y="6101"/>
                  </a:cubicBezTo>
                  <a:cubicBezTo>
                    <a:pt x="5664" y="6080"/>
                    <a:pt x="5674" y="6059"/>
                    <a:pt x="5695" y="6049"/>
                  </a:cubicBezTo>
                  <a:cubicBezTo>
                    <a:pt x="5706" y="5996"/>
                    <a:pt x="5737" y="5955"/>
                    <a:pt x="5779" y="5924"/>
                  </a:cubicBezTo>
                  <a:cubicBezTo>
                    <a:pt x="5779" y="5903"/>
                    <a:pt x="5789" y="5882"/>
                    <a:pt x="5810" y="5871"/>
                  </a:cubicBezTo>
                  <a:cubicBezTo>
                    <a:pt x="5820" y="5851"/>
                    <a:pt x="5831" y="5841"/>
                    <a:pt x="5831" y="5820"/>
                  </a:cubicBezTo>
                  <a:cubicBezTo>
                    <a:pt x="5914" y="5799"/>
                    <a:pt x="5883" y="5705"/>
                    <a:pt x="5924" y="5663"/>
                  </a:cubicBezTo>
                  <a:lnTo>
                    <a:pt x="5924" y="5632"/>
                  </a:lnTo>
                  <a:lnTo>
                    <a:pt x="5945" y="5632"/>
                  </a:lnTo>
                  <a:lnTo>
                    <a:pt x="5977" y="5476"/>
                  </a:lnTo>
                  <a:cubicBezTo>
                    <a:pt x="5987" y="5466"/>
                    <a:pt x="5998" y="5455"/>
                    <a:pt x="6018" y="5445"/>
                  </a:cubicBezTo>
                  <a:cubicBezTo>
                    <a:pt x="6060" y="5413"/>
                    <a:pt x="6102" y="5383"/>
                    <a:pt x="6112" y="5320"/>
                  </a:cubicBezTo>
                  <a:cubicBezTo>
                    <a:pt x="6102" y="5309"/>
                    <a:pt x="6112" y="5299"/>
                    <a:pt x="6123" y="5299"/>
                  </a:cubicBezTo>
                  <a:cubicBezTo>
                    <a:pt x="6133" y="5278"/>
                    <a:pt x="6143" y="5268"/>
                    <a:pt x="6153" y="5247"/>
                  </a:cubicBezTo>
                  <a:cubicBezTo>
                    <a:pt x="6174" y="5237"/>
                    <a:pt x="6206" y="5226"/>
                    <a:pt x="6206" y="5195"/>
                  </a:cubicBezTo>
                  <a:cubicBezTo>
                    <a:pt x="6248" y="5184"/>
                    <a:pt x="6268" y="5153"/>
                    <a:pt x="6278" y="5112"/>
                  </a:cubicBezTo>
                  <a:cubicBezTo>
                    <a:pt x="6268" y="5101"/>
                    <a:pt x="6268" y="5091"/>
                    <a:pt x="6278" y="5080"/>
                  </a:cubicBezTo>
                  <a:cubicBezTo>
                    <a:pt x="6299" y="5070"/>
                    <a:pt x="6320" y="5059"/>
                    <a:pt x="6320" y="5029"/>
                  </a:cubicBezTo>
                  <a:lnTo>
                    <a:pt x="6320" y="5029"/>
                  </a:lnTo>
                  <a:lnTo>
                    <a:pt x="6310" y="5039"/>
                  </a:lnTo>
                  <a:cubicBezTo>
                    <a:pt x="6352" y="4955"/>
                    <a:pt x="6414" y="4904"/>
                    <a:pt x="6445" y="4820"/>
                  </a:cubicBezTo>
                  <a:cubicBezTo>
                    <a:pt x="6445" y="4809"/>
                    <a:pt x="6445" y="4799"/>
                    <a:pt x="6456" y="4789"/>
                  </a:cubicBezTo>
                  <a:cubicBezTo>
                    <a:pt x="6487" y="4768"/>
                    <a:pt x="6518" y="4747"/>
                    <a:pt x="6528" y="4705"/>
                  </a:cubicBezTo>
                  <a:cubicBezTo>
                    <a:pt x="6570" y="4664"/>
                    <a:pt x="6591" y="4622"/>
                    <a:pt x="6612" y="4580"/>
                  </a:cubicBezTo>
                  <a:cubicBezTo>
                    <a:pt x="6643" y="4560"/>
                    <a:pt x="6643" y="4518"/>
                    <a:pt x="6653" y="4487"/>
                  </a:cubicBezTo>
                  <a:cubicBezTo>
                    <a:pt x="6653" y="4476"/>
                    <a:pt x="6653" y="4466"/>
                    <a:pt x="6664" y="4455"/>
                  </a:cubicBezTo>
                  <a:cubicBezTo>
                    <a:pt x="6685" y="4435"/>
                    <a:pt x="6685" y="4393"/>
                    <a:pt x="6695" y="4372"/>
                  </a:cubicBezTo>
                  <a:cubicBezTo>
                    <a:pt x="6726" y="4351"/>
                    <a:pt x="6726" y="4310"/>
                    <a:pt x="6736" y="4289"/>
                  </a:cubicBezTo>
                  <a:cubicBezTo>
                    <a:pt x="6789" y="4247"/>
                    <a:pt x="6757" y="4185"/>
                    <a:pt x="6789" y="4154"/>
                  </a:cubicBezTo>
                  <a:cubicBezTo>
                    <a:pt x="6778" y="4143"/>
                    <a:pt x="6778" y="4133"/>
                    <a:pt x="6789" y="4122"/>
                  </a:cubicBezTo>
                  <a:cubicBezTo>
                    <a:pt x="6799" y="4101"/>
                    <a:pt x="6810" y="4091"/>
                    <a:pt x="6810" y="4071"/>
                  </a:cubicBezTo>
                  <a:cubicBezTo>
                    <a:pt x="6799" y="4060"/>
                    <a:pt x="6799" y="4060"/>
                    <a:pt x="6799" y="4050"/>
                  </a:cubicBezTo>
                  <a:cubicBezTo>
                    <a:pt x="6820" y="4039"/>
                    <a:pt x="6831" y="4018"/>
                    <a:pt x="6820" y="3997"/>
                  </a:cubicBezTo>
                  <a:cubicBezTo>
                    <a:pt x="6872" y="3872"/>
                    <a:pt x="6924" y="3758"/>
                    <a:pt x="6914" y="3622"/>
                  </a:cubicBezTo>
                  <a:lnTo>
                    <a:pt x="6914" y="3622"/>
                  </a:lnTo>
                  <a:cubicBezTo>
                    <a:pt x="6920" y="3626"/>
                    <a:pt x="6925" y="3627"/>
                    <a:pt x="6930" y="3627"/>
                  </a:cubicBezTo>
                  <a:cubicBezTo>
                    <a:pt x="6941" y="3627"/>
                    <a:pt x="6948" y="3620"/>
                    <a:pt x="6956" y="3613"/>
                  </a:cubicBezTo>
                  <a:lnTo>
                    <a:pt x="6945" y="3613"/>
                  </a:lnTo>
                  <a:cubicBezTo>
                    <a:pt x="7039" y="3488"/>
                    <a:pt x="6914" y="3352"/>
                    <a:pt x="6956" y="3227"/>
                  </a:cubicBezTo>
                  <a:cubicBezTo>
                    <a:pt x="6945" y="3206"/>
                    <a:pt x="6935" y="3185"/>
                    <a:pt x="6956" y="3175"/>
                  </a:cubicBezTo>
                  <a:cubicBezTo>
                    <a:pt x="6914" y="3113"/>
                    <a:pt x="6956" y="3039"/>
                    <a:pt x="6914" y="2988"/>
                  </a:cubicBezTo>
                  <a:cubicBezTo>
                    <a:pt x="6906" y="2980"/>
                    <a:pt x="6899" y="2973"/>
                    <a:pt x="6892" y="2973"/>
                  </a:cubicBezTo>
                  <a:cubicBezTo>
                    <a:pt x="6888" y="2973"/>
                    <a:pt x="6885" y="2974"/>
                    <a:pt x="6882" y="2977"/>
                  </a:cubicBezTo>
                  <a:lnTo>
                    <a:pt x="6882" y="2967"/>
                  </a:lnTo>
                  <a:cubicBezTo>
                    <a:pt x="6851" y="2946"/>
                    <a:pt x="6841" y="2904"/>
                    <a:pt x="6831" y="2873"/>
                  </a:cubicBezTo>
                  <a:lnTo>
                    <a:pt x="6831" y="2852"/>
                  </a:lnTo>
                  <a:cubicBezTo>
                    <a:pt x="6831" y="2831"/>
                    <a:pt x="6831" y="2810"/>
                    <a:pt x="6820" y="2790"/>
                  </a:cubicBezTo>
                  <a:cubicBezTo>
                    <a:pt x="6810" y="2790"/>
                    <a:pt x="6810" y="2780"/>
                    <a:pt x="6799" y="2769"/>
                  </a:cubicBezTo>
                  <a:cubicBezTo>
                    <a:pt x="6799" y="2769"/>
                    <a:pt x="6799" y="2759"/>
                    <a:pt x="6789" y="2759"/>
                  </a:cubicBezTo>
                  <a:cubicBezTo>
                    <a:pt x="6789" y="2738"/>
                    <a:pt x="6778" y="2717"/>
                    <a:pt x="6778" y="2696"/>
                  </a:cubicBezTo>
                  <a:cubicBezTo>
                    <a:pt x="6768" y="2685"/>
                    <a:pt x="6757" y="2665"/>
                    <a:pt x="6747" y="2655"/>
                  </a:cubicBezTo>
                  <a:cubicBezTo>
                    <a:pt x="6726" y="2655"/>
                    <a:pt x="6716" y="2644"/>
                    <a:pt x="6706" y="2644"/>
                  </a:cubicBezTo>
                  <a:cubicBezTo>
                    <a:pt x="6706" y="2634"/>
                    <a:pt x="6695" y="2623"/>
                    <a:pt x="6706" y="2613"/>
                  </a:cubicBezTo>
                  <a:lnTo>
                    <a:pt x="6685" y="2613"/>
                  </a:lnTo>
                  <a:cubicBezTo>
                    <a:pt x="6685" y="2592"/>
                    <a:pt x="6685" y="2581"/>
                    <a:pt x="6674" y="2571"/>
                  </a:cubicBezTo>
                  <a:cubicBezTo>
                    <a:pt x="6612" y="2467"/>
                    <a:pt x="6507" y="2415"/>
                    <a:pt x="6403" y="2363"/>
                  </a:cubicBezTo>
                  <a:cubicBezTo>
                    <a:pt x="6393" y="2331"/>
                    <a:pt x="6352" y="2342"/>
                    <a:pt x="6320" y="2321"/>
                  </a:cubicBezTo>
                  <a:cubicBezTo>
                    <a:pt x="6299" y="2290"/>
                    <a:pt x="6268" y="2290"/>
                    <a:pt x="6237" y="2280"/>
                  </a:cubicBezTo>
                  <a:cubicBezTo>
                    <a:pt x="6174" y="2206"/>
                    <a:pt x="6081" y="2186"/>
                    <a:pt x="5987" y="2186"/>
                  </a:cubicBezTo>
                  <a:lnTo>
                    <a:pt x="5977" y="2196"/>
                  </a:lnTo>
                  <a:lnTo>
                    <a:pt x="5966" y="2196"/>
                  </a:lnTo>
                  <a:cubicBezTo>
                    <a:pt x="5945" y="2196"/>
                    <a:pt x="5935" y="2206"/>
                    <a:pt x="5924" y="2227"/>
                  </a:cubicBezTo>
                  <a:cubicBezTo>
                    <a:pt x="5924" y="2227"/>
                    <a:pt x="5914" y="2227"/>
                    <a:pt x="5914" y="2238"/>
                  </a:cubicBezTo>
                  <a:cubicBezTo>
                    <a:pt x="5904" y="2259"/>
                    <a:pt x="5894" y="2269"/>
                    <a:pt x="5873" y="2280"/>
                  </a:cubicBezTo>
                  <a:cubicBezTo>
                    <a:pt x="5862" y="2301"/>
                    <a:pt x="5852" y="2311"/>
                    <a:pt x="5831" y="2321"/>
                  </a:cubicBezTo>
                  <a:cubicBezTo>
                    <a:pt x="5820" y="2342"/>
                    <a:pt x="5810" y="2352"/>
                    <a:pt x="5789" y="2363"/>
                  </a:cubicBezTo>
                  <a:lnTo>
                    <a:pt x="5789" y="2384"/>
                  </a:lnTo>
                  <a:cubicBezTo>
                    <a:pt x="5779" y="2384"/>
                    <a:pt x="5769" y="2394"/>
                    <a:pt x="5758" y="2394"/>
                  </a:cubicBezTo>
                  <a:cubicBezTo>
                    <a:pt x="5727" y="2436"/>
                    <a:pt x="5674" y="2467"/>
                    <a:pt x="5674" y="2519"/>
                  </a:cubicBezTo>
                  <a:cubicBezTo>
                    <a:pt x="5644" y="2540"/>
                    <a:pt x="5654" y="2592"/>
                    <a:pt x="5623" y="2613"/>
                  </a:cubicBezTo>
                  <a:cubicBezTo>
                    <a:pt x="5623" y="2634"/>
                    <a:pt x="5602" y="2655"/>
                    <a:pt x="5581" y="2655"/>
                  </a:cubicBezTo>
                  <a:cubicBezTo>
                    <a:pt x="5560" y="2706"/>
                    <a:pt x="5540" y="2748"/>
                    <a:pt x="5498" y="2780"/>
                  </a:cubicBezTo>
                  <a:cubicBezTo>
                    <a:pt x="5498" y="2821"/>
                    <a:pt x="5487" y="2852"/>
                    <a:pt x="5456" y="2863"/>
                  </a:cubicBezTo>
                  <a:cubicBezTo>
                    <a:pt x="5456" y="3009"/>
                    <a:pt x="5383" y="3113"/>
                    <a:pt x="5279" y="3206"/>
                  </a:cubicBezTo>
                  <a:cubicBezTo>
                    <a:pt x="5269" y="3258"/>
                    <a:pt x="5279" y="3321"/>
                    <a:pt x="5237" y="3363"/>
                  </a:cubicBezTo>
                  <a:cubicBezTo>
                    <a:pt x="5237" y="3393"/>
                    <a:pt x="5227" y="3414"/>
                    <a:pt x="5227" y="3446"/>
                  </a:cubicBezTo>
                  <a:lnTo>
                    <a:pt x="5196" y="3446"/>
                  </a:lnTo>
                  <a:lnTo>
                    <a:pt x="5196" y="3613"/>
                  </a:lnTo>
                  <a:cubicBezTo>
                    <a:pt x="5186" y="3622"/>
                    <a:pt x="5186" y="3633"/>
                    <a:pt x="5186" y="3643"/>
                  </a:cubicBezTo>
                  <a:cubicBezTo>
                    <a:pt x="5175" y="3654"/>
                    <a:pt x="5165" y="3654"/>
                    <a:pt x="5154" y="3654"/>
                  </a:cubicBezTo>
                  <a:cubicBezTo>
                    <a:pt x="5154" y="3685"/>
                    <a:pt x="5154" y="3706"/>
                    <a:pt x="5165" y="3737"/>
                  </a:cubicBezTo>
                  <a:cubicBezTo>
                    <a:pt x="5154" y="3768"/>
                    <a:pt x="5154" y="3800"/>
                    <a:pt x="5154" y="3821"/>
                  </a:cubicBezTo>
                  <a:cubicBezTo>
                    <a:pt x="5154" y="3842"/>
                    <a:pt x="5144" y="3852"/>
                    <a:pt x="5144" y="3872"/>
                  </a:cubicBezTo>
                  <a:lnTo>
                    <a:pt x="5112" y="3872"/>
                  </a:lnTo>
                  <a:cubicBezTo>
                    <a:pt x="5112" y="3904"/>
                    <a:pt x="5123" y="3925"/>
                    <a:pt x="5123" y="3956"/>
                  </a:cubicBezTo>
                  <a:cubicBezTo>
                    <a:pt x="5102" y="4018"/>
                    <a:pt x="5102" y="4081"/>
                    <a:pt x="5102" y="4143"/>
                  </a:cubicBezTo>
                  <a:cubicBezTo>
                    <a:pt x="5081" y="4143"/>
                    <a:pt x="5071" y="4154"/>
                    <a:pt x="5071" y="4175"/>
                  </a:cubicBezTo>
                  <a:cubicBezTo>
                    <a:pt x="5071" y="4185"/>
                    <a:pt x="5071" y="4196"/>
                    <a:pt x="5061" y="4206"/>
                  </a:cubicBezTo>
                  <a:cubicBezTo>
                    <a:pt x="5040" y="4226"/>
                    <a:pt x="5050" y="4258"/>
                    <a:pt x="5050" y="4289"/>
                  </a:cubicBezTo>
                  <a:cubicBezTo>
                    <a:pt x="5061" y="4289"/>
                    <a:pt x="5061" y="4300"/>
                    <a:pt x="5071" y="4310"/>
                  </a:cubicBezTo>
                  <a:cubicBezTo>
                    <a:pt x="5061" y="4383"/>
                    <a:pt x="5050" y="4455"/>
                    <a:pt x="5071" y="4529"/>
                  </a:cubicBezTo>
                  <a:cubicBezTo>
                    <a:pt x="5061" y="4550"/>
                    <a:pt x="5050" y="4560"/>
                    <a:pt x="5050" y="4570"/>
                  </a:cubicBezTo>
                  <a:lnTo>
                    <a:pt x="5050" y="4799"/>
                  </a:lnTo>
                  <a:cubicBezTo>
                    <a:pt x="5050" y="4820"/>
                    <a:pt x="5061" y="4841"/>
                    <a:pt x="5071" y="4841"/>
                  </a:cubicBezTo>
                  <a:lnTo>
                    <a:pt x="5071" y="5163"/>
                  </a:lnTo>
                  <a:cubicBezTo>
                    <a:pt x="5081" y="5163"/>
                    <a:pt x="5091" y="5174"/>
                    <a:pt x="5112" y="5174"/>
                  </a:cubicBezTo>
                  <a:cubicBezTo>
                    <a:pt x="5112" y="5195"/>
                    <a:pt x="5112" y="5226"/>
                    <a:pt x="5123" y="5247"/>
                  </a:cubicBezTo>
                  <a:cubicBezTo>
                    <a:pt x="5091" y="5288"/>
                    <a:pt x="5112" y="5330"/>
                    <a:pt x="5112" y="5372"/>
                  </a:cubicBezTo>
                  <a:cubicBezTo>
                    <a:pt x="5133" y="5403"/>
                    <a:pt x="5144" y="5434"/>
                    <a:pt x="5154" y="5466"/>
                  </a:cubicBezTo>
                  <a:cubicBezTo>
                    <a:pt x="5165" y="5476"/>
                    <a:pt x="5165" y="5497"/>
                    <a:pt x="5175" y="5517"/>
                  </a:cubicBezTo>
                  <a:cubicBezTo>
                    <a:pt x="5165" y="5528"/>
                    <a:pt x="5165" y="5538"/>
                    <a:pt x="5154" y="5538"/>
                  </a:cubicBezTo>
                  <a:cubicBezTo>
                    <a:pt x="5165" y="5549"/>
                    <a:pt x="5175" y="5549"/>
                    <a:pt x="5186" y="5559"/>
                  </a:cubicBezTo>
                  <a:cubicBezTo>
                    <a:pt x="5186" y="5591"/>
                    <a:pt x="5196" y="5632"/>
                    <a:pt x="5196" y="5674"/>
                  </a:cubicBezTo>
                  <a:cubicBezTo>
                    <a:pt x="5216" y="5695"/>
                    <a:pt x="5227" y="5726"/>
                    <a:pt x="5248" y="5747"/>
                  </a:cubicBezTo>
                  <a:cubicBezTo>
                    <a:pt x="5310" y="5788"/>
                    <a:pt x="5362" y="5892"/>
                    <a:pt x="5373" y="6007"/>
                  </a:cubicBezTo>
                  <a:lnTo>
                    <a:pt x="5404" y="6007"/>
                  </a:lnTo>
                  <a:cubicBezTo>
                    <a:pt x="5415" y="6017"/>
                    <a:pt x="5435" y="6038"/>
                    <a:pt x="5445" y="6059"/>
                  </a:cubicBezTo>
                  <a:cubicBezTo>
                    <a:pt x="5425" y="6121"/>
                    <a:pt x="5466" y="6205"/>
                    <a:pt x="5404" y="6267"/>
                  </a:cubicBezTo>
                  <a:cubicBezTo>
                    <a:pt x="5404" y="6309"/>
                    <a:pt x="5394" y="6350"/>
                    <a:pt x="5362" y="6392"/>
                  </a:cubicBezTo>
                  <a:cubicBezTo>
                    <a:pt x="5373" y="6424"/>
                    <a:pt x="5352" y="6455"/>
                    <a:pt x="5331" y="6475"/>
                  </a:cubicBezTo>
                  <a:cubicBezTo>
                    <a:pt x="5320" y="6528"/>
                    <a:pt x="5310" y="6570"/>
                    <a:pt x="5279" y="6600"/>
                  </a:cubicBezTo>
                  <a:cubicBezTo>
                    <a:pt x="5269" y="6621"/>
                    <a:pt x="5258" y="6632"/>
                    <a:pt x="5237" y="6642"/>
                  </a:cubicBezTo>
                  <a:cubicBezTo>
                    <a:pt x="5237" y="6694"/>
                    <a:pt x="5196" y="6694"/>
                    <a:pt x="5165" y="6715"/>
                  </a:cubicBezTo>
                  <a:cubicBezTo>
                    <a:pt x="5165" y="6704"/>
                    <a:pt x="5154" y="6694"/>
                    <a:pt x="5154" y="6694"/>
                  </a:cubicBezTo>
                  <a:cubicBezTo>
                    <a:pt x="5165" y="6684"/>
                    <a:pt x="5165" y="6684"/>
                    <a:pt x="5165" y="6674"/>
                  </a:cubicBezTo>
                  <a:cubicBezTo>
                    <a:pt x="5175" y="6642"/>
                    <a:pt x="5175" y="6621"/>
                    <a:pt x="5144" y="6600"/>
                  </a:cubicBezTo>
                  <a:cubicBezTo>
                    <a:pt x="5091" y="6517"/>
                    <a:pt x="5165" y="6413"/>
                    <a:pt x="5102" y="6330"/>
                  </a:cubicBezTo>
                  <a:cubicBezTo>
                    <a:pt x="5081" y="6330"/>
                    <a:pt x="5071" y="6320"/>
                    <a:pt x="5061" y="6320"/>
                  </a:cubicBezTo>
                  <a:lnTo>
                    <a:pt x="5061" y="6309"/>
                  </a:lnTo>
                  <a:cubicBezTo>
                    <a:pt x="5008" y="6278"/>
                    <a:pt x="5029" y="6226"/>
                    <a:pt x="5008" y="6184"/>
                  </a:cubicBezTo>
                  <a:cubicBezTo>
                    <a:pt x="5029" y="6121"/>
                    <a:pt x="5050" y="6049"/>
                    <a:pt x="4987" y="5996"/>
                  </a:cubicBezTo>
                  <a:cubicBezTo>
                    <a:pt x="4987" y="5986"/>
                    <a:pt x="4977" y="5976"/>
                    <a:pt x="4966" y="5966"/>
                  </a:cubicBezTo>
                  <a:cubicBezTo>
                    <a:pt x="4966" y="5955"/>
                    <a:pt x="4977" y="5934"/>
                    <a:pt x="4977" y="5924"/>
                  </a:cubicBezTo>
                  <a:lnTo>
                    <a:pt x="4977" y="5892"/>
                  </a:lnTo>
                  <a:lnTo>
                    <a:pt x="4946" y="5862"/>
                  </a:lnTo>
                  <a:cubicBezTo>
                    <a:pt x="4956" y="5851"/>
                    <a:pt x="4946" y="5841"/>
                    <a:pt x="4936" y="5841"/>
                  </a:cubicBezTo>
                  <a:lnTo>
                    <a:pt x="4936" y="5716"/>
                  </a:lnTo>
                  <a:cubicBezTo>
                    <a:pt x="4925" y="5716"/>
                    <a:pt x="4915" y="5705"/>
                    <a:pt x="4904" y="5705"/>
                  </a:cubicBezTo>
                  <a:cubicBezTo>
                    <a:pt x="4904" y="5674"/>
                    <a:pt x="4894" y="5653"/>
                    <a:pt x="4894" y="5632"/>
                  </a:cubicBezTo>
                  <a:lnTo>
                    <a:pt x="4894" y="5549"/>
                  </a:lnTo>
                  <a:lnTo>
                    <a:pt x="4873" y="5549"/>
                  </a:lnTo>
                  <a:lnTo>
                    <a:pt x="4873" y="5538"/>
                  </a:lnTo>
                  <a:cubicBezTo>
                    <a:pt x="4873" y="5487"/>
                    <a:pt x="4894" y="5434"/>
                    <a:pt x="4852" y="5383"/>
                  </a:cubicBezTo>
                  <a:cubicBezTo>
                    <a:pt x="4811" y="5330"/>
                    <a:pt x="4862" y="5258"/>
                    <a:pt x="4811" y="5216"/>
                  </a:cubicBezTo>
                  <a:cubicBezTo>
                    <a:pt x="4800" y="5184"/>
                    <a:pt x="4800" y="5163"/>
                    <a:pt x="4811" y="5133"/>
                  </a:cubicBezTo>
                  <a:cubicBezTo>
                    <a:pt x="4779" y="5018"/>
                    <a:pt x="4800" y="4893"/>
                    <a:pt x="4727" y="4789"/>
                  </a:cubicBezTo>
                  <a:cubicBezTo>
                    <a:pt x="4717" y="4789"/>
                    <a:pt x="4717" y="4779"/>
                    <a:pt x="4727" y="4768"/>
                  </a:cubicBezTo>
                  <a:cubicBezTo>
                    <a:pt x="4696" y="4726"/>
                    <a:pt x="4727" y="4664"/>
                    <a:pt x="4675" y="4633"/>
                  </a:cubicBezTo>
                  <a:cubicBezTo>
                    <a:pt x="4644" y="4580"/>
                    <a:pt x="4696" y="4508"/>
                    <a:pt x="4644" y="4455"/>
                  </a:cubicBezTo>
                  <a:cubicBezTo>
                    <a:pt x="4602" y="4393"/>
                    <a:pt x="4654" y="4310"/>
                    <a:pt x="4602" y="4247"/>
                  </a:cubicBezTo>
                  <a:cubicBezTo>
                    <a:pt x="4592" y="4237"/>
                    <a:pt x="4592" y="4226"/>
                    <a:pt x="4602" y="4216"/>
                  </a:cubicBezTo>
                  <a:cubicBezTo>
                    <a:pt x="4561" y="4164"/>
                    <a:pt x="4612" y="4091"/>
                    <a:pt x="4561" y="4039"/>
                  </a:cubicBezTo>
                  <a:cubicBezTo>
                    <a:pt x="4529" y="4008"/>
                    <a:pt x="4561" y="3946"/>
                    <a:pt x="4508" y="3914"/>
                  </a:cubicBezTo>
                  <a:cubicBezTo>
                    <a:pt x="4478" y="3862"/>
                    <a:pt x="4519" y="3789"/>
                    <a:pt x="4478" y="3737"/>
                  </a:cubicBezTo>
                  <a:cubicBezTo>
                    <a:pt x="4467" y="3706"/>
                    <a:pt x="4467" y="3664"/>
                    <a:pt x="4478" y="3622"/>
                  </a:cubicBezTo>
                  <a:cubicBezTo>
                    <a:pt x="4436" y="3571"/>
                    <a:pt x="4488" y="3498"/>
                    <a:pt x="4436" y="3456"/>
                  </a:cubicBezTo>
                  <a:cubicBezTo>
                    <a:pt x="4394" y="3363"/>
                    <a:pt x="4425" y="3258"/>
                    <a:pt x="4415" y="3164"/>
                  </a:cubicBezTo>
                  <a:cubicBezTo>
                    <a:pt x="4394" y="3164"/>
                    <a:pt x="4383" y="3175"/>
                    <a:pt x="4373" y="3175"/>
                  </a:cubicBezTo>
                  <a:cubicBezTo>
                    <a:pt x="4373" y="3164"/>
                    <a:pt x="4383" y="3164"/>
                    <a:pt x="4394" y="3154"/>
                  </a:cubicBezTo>
                  <a:lnTo>
                    <a:pt x="4394" y="3113"/>
                  </a:lnTo>
                  <a:cubicBezTo>
                    <a:pt x="4415" y="3102"/>
                    <a:pt x="4425" y="3081"/>
                    <a:pt x="4436" y="3060"/>
                  </a:cubicBezTo>
                  <a:lnTo>
                    <a:pt x="4436" y="3071"/>
                  </a:lnTo>
                  <a:cubicBezTo>
                    <a:pt x="4488" y="2998"/>
                    <a:pt x="4436" y="2914"/>
                    <a:pt x="4478" y="2842"/>
                  </a:cubicBezTo>
                  <a:lnTo>
                    <a:pt x="4467" y="2831"/>
                  </a:lnTo>
                  <a:cubicBezTo>
                    <a:pt x="4478" y="2738"/>
                    <a:pt x="4498" y="2644"/>
                    <a:pt x="4519" y="2540"/>
                  </a:cubicBezTo>
                  <a:lnTo>
                    <a:pt x="4508" y="2530"/>
                  </a:lnTo>
                  <a:lnTo>
                    <a:pt x="4519" y="2519"/>
                  </a:lnTo>
                  <a:cubicBezTo>
                    <a:pt x="4550" y="2426"/>
                    <a:pt x="4550" y="2321"/>
                    <a:pt x="4602" y="2227"/>
                  </a:cubicBezTo>
                  <a:cubicBezTo>
                    <a:pt x="4654" y="2176"/>
                    <a:pt x="4602" y="2102"/>
                    <a:pt x="4644" y="2061"/>
                  </a:cubicBezTo>
                  <a:cubicBezTo>
                    <a:pt x="4696" y="1998"/>
                    <a:pt x="4633" y="1915"/>
                    <a:pt x="4686" y="1852"/>
                  </a:cubicBezTo>
                  <a:cubicBezTo>
                    <a:pt x="4686" y="1613"/>
                    <a:pt x="4800" y="1384"/>
                    <a:pt x="4717" y="1144"/>
                  </a:cubicBezTo>
                  <a:lnTo>
                    <a:pt x="4727" y="1144"/>
                  </a:lnTo>
                  <a:cubicBezTo>
                    <a:pt x="4675" y="1072"/>
                    <a:pt x="4748" y="999"/>
                    <a:pt x="4727" y="926"/>
                  </a:cubicBezTo>
                  <a:cubicBezTo>
                    <a:pt x="4686" y="885"/>
                    <a:pt x="4737" y="811"/>
                    <a:pt x="4686" y="760"/>
                  </a:cubicBezTo>
                  <a:cubicBezTo>
                    <a:pt x="4665" y="707"/>
                    <a:pt x="4654" y="645"/>
                    <a:pt x="4602" y="614"/>
                  </a:cubicBezTo>
                  <a:cubicBezTo>
                    <a:pt x="4571" y="593"/>
                    <a:pt x="4571" y="572"/>
                    <a:pt x="4550" y="541"/>
                  </a:cubicBezTo>
                  <a:cubicBezTo>
                    <a:pt x="4550" y="531"/>
                    <a:pt x="4550" y="520"/>
                    <a:pt x="4540" y="510"/>
                  </a:cubicBezTo>
                  <a:lnTo>
                    <a:pt x="4529" y="510"/>
                  </a:lnTo>
                  <a:lnTo>
                    <a:pt x="4529" y="499"/>
                  </a:lnTo>
                  <a:cubicBezTo>
                    <a:pt x="4519" y="406"/>
                    <a:pt x="4457" y="343"/>
                    <a:pt x="4425" y="260"/>
                  </a:cubicBezTo>
                  <a:cubicBezTo>
                    <a:pt x="4404" y="260"/>
                    <a:pt x="4394" y="249"/>
                    <a:pt x="4383" y="218"/>
                  </a:cubicBezTo>
                  <a:cubicBezTo>
                    <a:pt x="4363" y="218"/>
                    <a:pt x="4342" y="207"/>
                    <a:pt x="4332" y="207"/>
                  </a:cubicBezTo>
                  <a:cubicBezTo>
                    <a:pt x="4311" y="156"/>
                    <a:pt x="4248" y="166"/>
                    <a:pt x="4228" y="124"/>
                  </a:cubicBezTo>
                  <a:cubicBezTo>
                    <a:pt x="4220" y="127"/>
                    <a:pt x="4211" y="128"/>
                    <a:pt x="4202" y="128"/>
                  </a:cubicBezTo>
                  <a:cubicBezTo>
                    <a:pt x="4176" y="128"/>
                    <a:pt x="4149" y="116"/>
                    <a:pt x="4133" y="93"/>
                  </a:cubicBezTo>
                  <a:cubicBezTo>
                    <a:pt x="4071" y="62"/>
                    <a:pt x="3999" y="41"/>
                    <a:pt x="3925" y="10"/>
                  </a:cubicBezTo>
                  <a:cubicBezTo>
                    <a:pt x="3899" y="4"/>
                    <a:pt x="3873" y="1"/>
                    <a:pt x="3849"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25" name="Google Shape;525;p11"/>
            <p:cNvPicPr preferRelativeResize="0"/>
            <p:nvPr/>
          </p:nvPicPr>
          <p:blipFill rotWithShape="1">
            <a:blip r:embed="rId5">
              <a:alphaModFix/>
            </a:blip>
            <a:srcRect/>
            <a:stretch/>
          </p:blipFill>
          <p:spPr>
            <a:xfrm>
              <a:off x="7817818" y="3658670"/>
              <a:ext cx="599408" cy="946387"/>
            </a:xfrm>
            <a:prstGeom prst="rect">
              <a:avLst/>
            </a:prstGeom>
            <a:noFill/>
            <a:ln>
              <a:noFill/>
            </a:ln>
          </p:spPr>
        </p:pic>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3"/>
                                        </p:tgtEl>
                                        <p:attrNameLst>
                                          <p:attrName>style.visibility</p:attrName>
                                        </p:attrNameLst>
                                      </p:cBhvr>
                                      <p:to>
                                        <p:strVal val="visible"/>
                                      </p:to>
                                    </p:set>
                                    <p:animEffect transition="in" filter="fade">
                                      <p:cBhvr>
                                        <p:cTn id="7" dur="500"/>
                                        <p:tgtEl>
                                          <p:spTgt spid="5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
                                        </p:tgtEl>
                                        <p:attrNameLst>
                                          <p:attrName>style.visibility</p:attrName>
                                        </p:attrNameLst>
                                      </p:cBhvr>
                                      <p:to>
                                        <p:strVal val="visible"/>
                                      </p:to>
                                    </p:set>
                                    <p:animEffect transition="in" filter="fade">
                                      <p:cBhvr>
                                        <p:cTn id="12" dur="500"/>
                                        <p:tgtEl>
                                          <p:spTgt spid="5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5"/>
                                        </p:tgtEl>
                                        <p:attrNameLst>
                                          <p:attrName>style.visibility</p:attrName>
                                        </p:attrNameLst>
                                      </p:cBhvr>
                                      <p:to>
                                        <p:strVal val="visible"/>
                                      </p:to>
                                    </p:set>
                                    <p:animEffect transition="in" filter="fade">
                                      <p:cBhvr>
                                        <p:cTn id="17" dur="500"/>
                                        <p:tgtEl>
                                          <p:spTgt spid="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pic>
        <p:nvPicPr>
          <p:cNvPr id="530" name="Google Shape;530;p12"/>
          <p:cNvPicPr preferRelativeResize="0"/>
          <p:nvPr/>
        </p:nvPicPr>
        <p:blipFill rotWithShape="1">
          <a:blip r:embed="rId3">
            <a:alphaModFix/>
          </a:blip>
          <a:srcRect/>
          <a:stretch/>
        </p:blipFill>
        <p:spPr>
          <a:xfrm>
            <a:off x="2825714" y="106926"/>
            <a:ext cx="5853592" cy="3651903"/>
          </a:xfrm>
          <a:prstGeom prst="rect">
            <a:avLst/>
          </a:prstGeom>
          <a:noFill/>
          <a:ln w="38100" cap="flat" cmpd="sng">
            <a:solidFill>
              <a:schemeClr val="accent1"/>
            </a:solidFill>
            <a:prstDash val="solid"/>
            <a:round/>
            <a:headEnd type="none" w="sm" len="sm"/>
            <a:tailEnd type="none" w="sm" len="sm"/>
          </a:ln>
        </p:spPr>
      </p:pic>
      <p:pic>
        <p:nvPicPr>
          <p:cNvPr id="531" name="Google Shape;531;p12"/>
          <p:cNvPicPr preferRelativeResize="0"/>
          <p:nvPr/>
        </p:nvPicPr>
        <p:blipFill rotWithShape="1">
          <a:blip r:embed="rId4">
            <a:alphaModFix/>
          </a:blip>
          <a:srcRect/>
          <a:stretch/>
        </p:blipFill>
        <p:spPr>
          <a:xfrm>
            <a:off x="82212" y="3758829"/>
            <a:ext cx="4902018" cy="1333882"/>
          </a:xfrm>
          <a:prstGeom prst="rect">
            <a:avLst/>
          </a:prstGeom>
          <a:noFill/>
          <a:ln w="9525" cap="flat" cmpd="sng">
            <a:solidFill>
              <a:srgbClr val="BFD52F"/>
            </a:solidFill>
            <a:prstDash val="solid"/>
            <a:round/>
            <a:headEnd type="none" w="sm" len="sm"/>
            <a:tailEnd type="none" w="sm" len="sm"/>
          </a:ln>
        </p:spPr>
      </p:pic>
      <p:pic>
        <p:nvPicPr>
          <p:cNvPr id="532" name="Google Shape;532;p12" descr="Từ Dụ Thái hậu với những đức tính muôn thuở của phụ nữ Việt"/>
          <p:cNvPicPr preferRelativeResize="0"/>
          <p:nvPr/>
        </p:nvPicPr>
        <p:blipFill rotWithShape="1">
          <a:blip r:embed="rId5">
            <a:alphaModFix/>
          </a:blip>
          <a:srcRect/>
          <a:stretch/>
        </p:blipFill>
        <p:spPr>
          <a:xfrm>
            <a:off x="-443928" y="1517158"/>
            <a:ext cx="3584368" cy="2241671"/>
          </a:xfrm>
          <a:prstGeom prst="rect">
            <a:avLst/>
          </a:prstGeom>
          <a:noFill/>
          <a:ln>
            <a:noFill/>
          </a:ln>
        </p:spPr>
      </p:pic>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13"/>
          <p:cNvSpPr/>
          <p:nvPr/>
        </p:nvSpPr>
        <p:spPr>
          <a:xfrm>
            <a:off x="-419100" y="-247650"/>
            <a:ext cx="1563200" cy="1752600"/>
          </a:xfrm>
          <a:custGeom>
            <a:avLst/>
            <a:gdLst/>
            <a:ahLst/>
            <a:cxnLst/>
            <a:rect l="l" t="t" r="r" b="b"/>
            <a:pathLst>
              <a:path w="62528" h="70104" extrusionOk="0">
                <a:moveTo>
                  <a:pt x="60198" y="0"/>
                </a:moveTo>
                <a:cubicBezTo>
                  <a:pt x="67092" y="17235"/>
                  <a:pt x="57322" y="40214"/>
                  <a:pt x="44196" y="53340"/>
                </a:cubicBezTo>
                <a:cubicBezTo>
                  <a:pt x="33055" y="64481"/>
                  <a:pt x="15756" y="70104"/>
                  <a:pt x="0" y="70104"/>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8" name="Google Shape;538;p13"/>
          <p:cNvSpPr/>
          <p:nvPr/>
        </p:nvSpPr>
        <p:spPr>
          <a:xfrm>
            <a:off x="1387821" y="1178100"/>
            <a:ext cx="653400" cy="653700"/>
          </a:xfrm>
          <a:prstGeom prst="ellipse">
            <a:avLst/>
          </a:prstGeom>
          <a:solidFill>
            <a:srgbClr val="3A6F6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13"/>
          <p:cNvSpPr/>
          <p:nvPr/>
        </p:nvSpPr>
        <p:spPr>
          <a:xfrm>
            <a:off x="3504986" y="889698"/>
            <a:ext cx="4486092" cy="1884204"/>
          </a:xfrm>
          <a:prstGeom prst="wedgeRoundRectCallout">
            <a:avLst>
              <a:gd name="adj1" fmla="val 38536"/>
              <a:gd name="adj2" fmla="val 90617"/>
              <a:gd name="adj3" fmla="val 16667"/>
            </a:avLst>
          </a:prstGeom>
          <a:solidFill>
            <a:schemeClr val="dk2"/>
          </a:solidFill>
          <a:ln w="28575" cap="flat" cmpd="sng">
            <a:solidFill>
              <a:srgbClr val="FDB008"/>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1" i="0" u="none" strike="noStrike" cap="none">
                <a:solidFill>
                  <a:srgbClr val="1E4C4A"/>
                </a:solidFill>
                <a:latin typeface="Arial"/>
                <a:ea typeface="Arial"/>
                <a:cs typeface="Arial"/>
                <a:sym typeface="Arial"/>
              </a:rPr>
              <a:t>Chi tiết: Hoàng Thái hậu Từ Dũ trân trọng, tiến cử những người làm quan tài giỏi thật sự chứ không phải vì gia quyến thân quen.</a:t>
            </a:r>
            <a:endParaRPr/>
          </a:p>
        </p:txBody>
      </p:sp>
      <p:sp>
        <p:nvSpPr>
          <p:cNvPr id="540" name="Google Shape;540;p13"/>
          <p:cNvSpPr txBox="1"/>
          <p:nvPr/>
        </p:nvSpPr>
        <p:spPr>
          <a:xfrm>
            <a:off x="415204" y="1914915"/>
            <a:ext cx="2434100" cy="2118529"/>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1" i="0" u="none" strike="noStrike" cap="none">
                <a:solidFill>
                  <a:srgbClr val="345051"/>
                </a:solidFill>
                <a:latin typeface="Arial"/>
                <a:ea typeface="Arial"/>
                <a:cs typeface="Arial"/>
                <a:sym typeface="Arial"/>
              </a:rPr>
              <a:t>Chi tiết nào trong câu chuyện trên thể hiện sự công bằng của Hoàng Thái hậu Từ Dũ?</a:t>
            </a:r>
            <a:endParaRPr sz="1800" b="1" i="0" u="none" strike="noStrike" cap="none">
              <a:solidFill>
                <a:srgbClr val="345051"/>
              </a:solidFill>
              <a:latin typeface="Arial"/>
              <a:ea typeface="Arial"/>
              <a:cs typeface="Arial"/>
              <a:sym typeface="Arial"/>
            </a:endParaRPr>
          </a:p>
        </p:txBody>
      </p:sp>
      <p:grpSp>
        <p:nvGrpSpPr>
          <p:cNvPr id="541" name="Google Shape;541;p13"/>
          <p:cNvGrpSpPr/>
          <p:nvPr/>
        </p:nvGrpSpPr>
        <p:grpSpPr>
          <a:xfrm>
            <a:off x="1488573" y="1165338"/>
            <a:ext cx="451895" cy="679223"/>
            <a:chOff x="1374388" y="3658670"/>
            <a:chExt cx="629644" cy="946389"/>
          </a:xfrm>
        </p:grpSpPr>
        <p:sp>
          <p:nvSpPr>
            <p:cNvPr id="542" name="Google Shape;542;p13"/>
            <p:cNvSpPr/>
            <p:nvPr/>
          </p:nvSpPr>
          <p:spPr>
            <a:xfrm>
              <a:off x="1387166" y="3681600"/>
              <a:ext cx="604096" cy="906155"/>
            </a:xfrm>
            <a:custGeom>
              <a:avLst/>
              <a:gdLst/>
              <a:ahLst/>
              <a:cxnLst/>
              <a:rect l="l" t="t" r="r" b="b"/>
              <a:pathLst>
                <a:path w="11360" h="17041" extrusionOk="0">
                  <a:moveTo>
                    <a:pt x="4488" y="2354"/>
                  </a:moveTo>
                  <a:lnTo>
                    <a:pt x="4499" y="2364"/>
                  </a:lnTo>
                  <a:lnTo>
                    <a:pt x="4499" y="2385"/>
                  </a:lnTo>
                  <a:cubicBezTo>
                    <a:pt x="4499" y="2375"/>
                    <a:pt x="4499" y="2364"/>
                    <a:pt x="4488" y="2354"/>
                  </a:cubicBezTo>
                  <a:close/>
                  <a:moveTo>
                    <a:pt x="3770" y="3176"/>
                  </a:moveTo>
                  <a:cubicBezTo>
                    <a:pt x="3791" y="3176"/>
                    <a:pt x="3801" y="3187"/>
                    <a:pt x="3801" y="3218"/>
                  </a:cubicBezTo>
                  <a:lnTo>
                    <a:pt x="3759" y="3238"/>
                  </a:lnTo>
                  <a:cubicBezTo>
                    <a:pt x="3770" y="3218"/>
                    <a:pt x="3770" y="3197"/>
                    <a:pt x="3770" y="3176"/>
                  </a:cubicBezTo>
                  <a:close/>
                  <a:moveTo>
                    <a:pt x="4842" y="3946"/>
                  </a:moveTo>
                  <a:cubicBezTo>
                    <a:pt x="4853" y="3946"/>
                    <a:pt x="4853" y="3957"/>
                    <a:pt x="4853" y="3978"/>
                  </a:cubicBezTo>
                  <a:cubicBezTo>
                    <a:pt x="4853" y="3967"/>
                    <a:pt x="4842" y="3957"/>
                    <a:pt x="4842" y="3946"/>
                  </a:cubicBezTo>
                  <a:close/>
                  <a:moveTo>
                    <a:pt x="3749" y="4467"/>
                  </a:moveTo>
                  <a:cubicBezTo>
                    <a:pt x="3759" y="4478"/>
                    <a:pt x="3770" y="4488"/>
                    <a:pt x="3780" y="4488"/>
                  </a:cubicBezTo>
                  <a:lnTo>
                    <a:pt x="3780" y="4499"/>
                  </a:lnTo>
                  <a:lnTo>
                    <a:pt x="3759" y="4478"/>
                  </a:lnTo>
                  <a:lnTo>
                    <a:pt x="3749" y="4467"/>
                  </a:lnTo>
                  <a:close/>
                  <a:moveTo>
                    <a:pt x="9642" y="7153"/>
                  </a:moveTo>
                  <a:cubicBezTo>
                    <a:pt x="9642" y="7164"/>
                    <a:pt x="9631" y="7164"/>
                    <a:pt x="9631" y="7164"/>
                  </a:cubicBezTo>
                  <a:lnTo>
                    <a:pt x="9631" y="7153"/>
                  </a:lnTo>
                  <a:close/>
                  <a:moveTo>
                    <a:pt x="6216" y="7456"/>
                  </a:moveTo>
                  <a:lnTo>
                    <a:pt x="6144" y="7528"/>
                  </a:lnTo>
                  <a:cubicBezTo>
                    <a:pt x="6165" y="7497"/>
                    <a:pt x="6186" y="7476"/>
                    <a:pt x="6216" y="7456"/>
                  </a:cubicBezTo>
                  <a:close/>
                  <a:moveTo>
                    <a:pt x="5904" y="9163"/>
                  </a:moveTo>
                  <a:cubicBezTo>
                    <a:pt x="5915" y="9163"/>
                    <a:pt x="5915" y="9173"/>
                    <a:pt x="5915" y="9173"/>
                  </a:cubicBezTo>
                  <a:lnTo>
                    <a:pt x="5904" y="9184"/>
                  </a:lnTo>
                  <a:lnTo>
                    <a:pt x="5904" y="9163"/>
                  </a:lnTo>
                  <a:close/>
                  <a:moveTo>
                    <a:pt x="1552" y="9527"/>
                  </a:moveTo>
                  <a:lnTo>
                    <a:pt x="1552" y="9548"/>
                  </a:lnTo>
                  <a:cubicBezTo>
                    <a:pt x="1552" y="9569"/>
                    <a:pt x="1552" y="9580"/>
                    <a:pt x="1542" y="9590"/>
                  </a:cubicBezTo>
                  <a:cubicBezTo>
                    <a:pt x="1542" y="9569"/>
                    <a:pt x="1542" y="9548"/>
                    <a:pt x="1552" y="9527"/>
                  </a:cubicBezTo>
                  <a:close/>
                  <a:moveTo>
                    <a:pt x="2479" y="9642"/>
                  </a:moveTo>
                  <a:cubicBezTo>
                    <a:pt x="2489" y="9652"/>
                    <a:pt x="2500" y="9663"/>
                    <a:pt x="2500" y="9673"/>
                  </a:cubicBezTo>
                  <a:cubicBezTo>
                    <a:pt x="2500" y="9673"/>
                    <a:pt x="2489" y="9684"/>
                    <a:pt x="2479" y="9684"/>
                  </a:cubicBezTo>
                  <a:lnTo>
                    <a:pt x="2479" y="9642"/>
                  </a:lnTo>
                  <a:close/>
                  <a:moveTo>
                    <a:pt x="2520" y="10579"/>
                  </a:moveTo>
                  <a:cubicBezTo>
                    <a:pt x="2530" y="10610"/>
                    <a:pt x="2541" y="10631"/>
                    <a:pt x="2520" y="10642"/>
                  </a:cubicBezTo>
                  <a:lnTo>
                    <a:pt x="2520" y="10579"/>
                  </a:lnTo>
                  <a:close/>
                  <a:moveTo>
                    <a:pt x="5790" y="12359"/>
                  </a:moveTo>
                  <a:lnTo>
                    <a:pt x="5800" y="12370"/>
                  </a:lnTo>
                  <a:cubicBezTo>
                    <a:pt x="5790" y="12370"/>
                    <a:pt x="5790" y="12370"/>
                    <a:pt x="5790" y="12380"/>
                  </a:cubicBezTo>
                  <a:lnTo>
                    <a:pt x="5790" y="12359"/>
                  </a:lnTo>
                  <a:close/>
                  <a:moveTo>
                    <a:pt x="3842" y="1"/>
                  </a:moveTo>
                  <a:cubicBezTo>
                    <a:pt x="3812" y="31"/>
                    <a:pt x="3749" y="21"/>
                    <a:pt x="3717" y="63"/>
                  </a:cubicBezTo>
                  <a:cubicBezTo>
                    <a:pt x="3666" y="271"/>
                    <a:pt x="3676" y="490"/>
                    <a:pt x="3717" y="709"/>
                  </a:cubicBezTo>
                  <a:lnTo>
                    <a:pt x="3717" y="760"/>
                  </a:lnTo>
                  <a:cubicBezTo>
                    <a:pt x="3738" y="781"/>
                    <a:pt x="3749" y="781"/>
                    <a:pt x="3770" y="781"/>
                  </a:cubicBezTo>
                  <a:cubicBezTo>
                    <a:pt x="3759" y="802"/>
                    <a:pt x="3759" y="823"/>
                    <a:pt x="3780" y="844"/>
                  </a:cubicBezTo>
                  <a:lnTo>
                    <a:pt x="3780" y="1052"/>
                  </a:lnTo>
                  <a:cubicBezTo>
                    <a:pt x="3749" y="1073"/>
                    <a:pt x="3738" y="1104"/>
                    <a:pt x="3717" y="1125"/>
                  </a:cubicBezTo>
                  <a:lnTo>
                    <a:pt x="3728" y="1125"/>
                  </a:lnTo>
                  <a:cubicBezTo>
                    <a:pt x="3645" y="1239"/>
                    <a:pt x="3728" y="1375"/>
                    <a:pt x="3666" y="1500"/>
                  </a:cubicBezTo>
                  <a:cubicBezTo>
                    <a:pt x="3666" y="1510"/>
                    <a:pt x="3666" y="1531"/>
                    <a:pt x="3655" y="1542"/>
                  </a:cubicBezTo>
                  <a:cubicBezTo>
                    <a:pt x="3634" y="1562"/>
                    <a:pt x="3624" y="1583"/>
                    <a:pt x="3603" y="1604"/>
                  </a:cubicBezTo>
                  <a:cubicBezTo>
                    <a:pt x="3562" y="1625"/>
                    <a:pt x="3572" y="1687"/>
                    <a:pt x="3541" y="1718"/>
                  </a:cubicBezTo>
                  <a:cubicBezTo>
                    <a:pt x="3520" y="1729"/>
                    <a:pt x="3499" y="1750"/>
                    <a:pt x="3488" y="1781"/>
                  </a:cubicBezTo>
                  <a:cubicBezTo>
                    <a:pt x="3447" y="1812"/>
                    <a:pt x="3458" y="1864"/>
                    <a:pt x="3426" y="1896"/>
                  </a:cubicBezTo>
                  <a:cubicBezTo>
                    <a:pt x="3384" y="1916"/>
                    <a:pt x="3395" y="1979"/>
                    <a:pt x="3363" y="2010"/>
                  </a:cubicBezTo>
                  <a:cubicBezTo>
                    <a:pt x="3333" y="2041"/>
                    <a:pt x="3322" y="2083"/>
                    <a:pt x="3312" y="2114"/>
                  </a:cubicBezTo>
                  <a:cubicBezTo>
                    <a:pt x="3291" y="2125"/>
                    <a:pt x="3280" y="2135"/>
                    <a:pt x="3259" y="2146"/>
                  </a:cubicBezTo>
                  <a:cubicBezTo>
                    <a:pt x="3249" y="2176"/>
                    <a:pt x="3238" y="2208"/>
                    <a:pt x="3238" y="2239"/>
                  </a:cubicBezTo>
                  <a:cubicBezTo>
                    <a:pt x="3218" y="2250"/>
                    <a:pt x="3208" y="2250"/>
                    <a:pt x="3197" y="2250"/>
                  </a:cubicBezTo>
                  <a:cubicBezTo>
                    <a:pt x="3197" y="2270"/>
                    <a:pt x="3197" y="2291"/>
                    <a:pt x="3208" y="2301"/>
                  </a:cubicBezTo>
                  <a:cubicBezTo>
                    <a:pt x="3176" y="2322"/>
                    <a:pt x="3155" y="2343"/>
                    <a:pt x="3124" y="2364"/>
                  </a:cubicBezTo>
                  <a:cubicBezTo>
                    <a:pt x="3104" y="2405"/>
                    <a:pt x="3072" y="2437"/>
                    <a:pt x="3051" y="2479"/>
                  </a:cubicBezTo>
                  <a:cubicBezTo>
                    <a:pt x="2999" y="2530"/>
                    <a:pt x="2989" y="2593"/>
                    <a:pt x="3030" y="2655"/>
                  </a:cubicBezTo>
                  <a:cubicBezTo>
                    <a:pt x="3020" y="2739"/>
                    <a:pt x="2958" y="2791"/>
                    <a:pt x="2895" y="2843"/>
                  </a:cubicBezTo>
                  <a:cubicBezTo>
                    <a:pt x="2884" y="2874"/>
                    <a:pt x="2864" y="2895"/>
                    <a:pt x="2833" y="2905"/>
                  </a:cubicBezTo>
                  <a:cubicBezTo>
                    <a:pt x="2822" y="2926"/>
                    <a:pt x="2801" y="2947"/>
                    <a:pt x="2780" y="2968"/>
                  </a:cubicBezTo>
                  <a:lnTo>
                    <a:pt x="2780" y="3072"/>
                  </a:lnTo>
                  <a:lnTo>
                    <a:pt x="2718" y="3197"/>
                  </a:lnTo>
                  <a:cubicBezTo>
                    <a:pt x="2708" y="3280"/>
                    <a:pt x="2687" y="3353"/>
                    <a:pt x="2718" y="3426"/>
                  </a:cubicBezTo>
                  <a:cubicBezTo>
                    <a:pt x="2697" y="3467"/>
                    <a:pt x="2697" y="3520"/>
                    <a:pt x="2655" y="3551"/>
                  </a:cubicBezTo>
                  <a:cubicBezTo>
                    <a:pt x="2635" y="3572"/>
                    <a:pt x="2625" y="3592"/>
                    <a:pt x="2604" y="3613"/>
                  </a:cubicBezTo>
                  <a:cubicBezTo>
                    <a:pt x="2593" y="3666"/>
                    <a:pt x="2583" y="3707"/>
                    <a:pt x="2541" y="3728"/>
                  </a:cubicBezTo>
                  <a:lnTo>
                    <a:pt x="2541" y="4020"/>
                  </a:lnTo>
                  <a:cubicBezTo>
                    <a:pt x="2530" y="4041"/>
                    <a:pt x="2530" y="4061"/>
                    <a:pt x="2541" y="4071"/>
                  </a:cubicBezTo>
                  <a:cubicBezTo>
                    <a:pt x="2520" y="4332"/>
                    <a:pt x="2510" y="4592"/>
                    <a:pt x="2541" y="4853"/>
                  </a:cubicBezTo>
                  <a:cubicBezTo>
                    <a:pt x="2520" y="4936"/>
                    <a:pt x="2489" y="5029"/>
                    <a:pt x="2593" y="5082"/>
                  </a:cubicBezTo>
                  <a:lnTo>
                    <a:pt x="2614" y="5092"/>
                  </a:lnTo>
                  <a:lnTo>
                    <a:pt x="2635" y="5092"/>
                  </a:lnTo>
                  <a:cubicBezTo>
                    <a:pt x="2645" y="5113"/>
                    <a:pt x="2655" y="5123"/>
                    <a:pt x="2655" y="5144"/>
                  </a:cubicBezTo>
                  <a:lnTo>
                    <a:pt x="2760" y="5144"/>
                  </a:lnTo>
                  <a:cubicBezTo>
                    <a:pt x="2760" y="5248"/>
                    <a:pt x="2770" y="5342"/>
                    <a:pt x="2770" y="5436"/>
                  </a:cubicBezTo>
                  <a:cubicBezTo>
                    <a:pt x="2791" y="5446"/>
                    <a:pt x="2801" y="5457"/>
                    <a:pt x="2822" y="5457"/>
                  </a:cubicBezTo>
                  <a:cubicBezTo>
                    <a:pt x="2812" y="5540"/>
                    <a:pt x="2833" y="5612"/>
                    <a:pt x="2884" y="5665"/>
                  </a:cubicBezTo>
                  <a:cubicBezTo>
                    <a:pt x="2874" y="5675"/>
                    <a:pt x="2874" y="5686"/>
                    <a:pt x="2864" y="5686"/>
                  </a:cubicBezTo>
                  <a:cubicBezTo>
                    <a:pt x="2864" y="5748"/>
                    <a:pt x="2843" y="5811"/>
                    <a:pt x="2895" y="5852"/>
                  </a:cubicBezTo>
                  <a:cubicBezTo>
                    <a:pt x="2905" y="5862"/>
                    <a:pt x="2905" y="5873"/>
                    <a:pt x="2895" y="5894"/>
                  </a:cubicBezTo>
                  <a:cubicBezTo>
                    <a:pt x="2895" y="5915"/>
                    <a:pt x="2905" y="5925"/>
                    <a:pt x="2926" y="5935"/>
                  </a:cubicBezTo>
                  <a:cubicBezTo>
                    <a:pt x="2937" y="5935"/>
                    <a:pt x="2937" y="5935"/>
                    <a:pt x="2947" y="5925"/>
                  </a:cubicBezTo>
                  <a:lnTo>
                    <a:pt x="2947" y="5945"/>
                  </a:lnTo>
                  <a:cubicBezTo>
                    <a:pt x="2947" y="5956"/>
                    <a:pt x="2937" y="5966"/>
                    <a:pt x="2937" y="5966"/>
                  </a:cubicBezTo>
                  <a:cubicBezTo>
                    <a:pt x="2926" y="5998"/>
                    <a:pt x="2937" y="6019"/>
                    <a:pt x="2968" y="6029"/>
                  </a:cubicBezTo>
                  <a:lnTo>
                    <a:pt x="2958" y="6019"/>
                  </a:lnTo>
                  <a:lnTo>
                    <a:pt x="2958" y="6019"/>
                  </a:lnTo>
                  <a:cubicBezTo>
                    <a:pt x="3051" y="6070"/>
                    <a:pt x="3020" y="6185"/>
                    <a:pt x="3072" y="6269"/>
                  </a:cubicBezTo>
                  <a:cubicBezTo>
                    <a:pt x="3083" y="6279"/>
                    <a:pt x="3104" y="6290"/>
                    <a:pt x="3124" y="6290"/>
                  </a:cubicBezTo>
                  <a:cubicBezTo>
                    <a:pt x="3134" y="6300"/>
                    <a:pt x="3134" y="6310"/>
                    <a:pt x="3124" y="6320"/>
                  </a:cubicBezTo>
                  <a:cubicBezTo>
                    <a:pt x="3176" y="6352"/>
                    <a:pt x="3187" y="6394"/>
                    <a:pt x="3197" y="6435"/>
                  </a:cubicBezTo>
                  <a:cubicBezTo>
                    <a:pt x="3208" y="6435"/>
                    <a:pt x="3228" y="6445"/>
                    <a:pt x="3238" y="6445"/>
                  </a:cubicBezTo>
                  <a:cubicBezTo>
                    <a:pt x="3238" y="6466"/>
                    <a:pt x="3238" y="6487"/>
                    <a:pt x="3249" y="6508"/>
                  </a:cubicBezTo>
                  <a:cubicBezTo>
                    <a:pt x="3280" y="6508"/>
                    <a:pt x="3301" y="6529"/>
                    <a:pt x="3301" y="6560"/>
                  </a:cubicBezTo>
                  <a:cubicBezTo>
                    <a:pt x="3333" y="6570"/>
                    <a:pt x="3353" y="6591"/>
                    <a:pt x="3363" y="6623"/>
                  </a:cubicBezTo>
                  <a:cubicBezTo>
                    <a:pt x="3395" y="6623"/>
                    <a:pt x="3416" y="6644"/>
                    <a:pt x="3426" y="6674"/>
                  </a:cubicBezTo>
                  <a:lnTo>
                    <a:pt x="3488" y="6674"/>
                  </a:lnTo>
                  <a:cubicBezTo>
                    <a:pt x="3509" y="6685"/>
                    <a:pt x="3530" y="6706"/>
                    <a:pt x="3551" y="6727"/>
                  </a:cubicBezTo>
                  <a:lnTo>
                    <a:pt x="3707" y="6820"/>
                  </a:lnTo>
                  <a:cubicBezTo>
                    <a:pt x="3728" y="6852"/>
                    <a:pt x="3759" y="6883"/>
                    <a:pt x="3780" y="6914"/>
                  </a:cubicBezTo>
                  <a:cubicBezTo>
                    <a:pt x="3832" y="6901"/>
                    <a:pt x="3881" y="6867"/>
                    <a:pt x="3927" y="6867"/>
                  </a:cubicBezTo>
                  <a:cubicBezTo>
                    <a:pt x="3955" y="6867"/>
                    <a:pt x="3982" y="6879"/>
                    <a:pt x="4009" y="6914"/>
                  </a:cubicBezTo>
                  <a:cubicBezTo>
                    <a:pt x="4051" y="6914"/>
                    <a:pt x="4071" y="6935"/>
                    <a:pt x="4082" y="6966"/>
                  </a:cubicBezTo>
                  <a:cubicBezTo>
                    <a:pt x="4155" y="6987"/>
                    <a:pt x="4207" y="7028"/>
                    <a:pt x="4259" y="7081"/>
                  </a:cubicBezTo>
                  <a:cubicBezTo>
                    <a:pt x="4291" y="7091"/>
                    <a:pt x="4321" y="7102"/>
                    <a:pt x="4353" y="7102"/>
                  </a:cubicBezTo>
                  <a:cubicBezTo>
                    <a:pt x="4353" y="7122"/>
                    <a:pt x="4363" y="7143"/>
                    <a:pt x="4363" y="7153"/>
                  </a:cubicBezTo>
                  <a:cubicBezTo>
                    <a:pt x="4415" y="7153"/>
                    <a:pt x="4467" y="7164"/>
                    <a:pt x="4488" y="7216"/>
                  </a:cubicBezTo>
                  <a:cubicBezTo>
                    <a:pt x="4520" y="7227"/>
                    <a:pt x="4530" y="7247"/>
                    <a:pt x="4540" y="7278"/>
                  </a:cubicBezTo>
                  <a:cubicBezTo>
                    <a:pt x="4571" y="7278"/>
                    <a:pt x="4603" y="7299"/>
                    <a:pt x="4603" y="7331"/>
                  </a:cubicBezTo>
                  <a:lnTo>
                    <a:pt x="4665" y="7331"/>
                  </a:lnTo>
                  <a:cubicBezTo>
                    <a:pt x="4686" y="7352"/>
                    <a:pt x="4707" y="7372"/>
                    <a:pt x="4717" y="7393"/>
                  </a:cubicBezTo>
                  <a:cubicBezTo>
                    <a:pt x="4759" y="7393"/>
                    <a:pt x="4779" y="7414"/>
                    <a:pt x="4790" y="7445"/>
                  </a:cubicBezTo>
                  <a:cubicBezTo>
                    <a:pt x="4894" y="7486"/>
                    <a:pt x="5009" y="7518"/>
                    <a:pt x="5082" y="7632"/>
                  </a:cubicBezTo>
                  <a:cubicBezTo>
                    <a:pt x="5123" y="7632"/>
                    <a:pt x="5165" y="7643"/>
                    <a:pt x="5196" y="7685"/>
                  </a:cubicBezTo>
                  <a:cubicBezTo>
                    <a:pt x="5228" y="7685"/>
                    <a:pt x="5258" y="7695"/>
                    <a:pt x="5290" y="7695"/>
                  </a:cubicBezTo>
                  <a:cubicBezTo>
                    <a:pt x="5321" y="7736"/>
                    <a:pt x="5353" y="7768"/>
                    <a:pt x="5373" y="7799"/>
                  </a:cubicBezTo>
                  <a:cubicBezTo>
                    <a:pt x="5415" y="7799"/>
                    <a:pt x="5436" y="7820"/>
                    <a:pt x="5446" y="7851"/>
                  </a:cubicBezTo>
                  <a:cubicBezTo>
                    <a:pt x="5487" y="7861"/>
                    <a:pt x="5529" y="7872"/>
                    <a:pt x="5561" y="7914"/>
                  </a:cubicBezTo>
                  <a:cubicBezTo>
                    <a:pt x="5592" y="7924"/>
                    <a:pt x="5612" y="7945"/>
                    <a:pt x="5623" y="7976"/>
                  </a:cubicBezTo>
                  <a:cubicBezTo>
                    <a:pt x="5654" y="7986"/>
                    <a:pt x="5665" y="8007"/>
                    <a:pt x="5675" y="8039"/>
                  </a:cubicBezTo>
                  <a:cubicBezTo>
                    <a:pt x="5737" y="8090"/>
                    <a:pt x="5727" y="8153"/>
                    <a:pt x="5727" y="8226"/>
                  </a:cubicBezTo>
                  <a:cubicBezTo>
                    <a:pt x="5727" y="8278"/>
                    <a:pt x="5737" y="8340"/>
                    <a:pt x="5737" y="8393"/>
                  </a:cubicBezTo>
                  <a:lnTo>
                    <a:pt x="5737" y="8518"/>
                  </a:lnTo>
                  <a:lnTo>
                    <a:pt x="5737" y="8632"/>
                  </a:lnTo>
                  <a:cubicBezTo>
                    <a:pt x="5737" y="8673"/>
                    <a:pt x="5727" y="8715"/>
                    <a:pt x="5727" y="8747"/>
                  </a:cubicBezTo>
                  <a:cubicBezTo>
                    <a:pt x="5727" y="8757"/>
                    <a:pt x="5717" y="8757"/>
                    <a:pt x="5707" y="8768"/>
                  </a:cubicBezTo>
                  <a:cubicBezTo>
                    <a:pt x="5686" y="8882"/>
                    <a:pt x="5727" y="9007"/>
                    <a:pt x="5675" y="9132"/>
                  </a:cubicBezTo>
                  <a:lnTo>
                    <a:pt x="5686" y="9152"/>
                  </a:lnTo>
                  <a:lnTo>
                    <a:pt x="5675" y="9163"/>
                  </a:lnTo>
                  <a:cubicBezTo>
                    <a:pt x="5633" y="9381"/>
                    <a:pt x="5623" y="9601"/>
                    <a:pt x="5675" y="9819"/>
                  </a:cubicBezTo>
                  <a:cubicBezTo>
                    <a:pt x="5686" y="9840"/>
                    <a:pt x="5696" y="9871"/>
                    <a:pt x="5717" y="9881"/>
                  </a:cubicBezTo>
                  <a:cubicBezTo>
                    <a:pt x="5707" y="9902"/>
                    <a:pt x="5696" y="9923"/>
                    <a:pt x="5675" y="9944"/>
                  </a:cubicBezTo>
                  <a:cubicBezTo>
                    <a:pt x="5696" y="10069"/>
                    <a:pt x="5633" y="10194"/>
                    <a:pt x="5717" y="10309"/>
                  </a:cubicBezTo>
                  <a:lnTo>
                    <a:pt x="5717" y="10319"/>
                  </a:lnTo>
                  <a:cubicBezTo>
                    <a:pt x="5686" y="10558"/>
                    <a:pt x="5633" y="10798"/>
                    <a:pt x="5612" y="11047"/>
                  </a:cubicBezTo>
                  <a:cubicBezTo>
                    <a:pt x="5602" y="11204"/>
                    <a:pt x="5602" y="11371"/>
                    <a:pt x="5582" y="11537"/>
                  </a:cubicBezTo>
                  <a:cubicBezTo>
                    <a:pt x="5571" y="11568"/>
                    <a:pt x="5592" y="11610"/>
                    <a:pt x="5602" y="11651"/>
                  </a:cubicBezTo>
                  <a:cubicBezTo>
                    <a:pt x="5592" y="11683"/>
                    <a:pt x="5571" y="11725"/>
                    <a:pt x="5561" y="11766"/>
                  </a:cubicBezTo>
                  <a:cubicBezTo>
                    <a:pt x="5602" y="11797"/>
                    <a:pt x="5602" y="11850"/>
                    <a:pt x="5592" y="11891"/>
                  </a:cubicBezTo>
                  <a:cubicBezTo>
                    <a:pt x="5550" y="12047"/>
                    <a:pt x="5550" y="12204"/>
                    <a:pt x="5550" y="12359"/>
                  </a:cubicBezTo>
                  <a:cubicBezTo>
                    <a:pt x="5529" y="12359"/>
                    <a:pt x="5519" y="12370"/>
                    <a:pt x="5498" y="12370"/>
                  </a:cubicBezTo>
                  <a:cubicBezTo>
                    <a:pt x="5487" y="12401"/>
                    <a:pt x="5467" y="12422"/>
                    <a:pt x="5436" y="12422"/>
                  </a:cubicBezTo>
                  <a:cubicBezTo>
                    <a:pt x="5428" y="12415"/>
                    <a:pt x="5421" y="12407"/>
                    <a:pt x="5410" y="12407"/>
                  </a:cubicBezTo>
                  <a:cubicBezTo>
                    <a:pt x="5406" y="12407"/>
                    <a:pt x="5400" y="12409"/>
                    <a:pt x="5394" y="12412"/>
                  </a:cubicBezTo>
                  <a:cubicBezTo>
                    <a:pt x="5383" y="12391"/>
                    <a:pt x="5373" y="12380"/>
                    <a:pt x="5363" y="12359"/>
                  </a:cubicBezTo>
                  <a:lnTo>
                    <a:pt x="5363" y="12308"/>
                  </a:lnTo>
                  <a:cubicBezTo>
                    <a:pt x="5353" y="12308"/>
                    <a:pt x="5332" y="12297"/>
                    <a:pt x="5311" y="12297"/>
                  </a:cubicBezTo>
                  <a:cubicBezTo>
                    <a:pt x="5269" y="12204"/>
                    <a:pt x="5238" y="12109"/>
                    <a:pt x="5175" y="12026"/>
                  </a:cubicBezTo>
                  <a:cubicBezTo>
                    <a:pt x="5175" y="12016"/>
                    <a:pt x="5186" y="12005"/>
                    <a:pt x="5186" y="11995"/>
                  </a:cubicBezTo>
                  <a:cubicBezTo>
                    <a:pt x="5175" y="11954"/>
                    <a:pt x="5165" y="11922"/>
                    <a:pt x="5133" y="11891"/>
                  </a:cubicBezTo>
                  <a:cubicBezTo>
                    <a:pt x="5103" y="11839"/>
                    <a:pt x="5071" y="11797"/>
                    <a:pt x="5009" y="11776"/>
                  </a:cubicBezTo>
                  <a:cubicBezTo>
                    <a:pt x="4999" y="11745"/>
                    <a:pt x="4978" y="11725"/>
                    <a:pt x="4957" y="11714"/>
                  </a:cubicBezTo>
                  <a:lnTo>
                    <a:pt x="4946" y="11693"/>
                  </a:lnTo>
                  <a:lnTo>
                    <a:pt x="4946" y="11683"/>
                  </a:lnTo>
                  <a:cubicBezTo>
                    <a:pt x="4946" y="11641"/>
                    <a:pt x="4925" y="11610"/>
                    <a:pt x="4894" y="11600"/>
                  </a:cubicBezTo>
                  <a:cubicBezTo>
                    <a:pt x="4884" y="11568"/>
                    <a:pt x="4863" y="11547"/>
                    <a:pt x="4832" y="11537"/>
                  </a:cubicBezTo>
                  <a:cubicBezTo>
                    <a:pt x="4821" y="11516"/>
                    <a:pt x="4800" y="11496"/>
                    <a:pt x="4779" y="11475"/>
                  </a:cubicBezTo>
                  <a:lnTo>
                    <a:pt x="4717" y="11412"/>
                  </a:lnTo>
                  <a:cubicBezTo>
                    <a:pt x="4676" y="11360"/>
                    <a:pt x="4655" y="11278"/>
                    <a:pt x="4583" y="11246"/>
                  </a:cubicBezTo>
                  <a:lnTo>
                    <a:pt x="4583" y="11246"/>
                  </a:lnTo>
                  <a:cubicBezTo>
                    <a:pt x="4475" y="11128"/>
                    <a:pt x="4357" y="11020"/>
                    <a:pt x="4238" y="10902"/>
                  </a:cubicBezTo>
                  <a:lnTo>
                    <a:pt x="4238" y="10902"/>
                  </a:lnTo>
                  <a:cubicBezTo>
                    <a:pt x="4238" y="10860"/>
                    <a:pt x="4217" y="10839"/>
                    <a:pt x="4176" y="10829"/>
                  </a:cubicBezTo>
                  <a:cubicBezTo>
                    <a:pt x="4176" y="10798"/>
                    <a:pt x="4155" y="10788"/>
                    <a:pt x="4124" y="10767"/>
                  </a:cubicBezTo>
                  <a:cubicBezTo>
                    <a:pt x="4092" y="10735"/>
                    <a:pt x="4103" y="10673"/>
                    <a:pt x="4061" y="10652"/>
                  </a:cubicBezTo>
                  <a:lnTo>
                    <a:pt x="4071" y="10652"/>
                  </a:lnTo>
                  <a:cubicBezTo>
                    <a:pt x="4041" y="10610"/>
                    <a:pt x="4051" y="10558"/>
                    <a:pt x="4009" y="10527"/>
                  </a:cubicBezTo>
                  <a:lnTo>
                    <a:pt x="4009" y="10538"/>
                  </a:lnTo>
                  <a:cubicBezTo>
                    <a:pt x="3957" y="10485"/>
                    <a:pt x="4009" y="10392"/>
                    <a:pt x="3947" y="10360"/>
                  </a:cubicBezTo>
                  <a:cubicBezTo>
                    <a:pt x="3937" y="10319"/>
                    <a:pt x="3916" y="10288"/>
                    <a:pt x="3884" y="10267"/>
                  </a:cubicBezTo>
                  <a:cubicBezTo>
                    <a:pt x="3884" y="10235"/>
                    <a:pt x="3895" y="10204"/>
                    <a:pt x="3895" y="10173"/>
                  </a:cubicBezTo>
                  <a:lnTo>
                    <a:pt x="3842" y="10173"/>
                  </a:lnTo>
                  <a:cubicBezTo>
                    <a:pt x="3842" y="10152"/>
                    <a:pt x="3842" y="10131"/>
                    <a:pt x="3832" y="10110"/>
                  </a:cubicBezTo>
                  <a:cubicBezTo>
                    <a:pt x="3842" y="10110"/>
                    <a:pt x="3853" y="10110"/>
                    <a:pt x="3853" y="10100"/>
                  </a:cubicBezTo>
                  <a:cubicBezTo>
                    <a:pt x="3874" y="10017"/>
                    <a:pt x="3853" y="9934"/>
                    <a:pt x="3884" y="9850"/>
                  </a:cubicBezTo>
                  <a:lnTo>
                    <a:pt x="3874" y="9830"/>
                  </a:lnTo>
                  <a:lnTo>
                    <a:pt x="3895" y="9819"/>
                  </a:lnTo>
                  <a:cubicBezTo>
                    <a:pt x="3926" y="9777"/>
                    <a:pt x="3926" y="9735"/>
                    <a:pt x="3884" y="9705"/>
                  </a:cubicBezTo>
                  <a:lnTo>
                    <a:pt x="3895" y="9705"/>
                  </a:lnTo>
                  <a:cubicBezTo>
                    <a:pt x="3842" y="9642"/>
                    <a:pt x="3884" y="9569"/>
                    <a:pt x="3842" y="9506"/>
                  </a:cubicBezTo>
                  <a:lnTo>
                    <a:pt x="3832" y="9496"/>
                  </a:lnTo>
                  <a:lnTo>
                    <a:pt x="3832" y="9288"/>
                  </a:lnTo>
                  <a:cubicBezTo>
                    <a:pt x="3822" y="9288"/>
                    <a:pt x="3801" y="9277"/>
                    <a:pt x="3791" y="9277"/>
                  </a:cubicBezTo>
                  <a:cubicBezTo>
                    <a:pt x="3780" y="9226"/>
                    <a:pt x="3780" y="9163"/>
                    <a:pt x="3770" y="9111"/>
                  </a:cubicBezTo>
                  <a:cubicBezTo>
                    <a:pt x="3770" y="9069"/>
                    <a:pt x="3770" y="9027"/>
                    <a:pt x="3780" y="8986"/>
                  </a:cubicBezTo>
                  <a:cubicBezTo>
                    <a:pt x="3759" y="8986"/>
                    <a:pt x="3749" y="8976"/>
                    <a:pt x="3728" y="8976"/>
                  </a:cubicBezTo>
                  <a:cubicBezTo>
                    <a:pt x="3728" y="8955"/>
                    <a:pt x="3717" y="8944"/>
                    <a:pt x="3707" y="8934"/>
                  </a:cubicBezTo>
                  <a:cubicBezTo>
                    <a:pt x="3728" y="8809"/>
                    <a:pt x="3728" y="8694"/>
                    <a:pt x="3707" y="8580"/>
                  </a:cubicBezTo>
                  <a:cubicBezTo>
                    <a:pt x="3676" y="8569"/>
                    <a:pt x="3666" y="8549"/>
                    <a:pt x="3655" y="8518"/>
                  </a:cubicBezTo>
                  <a:cubicBezTo>
                    <a:pt x="3645" y="8507"/>
                    <a:pt x="3624" y="8507"/>
                    <a:pt x="3603" y="8507"/>
                  </a:cubicBezTo>
                  <a:lnTo>
                    <a:pt x="3603" y="8518"/>
                  </a:lnTo>
                  <a:cubicBezTo>
                    <a:pt x="3603" y="8497"/>
                    <a:pt x="3603" y="8476"/>
                    <a:pt x="3593" y="8455"/>
                  </a:cubicBezTo>
                  <a:cubicBezTo>
                    <a:pt x="3541" y="8455"/>
                    <a:pt x="3509" y="8434"/>
                    <a:pt x="3478" y="8393"/>
                  </a:cubicBezTo>
                  <a:cubicBezTo>
                    <a:pt x="3478" y="8361"/>
                    <a:pt x="3468" y="8330"/>
                    <a:pt x="3468" y="8289"/>
                  </a:cubicBezTo>
                  <a:cubicBezTo>
                    <a:pt x="3437" y="8289"/>
                    <a:pt x="3395" y="8278"/>
                    <a:pt x="3363" y="8278"/>
                  </a:cubicBezTo>
                  <a:lnTo>
                    <a:pt x="3363" y="8226"/>
                  </a:lnTo>
                  <a:cubicBezTo>
                    <a:pt x="3312" y="8205"/>
                    <a:pt x="3301" y="8164"/>
                    <a:pt x="3291" y="8111"/>
                  </a:cubicBezTo>
                  <a:cubicBezTo>
                    <a:pt x="3270" y="8111"/>
                    <a:pt x="3249" y="8111"/>
                    <a:pt x="3228" y="8122"/>
                  </a:cubicBezTo>
                  <a:lnTo>
                    <a:pt x="3208" y="8122"/>
                  </a:lnTo>
                  <a:cubicBezTo>
                    <a:pt x="3218" y="8101"/>
                    <a:pt x="3208" y="8070"/>
                    <a:pt x="3176" y="8049"/>
                  </a:cubicBezTo>
                  <a:lnTo>
                    <a:pt x="3187" y="8049"/>
                  </a:lnTo>
                  <a:cubicBezTo>
                    <a:pt x="3114" y="7976"/>
                    <a:pt x="3030" y="7965"/>
                    <a:pt x="2947" y="7935"/>
                  </a:cubicBezTo>
                  <a:cubicBezTo>
                    <a:pt x="2916" y="7893"/>
                    <a:pt x="2864" y="7903"/>
                    <a:pt x="2822" y="7872"/>
                  </a:cubicBezTo>
                  <a:lnTo>
                    <a:pt x="2833" y="7872"/>
                  </a:lnTo>
                  <a:cubicBezTo>
                    <a:pt x="2780" y="7810"/>
                    <a:pt x="2697" y="7861"/>
                    <a:pt x="2655" y="7810"/>
                  </a:cubicBezTo>
                  <a:cubicBezTo>
                    <a:pt x="2614" y="7768"/>
                    <a:pt x="2562" y="7778"/>
                    <a:pt x="2520" y="7747"/>
                  </a:cubicBezTo>
                  <a:cubicBezTo>
                    <a:pt x="2515" y="7752"/>
                    <a:pt x="2507" y="7755"/>
                    <a:pt x="2499" y="7755"/>
                  </a:cubicBezTo>
                  <a:cubicBezTo>
                    <a:pt x="2492" y="7755"/>
                    <a:pt x="2484" y="7752"/>
                    <a:pt x="2479" y="7747"/>
                  </a:cubicBezTo>
                  <a:cubicBezTo>
                    <a:pt x="2416" y="7695"/>
                    <a:pt x="2343" y="7736"/>
                    <a:pt x="2281" y="7695"/>
                  </a:cubicBezTo>
                  <a:cubicBezTo>
                    <a:pt x="2271" y="7695"/>
                    <a:pt x="2250" y="7695"/>
                    <a:pt x="2239" y="7685"/>
                  </a:cubicBezTo>
                  <a:cubicBezTo>
                    <a:pt x="2213" y="7662"/>
                    <a:pt x="2182" y="7657"/>
                    <a:pt x="2151" y="7657"/>
                  </a:cubicBezTo>
                  <a:cubicBezTo>
                    <a:pt x="2127" y="7657"/>
                    <a:pt x="2104" y="7660"/>
                    <a:pt x="2081" y="7660"/>
                  </a:cubicBezTo>
                  <a:cubicBezTo>
                    <a:pt x="2051" y="7660"/>
                    <a:pt x="2023" y="7655"/>
                    <a:pt x="2000" y="7632"/>
                  </a:cubicBezTo>
                  <a:lnTo>
                    <a:pt x="1885" y="7632"/>
                  </a:lnTo>
                  <a:cubicBezTo>
                    <a:pt x="1854" y="7591"/>
                    <a:pt x="1792" y="7601"/>
                    <a:pt x="1760" y="7570"/>
                  </a:cubicBezTo>
                  <a:cubicBezTo>
                    <a:pt x="1721" y="7589"/>
                    <a:pt x="1687" y="7613"/>
                    <a:pt x="1651" y="7613"/>
                  </a:cubicBezTo>
                  <a:cubicBezTo>
                    <a:pt x="1629" y="7613"/>
                    <a:pt x="1607" y="7604"/>
                    <a:pt x="1583" y="7581"/>
                  </a:cubicBezTo>
                  <a:cubicBezTo>
                    <a:pt x="1461" y="7545"/>
                    <a:pt x="1336" y="7536"/>
                    <a:pt x="1209" y="7536"/>
                  </a:cubicBezTo>
                  <a:cubicBezTo>
                    <a:pt x="1090" y="7536"/>
                    <a:pt x="969" y="7543"/>
                    <a:pt x="850" y="7543"/>
                  </a:cubicBezTo>
                  <a:cubicBezTo>
                    <a:pt x="803" y="7543"/>
                    <a:pt x="756" y="7542"/>
                    <a:pt x="709" y="7539"/>
                  </a:cubicBezTo>
                  <a:cubicBezTo>
                    <a:pt x="677" y="7549"/>
                    <a:pt x="656" y="7560"/>
                    <a:pt x="635" y="7570"/>
                  </a:cubicBezTo>
                  <a:cubicBezTo>
                    <a:pt x="625" y="7570"/>
                    <a:pt x="615" y="7560"/>
                    <a:pt x="605" y="7560"/>
                  </a:cubicBezTo>
                  <a:cubicBezTo>
                    <a:pt x="605" y="7539"/>
                    <a:pt x="594" y="7528"/>
                    <a:pt x="573" y="7518"/>
                  </a:cubicBezTo>
                  <a:lnTo>
                    <a:pt x="584" y="7518"/>
                  </a:lnTo>
                  <a:cubicBezTo>
                    <a:pt x="542" y="7476"/>
                    <a:pt x="490" y="7476"/>
                    <a:pt x="438" y="7456"/>
                  </a:cubicBezTo>
                  <a:cubicBezTo>
                    <a:pt x="435" y="7459"/>
                    <a:pt x="432" y="7460"/>
                    <a:pt x="429" y="7460"/>
                  </a:cubicBezTo>
                  <a:cubicBezTo>
                    <a:pt x="421" y="7460"/>
                    <a:pt x="414" y="7453"/>
                    <a:pt x="406" y="7445"/>
                  </a:cubicBezTo>
                  <a:cubicBezTo>
                    <a:pt x="365" y="7414"/>
                    <a:pt x="313" y="7424"/>
                    <a:pt x="281" y="7393"/>
                  </a:cubicBezTo>
                  <a:cubicBezTo>
                    <a:pt x="245" y="7371"/>
                    <a:pt x="215" y="7361"/>
                    <a:pt x="190" y="7361"/>
                  </a:cubicBezTo>
                  <a:cubicBezTo>
                    <a:pt x="119" y="7361"/>
                    <a:pt x="83" y="7434"/>
                    <a:pt x="52" y="7518"/>
                  </a:cubicBezTo>
                  <a:lnTo>
                    <a:pt x="52" y="7507"/>
                  </a:lnTo>
                  <a:lnTo>
                    <a:pt x="52" y="7507"/>
                  </a:lnTo>
                  <a:cubicBezTo>
                    <a:pt x="11" y="7591"/>
                    <a:pt x="1" y="7664"/>
                    <a:pt x="63" y="7736"/>
                  </a:cubicBezTo>
                  <a:cubicBezTo>
                    <a:pt x="63" y="7768"/>
                    <a:pt x="84" y="7789"/>
                    <a:pt x="126" y="7799"/>
                  </a:cubicBezTo>
                  <a:cubicBezTo>
                    <a:pt x="136" y="7840"/>
                    <a:pt x="136" y="7893"/>
                    <a:pt x="177" y="7914"/>
                  </a:cubicBezTo>
                  <a:cubicBezTo>
                    <a:pt x="188" y="7945"/>
                    <a:pt x="209" y="7965"/>
                    <a:pt x="230" y="7986"/>
                  </a:cubicBezTo>
                  <a:cubicBezTo>
                    <a:pt x="261" y="8018"/>
                    <a:pt x="251" y="8070"/>
                    <a:pt x="292" y="8101"/>
                  </a:cubicBezTo>
                  <a:cubicBezTo>
                    <a:pt x="302" y="8122"/>
                    <a:pt x="323" y="8143"/>
                    <a:pt x="355" y="8153"/>
                  </a:cubicBezTo>
                  <a:cubicBezTo>
                    <a:pt x="365" y="8184"/>
                    <a:pt x="386" y="8205"/>
                    <a:pt x="406" y="8215"/>
                  </a:cubicBezTo>
                  <a:cubicBezTo>
                    <a:pt x="427" y="8247"/>
                    <a:pt x="438" y="8278"/>
                    <a:pt x="459" y="8319"/>
                  </a:cubicBezTo>
                  <a:cubicBezTo>
                    <a:pt x="459" y="8319"/>
                    <a:pt x="469" y="8319"/>
                    <a:pt x="469" y="8330"/>
                  </a:cubicBezTo>
                  <a:cubicBezTo>
                    <a:pt x="459" y="8382"/>
                    <a:pt x="459" y="8434"/>
                    <a:pt x="480" y="8476"/>
                  </a:cubicBezTo>
                  <a:cubicBezTo>
                    <a:pt x="563" y="8653"/>
                    <a:pt x="584" y="8851"/>
                    <a:pt x="594" y="9038"/>
                  </a:cubicBezTo>
                  <a:cubicBezTo>
                    <a:pt x="605" y="9059"/>
                    <a:pt x="625" y="9080"/>
                    <a:pt x="635" y="9111"/>
                  </a:cubicBezTo>
                  <a:cubicBezTo>
                    <a:pt x="646" y="9226"/>
                    <a:pt x="656" y="9330"/>
                    <a:pt x="656" y="9444"/>
                  </a:cubicBezTo>
                  <a:cubicBezTo>
                    <a:pt x="688" y="9455"/>
                    <a:pt x="730" y="9455"/>
                    <a:pt x="760" y="9465"/>
                  </a:cubicBezTo>
                  <a:cubicBezTo>
                    <a:pt x="760" y="9506"/>
                    <a:pt x="760" y="9538"/>
                    <a:pt x="771" y="9580"/>
                  </a:cubicBezTo>
                  <a:cubicBezTo>
                    <a:pt x="823" y="9621"/>
                    <a:pt x="823" y="9684"/>
                    <a:pt x="823" y="9746"/>
                  </a:cubicBezTo>
                  <a:cubicBezTo>
                    <a:pt x="885" y="9798"/>
                    <a:pt x="927" y="9850"/>
                    <a:pt x="948" y="9923"/>
                  </a:cubicBezTo>
                  <a:lnTo>
                    <a:pt x="969" y="9934"/>
                  </a:lnTo>
                  <a:lnTo>
                    <a:pt x="1000" y="9934"/>
                  </a:lnTo>
                  <a:cubicBezTo>
                    <a:pt x="1021" y="9965"/>
                    <a:pt x="1042" y="10006"/>
                    <a:pt x="1073" y="10038"/>
                  </a:cubicBezTo>
                  <a:cubicBezTo>
                    <a:pt x="1094" y="10059"/>
                    <a:pt x="1114" y="10079"/>
                    <a:pt x="1114" y="10110"/>
                  </a:cubicBezTo>
                  <a:cubicBezTo>
                    <a:pt x="1209" y="10163"/>
                    <a:pt x="1260" y="10246"/>
                    <a:pt x="1302" y="10339"/>
                  </a:cubicBezTo>
                  <a:cubicBezTo>
                    <a:pt x="1364" y="10350"/>
                    <a:pt x="1438" y="10339"/>
                    <a:pt x="1479" y="10402"/>
                  </a:cubicBezTo>
                  <a:lnTo>
                    <a:pt x="1531" y="10402"/>
                  </a:lnTo>
                  <a:cubicBezTo>
                    <a:pt x="1542" y="10423"/>
                    <a:pt x="1542" y="10443"/>
                    <a:pt x="1542" y="10464"/>
                  </a:cubicBezTo>
                  <a:cubicBezTo>
                    <a:pt x="1573" y="10506"/>
                    <a:pt x="1614" y="10538"/>
                    <a:pt x="1646" y="10579"/>
                  </a:cubicBezTo>
                  <a:cubicBezTo>
                    <a:pt x="1698" y="10579"/>
                    <a:pt x="1739" y="10589"/>
                    <a:pt x="1771" y="10642"/>
                  </a:cubicBezTo>
                  <a:cubicBezTo>
                    <a:pt x="1896" y="10693"/>
                    <a:pt x="2010" y="10756"/>
                    <a:pt x="2135" y="10808"/>
                  </a:cubicBezTo>
                  <a:lnTo>
                    <a:pt x="2156" y="10808"/>
                  </a:lnTo>
                  <a:lnTo>
                    <a:pt x="2156" y="10818"/>
                  </a:lnTo>
                  <a:cubicBezTo>
                    <a:pt x="2239" y="10881"/>
                    <a:pt x="2333" y="10902"/>
                    <a:pt x="2426" y="10933"/>
                  </a:cubicBezTo>
                  <a:cubicBezTo>
                    <a:pt x="2447" y="10975"/>
                    <a:pt x="2500" y="10975"/>
                    <a:pt x="2541" y="10985"/>
                  </a:cubicBezTo>
                  <a:cubicBezTo>
                    <a:pt x="2573" y="11027"/>
                    <a:pt x="2614" y="11032"/>
                    <a:pt x="2657" y="11032"/>
                  </a:cubicBezTo>
                  <a:cubicBezTo>
                    <a:pt x="2671" y="11032"/>
                    <a:pt x="2686" y="11031"/>
                    <a:pt x="2700" y="11031"/>
                  </a:cubicBezTo>
                  <a:cubicBezTo>
                    <a:pt x="2729" y="11031"/>
                    <a:pt x="2756" y="11034"/>
                    <a:pt x="2780" y="11047"/>
                  </a:cubicBezTo>
                  <a:cubicBezTo>
                    <a:pt x="2788" y="11063"/>
                    <a:pt x="2802" y="11072"/>
                    <a:pt x="2820" y="11072"/>
                  </a:cubicBezTo>
                  <a:cubicBezTo>
                    <a:pt x="2827" y="11072"/>
                    <a:pt x="2835" y="11071"/>
                    <a:pt x="2843" y="11068"/>
                  </a:cubicBezTo>
                  <a:lnTo>
                    <a:pt x="2843" y="11058"/>
                  </a:lnTo>
                  <a:cubicBezTo>
                    <a:pt x="2874" y="11079"/>
                    <a:pt x="2937" y="11058"/>
                    <a:pt x="2947" y="11110"/>
                  </a:cubicBezTo>
                  <a:cubicBezTo>
                    <a:pt x="2999" y="11121"/>
                    <a:pt x="3041" y="11131"/>
                    <a:pt x="3072" y="11172"/>
                  </a:cubicBezTo>
                  <a:cubicBezTo>
                    <a:pt x="3097" y="11178"/>
                    <a:pt x="3124" y="11179"/>
                    <a:pt x="3152" y="11179"/>
                  </a:cubicBezTo>
                  <a:cubicBezTo>
                    <a:pt x="3169" y="11179"/>
                    <a:pt x="3185" y="11179"/>
                    <a:pt x="3202" y="11179"/>
                  </a:cubicBezTo>
                  <a:cubicBezTo>
                    <a:pt x="3261" y="11179"/>
                    <a:pt x="3321" y="11183"/>
                    <a:pt x="3374" y="11225"/>
                  </a:cubicBezTo>
                  <a:cubicBezTo>
                    <a:pt x="3386" y="11226"/>
                    <a:pt x="3397" y="11226"/>
                    <a:pt x="3409" y="11226"/>
                  </a:cubicBezTo>
                  <a:cubicBezTo>
                    <a:pt x="3443" y="11226"/>
                    <a:pt x="3478" y="11223"/>
                    <a:pt x="3513" y="11223"/>
                  </a:cubicBezTo>
                  <a:cubicBezTo>
                    <a:pt x="3569" y="11223"/>
                    <a:pt x="3626" y="11232"/>
                    <a:pt x="3676" y="11276"/>
                  </a:cubicBezTo>
                  <a:cubicBezTo>
                    <a:pt x="3832" y="11339"/>
                    <a:pt x="3978" y="11401"/>
                    <a:pt x="4134" y="11464"/>
                  </a:cubicBezTo>
                  <a:cubicBezTo>
                    <a:pt x="4196" y="11475"/>
                    <a:pt x="4270" y="11454"/>
                    <a:pt x="4311" y="11526"/>
                  </a:cubicBezTo>
                  <a:lnTo>
                    <a:pt x="4342" y="11526"/>
                  </a:lnTo>
                  <a:cubicBezTo>
                    <a:pt x="4342" y="11547"/>
                    <a:pt x="4353" y="11568"/>
                    <a:pt x="4374" y="11589"/>
                  </a:cubicBezTo>
                  <a:cubicBezTo>
                    <a:pt x="4405" y="11620"/>
                    <a:pt x="4384" y="11683"/>
                    <a:pt x="4446" y="11693"/>
                  </a:cubicBezTo>
                  <a:cubicBezTo>
                    <a:pt x="4520" y="11797"/>
                    <a:pt x="4582" y="11912"/>
                    <a:pt x="4665" y="11995"/>
                  </a:cubicBezTo>
                  <a:cubicBezTo>
                    <a:pt x="4675" y="12026"/>
                    <a:pt x="4707" y="12047"/>
                    <a:pt x="4728" y="12068"/>
                  </a:cubicBezTo>
                  <a:lnTo>
                    <a:pt x="4728" y="12058"/>
                  </a:lnTo>
                  <a:cubicBezTo>
                    <a:pt x="4759" y="12089"/>
                    <a:pt x="4749" y="12151"/>
                    <a:pt x="4800" y="12172"/>
                  </a:cubicBezTo>
                  <a:cubicBezTo>
                    <a:pt x="4821" y="12255"/>
                    <a:pt x="4863" y="12318"/>
                    <a:pt x="4957" y="12328"/>
                  </a:cubicBezTo>
                  <a:cubicBezTo>
                    <a:pt x="4988" y="12370"/>
                    <a:pt x="5009" y="12422"/>
                    <a:pt x="5029" y="12463"/>
                  </a:cubicBezTo>
                  <a:cubicBezTo>
                    <a:pt x="5061" y="12495"/>
                    <a:pt x="5092" y="12516"/>
                    <a:pt x="5123" y="12547"/>
                  </a:cubicBezTo>
                  <a:cubicBezTo>
                    <a:pt x="5133" y="12578"/>
                    <a:pt x="5154" y="12599"/>
                    <a:pt x="5186" y="12609"/>
                  </a:cubicBezTo>
                  <a:cubicBezTo>
                    <a:pt x="5238" y="12672"/>
                    <a:pt x="5279" y="12745"/>
                    <a:pt x="5332" y="12817"/>
                  </a:cubicBezTo>
                  <a:cubicBezTo>
                    <a:pt x="5363" y="12828"/>
                    <a:pt x="5373" y="12849"/>
                    <a:pt x="5383" y="12880"/>
                  </a:cubicBezTo>
                  <a:cubicBezTo>
                    <a:pt x="5415" y="12891"/>
                    <a:pt x="5425" y="12922"/>
                    <a:pt x="5436" y="12953"/>
                  </a:cubicBezTo>
                  <a:cubicBezTo>
                    <a:pt x="5477" y="12974"/>
                    <a:pt x="5477" y="13026"/>
                    <a:pt x="5498" y="13067"/>
                  </a:cubicBezTo>
                  <a:cubicBezTo>
                    <a:pt x="5498" y="13078"/>
                    <a:pt x="5508" y="13078"/>
                    <a:pt x="5519" y="13088"/>
                  </a:cubicBezTo>
                  <a:cubicBezTo>
                    <a:pt x="5498" y="13088"/>
                    <a:pt x="5487" y="13099"/>
                    <a:pt x="5467" y="13109"/>
                  </a:cubicBezTo>
                  <a:cubicBezTo>
                    <a:pt x="5467" y="13411"/>
                    <a:pt x="5446" y="13713"/>
                    <a:pt x="5487" y="14015"/>
                  </a:cubicBezTo>
                  <a:cubicBezTo>
                    <a:pt x="5487" y="14025"/>
                    <a:pt x="5498" y="14046"/>
                    <a:pt x="5498" y="14067"/>
                  </a:cubicBezTo>
                  <a:cubicBezTo>
                    <a:pt x="5498" y="14088"/>
                    <a:pt x="5508" y="14088"/>
                    <a:pt x="5519" y="14088"/>
                  </a:cubicBezTo>
                  <a:cubicBezTo>
                    <a:pt x="5519" y="14171"/>
                    <a:pt x="5540" y="14244"/>
                    <a:pt x="5498" y="14317"/>
                  </a:cubicBezTo>
                  <a:cubicBezTo>
                    <a:pt x="5561" y="14661"/>
                    <a:pt x="5477" y="15025"/>
                    <a:pt x="5561" y="15369"/>
                  </a:cubicBezTo>
                  <a:cubicBezTo>
                    <a:pt x="5592" y="15420"/>
                    <a:pt x="5582" y="15473"/>
                    <a:pt x="5592" y="15515"/>
                  </a:cubicBezTo>
                  <a:cubicBezTo>
                    <a:pt x="5602" y="15556"/>
                    <a:pt x="5612" y="15598"/>
                    <a:pt x="5612" y="15640"/>
                  </a:cubicBezTo>
                  <a:lnTo>
                    <a:pt x="5612" y="15723"/>
                  </a:lnTo>
                  <a:cubicBezTo>
                    <a:pt x="5623" y="15733"/>
                    <a:pt x="5633" y="15733"/>
                    <a:pt x="5633" y="15744"/>
                  </a:cubicBezTo>
                  <a:lnTo>
                    <a:pt x="5644" y="15754"/>
                  </a:lnTo>
                  <a:cubicBezTo>
                    <a:pt x="5644" y="15774"/>
                    <a:pt x="5654" y="15785"/>
                    <a:pt x="5665" y="15795"/>
                  </a:cubicBezTo>
                  <a:cubicBezTo>
                    <a:pt x="5675" y="15889"/>
                    <a:pt x="5675" y="15983"/>
                    <a:pt x="5675" y="16077"/>
                  </a:cubicBezTo>
                  <a:cubicBezTo>
                    <a:pt x="5727" y="16160"/>
                    <a:pt x="5727" y="16243"/>
                    <a:pt x="5737" y="16337"/>
                  </a:cubicBezTo>
                  <a:lnTo>
                    <a:pt x="5737" y="16348"/>
                  </a:lnTo>
                  <a:lnTo>
                    <a:pt x="5737" y="16368"/>
                  </a:lnTo>
                  <a:lnTo>
                    <a:pt x="5737" y="16431"/>
                  </a:lnTo>
                  <a:lnTo>
                    <a:pt x="5758" y="16431"/>
                  </a:lnTo>
                  <a:cubicBezTo>
                    <a:pt x="5769" y="16462"/>
                    <a:pt x="5779" y="16482"/>
                    <a:pt x="5790" y="16514"/>
                  </a:cubicBezTo>
                  <a:cubicBezTo>
                    <a:pt x="5800" y="16524"/>
                    <a:pt x="5800" y="16535"/>
                    <a:pt x="5800" y="16545"/>
                  </a:cubicBezTo>
                  <a:lnTo>
                    <a:pt x="5811" y="16556"/>
                  </a:lnTo>
                  <a:cubicBezTo>
                    <a:pt x="5821" y="16556"/>
                    <a:pt x="5821" y="16566"/>
                    <a:pt x="5831" y="16577"/>
                  </a:cubicBezTo>
                  <a:cubicBezTo>
                    <a:pt x="5841" y="16587"/>
                    <a:pt x="5841" y="16607"/>
                    <a:pt x="5852" y="16628"/>
                  </a:cubicBezTo>
                  <a:cubicBezTo>
                    <a:pt x="5852" y="16639"/>
                    <a:pt x="5852" y="16649"/>
                    <a:pt x="5862" y="16670"/>
                  </a:cubicBezTo>
                  <a:lnTo>
                    <a:pt x="5873" y="16670"/>
                  </a:lnTo>
                  <a:lnTo>
                    <a:pt x="5904" y="16702"/>
                  </a:lnTo>
                  <a:cubicBezTo>
                    <a:pt x="5904" y="16712"/>
                    <a:pt x="5915" y="16712"/>
                    <a:pt x="5915" y="16712"/>
                  </a:cubicBezTo>
                  <a:lnTo>
                    <a:pt x="5915" y="16722"/>
                  </a:lnTo>
                  <a:lnTo>
                    <a:pt x="5925" y="16732"/>
                  </a:lnTo>
                  <a:cubicBezTo>
                    <a:pt x="5936" y="16732"/>
                    <a:pt x="5936" y="16743"/>
                    <a:pt x="5946" y="16743"/>
                  </a:cubicBezTo>
                  <a:lnTo>
                    <a:pt x="5966" y="16764"/>
                  </a:lnTo>
                  <a:cubicBezTo>
                    <a:pt x="5966" y="16764"/>
                    <a:pt x="5966" y="16774"/>
                    <a:pt x="5977" y="16774"/>
                  </a:cubicBezTo>
                  <a:lnTo>
                    <a:pt x="5977" y="16785"/>
                  </a:lnTo>
                  <a:lnTo>
                    <a:pt x="5987" y="16785"/>
                  </a:lnTo>
                  <a:lnTo>
                    <a:pt x="6008" y="16806"/>
                  </a:lnTo>
                  <a:lnTo>
                    <a:pt x="6029" y="16826"/>
                  </a:lnTo>
                  <a:lnTo>
                    <a:pt x="6029" y="16847"/>
                  </a:lnTo>
                  <a:lnTo>
                    <a:pt x="6050" y="16847"/>
                  </a:lnTo>
                  <a:cubicBezTo>
                    <a:pt x="6050" y="16857"/>
                    <a:pt x="6061" y="16857"/>
                    <a:pt x="6071" y="16868"/>
                  </a:cubicBezTo>
                  <a:lnTo>
                    <a:pt x="6091" y="16889"/>
                  </a:lnTo>
                  <a:lnTo>
                    <a:pt x="6091" y="16910"/>
                  </a:lnTo>
                  <a:lnTo>
                    <a:pt x="6102" y="16910"/>
                  </a:lnTo>
                  <a:cubicBezTo>
                    <a:pt x="6112" y="16910"/>
                    <a:pt x="6123" y="16920"/>
                    <a:pt x="6133" y="16931"/>
                  </a:cubicBezTo>
                  <a:cubicBezTo>
                    <a:pt x="6144" y="16941"/>
                    <a:pt x="6165" y="16951"/>
                    <a:pt x="6175" y="16961"/>
                  </a:cubicBezTo>
                  <a:cubicBezTo>
                    <a:pt x="6206" y="16982"/>
                    <a:pt x="6216" y="17003"/>
                    <a:pt x="6237" y="17024"/>
                  </a:cubicBezTo>
                  <a:cubicBezTo>
                    <a:pt x="6256" y="17030"/>
                    <a:pt x="6272" y="17041"/>
                    <a:pt x="6285" y="17041"/>
                  </a:cubicBezTo>
                  <a:cubicBezTo>
                    <a:pt x="6294" y="17041"/>
                    <a:pt x="6302" y="17036"/>
                    <a:pt x="6310" y="17024"/>
                  </a:cubicBezTo>
                  <a:cubicBezTo>
                    <a:pt x="6331" y="17014"/>
                    <a:pt x="6352" y="17003"/>
                    <a:pt x="6362" y="16982"/>
                  </a:cubicBezTo>
                  <a:cubicBezTo>
                    <a:pt x="6383" y="16972"/>
                    <a:pt x="6394" y="16951"/>
                    <a:pt x="6415" y="16941"/>
                  </a:cubicBezTo>
                  <a:cubicBezTo>
                    <a:pt x="6415" y="16931"/>
                    <a:pt x="6425" y="16920"/>
                    <a:pt x="6435" y="16910"/>
                  </a:cubicBezTo>
                  <a:cubicBezTo>
                    <a:pt x="6445" y="16889"/>
                    <a:pt x="6456" y="16868"/>
                    <a:pt x="6456" y="16847"/>
                  </a:cubicBezTo>
                  <a:cubicBezTo>
                    <a:pt x="6466" y="16816"/>
                    <a:pt x="6466" y="16774"/>
                    <a:pt x="6456" y="16743"/>
                  </a:cubicBezTo>
                  <a:cubicBezTo>
                    <a:pt x="6445" y="16712"/>
                    <a:pt x="6435" y="16681"/>
                    <a:pt x="6435" y="16639"/>
                  </a:cubicBezTo>
                  <a:cubicBezTo>
                    <a:pt x="6425" y="16577"/>
                    <a:pt x="6508" y="16503"/>
                    <a:pt x="6435" y="16441"/>
                  </a:cubicBezTo>
                  <a:cubicBezTo>
                    <a:pt x="6394" y="16306"/>
                    <a:pt x="6373" y="16160"/>
                    <a:pt x="6310" y="16035"/>
                  </a:cubicBezTo>
                  <a:cubicBezTo>
                    <a:pt x="6258" y="15941"/>
                    <a:pt x="6331" y="15816"/>
                    <a:pt x="6258" y="15733"/>
                  </a:cubicBezTo>
                  <a:lnTo>
                    <a:pt x="6237" y="15712"/>
                  </a:lnTo>
                  <a:lnTo>
                    <a:pt x="6258" y="15702"/>
                  </a:lnTo>
                  <a:cubicBezTo>
                    <a:pt x="6237" y="15306"/>
                    <a:pt x="6186" y="14921"/>
                    <a:pt x="6165" y="14525"/>
                  </a:cubicBezTo>
                  <a:cubicBezTo>
                    <a:pt x="6165" y="14483"/>
                    <a:pt x="6154" y="14442"/>
                    <a:pt x="6154" y="14400"/>
                  </a:cubicBezTo>
                  <a:cubicBezTo>
                    <a:pt x="6196" y="14213"/>
                    <a:pt x="6186" y="14025"/>
                    <a:pt x="6133" y="13838"/>
                  </a:cubicBezTo>
                  <a:cubicBezTo>
                    <a:pt x="6133" y="13817"/>
                    <a:pt x="6123" y="13807"/>
                    <a:pt x="6123" y="13786"/>
                  </a:cubicBezTo>
                  <a:lnTo>
                    <a:pt x="6123" y="13713"/>
                  </a:lnTo>
                  <a:cubicBezTo>
                    <a:pt x="6123" y="13682"/>
                    <a:pt x="6123" y="13640"/>
                    <a:pt x="6144" y="13599"/>
                  </a:cubicBezTo>
                  <a:cubicBezTo>
                    <a:pt x="6186" y="13307"/>
                    <a:pt x="6206" y="13016"/>
                    <a:pt x="6133" y="12724"/>
                  </a:cubicBezTo>
                  <a:cubicBezTo>
                    <a:pt x="6123" y="12713"/>
                    <a:pt x="6102" y="12703"/>
                    <a:pt x="6091" y="12692"/>
                  </a:cubicBezTo>
                  <a:cubicBezTo>
                    <a:pt x="6102" y="12620"/>
                    <a:pt x="6071" y="12537"/>
                    <a:pt x="6133" y="12474"/>
                  </a:cubicBezTo>
                  <a:cubicBezTo>
                    <a:pt x="6133" y="12318"/>
                    <a:pt x="6144" y="12162"/>
                    <a:pt x="6144" y="12005"/>
                  </a:cubicBezTo>
                  <a:cubicBezTo>
                    <a:pt x="6154" y="11984"/>
                    <a:pt x="6175" y="11964"/>
                    <a:pt x="6196" y="11943"/>
                  </a:cubicBezTo>
                  <a:cubicBezTo>
                    <a:pt x="6196" y="11787"/>
                    <a:pt x="6154" y="11630"/>
                    <a:pt x="6196" y="11475"/>
                  </a:cubicBezTo>
                  <a:cubicBezTo>
                    <a:pt x="6206" y="11464"/>
                    <a:pt x="6216" y="11443"/>
                    <a:pt x="6206" y="11433"/>
                  </a:cubicBezTo>
                  <a:cubicBezTo>
                    <a:pt x="6237" y="11412"/>
                    <a:pt x="6258" y="11391"/>
                    <a:pt x="6258" y="11360"/>
                  </a:cubicBezTo>
                  <a:lnTo>
                    <a:pt x="6258" y="11350"/>
                  </a:lnTo>
                  <a:cubicBezTo>
                    <a:pt x="6279" y="11350"/>
                    <a:pt x="6290" y="11339"/>
                    <a:pt x="6310" y="11339"/>
                  </a:cubicBezTo>
                  <a:lnTo>
                    <a:pt x="6341" y="11246"/>
                  </a:lnTo>
                  <a:cubicBezTo>
                    <a:pt x="6445" y="11235"/>
                    <a:pt x="6498" y="11152"/>
                    <a:pt x="6550" y="11068"/>
                  </a:cubicBezTo>
                  <a:lnTo>
                    <a:pt x="6674" y="10881"/>
                  </a:lnTo>
                  <a:cubicBezTo>
                    <a:pt x="6727" y="10725"/>
                    <a:pt x="6789" y="10579"/>
                    <a:pt x="6904" y="10464"/>
                  </a:cubicBezTo>
                  <a:cubicBezTo>
                    <a:pt x="6914" y="10433"/>
                    <a:pt x="6924" y="10402"/>
                    <a:pt x="6956" y="10392"/>
                  </a:cubicBezTo>
                  <a:cubicBezTo>
                    <a:pt x="6987" y="10339"/>
                    <a:pt x="7008" y="10288"/>
                    <a:pt x="7039" y="10246"/>
                  </a:cubicBezTo>
                  <a:cubicBezTo>
                    <a:pt x="7060" y="10235"/>
                    <a:pt x="7070" y="10235"/>
                    <a:pt x="7091" y="10235"/>
                  </a:cubicBezTo>
                  <a:cubicBezTo>
                    <a:pt x="7123" y="10172"/>
                    <a:pt x="7169" y="10163"/>
                    <a:pt x="7220" y="10163"/>
                  </a:cubicBezTo>
                  <a:cubicBezTo>
                    <a:pt x="7242" y="10163"/>
                    <a:pt x="7265" y="10164"/>
                    <a:pt x="7288" y="10164"/>
                  </a:cubicBezTo>
                  <a:cubicBezTo>
                    <a:pt x="7298" y="10164"/>
                    <a:pt x="7309" y="10164"/>
                    <a:pt x="7320" y="10163"/>
                  </a:cubicBezTo>
                  <a:cubicBezTo>
                    <a:pt x="7341" y="10152"/>
                    <a:pt x="7362" y="10131"/>
                    <a:pt x="7382" y="10110"/>
                  </a:cubicBezTo>
                  <a:lnTo>
                    <a:pt x="7736" y="10110"/>
                  </a:lnTo>
                  <a:lnTo>
                    <a:pt x="7799" y="10048"/>
                  </a:lnTo>
                  <a:lnTo>
                    <a:pt x="8330" y="10048"/>
                  </a:lnTo>
                  <a:cubicBezTo>
                    <a:pt x="8361" y="10006"/>
                    <a:pt x="8403" y="10006"/>
                    <a:pt x="8455" y="9996"/>
                  </a:cubicBezTo>
                  <a:cubicBezTo>
                    <a:pt x="8528" y="9996"/>
                    <a:pt x="8611" y="9985"/>
                    <a:pt x="8684" y="9975"/>
                  </a:cubicBezTo>
                  <a:cubicBezTo>
                    <a:pt x="8705" y="9975"/>
                    <a:pt x="8726" y="9985"/>
                    <a:pt x="8736" y="9985"/>
                  </a:cubicBezTo>
                  <a:cubicBezTo>
                    <a:pt x="8757" y="9965"/>
                    <a:pt x="8778" y="9955"/>
                    <a:pt x="8809" y="9934"/>
                  </a:cubicBezTo>
                  <a:lnTo>
                    <a:pt x="8830" y="9934"/>
                  </a:lnTo>
                  <a:lnTo>
                    <a:pt x="8861" y="9923"/>
                  </a:lnTo>
                  <a:cubicBezTo>
                    <a:pt x="8882" y="9923"/>
                    <a:pt x="8903" y="9934"/>
                    <a:pt x="8913" y="9934"/>
                  </a:cubicBezTo>
                  <a:cubicBezTo>
                    <a:pt x="8934" y="9913"/>
                    <a:pt x="8955" y="9902"/>
                    <a:pt x="8976" y="9881"/>
                  </a:cubicBezTo>
                  <a:cubicBezTo>
                    <a:pt x="8986" y="9892"/>
                    <a:pt x="8997" y="9897"/>
                    <a:pt x="9007" y="9897"/>
                  </a:cubicBezTo>
                  <a:cubicBezTo>
                    <a:pt x="9018" y="9897"/>
                    <a:pt x="9028" y="9892"/>
                    <a:pt x="9038" y="9881"/>
                  </a:cubicBezTo>
                  <a:cubicBezTo>
                    <a:pt x="9059" y="9871"/>
                    <a:pt x="9069" y="9871"/>
                    <a:pt x="9090" y="9871"/>
                  </a:cubicBezTo>
                  <a:cubicBezTo>
                    <a:pt x="9111" y="9860"/>
                    <a:pt x="9132" y="9840"/>
                    <a:pt x="9153" y="9819"/>
                  </a:cubicBezTo>
                  <a:lnTo>
                    <a:pt x="9205" y="9819"/>
                  </a:lnTo>
                  <a:cubicBezTo>
                    <a:pt x="9236" y="9798"/>
                    <a:pt x="9257" y="9777"/>
                    <a:pt x="9277" y="9756"/>
                  </a:cubicBezTo>
                  <a:lnTo>
                    <a:pt x="9330" y="9756"/>
                  </a:lnTo>
                  <a:lnTo>
                    <a:pt x="9392" y="9694"/>
                  </a:lnTo>
                  <a:cubicBezTo>
                    <a:pt x="9465" y="9652"/>
                    <a:pt x="9527" y="9601"/>
                    <a:pt x="9569" y="9517"/>
                  </a:cubicBezTo>
                  <a:cubicBezTo>
                    <a:pt x="9611" y="9476"/>
                    <a:pt x="9601" y="9413"/>
                    <a:pt x="9590" y="9361"/>
                  </a:cubicBezTo>
                  <a:cubicBezTo>
                    <a:pt x="9590" y="9351"/>
                    <a:pt x="9580" y="9351"/>
                    <a:pt x="9580" y="9340"/>
                  </a:cubicBezTo>
                  <a:cubicBezTo>
                    <a:pt x="9590" y="9340"/>
                    <a:pt x="9601" y="9340"/>
                    <a:pt x="9621" y="9330"/>
                  </a:cubicBezTo>
                  <a:cubicBezTo>
                    <a:pt x="9621" y="9298"/>
                    <a:pt x="9631" y="9267"/>
                    <a:pt x="9642" y="9226"/>
                  </a:cubicBezTo>
                  <a:cubicBezTo>
                    <a:pt x="9673" y="9205"/>
                    <a:pt x="9684" y="9173"/>
                    <a:pt x="9694" y="9142"/>
                  </a:cubicBezTo>
                  <a:cubicBezTo>
                    <a:pt x="9705" y="9069"/>
                    <a:pt x="9746" y="9059"/>
                    <a:pt x="9809" y="9048"/>
                  </a:cubicBezTo>
                  <a:cubicBezTo>
                    <a:pt x="9830" y="8997"/>
                    <a:pt x="9871" y="8986"/>
                    <a:pt x="9923" y="8986"/>
                  </a:cubicBezTo>
                  <a:lnTo>
                    <a:pt x="9923" y="8809"/>
                  </a:lnTo>
                  <a:cubicBezTo>
                    <a:pt x="9965" y="8747"/>
                    <a:pt x="10006" y="8694"/>
                    <a:pt x="10048" y="8632"/>
                  </a:cubicBezTo>
                  <a:cubicBezTo>
                    <a:pt x="10038" y="8590"/>
                    <a:pt x="10038" y="8559"/>
                    <a:pt x="10038" y="8518"/>
                  </a:cubicBezTo>
                  <a:cubicBezTo>
                    <a:pt x="10038" y="8455"/>
                    <a:pt x="10038" y="8403"/>
                    <a:pt x="10048" y="8340"/>
                  </a:cubicBezTo>
                  <a:cubicBezTo>
                    <a:pt x="10069" y="8319"/>
                    <a:pt x="10090" y="8299"/>
                    <a:pt x="10100" y="8278"/>
                  </a:cubicBezTo>
                  <a:cubicBezTo>
                    <a:pt x="10100" y="8184"/>
                    <a:pt x="10131" y="8101"/>
                    <a:pt x="10215" y="8028"/>
                  </a:cubicBezTo>
                  <a:cubicBezTo>
                    <a:pt x="10215" y="8007"/>
                    <a:pt x="10215" y="7976"/>
                    <a:pt x="10225" y="7945"/>
                  </a:cubicBezTo>
                  <a:cubicBezTo>
                    <a:pt x="10256" y="7945"/>
                    <a:pt x="10267" y="7935"/>
                    <a:pt x="10277" y="7903"/>
                  </a:cubicBezTo>
                  <a:cubicBezTo>
                    <a:pt x="10277" y="7893"/>
                    <a:pt x="10277" y="7882"/>
                    <a:pt x="10288" y="7861"/>
                  </a:cubicBezTo>
                  <a:cubicBezTo>
                    <a:pt x="10319" y="7830"/>
                    <a:pt x="10309" y="7778"/>
                    <a:pt x="10339" y="7736"/>
                  </a:cubicBezTo>
                  <a:cubicBezTo>
                    <a:pt x="10339" y="7695"/>
                    <a:pt x="10339" y="7664"/>
                    <a:pt x="10350" y="7622"/>
                  </a:cubicBezTo>
                  <a:cubicBezTo>
                    <a:pt x="10392" y="7570"/>
                    <a:pt x="10350" y="7497"/>
                    <a:pt x="10392" y="7445"/>
                  </a:cubicBezTo>
                  <a:cubicBezTo>
                    <a:pt x="10402" y="7403"/>
                    <a:pt x="10402" y="7372"/>
                    <a:pt x="10402" y="7331"/>
                  </a:cubicBezTo>
                  <a:cubicBezTo>
                    <a:pt x="10423" y="7310"/>
                    <a:pt x="10444" y="7289"/>
                    <a:pt x="10454" y="7257"/>
                  </a:cubicBezTo>
                  <a:lnTo>
                    <a:pt x="10454" y="7216"/>
                  </a:lnTo>
                  <a:cubicBezTo>
                    <a:pt x="10538" y="7081"/>
                    <a:pt x="10444" y="6924"/>
                    <a:pt x="10517" y="6799"/>
                  </a:cubicBezTo>
                  <a:cubicBezTo>
                    <a:pt x="10548" y="6748"/>
                    <a:pt x="10589" y="6706"/>
                    <a:pt x="10642" y="6685"/>
                  </a:cubicBezTo>
                  <a:cubicBezTo>
                    <a:pt x="10652" y="6664"/>
                    <a:pt x="10673" y="6644"/>
                    <a:pt x="10693" y="6633"/>
                  </a:cubicBezTo>
                  <a:cubicBezTo>
                    <a:pt x="10701" y="6626"/>
                    <a:pt x="10714" y="6618"/>
                    <a:pt x="10724" y="6618"/>
                  </a:cubicBezTo>
                  <a:cubicBezTo>
                    <a:pt x="10728" y="6618"/>
                    <a:pt x="10732" y="6619"/>
                    <a:pt x="10735" y="6623"/>
                  </a:cubicBezTo>
                  <a:cubicBezTo>
                    <a:pt x="10767" y="6612"/>
                    <a:pt x="10788" y="6591"/>
                    <a:pt x="10818" y="6570"/>
                  </a:cubicBezTo>
                  <a:cubicBezTo>
                    <a:pt x="10839" y="6529"/>
                    <a:pt x="10902" y="6539"/>
                    <a:pt x="10933" y="6498"/>
                  </a:cubicBezTo>
                  <a:cubicBezTo>
                    <a:pt x="10954" y="6487"/>
                    <a:pt x="10975" y="6466"/>
                    <a:pt x="10985" y="6456"/>
                  </a:cubicBezTo>
                  <a:cubicBezTo>
                    <a:pt x="11006" y="6445"/>
                    <a:pt x="11017" y="6435"/>
                    <a:pt x="11038" y="6435"/>
                  </a:cubicBezTo>
                  <a:cubicBezTo>
                    <a:pt x="11058" y="6435"/>
                    <a:pt x="11068" y="6414"/>
                    <a:pt x="11068" y="6383"/>
                  </a:cubicBezTo>
                  <a:lnTo>
                    <a:pt x="11100" y="6383"/>
                  </a:lnTo>
                  <a:cubicBezTo>
                    <a:pt x="11121" y="6362"/>
                    <a:pt x="11152" y="6341"/>
                    <a:pt x="11172" y="6331"/>
                  </a:cubicBezTo>
                  <a:cubicBezTo>
                    <a:pt x="11183" y="6310"/>
                    <a:pt x="11204" y="6290"/>
                    <a:pt x="11225" y="6258"/>
                  </a:cubicBezTo>
                  <a:cubicBezTo>
                    <a:pt x="11246" y="6237"/>
                    <a:pt x="11256" y="6216"/>
                    <a:pt x="11277" y="6195"/>
                  </a:cubicBezTo>
                  <a:cubicBezTo>
                    <a:pt x="11297" y="6175"/>
                    <a:pt x="11308" y="6154"/>
                    <a:pt x="11329" y="6133"/>
                  </a:cubicBezTo>
                  <a:cubicBezTo>
                    <a:pt x="11360" y="6040"/>
                    <a:pt x="11360" y="5935"/>
                    <a:pt x="11287" y="5852"/>
                  </a:cubicBezTo>
                  <a:lnTo>
                    <a:pt x="10996" y="5852"/>
                  </a:lnTo>
                  <a:cubicBezTo>
                    <a:pt x="10975" y="5904"/>
                    <a:pt x="10933" y="5915"/>
                    <a:pt x="10881" y="5925"/>
                  </a:cubicBezTo>
                  <a:cubicBezTo>
                    <a:pt x="10860" y="5935"/>
                    <a:pt x="10839" y="5956"/>
                    <a:pt x="10818" y="5977"/>
                  </a:cubicBezTo>
                  <a:cubicBezTo>
                    <a:pt x="10788" y="6008"/>
                    <a:pt x="10746" y="6029"/>
                    <a:pt x="10704" y="6040"/>
                  </a:cubicBezTo>
                  <a:cubicBezTo>
                    <a:pt x="10693" y="6070"/>
                    <a:pt x="10673" y="6081"/>
                    <a:pt x="10631" y="6091"/>
                  </a:cubicBezTo>
                  <a:cubicBezTo>
                    <a:pt x="10621" y="6102"/>
                    <a:pt x="10610" y="6123"/>
                    <a:pt x="10589" y="6133"/>
                  </a:cubicBezTo>
                  <a:cubicBezTo>
                    <a:pt x="10583" y="6130"/>
                    <a:pt x="10576" y="6129"/>
                    <a:pt x="10569" y="6129"/>
                  </a:cubicBezTo>
                  <a:cubicBezTo>
                    <a:pt x="10551" y="6129"/>
                    <a:pt x="10532" y="6136"/>
                    <a:pt x="10517" y="6144"/>
                  </a:cubicBezTo>
                  <a:lnTo>
                    <a:pt x="10517" y="6154"/>
                  </a:lnTo>
                  <a:cubicBezTo>
                    <a:pt x="10485" y="6185"/>
                    <a:pt x="10434" y="6175"/>
                    <a:pt x="10402" y="6206"/>
                  </a:cubicBezTo>
                  <a:cubicBezTo>
                    <a:pt x="10392" y="6216"/>
                    <a:pt x="10371" y="6216"/>
                    <a:pt x="10360" y="6216"/>
                  </a:cubicBezTo>
                  <a:cubicBezTo>
                    <a:pt x="10319" y="6237"/>
                    <a:pt x="10256" y="6227"/>
                    <a:pt x="10225" y="6269"/>
                  </a:cubicBezTo>
                  <a:cubicBezTo>
                    <a:pt x="10173" y="6320"/>
                    <a:pt x="10100" y="6279"/>
                    <a:pt x="10048" y="6320"/>
                  </a:cubicBezTo>
                  <a:cubicBezTo>
                    <a:pt x="10006" y="6320"/>
                    <a:pt x="9975" y="6331"/>
                    <a:pt x="9934" y="6331"/>
                  </a:cubicBezTo>
                  <a:cubicBezTo>
                    <a:pt x="9913" y="6341"/>
                    <a:pt x="9892" y="6362"/>
                    <a:pt x="9871" y="6373"/>
                  </a:cubicBezTo>
                  <a:lnTo>
                    <a:pt x="9871" y="6383"/>
                  </a:lnTo>
                  <a:cubicBezTo>
                    <a:pt x="9809" y="6383"/>
                    <a:pt x="9756" y="6383"/>
                    <a:pt x="9694" y="6394"/>
                  </a:cubicBezTo>
                  <a:cubicBezTo>
                    <a:pt x="9684" y="6414"/>
                    <a:pt x="9652" y="6424"/>
                    <a:pt x="9631" y="6435"/>
                  </a:cubicBezTo>
                  <a:lnTo>
                    <a:pt x="9590" y="6435"/>
                  </a:lnTo>
                  <a:cubicBezTo>
                    <a:pt x="9577" y="6431"/>
                    <a:pt x="9566" y="6428"/>
                    <a:pt x="9556" y="6428"/>
                  </a:cubicBezTo>
                  <a:cubicBezTo>
                    <a:pt x="9542" y="6428"/>
                    <a:pt x="9529" y="6433"/>
                    <a:pt x="9517" y="6445"/>
                  </a:cubicBezTo>
                  <a:cubicBezTo>
                    <a:pt x="9476" y="6445"/>
                    <a:pt x="9444" y="6445"/>
                    <a:pt x="9413" y="6456"/>
                  </a:cubicBezTo>
                  <a:cubicBezTo>
                    <a:pt x="9382" y="6456"/>
                    <a:pt x="9372" y="6466"/>
                    <a:pt x="9372" y="6498"/>
                  </a:cubicBezTo>
                  <a:lnTo>
                    <a:pt x="9361" y="6498"/>
                  </a:lnTo>
                  <a:cubicBezTo>
                    <a:pt x="9319" y="6508"/>
                    <a:pt x="9277" y="6508"/>
                    <a:pt x="9226" y="6519"/>
                  </a:cubicBezTo>
                  <a:cubicBezTo>
                    <a:pt x="9188" y="6556"/>
                    <a:pt x="9145" y="6561"/>
                    <a:pt x="9097" y="6561"/>
                  </a:cubicBezTo>
                  <a:cubicBezTo>
                    <a:pt x="9078" y="6561"/>
                    <a:pt x="9059" y="6560"/>
                    <a:pt x="9038" y="6560"/>
                  </a:cubicBezTo>
                  <a:cubicBezTo>
                    <a:pt x="9028" y="6581"/>
                    <a:pt x="9018" y="6591"/>
                    <a:pt x="8997" y="6612"/>
                  </a:cubicBezTo>
                  <a:cubicBezTo>
                    <a:pt x="8986" y="6602"/>
                    <a:pt x="8976" y="6602"/>
                    <a:pt x="8976" y="6602"/>
                  </a:cubicBezTo>
                  <a:cubicBezTo>
                    <a:pt x="8961" y="6598"/>
                    <a:pt x="8945" y="6595"/>
                    <a:pt x="8930" y="6595"/>
                  </a:cubicBezTo>
                  <a:cubicBezTo>
                    <a:pt x="8905" y="6595"/>
                    <a:pt x="8881" y="6603"/>
                    <a:pt x="8861" y="6623"/>
                  </a:cubicBezTo>
                  <a:cubicBezTo>
                    <a:pt x="8851" y="6633"/>
                    <a:pt x="8840" y="6633"/>
                    <a:pt x="8819" y="6633"/>
                  </a:cubicBezTo>
                  <a:cubicBezTo>
                    <a:pt x="8799" y="6633"/>
                    <a:pt x="8789" y="6644"/>
                    <a:pt x="8789" y="6664"/>
                  </a:cubicBezTo>
                  <a:lnTo>
                    <a:pt x="8789" y="6674"/>
                  </a:lnTo>
                  <a:cubicBezTo>
                    <a:pt x="8757" y="6674"/>
                    <a:pt x="8715" y="6685"/>
                    <a:pt x="8684" y="6685"/>
                  </a:cubicBezTo>
                  <a:cubicBezTo>
                    <a:pt x="8653" y="6706"/>
                    <a:pt x="8611" y="6727"/>
                    <a:pt x="8569" y="6758"/>
                  </a:cubicBezTo>
                  <a:cubicBezTo>
                    <a:pt x="8549" y="6748"/>
                    <a:pt x="8528" y="6748"/>
                    <a:pt x="8507" y="6748"/>
                  </a:cubicBezTo>
                  <a:cubicBezTo>
                    <a:pt x="8476" y="6789"/>
                    <a:pt x="8434" y="6799"/>
                    <a:pt x="8393" y="6799"/>
                  </a:cubicBezTo>
                  <a:cubicBezTo>
                    <a:pt x="8361" y="6841"/>
                    <a:pt x="8320" y="6862"/>
                    <a:pt x="8278" y="6873"/>
                  </a:cubicBezTo>
                  <a:cubicBezTo>
                    <a:pt x="8247" y="6903"/>
                    <a:pt x="8205" y="6924"/>
                    <a:pt x="8164" y="6935"/>
                  </a:cubicBezTo>
                  <a:cubicBezTo>
                    <a:pt x="8143" y="6945"/>
                    <a:pt x="8122" y="6966"/>
                    <a:pt x="8101" y="6987"/>
                  </a:cubicBezTo>
                  <a:lnTo>
                    <a:pt x="8039" y="7049"/>
                  </a:lnTo>
                  <a:cubicBezTo>
                    <a:pt x="8018" y="7049"/>
                    <a:pt x="7997" y="7039"/>
                    <a:pt x="7976" y="7039"/>
                  </a:cubicBezTo>
                  <a:cubicBezTo>
                    <a:pt x="7976" y="7039"/>
                    <a:pt x="7966" y="7039"/>
                    <a:pt x="7966" y="7049"/>
                  </a:cubicBezTo>
                  <a:cubicBezTo>
                    <a:pt x="7956" y="7060"/>
                    <a:pt x="7956" y="7070"/>
                    <a:pt x="7966" y="7081"/>
                  </a:cubicBezTo>
                  <a:cubicBezTo>
                    <a:pt x="7956" y="7081"/>
                    <a:pt x="7945" y="7070"/>
                    <a:pt x="7935" y="7070"/>
                  </a:cubicBezTo>
                  <a:cubicBezTo>
                    <a:pt x="7893" y="7102"/>
                    <a:pt x="7841" y="7122"/>
                    <a:pt x="7799" y="7153"/>
                  </a:cubicBezTo>
                  <a:cubicBezTo>
                    <a:pt x="7768" y="7195"/>
                    <a:pt x="7706" y="7174"/>
                    <a:pt x="7685" y="7227"/>
                  </a:cubicBezTo>
                  <a:cubicBezTo>
                    <a:pt x="7602" y="7257"/>
                    <a:pt x="7549" y="7320"/>
                    <a:pt x="7507" y="7393"/>
                  </a:cubicBezTo>
                  <a:cubicBezTo>
                    <a:pt x="7487" y="7403"/>
                    <a:pt x="7466" y="7435"/>
                    <a:pt x="7445" y="7445"/>
                  </a:cubicBezTo>
                  <a:cubicBezTo>
                    <a:pt x="7438" y="7453"/>
                    <a:pt x="7430" y="7460"/>
                    <a:pt x="7419" y="7460"/>
                  </a:cubicBezTo>
                  <a:cubicBezTo>
                    <a:pt x="7415" y="7460"/>
                    <a:pt x="7409" y="7459"/>
                    <a:pt x="7403" y="7456"/>
                  </a:cubicBezTo>
                  <a:cubicBezTo>
                    <a:pt x="7372" y="7466"/>
                    <a:pt x="7352" y="7486"/>
                    <a:pt x="7331" y="7518"/>
                  </a:cubicBezTo>
                  <a:cubicBezTo>
                    <a:pt x="7299" y="7528"/>
                    <a:pt x="7278" y="7549"/>
                    <a:pt x="7268" y="7581"/>
                  </a:cubicBezTo>
                  <a:lnTo>
                    <a:pt x="7278" y="7570"/>
                  </a:lnTo>
                  <a:lnTo>
                    <a:pt x="7278" y="7570"/>
                  </a:lnTo>
                  <a:cubicBezTo>
                    <a:pt x="7185" y="7674"/>
                    <a:pt x="7091" y="7778"/>
                    <a:pt x="7070" y="7914"/>
                  </a:cubicBezTo>
                  <a:lnTo>
                    <a:pt x="7070" y="7924"/>
                  </a:lnTo>
                  <a:lnTo>
                    <a:pt x="7028" y="7924"/>
                  </a:lnTo>
                  <a:cubicBezTo>
                    <a:pt x="7028" y="7976"/>
                    <a:pt x="7018" y="8018"/>
                    <a:pt x="6977" y="8049"/>
                  </a:cubicBezTo>
                  <a:cubicBezTo>
                    <a:pt x="6956" y="8174"/>
                    <a:pt x="6945" y="8299"/>
                    <a:pt x="6862" y="8403"/>
                  </a:cubicBezTo>
                  <a:cubicBezTo>
                    <a:pt x="6852" y="8497"/>
                    <a:pt x="6852" y="8580"/>
                    <a:pt x="6841" y="8673"/>
                  </a:cubicBezTo>
                  <a:cubicBezTo>
                    <a:pt x="6820" y="8673"/>
                    <a:pt x="6810" y="8684"/>
                    <a:pt x="6789" y="8694"/>
                  </a:cubicBezTo>
                  <a:cubicBezTo>
                    <a:pt x="6758" y="8736"/>
                    <a:pt x="6758" y="8768"/>
                    <a:pt x="6789" y="8809"/>
                  </a:cubicBezTo>
                  <a:lnTo>
                    <a:pt x="6789" y="8872"/>
                  </a:lnTo>
                  <a:cubicBezTo>
                    <a:pt x="6748" y="8944"/>
                    <a:pt x="6769" y="9017"/>
                    <a:pt x="6769" y="9101"/>
                  </a:cubicBezTo>
                  <a:cubicBezTo>
                    <a:pt x="6779" y="9101"/>
                    <a:pt x="6779" y="9101"/>
                    <a:pt x="6789" y="9111"/>
                  </a:cubicBezTo>
                  <a:cubicBezTo>
                    <a:pt x="6769" y="9111"/>
                    <a:pt x="6758" y="9122"/>
                    <a:pt x="6748" y="9122"/>
                  </a:cubicBezTo>
                  <a:cubicBezTo>
                    <a:pt x="6737" y="9215"/>
                    <a:pt x="6737" y="9309"/>
                    <a:pt x="6737" y="9402"/>
                  </a:cubicBezTo>
                  <a:cubicBezTo>
                    <a:pt x="6748" y="9402"/>
                    <a:pt x="6769" y="9413"/>
                    <a:pt x="6779" y="9413"/>
                  </a:cubicBezTo>
                  <a:cubicBezTo>
                    <a:pt x="6789" y="9444"/>
                    <a:pt x="6799" y="9486"/>
                    <a:pt x="6810" y="9517"/>
                  </a:cubicBezTo>
                  <a:cubicBezTo>
                    <a:pt x="6789" y="9538"/>
                    <a:pt x="6769" y="9569"/>
                    <a:pt x="6737" y="9590"/>
                  </a:cubicBezTo>
                  <a:cubicBezTo>
                    <a:pt x="6716" y="9767"/>
                    <a:pt x="6674" y="9944"/>
                    <a:pt x="6498" y="10059"/>
                  </a:cubicBezTo>
                  <a:cubicBezTo>
                    <a:pt x="6498" y="10069"/>
                    <a:pt x="6487" y="10089"/>
                    <a:pt x="6487" y="10110"/>
                  </a:cubicBezTo>
                  <a:cubicBezTo>
                    <a:pt x="6456" y="10131"/>
                    <a:pt x="6425" y="10163"/>
                    <a:pt x="6394" y="10184"/>
                  </a:cubicBezTo>
                  <a:cubicBezTo>
                    <a:pt x="6394" y="10194"/>
                    <a:pt x="6383" y="10204"/>
                    <a:pt x="6383" y="10214"/>
                  </a:cubicBezTo>
                  <a:cubicBezTo>
                    <a:pt x="6373" y="10246"/>
                    <a:pt x="6352" y="10277"/>
                    <a:pt x="6310" y="10277"/>
                  </a:cubicBezTo>
                  <a:cubicBezTo>
                    <a:pt x="6258" y="10277"/>
                    <a:pt x="6248" y="10235"/>
                    <a:pt x="6248" y="10194"/>
                  </a:cubicBezTo>
                  <a:cubicBezTo>
                    <a:pt x="6248" y="10131"/>
                    <a:pt x="6248" y="10069"/>
                    <a:pt x="6258" y="9996"/>
                  </a:cubicBezTo>
                  <a:lnTo>
                    <a:pt x="6196" y="9934"/>
                  </a:lnTo>
                  <a:cubicBezTo>
                    <a:pt x="6186" y="9840"/>
                    <a:pt x="6186" y="9746"/>
                    <a:pt x="6186" y="9652"/>
                  </a:cubicBezTo>
                  <a:cubicBezTo>
                    <a:pt x="6216" y="9538"/>
                    <a:pt x="6206" y="9423"/>
                    <a:pt x="6206" y="9309"/>
                  </a:cubicBezTo>
                  <a:cubicBezTo>
                    <a:pt x="6206" y="9184"/>
                    <a:pt x="6196" y="9059"/>
                    <a:pt x="6186" y="8944"/>
                  </a:cubicBezTo>
                  <a:cubicBezTo>
                    <a:pt x="6175" y="8934"/>
                    <a:pt x="6165" y="8934"/>
                    <a:pt x="6144" y="8923"/>
                  </a:cubicBezTo>
                  <a:cubicBezTo>
                    <a:pt x="6144" y="8830"/>
                    <a:pt x="6144" y="8726"/>
                    <a:pt x="6133" y="8632"/>
                  </a:cubicBezTo>
                  <a:cubicBezTo>
                    <a:pt x="6165" y="8236"/>
                    <a:pt x="6112" y="7840"/>
                    <a:pt x="6216" y="7456"/>
                  </a:cubicBezTo>
                  <a:cubicBezTo>
                    <a:pt x="6227" y="7456"/>
                    <a:pt x="6248" y="7456"/>
                    <a:pt x="6258" y="7445"/>
                  </a:cubicBezTo>
                  <a:cubicBezTo>
                    <a:pt x="6269" y="7393"/>
                    <a:pt x="6269" y="7341"/>
                    <a:pt x="6279" y="7278"/>
                  </a:cubicBezTo>
                  <a:cubicBezTo>
                    <a:pt x="6310" y="7268"/>
                    <a:pt x="6320" y="7247"/>
                    <a:pt x="6320" y="7216"/>
                  </a:cubicBezTo>
                  <a:cubicBezTo>
                    <a:pt x="6352" y="7195"/>
                    <a:pt x="6394" y="7164"/>
                    <a:pt x="6425" y="7143"/>
                  </a:cubicBezTo>
                  <a:cubicBezTo>
                    <a:pt x="6435" y="7102"/>
                    <a:pt x="6456" y="7060"/>
                    <a:pt x="6498" y="7039"/>
                  </a:cubicBezTo>
                  <a:lnTo>
                    <a:pt x="6498" y="6977"/>
                  </a:lnTo>
                  <a:cubicBezTo>
                    <a:pt x="6508" y="6966"/>
                    <a:pt x="6529" y="6966"/>
                    <a:pt x="6540" y="6956"/>
                  </a:cubicBezTo>
                  <a:cubicBezTo>
                    <a:pt x="6560" y="6903"/>
                    <a:pt x="6570" y="6841"/>
                    <a:pt x="6612" y="6799"/>
                  </a:cubicBezTo>
                  <a:cubicBezTo>
                    <a:pt x="6623" y="6758"/>
                    <a:pt x="6633" y="6716"/>
                    <a:pt x="6674" y="6674"/>
                  </a:cubicBezTo>
                  <a:cubicBezTo>
                    <a:pt x="6664" y="6633"/>
                    <a:pt x="6674" y="6581"/>
                    <a:pt x="6727" y="6560"/>
                  </a:cubicBezTo>
                  <a:cubicBezTo>
                    <a:pt x="6727" y="6508"/>
                    <a:pt x="6748" y="6466"/>
                    <a:pt x="6779" y="6435"/>
                  </a:cubicBezTo>
                  <a:cubicBezTo>
                    <a:pt x="6789" y="6373"/>
                    <a:pt x="6799" y="6310"/>
                    <a:pt x="6852" y="6269"/>
                  </a:cubicBezTo>
                  <a:cubicBezTo>
                    <a:pt x="6852" y="6248"/>
                    <a:pt x="6841" y="6227"/>
                    <a:pt x="6841" y="6206"/>
                  </a:cubicBezTo>
                  <a:lnTo>
                    <a:pt x="6904" y="6081"/>
                  </a:lnTo>
                  <a:cubicBezTo>
                    <a:pt x="6935" y="6008"/>
                    <a:pt x="6883" y="5915"/>
                    <a:pt x="6956" y="5841"/>
                  </a:cubicBezTo>
                  <a:cubicBezTo>
                    <a:pt x="6966" y="5790"/>
                    <a:pt x="6966" y="5737"/>
                    <a:pt x="6977" y="5686"/>
                  </a:cubicBezTo>
                  <a:cubicBezTo>
                    <a:pt x="6987" y="5675"/>
                    <a:pt x="6998" y="5665"/>
                    <a:pt x="7018" y="5654"/>
                  </a:cubicBezTo>
                  <a:cubicBezTo>
                    <a:pt x="7028" y="5623"/>
                    <a:pt x="7028" y="5591"/>
                    <a:pt x="7039" y="5561"/>
                  </a:cubicBezTo>
                  <a:cubicBezTo>
                    <a:pt x="7039" y="5561"/>
                    <a:pt x="7039" y="5550"/>
                    <a:pt x="7049" y="5540"/>
                  </a:cubicBezTo>
                  <a:cubicBezTo>
                    <a:pt x="7049" y="5529"/>
                    <a:pt x="7049" y="5519"/>
                    <a:pt x="7039" y="5508"/>
                  </a:cubicBezTo>
                  <a:lnTo>
                    <a:pt x="7070" y="5508"/>
                  </a:lnTo>
                  <a:cubicBezTo>
                    <a:pt x="7070" y="5498"/>
                    <a:pt x="7081" y="5487"/>
                    <a:pt x="7081" y="5477"/>
                  </a:cubicBezTo>
                  <a:cubicBezTo>
                    <a:pt x="7070" y="5457"/>
                    <a:pt x="7081" y="5446"/>
                    <a:pt x="7091" y="5436"/>
                  </a:cubicBezTo>
                  <a:cubicBezTo>
                    <a:pt x="7123" y="5404"/>
                    <a:pt x="7112" y="5352"/>
                    <a:pt x="7143" y="5321"/>
                  </a:cubicBezTo>
                  <a:cubicBezTo>
                    <a:pt x="7185" y="5279"/>
                    <a:pt x="7174" y="5227"/>
                    <a:pt x="7195" y="5186"/>
                  </a:cubicBezTo>
                  <a:lnTo>
                    <a:pt x="7195" y="5165"/>
                  </a:lnTo>
                  <a:cubicBezTo>
                    <a:pt x="7195" y="5133"/>
                    <a:pt x="7174" y="5113"/>
                    <a:pt x="7143" y="5082"/>
                  </a:cubicBezTo>
                  <a:lnTo>
                    <a:pt x="7143" y="5092"/>
                  </a:lnTo>
                  <a:cubicBezTo>
                    <a:pt x="7123" y="5061"/>
                    <a:pt x="7112" y="5029"/>
                    <a:pt x="7091" y="5008"/>
                  </a:cubicBezTo>
                  <a:cubicBezTo>
                    <a:pt x="7102" y="4936"/>
                    <a:pt x="7123" y="4873"/>
                    <a:pt x="7133" y="4800"/>
                  </a:cubicBezTo>
                  <a:cubicBezTo>
                    <a:pt x="7123" y="4790"/>
                    <a:pt x="7112" y="4790"/>
                    <a:pt x="7091" y="4779"/>
                  </a:cubicBezTo>
                  <a:lnTo>
                    <a:pt x="7091" y="4082"/>
                  </a:lnTo>
                  <a:cubicBezTo>
                    <a:pt x="7018" y="4020"/>
                    <a:pt x="7049" y="3926"/>
                    <a:pt x="7018" y="3853"/>
                  </a:cubicBezTo>
                  <a:cubicBezTo>
                    <a:pt x="7008" y="3842"/>
                    <a:pt x="6987" y="3842"/>
                    <a:pt x="6977" y="3842"/>
                  </a:cubicBezTo>
                  <a:cubicBezTo>
                    <a:pt x="6977" y="3821"/>
                    <a:pt x="6966" y="3801"/>
                    <a:pt x="6966" y="3791"/>
                  </a:cubicBezTo>
                  <a:lnTo>
                    <a:pt x="6966" y="3728"/>
                  </a:lnTo>
                  <a:cubicBezTo>
                    <a:pt x="6945" y="3707"/>
                    <a:pt x="6935" y="3687"/>
                    <a:pt x="6914" y="3666"/>
                  </a:cubicBezTo>
                  <a:cubicBezTo>
                    <a:pt x="6841" y="3582"/>
                    <a:pt x="6820" y="3478"/>
                    <a:pt x="6789" y="3374"/>
                  </a:cubicBezTo>
                  <a:cubicBezTo>
                    <a:pt x="6769" y="3374"/>
                    <a:pt x="6758" y="3374"/>
                    <a:pt x="6737" y="3363"/>
                  </a:cubicBezTo>
                  <a:cubicBezTo>
                    <a:pt x="6737" y="3332"/>
                    <a:pt x="6727" y="3291"/>
                    <a:pt x="6727" y="3259"/>
                  </a:cubicBezTo>
                  <a:cubicBezTo>
                    <a:pt x="6706" y="3238"/>
                    <a:pt x="6685" y="3218"/>
                    <a:pt x="6674" y="3197"/>
                  </a:cubicBezTo>
                  <a:cubicBezTo>
                    <a:pt x="6633" y="3166"/>
                    <a:pt x="6612" y="3124"/>
                    <a:pt x="6612" y="3083"/>
                  </a:cubicBezTo>
                  <a:cubicBezTo>
                    <a:pt x="6602" y="3083"/>
                    <a:pt x="6581" y="3072"/>
                    <a:pt x="6570" y="3072"/>
                  </a:cubicBezTo>
                  <a:cubicBezTo>
                    <a:pt x="6581" y="2999"/>
                    <a:pt x="6529" y="2947"/>
                    <a:pt x="6498" y="2895"/>
                  </a:cubicBezTo>
                  <a:cubicBezTo>
                    <a:pt x="6466" y="2864"/>
                    <a:pt x="6415" y="2874"/>
                    <a:pt x="6383" y="2843"/>
                  </a:cubicBezTo>
                  <a:cubicBezTo>
                    <a:pt x="6373" y="2822"/>
                    <a:pt x="6373" y="2801"/>
                    <a:pt x="6373" y="2780"/>
                  </a:cubicBezTo>
                  <a:cubicBezTo>
                    <a:pt x="6320" y="2739"/>
                    <a:pt x="6373" y="2655"/>
                    <a:pt x="6320" y="2604"/>
                  </a:cubicBezTo>
                  <a:lnTo>
                    <a:pt x="6258" y="2541"/>
                  </a:lnTo>
                  <a:cubicBezTo>
                    <a:pt x="6237" y="2520"/>
                    <a:pt x="6216" y="2500"/>
                    <a:pt x="6196" y="2489"/>
                  </a:cubicBezTo>
                  <a:cubicBezTo>
                    <a:pt x="6144" y="2437"/>
                    <a:pt x="6081" y="2405"/>
                    <a:pt x="6019" y="2364"/>
                  </a:cubicBezTo>
                  <a:cubicBezTo>
                    <a:pt x="5987" y="2333"/>
                    <a:pt x="5998" y="2280"/>
                    <a:pt x="5966" y="2250"/>
                  </a:cubicBezTo>
                  <a:cubicBezTo>
                    <a:pt x="5920" y="2202"/>
                    <a:pt x="5898" y="2122"/>
                    <a:pt x="5818" y="2122"/>
                  </a:cubicBezTo>
                  <a:cubicBezTo>
                    <a:pt x="5809" y="2122"/>
                    <a:pt x="5800" y="2123"/>
                    <a:pt x="5790" y="2125"/>
                  </a:cubicBezTo>
                  <a:lnTo>
                    <a:pt x="5790" y="2114"/>
                  </a:lnTo>
                  <a:cubicBezTo>
                    <a:pt x="5769" y="2083"/>
                    <a:pt x="5748" y="2041"/>
                    <a:pt x="5727" y="2010"/>
                  </a:cubicBezTo>
                  <a:cubicBezTo>
                    <a:pt x="5707" y="1989"/>
                    <a:pt x="5686" y="1968"/>
                    <a:pt x="5665" y="1958"/>
                  </a:cubicBezTo>
                  <a:cubicBezTo>
                    <a:pt x="5633" y="1947"/>
                    <a:pt x="5612" y="1926"/>
                    <a:pt x="5612" y="1896"/>
                  </a:cubicBezTo>
                  <a:cubicBezTo>
                    <a:pt x="5540" y="1854"/>
                    <a:pt x="5498" y="1802"/>
                    <a:pt x="5477" y="1729"/>
                  </a:cubicBezTo>
                  <a:cubicBezTo>
                    <a:pt x="5436" y="1718"/>
                    <a:pt x="5394" y="1697"/>
                    <a:pt x="5373" y="1656"/>
                  </a:cubicBezTo>
                  <a:lnTo>
                    <a:pt x="5342" y="1656"/>
                  </a:lnTo>
                  <a:cubicBezTo>
                    <a:pt x="5342" y="1635"/>
                    <a:pt x="5332" y="1614"/>
                    <a:pt x="5321" y="1593"/>
                  </a:cubicBezTo>
                  <a:cubicBezTo>
                    <a:pt x="5311" y="1583"/>
                    <a:pt x="5311" y="1562"/>
                    <a:pt x="5311" y="1552"/>
                  </a:cubicBezTo>
                  <a:cubicBezTo>
                    <a:pt x="5290" y="1500"/>
                    <a:pt x="5228" y="1510"/>
                    <a:pt x="5196" y="1479"/>
                  </a:cubicBezTo>
                  <a:lnTo>
                    <a:pt x="5133" y="1417"/>
                  </a:lnTo>
                  <a:cubicBezTo>
                    <a:pt x="5103" y="1385"/>
                    <a:pt x="5113" y="1333"/>
                    <a:pt x="5071" y="1302"/>
                  </a:cubicBezTo>
                  <a:cubicBezTo>
                    <a:pt x="5050" y="1260"/>
                    <a:pt x="4988" y="1281"/>
                    <a:pt x="4957" y="1239"/>
                  </a:cubicBezTo>
                  <a:cubicBezTo>
                    <a:pt x="4936" y="1218"/>
                    <a:pt x="4915" y="1198"/>
                    <a:pt x="4894" y="1188"/>
                  </a:cubicBezTo>
                  <a:cubicBezTo>
                    <a:pt x="4884" y="1167"/>
                    <a:pt x="4863" y="1146"/>
                    <a:pt x="4842" y="1125"/>
                  </a:cubicBezTo>
                  <a:cubicBezTo>
                    <a:pt x="4790" y="1083"/>
                    <a:pt x="4717" y="1052"/>
                    <a:pt x="4665" y="1010"/>
                  </a:cubicBezTo>
                  <a:lnTo>
                    <a:pt x="4603" y="948"/>
                  </a:lnTo>
                  <a:cubicBezTo>
                    <a:pt x="4571" y="906"/>
                    <a:pt x="4520" y="917"/>
                    <a:pt x="4488" y="885"/>
                  </a:cubicBezTo>
                  <a:cubicBezTo>
                    <a:pt x="4465" y="868"/>
                    <a:pt x="4442" y="861"/>
                    <a:pt x="4421" y="861"/>
                  </a:cubicBezTo>
                  <a:cubicBezTo>
                    <a:pt x="4404" y="861"/>
                    <a:pt x="4388" y="866"/>
                    <a:pt x="4374" y="875"/>
                  </a:cubicBezTo>
                  <a:cubicBezTo>
                    <a:pt x="4363" y="864"/>
                    <a:pt x="4363" y="844"/>
                    <a:pt x="4363" y="834"/>
                  </a:cubicBezTo>
                  <a:cubicBezTo>
                    <a:pt x="4353" y="834"/>
                    <a:pt x="4332" y="834"/>
                    <a:pt x="4321" y="823"/>
                  </a:cubicBezTo>
                  <a:cubicBezTo>
                    <a:pt x="4332" y="813"/>
                    <a:pt x="4321" y="792"/>
                    <a:pt x="4311" y="771"/>
                  </a:cubicBezTo>
                  <a:cubicBezTo>
                    <a:pt x="4270" y="739"/>
                    <a:pt x="4291" y="677"/>
                    <a:pt x="4249" y="646"/>
                  </a:cubicBezTo>
                  <a:cubicBezTo>
                    <a:pt x="4238" y="635"/>
                    <a:pt x="4238" y="625"/>
                    <a:pt x="4238" y="605"/>
                  </a:cubicBezTo>
                  <a:cubicBezTo>
                    <a:pt x="4238" y="594"/>
                    <a:pt x="4228" y="573"/>
                    <a:pt x="4207" y="563"/>
                  </a:cubicBezTo>
                  <a:cubicBezTo>
                    <a:pt x="4207" y="552"/>
                    <a:pt x="4196" y="542"/>
                    <a:pt x="4186" y="531"/>
                  </a:cubicBezTo>
                  <a:lnTo>
                    <a:pt x="4186" y="480"/>
                  </a:lnTo>
                  <a:cubicBezTo>
                    <a:pt x="4176" y="480"/>
                    <a:pt x="4166" y="480"/>
                    <a:pt x="4145" y="469"/>
                  </a:cubicBezTo>
                  <a:lnTo>
                    <a:pt x="4155" y="469"/>
                  </a:lnTo>
                  <a:cubicBezTo>
                    <a:pt x="4155" y="427"/>
                    <a:pt x="4166" y="385"/>
                    <a:pt x="4134" y="355"/>
                  </a:cubicBezTo>
                  <a:cubicBezTo>
                    <a:pt x="4092" y="323"/>
                    <a:pt x="4103" y="271"/>
                    <a:pt x="4071" y="240"/>
                  </a:cubicBezTo>
                  <a:lnTo>
                    <a:pt x="4009" y="177"/>
                  </a:lnTo>
                  <a:cubicBezTo>
                    <a:pt x="3978" y="115"/>
                    <a:pt x="3978" y="31"/>
                    <a:pt x="3884"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43" name="Google Shape;543;p13"/>
            <p:cNvPicPr preferRelativeResize="0"/>
            <p:nvPr/>
          </p:nvPicPr>
          <p:blipFill rotWithShape="1">
            <a:blip r:embed="rId3">
              <a:alphaModFix/>
            </a:blip>
            <a:srcRect/>
            <a:stretch/>
          </p:blipFill>
          <p:spPr>
            <a:xfrm>
              <a:off x="1374388" y="3658670"/>
              <a:ext cx="629644" cy="946389"/>
            </a:xfrm>
            <a:prstGeom prst="rect">
              <a:avLst/>
            </a:prstGeom>
            <a:noFill/>
            <a:ln>
              <a:noFill/>
            </a:ln>
          </p:spPr>
        </p:pic>
      </p:grpSp>
      <p:pic>
        <p:nvPicPr>
          <p:cNvPr id="544" name="Google Shape;544;p13" descr="Cute Cartoon Middle School Student Junior High School Student Drawing  Character Elements PNG Images | PSD Free Download - Pikbest"/>
          <p:cNvPicPr preferRelativeResize="0"/>
          <p:nvPr/>
        </p:nvPicPr>
        <p:blipFill rotWithShape="1">
          <a:blip r:embed="rId4">
            <a:alphaModFix/>
          </a:blip>
          <a:srcRect/>
          <a:stretch/>
        </p:blipFill>
        <p:spPr>
          <a:xfrm>
            <a:off x="7021353" y="2773902"/>
            <a:ext cx="2405425" cy="2405425"/>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0"/>
                                        </p:tgtEl>
                                        <p:attrNameLst>
                                          <p:attrName>style.visibility</p:attrName>
                                        </p:attrNameLst>
                                      </p:cBhvr>
                                      <p:to>
                                        <p:strVal val="visible"/>
                                      </p:to>
                                    </p:set>
                                    <p:animEffect transition="in" filter="fade">
                                      <p:cBhvr>
                                        <p:cTn id="7" dur="500"/>
                                        <p:tgtEl>
                                          <p:spTgt spid="5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9"/>
                                        </p:tgtEl>
                                        <p:attrNameLst>
                                          <p:attrName>style.visibility</p:attrName>
                                        </p:attrNameLst>
                                      </p:cBhvr>
                                      <p:to>
                                        <p:strVal val="visible"/>
                                      </p:to>
                                    </p:set>
                                    <p:animEffect transition="in" filter="fade">
                                      <p:cBhvr>
                                        <p:cTn id="12" dur="500"/>
                                        <p:tgtEl>
                                          <p:spTgt spid="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a:stretch>
            <a:fillRect/>
          </a:stretch>
        </p:blipFill>
        <p:spPr>
          <a:xfrm>
            <a:off x="287911" y="527125"/>
            <a:ext cx="8619421" cy="3530030"/>
          </a:xfrm>
          <a:prstGeom prst="rect">
            <a:avLst/>
          </a:prstGeom>
        </p:spPr>
      </p:pic>
    </p:spTree>
    <p:extLst>
      <p:ext uri="{BB962C8B-B14F-4D97-AF65-F5344CB8AC3E}">
        <p14:creationId xmlns:p14="http://schemas.microsoft.com/office/powerpoint/2010/main" val="2985576694"/>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14"/>
          <p:cNvSpPr/>
          <p:nvPr/>
        </p:nvSpPr>
        <p:spPr>
          <a:xfrm>
            <a:off x="-419100" y="-247650"/>
            <a:ext cx="1563200" cy="1752600"/>
          </a:xfrm>
          <a:custGeom>
            <a:avLst/>
            <a:gdLst/>
            <a:ahLst/>
            <a:cxnLst/>
            <a:rect l="l" t="t" r="r" b="b"/>
            <a:pathLst>
              <a:path w="62528" h="70104" extrusionOk="0">
                <a:moveTo>
                  <a:pt x="60198" y="0"/>
                </a:moveTo>
                <a:cubicBezTo>
                  <a:pt x="67092" y="17235"/>
                  <a:pt x="57322" y="40214"/>
                  <a:pt x="44196" y="53340"/>
                </a:cubicBezTo>
                <a:cubicBezTo>
                  <a:pt x="33055" y="64481"/>
                  <a:pt x="15756" y="70104"/>
                  <a:pt x="0" y="70104"/>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0" name="Google Shape;550;p14"/>
          <p:cNvSpPr txBox="1"/>
          <p:nvPr/>
        </p:nvSpPr>
        <p:spPr>
          <a:xfrm>
            <a:off x="472617" y="1785549"/>
            <a:ext cx="2784592" cy="1287532"/>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1" i="0" u="none" strike="noStrike" cap="none">
                <a:solidFill>
                  <a:srgbClr val="81901D"/>
                </a:solidFill>
                <a:latin typeface="Arial"/>
                <a:ea typeface="Arial"/>
                <a:cs typeface="Arial"/>
                <a:sym typeface="Arial"/>
              </a:rPr>
              <a:t>Theo em, công bằng được biểu hiện như thế nào trong cuộc sống?</a:t>
            </a:r>
            <a:endParaRPr sz="1800" b="1" i="0" u="none" strike="noStrike" cap="none">
              <a:solidFill>
                <a:srgbClr val="81901D"/>
              </a:solidFill>
              <a:latin typeface="Arial"/>
              <a:ea typeface="Arial"/>
              <a:cs typeface="Arial"/>
              <a:sym typeface="Arial"/>
            </a:endParaRPr>
          </a:p>
        </p:txBody>
      </p:sp>
      <p:sp>
        <p:nvSpPr>
          <p:cNvPr id="551" name="Google Shape;551;p14"/>
          <p:cNvSpPr/>
          <p:nvPr/>
        </p:nvSpPr>
        <p:spPr>
          <a:xfrm>
            <a:off x="1549458" y="1006840"/>
            <a:ext cx="653400" cy="653700"/>
          </a:xfrm>
          <a:prstGeom prst="ellipse">
            <a:avLst/>
          </a:prstGeom>
          <a:solidFill>
            <a:srgbClr val="BFD5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52" name="Google Shape;552;p14"/>
          <p:cNvGrpSpPr/>
          <p:nvPr/>
        </p:nvGrpSpPr>
        <p:grpSpPr>
          <a:xfrm>
            <a:off x="1650211" y="1006840"/>
            <a:ext cx="430195" cy="679222"/>
            <a:chOff x="7817818" y="3658670"/>
            <a:chExt cx="599408" cy="946387"/>
          </a:xfrm>
        </p:grpSpPr>
        <p:sp>
          <p:nvSpPr>
            <p:cNvPr id="553" name="Google Shape;553;p14"/>
            <p:cNvSpPr/>
            <p:nvPr/>
          </p:nvSpPr>
          <p:spPr>
            <a:xfrm>
              <a:off x="7826277" y="3676811"/>
              <a:ext cx="581390" cy="915727"/>
            </a:xfrm>
            <a:custGeom>
              <a:avLst/>
              <a:gdLst/>
              <a:ahLst/>
              <a:cxnLst/>
              <a:rect l="l" t="t" r="r" b="b"/>
              <a:pathLst>
                <a:path w="10933" h="17221" extrusionOk="0">
                  <a:moveTo>
                    <a:pt x="4061" y="1852"/>
                  </a:moveTo>
                  <a:lnTo>
                    <a:pt x="4061" y="1905"/>
                  </a:lnTo>
                  <a:cubicBezTo>
                    <a:pt x="4050" y="1905"/>
                    <a:pt x="4040" y="1905"/>
                    <a:pt x="4029" y="1894"/>
                  </a:cubicBezTo>
                  <a:cubicBezTo>
                    <a:pt x="4040" y="1873"/>
                    <a:pt x="4050" y="1863"/>
                    <a:pt x="4061" y="1852"/>
                  </a:cubicBezTo>
                  <a:close/>
                  <a:moveTo>
                    <a:pt x="3811" y="2519"/>
                  </a:moveTo>
                  <a:cubicBezTo>
                    <a:pt x="3821" y="2519"/>
                    <a:pt x="3821" y="2530"/>
                    <a:pt x="3821" y="2530"/>
                  </a:cubicBezTo>
                  <a:lnTo>
                    <a:pt x="3821" y="2540"/>
                  </a:lnTo>
                  <a:cubicBezTo>
                    <a:pt x="3821" y="2530"/>
                    <a:pt x="3821" y="2519"/>
                    <a:pt x="3811" y="2519"/>
                  </a:cubicBezTo>
                  <a:close/>
                  <a:moveTo>
                    <a:pt x="1679" y="5867"/>
                  </a:moveTo>
                  <a:cubicBezTo>
                    <a:pt x="1685" y="5867"/>
                    <a:pt x="1691" y="5869"/>
                    <a:pt x="1697" y="5871"/>
                  </a:cubicBezTo>
                  <a:cubicBezTo>
                    <a:pt x="1676" y="5871"/>
                    <a:pt x="1655" y="5871"/>
                    <a:pt x="1635" y="5882"/>
                  </a:cubicBezTo>
                  <a:cubicBezTo>
                    <a:pt x="1649" y="5875"/>
                    <a:pt x="1664" y="5867"/>
                    <a:pt x="1679" y="5867"/>
                  </a:cubicBezTo>
                  <a:close/>
                  <a:moveTo>
                    <a:pt x="2134" y="6496"/>
                  </a:moveTo>
                  <a:lnTo>
                    <a:pt x="2134" y="6507"/>
                  </a:lnTo>
                  <a:lnTo>
                    <a:pt x="2124" y="6507"/>
                  </a:lnTo>
                  <a:cubicBezTo>
                    <a:pt x="2134" y="6507"/>
                    <a:pt x="2134" y="6507"/>
                    <a:pt x="2134" y="6496"/>
                  </a:cubicBezTo>
                  <a:close/>
                  <a:moveTo>
                    <a:pt x="8173" y="7590"/>
                  </a:moveTo>
                  <a:lnTo>
                    <a:pt x="8173" y="7600"/>
                  </a:lnTo>
                  <a:lnTo>
                    <a:pt x="8163" y="7600"/>
                  </a:lnTo>
                  <a:cubicBezTo>
                    <a:pt x="8163" y="7590"/>
                    <a:pt x="8173" y="7590"/>
                    <a:pt x="8173" y="7590"/>
                  </a:cubicBezTo>
                  <a:close/>
                  <a:moveTo>
                    <a:pt x="4946" y="8350"/>
                  </a:moveTo>
                  <a:lnTo>
                    <a:pt x="4946" y="8350"/>
                  </a:lnTo>
                  <a:cubicBezTo>
                    <a:pt x="4936" y="8370"/>
                    <a:pt x="4925" y="8381"/>
                    <a:pt x="4904" y="8381"/>
                  </a:cubicBezTo>
                  <a:cubicBezTo>
                    <a:pt x="4915" y="8370"/>
                    <a:pt x="4925" y="8370"/>
                    <a:pt x="4946" y="8350"/>
                  </a:cubicBezTo>
                  <a:close/>
                  <a:moveTo>
                    <a:pt x="5061" y="9037"/>
                  </a:moveTo>
                  <a:cubicBezTo>
                    <a:pt x="5071" y="9037"/>
                    <a:pt x="5071" y="9048"/>
                    <a:pt x="5071" y="9048"/>
                  </a:cubicBezTo>
                  <a:lnTo>
                    <a:pt x="5061" y="9037"/>
                  </a:lnTo>
                  <a:close/>
                  <a:moveTo>
                    <a:pt x="5206" y="10005"/>
                  </a:moveTo>
                  <a:lnTo>
                    <a:pt x="5206" y="10015"/>
                  </a:lnTo>
                  <a:cubicBezTo>
                    <a:pt x="5206" y="10005"/>
                    <a:pt x="5196" y="10005"/>
                    <a:pt x="5196" y="10005"/>
                  </a:cubicBezTo>
                  <a:close/>
                  <a:moveTo>
                    <a:pt x="1697" y="10307"/>
                  </a:moveTo>
                  <a:lnTo>
                    <a:pt x="1791" y="10339"/>
                  </a:lnTo>
                  <a:cubicBezTo>
                    <a:pt x="1760" y="10359"/>
                    <a:pt x="1760" y="10411"/>
                    <a:pt x="1718" y="10422"/>
                  </a:cubicBezTo>
                  <a:cubicBezTo>
                    <a:pt x="1708" y="10369"/>
                    <a:pt x="1708" y="10339"/>
                    <a:pt x="1697" y="10307"/>
                  </a:cubicBezTo>
                  <a:close/>
                  <a:moveTo>
                    <a:pt x="9527" y="10494"/>
                  </a:moveTo>
                  <a:lnTo>
                    <a:pt x="9527" y="10505"/>
                  </a:lnTo>
                  <a:lnTo>
                    <a:pt x="9517" y="10505"/>
                  </a:lnTo>
                  <a:lnTo>
                    <a:pt x="9527" y="10494"/>
                  </a:lnTo>
                  <a:close/>
                  <a:moveTo>
                    <a:pt x="2384" y="11057"/>
                  </a:moveTo>
                  <a:cubicBezTo>
                    <a:pt x="2384" y="11068"/>
                    <a:pt x="2395" y="11078"/>
                    <a:pt x="2374" y="11088"/>
                  </a:cubicBezTo>
                  <a:cubicBezTo>
                    <a:pt x="2374" y="11088"/>
                    <a:pt x="2363" y="11098"/>
                    <a:pt x="2353" y="11098"/>
                  </a:cubicBezTo>
                  <a:cubicBezTo>
                    <a:pt x="2363" y="11088"/>
                    <a:pt x="2374" y="11068"/>
                    <a:pt x="2384" y="11057"/>
                  </a:cubicBezTo>
                  <a:close/>
                  <a:moveTo>
                    <a:pt x="9725" y="11473"/>
                  </a:moveTo>
                  <a:cubicBezTo>
                    <a:pt x="9715" y="11479"/>
                    <a:pt x="9702" y="11481"/>
                    <a:pt x="9689" y="11481"/>
                  </a:cubicBezTo>
                  <a:cubicBezTo>
                    <a:pt x="9675" y="11481"/>
                    <a:pt x="9662" y="11479"/>
                    <a:pt x="9652" y="11473"/>
                  </a:cubicBezTo>
                  <a:close/>
                  <a:moveTo>
                    <a:pt x="8840" y="11494"/>
                  </a:moveTo>
                  <a:cubicBezTo>
                    <a:pt x="8851" y="11515"/>
                    <a:pt x="8861" y="11526"/>
                    <a:pt x="8871" y="11536"/>
                  </a:cubicBezTo>
                  <a:lnTo>
                    <a:pt x="8861" y="11536"/>
                  </a:lnTo>
                  <a:cubicBezTo>
                    <a:pt x="8830" y="11526"/>
                    <a:pt x="8830" y="11515"/>
                    <a:pt x="8840" y="11494"/>
                  </a:cubicBezTo>
                  <a:close/>
                  <a:moveTo>
                    <a:pt x="5008" y="13087"/>
                  </a:moveTo>
                  <a:lnTo>
                    <a:pt x="5008" y="13087"/>
                  </a:lnTo>
                  <a:cubicBezTo>
                    <a:pt x="4998" y="13108"/>
                    <a:pt x="4998" y="13129"/>
                    <a:pt x="4987" y="13150"/>
                  </a:cubicBezTo>
                  <a:cubicBezTo>
                    <a:pt x="4987" y="13129"/>
                    <a:pt x="4987" y="13108"/>
                    <a:pt x="5008" y="13087"/>
                  </a:cubicBezTo>
                  <a:close/>
                  <a:moveTo>
                    <a:pt x="3849" y="1"/>
                  </a:moveTo>
                  <a:cubicBezTo>
                    <a:pt x="3787" y="1"/>
                    <a:pt x="3731" y="23"/>
                    <a:pt x="3686" y="82"/>
                  </a:cubicBezTo>
                  <a:cubicBezTo>
                    <a:pt x="3675" y="103"/>
                    <a:pt x="3634" y="124"/>
                    <a:pt x="3603" y="135"/>
                  </a:cubicBezTo>
                  <a:cubicBezTo>
                    <a:pt x="3592" y="187"/>
                    <a:pt x="3571" y="218"/>
                    <a:pt x="3520" y="218"/>
                  </a:cubicBezTo>
                  <a:cubicBezTo>
                    <a:pt x="3520" y="228"/>
                    <a:pt x="3509" y="239"/>
                    <a:pt x="3509" y="249"/>
                  </a:cubicBezTo>
                  <a:lnTo>
                    <a:pt x="3509" y="260"/>
                  </a:lnTo>
                  <a:lnTo>
                    <a:pt x="3478" y="260"/>
                  </a:lnTo>
                  <a:cubicBezTo>
                    <a:pt x="3467" y="281"/>
                    <a:pt x="3457" y="301"/>
                    <a:pt x="3436" y="301"/>
                  </a:cubicBezTo>
                  <a:lnTo>
                    <a:pt x="3436" y="374"/>
                  </a:lnTo>
                  <a:cubicBezTo>
                    <a:pt x="3425" y="395"/>
                    <a:pt x="3405" y="416"/>
                    <a:pt x="3395" y="436"/>
                  </a:cubicBezTo>
                  <a:cubicBezTo>
                    <a:pt x="3342" y="572"/>
                    <a:pt x="3342" y="572"/>
                    <a:pt x="3374" y="718"/>
                  </a:cubicBezTo>
                  <a:lnTo>
                    <a:pt x="3342" y="718"/>
                  </a:lnTo>
                  <a:cubicBezTo>
                    <a:pt x="3342" y="728"/>
                    <a:pt x="3353" y="739"/>
                    <a:pt x="3353" y="760"/>
                  </a:cubicBezTo>
                  <a:cubicBezTo>
                    <a:pt x="3353" y="770"/>
                    <a:pt x="3353" y="790"/>
                    <a:pt x="3342" y="801"/>
                  </a:cubicBezTo>
                  <a:cubicBezTo>
                    <a:pt x="3270" y="947"/>
                    <a:pt x="3238" y="1103"/>
                    <a:pt x="3259" y="1259"/>
                  </a:cubicBezTo>
                  <a:cubicBezTo>
                    <a:pt x="3249" y="1269"/>
                    <a:pt x="3249" y="1280"/>
                    <a:pt x="3259" y="1290"/>
                  </a:cubicBezTo>
                  <a:cubicBezTo>
                    <a:pt x="3249" y="1301"/>
                    <a:pt x="3238" y="1301"/>
                    <a:pt x="3228" y="1311"/>
                  </a:cubicBezTo>
                  <a:lnTo>
                    <a:pt x="3228" y="1801"/>
                  </a:lnTo>
                  <a:cubicBezTo>
                    <a:pt x="3249" y="1832"/>
                    <a:pt x="3270" y="1873"/>
                    <a:pt x="3291" y="1905"/>
                  </a:cubicBezTo>
                  <a:cubicBezTo>
                    <a:pt x="3301" y="1988"/>
                    <a:pt x="3280" y="2072"/>
                    <a:pt x="3342" y="2144"/>
                  </a:cubicBezTo>
                  <a:cubicBezTo>
                    <a:pt x="3342" y="2206"/>
                    <a:pt x="3332" y="2269"/>
                    <a:pt x="3363" y="2321"/>
                  </a:cubicBezTo>
                  <a:cubicBezTo>
                    <a:pt x="3353" y="2331"/>
                    <a:pt x="3353" y="2342"/>
                    <a:pt x="3353" y="2352"/>
                  </a:cubicBezTo>
                  <a:lnTo>
                    <a:pt x="3374" y="2352"/>
                  </a:lnTo>
                  <a:cubicBezTo>
                    <a:pt x="3384" y="2394"/>
                    <a:pt x="3395" y="2426"/>
                    <a:pt x="3395" y="2467"/>
                  </a:cubicBezTo>
                  <a:cubicBezTo>
                    <a:pt x="3425" y="2519"/>
                    <a:pt x="3446" y="2560"/>
                    <a:pt x="3478" y="2602"/>
                  </a:cubicBezTo>
                  <a:cubicBezTo>
                    <a:pt x="3478" y="2634"/>
                    <a:pt x="3488" y="2655"/>
                    <a:pt x="3509" y="2665"/>
                  </a:cubicBezTo>
                  <a:cubicBezTo>
                    <a:pt x="3509" y="2675"/>
                    <a:pt x="3509" y="2685"/>
                    <a:pt x="3520" y="2685"/>
                  </a:cubicBezTo>
                  <a:lnTo>
                    <a:pt x="3520" y="2727"/>
                  </a:lnTo>
                  <a:cubicBezTo>
                    <a:pt x="3530" y="2727"/>
                    <a:pt x="3540" y="2738"/>
                    <a:pt x="3550" y="2748"/>
                  </a:cubicBezTo>
                  <a:cubicBezTo>
                    <a:pt x="3540" y="2810"/>
                    <a:pt x="3582" y="2821"/>
                    <a:pt x="3634" y="2821"/>
                  </a:cubicBezTo>
                  <a:cubicBezTo>
                    <a:pt x="3645" y="2831"/>
                    <a:pt x="3645" y="2842"/>
                    <a:pt x="3634" y="2863"/>
                  </a:cubicBezTo>
                  <a:cubicBezTo>
                    <a:pt x="3675" y="2904"/>
                    <a:pt x="3696" y="2967"/>
                    <a:pt x="3759" y="2977"/>
                  </a:cubicBezTo>
                  <a:lnTo>
                    <a:pt x="3769" y="2988"/>
                  </a:lnTo>
                  <a:cubicBezTo>
                    <a:pt x="3769" y="3009"/>
                    <a:pt x="3779" y="3029"/>
                    <a:pt x="3800" y="3029"/>
                  </a:cubicBezTo>
                  <a:cubicBezTo>
                    <a:pt x="3811" y="3060"/>
                    <a:pt x="3832" y="3071"/>
                    <a:pt x="3863" y="3071"/>
                  </a:cubicBezTo>
                  <a:cubicBezTo>
                    <a:pt x="3894" y="3081"/>
                    <a:pt x="3925" y="3081"/>
                    <a:pt x="3936" y="3102"/>
                  </a:cubicBezTo>
                  <a:cubicBezTo>
                    <a:pt x="3967" y="3113"/>
                    <a:pt x="3999" y="3113"/>
                    <a:pt x="4019" y="3144"/>
                  </a:cubicBezTo>
                  <a:cubicBezTo>
                    <a:pt x="4050" y="3154"/>
                    <a:pt x="4071" y="3164"/>
                    <a:pt x="4092" y="3175"/>
                  </a:cubicBezTo>
                  <a:cubicBezTo>
                    <a:pt x="4103" y="3206"/>
                    <a:pt x="4103" y="3238"/>
                    <a:pt x="4103" y="3279"/>
                  </a:cubicBezTo>
                  <a:lnTo>
                    <a:pt x="4144" y="3279"/>
                  </a:lnTo>
                  <a:cubicBezTo>
                    <a:pt x="4133" y="3289"/>
                    <a:pt x="4123" y="3310"/>
                    <a:pt x="4123" y="3321"/>
                  </a:cubicBezTo>
                  <a:cubicBezTo>
                    <a:pt x="4133" y="3414"/>
                    <a:pt x="4092" y="3518"/>
                    <a:pt x="4154" y="3613"/>
                  </a:cubicBezTo>
                  <a:cubicBezTo>
                    <a:pt x="4175" y="3664"/>
                    <a:pt x="4154" y="3717"/>
                    <a:pt x="4165" y="3779"/>
                  </a:cubicBezTo>
                  <a:cubicBezTo>
                    <a:pt x="4165" y="3800"/>
                    <a:pt x="4175" y="3810"/>
                    <a:pt x="4196" y="3821"/>
                  </a:cubicBezTo>
                  <a:lnTo>
                    <a:pt x="4186" y="3821"/>
                  </a:lnTo>
                  <a:cubicBezTo>
                    <a:pt x="4238" y="3977"/>
                    <a:pt x="4175" y="4133"/>
                    <a:pt x="4228" y="4289"/>
                  </a:cubicBezTo>
                  <a:cubicBezTo>
                    <a:pt x="4279" y="4372"/>
                    <a:pt x="4207" y="4487"/>
                    <a:pt x="4269" y="4580"/>
                  </a:cubicBezTo>
                  <a:cubicBezTo>
                    <a:pt x="4279" y="4591"/>
                    <a:pt x="4290" y="4601"/>
                    <a:pt x="4311" y="4612"/>
                  </a:cubicBezTo>
                  <a:cubicBezTo>
                    <a:pt x="4311" y="4675"/>
                    <a:pt x="4311" y="4726"/>
                    <a:pt x="4321" y="4789"/>
                  </a:cubicBezTo>
                  <a:cubicBezTo>
                    <a:pt x="4363" y="4830"/>
                    <a:pt x="4342" y="4893"/>
                    <a:pt x="4363" y="4955"/>
                  </a:cubicBezTo>
                  <a:cubicBezTo>
                    <a:pt x="4394" y="4976"/>
                    <a:pt x="4404" y="5008"/>
                    <a:pt x="4394" y="5039"/>
                  </a:cubicBezTo>
                  <a:cubicBezTo>
                    <a:pt x="4436" y="5122"/>
                    <a:pt x="4436" y="5205"/>
                    <a:pt x="4446" y="5288"/>
                  </a:cubicBezTo>
                  <a:lnTo>
                    <a:pt x="4436" y="5288"/>
                  </a:lnTo>
                  <a:cubicBezTo>
                    <a:pt x="4478" y="5372"/>
                    <a:pt x="4488" y="5466"/>
                    <a:pt x="4519" y="5549"/>
                  </a:cubicBezTo>
                  <a:cubicBezTo>
                    <a:pt x="4550" y="5642"/>
                    <a:pt x="4550" y="5747"/>
                    <a:pt x="4602" y="5841"/>
                  </a:cubicBezTo>
                  <a:cubicBezTo>
                    <a:pt x="4612" y="5851"/>
                    <a:pt x="4612" y="5862"/>
                    <a:pt x="4612" y="5871"/>
                  </a:cubicBezTo>
                  <a:cubicBezTo>
                    <a:pt x="4612" y="5892"/>
                    <a:pt x="4623" y="5892"/>
                    <a:pt x="4644" y="5892"/>
                  </a:cubicBezTo>
                  <a:cubicBezTo>
                    <a:pt x="4644" y="5934"/>
                    <a:pt x="4644" y="5966"/>
                    <a:pt x="4654" y="5996"/>
                  </a:cubicBezTo>
                  <a:cubicBezTo>
                    <a:pt x="4654" y="6049"/>
                    <a:pt x="4686" y="6080"/>
                    <a:pt x="4727" y="6101"/>
                  </a:cubicBezTo>
                  <a:cubicBezTo>
                    <a:pt x="4727" y="6121"/>
                    <a:pt x="4737" y="6153"/>
                    <a:pt x="4737" y="6174"/>
                  </a:cubicBezTo>
                  <a:cubicBezTo>
                    <a:pt x="4696" y="6246"/>
                    <a:pt x="4758" y="6309"/>
                    <a:pt x="4737" y="6382"/>
                  </a:cubicBezTo>
                  <a:cubicBezTo>
                    <a:pt x="4790" y="6413"/>
                    <a:pt x="4758" y="6465"/>
                    <a:pt x="4779" y="6507"/>
                  </a:cubicBezTo>
                  <a:cubicBezTo>
                    <a:pt x="4821" y="6528"/>
                    <a:pt x="4811" y="6570"/>
                    <a:pt x="4821" y="6600"/>
                  </a:cubicBezTo>
                  <a:lnTo>
                    <a:pt x="4821" y="6611"/>
                  </a:lnTo>
                  <a:cubicBezTo>
                    <a:pt x="4811" y="6621"/>
                    <a:pt x="4800" y="6642"/>
                    <a:pt x="4800" y="6663"/>
                  </a:cubicBezTo>
                  <a:cubicBezTo>
                    <a:pt x="4800" y="6850"/>
                    <a:pt x="4769" y="7038"/>
                    <a:pt x="4936" y="7183"/>
                  </a:cubicBezTo>
                  <a:cubicBezTo>
                    <a:pt x="4956" y="7183"/>
                    <a:pt x="4966" y="7194"/>
                    <a:pt x="4966" y="7204"/>
                  </a:cubicBezTo>
                  <a:cubicBezTo>
                    <a:pt x="4956" y="7257"/>
                    <a:pt x="4946" y="7308"/>
                    <a:pt x="4956" y="7361"/>
                  </a:cubicBezTo>
                  <a:cubicBezTo>
                    <a:pt x="4966" y="7423"/>
                    <a:pt x="4977" y="7486"/>
                    <a:pt x="4966" y="7548"/>
                  </a:cubicBezTo>
                  <a:cubicBezTo>
                    <a:pt x="4936" y="7715"/>
                    <a:pt x="4987" y="7871"/>
                    <a:pt x="4998" y="8037"/>
                  </a:cubicBezTo>
                  <a:cubicBezTo>
                    <a:pt x="4998" y="8069"/>
                    <a:pt x="5019" y="8090"/>
                    <a:pt x="5029" y="8110"/>
                  </a:cubicBezTo>
                  <a:cubicBezTo>
                    <a:pt x="5029" y="8141"/>
                    <a:pt x="5029" y="8162"/>
                    <a:pt x="5019" y="8194"/>
                  </a:cubicBezTo>
                  <a:cubicBezTo>
                    <a:pt x="4998" y="8245"/>
                    <a:pt x="5008" y="8298"/>
                    <a:pt x="5019" y="8360"/>
                  </a:cubicBezTo>
                  <a:cubicBezTo>
                    <a:pt x="4998" y="8360"/>
                    <a:pt x="4966" y="8360"/>
                    <a:pt x="4946" y="8350"/>
                  </a:cubicBezTo>
                  <a:cubicBezTo>
                    <a:pt x="4915" y="8298"/>
                    <a:pt x="4894" y="8245"/>
                    <a:pt x="4852" y="8194"/>
                  </a:cubicBezTo>
                  <a:cubicBezTo>
                    <a:pt x="4769" y="8079"/>
                    <a:pt x="4686" y="7965"/>
                    <a:pt x="4602" y="7861"/>
                  </a:cubicBezTo>
                  <a:cubicBezTo>
                    <a:pt x="4602" y="7840"/>
                    <a:pt x="4592" y="7819"/>
                    <a:pt x="4561" y="7819"/>
                  </a:cubicBezTo>
                  <a:cubicBezTo>
                    <a:pt x="4561" y="7787"/>
                    <a:pt x="4550" y="7777"/>
                    <a:pt x="4529" y="7766"/>
                  </a:cubicBezTo>
                  <a:cubicBezTo>
                    <a:pt x="4519" y="7736"/>
                    <a:pt x="4508" y="7725"/>
                    <a:pt x="4488" y="7715"/>
                  </a:cubicBezTo>
                  <a:cubicBezTo>
                    <a:pt x="4488" y="7704"/>
                    <a:pt x="4478" y="7694"/>
                    <a:pt x="4467" y="7694"/>
                  </a:cubicBezTo>
                  <a:cubicBezTo>
                    <a:pt x="4425" y="7600"/>
                    <a:pt x="4342" y="7548"/>
                    <a:pt x="4269" y="7486"/>
                  </a:cubicBezTo>
                  <a:cubicBezTo>
                    <a:pt x="4269" y="7454"/>
                    <a:pt x="4258" y="7423"/>
                    <a:pt x="4258" y="7402"/>
                  </a:cubicBezTo>
                  <a:lnTo>
                    <a:pt x="4248" y="7392"/>
                  </a:lnTo>
                  <a:lnTo>
                    <a:pt x="4248" y="7382"/>
                  </a:lnTo>
                  <a:cubicBezTo>
                    <a:pt x="4248" y="7340"/>
                    <a:pt x="4248" y="7298"/>
                    <a:pt x="4258" y="7257"/>
                  </a:cubicBezTo>
                  <a:lnTo>
                    <a:pt x="4258" y="7246"/>
                  </a:lnTo>
                  <a:cubicBezTo>
                    <a:pt x="4238" y="7204"/>
                    <a:pt x="4258" y="7132"/>
                    <a:pt x="4186" y="7121"/>
                  </a:cubicBezTo>
                  <a:lnTo>
                    <a:pt x="4186" y="7100"/>
                  </a:lnTo>
                  <a:cubicBezTo>
                    <a:pt x="4154" y="7100"/>
                    <a:pt x="4144" y="7090"/>
                    <a:pt x="4133" y="7069"/>
                  </a:cubicBezTo>
                  <a:cubicBezTo>
                    <a:pt x="4113" y="7058"/>
                    <a:pt x="4103" y="7048"/>
                    <a:pt x="4092" y="7028"/>
                  </a:cubicBezTo>
                  <a:cubicBezTo>
                    <a:pt x="4061" y="7017"/>
                    <a:pt x="4029" y="7007"/>
                    <a:pt x="4019" y="6975"/>
                  </a:cubicBezTo>
                  <a:cubicBezTo>
                    <a:pt x="3988" y="6975"/>
                    <a:pt x="3978" y="6954"/>
                    <a:pt x="3978" y="6934"/>
                  </a:cubicBezTo>
                  <a:lnTo>
                    <a:pt x="3936" y="6934"/>
                  </a:lnTo>
                  <a:cubicBezTo>
                    <a:pt x="3936" y="6913"/>
                    <a:pt x="3925" y="6903"/>
                    <a:pt x="3925" y="6892"/>
                  </a:cubicBezTo>
                  <a:cubicBezTo>
                    <a:pt x="3884" y="6861"/>
                    <a:pt x="3904" y="6809"/>
                    <a:pt x="3884" y="6767"/>
                  </a:cubicBezTo>
                  <a:cubicBezTo>
                    <a:pt x="3874" y="6767"/>
                    <a:pt x="3863" y="6757"/>
                    <a:pt x="3853" y="6757"/>
                  </a:cubicBezTo>
                  <a:cubicBezTo>
                    <a:pt x="3863" y="6715"/>
                    <a:pt x="3863" y="6674"/>
                    <a:pt x="3842" y="6642"/>
                  </a:cubicBezTo>
                  <a:lnTo>
                    <a:pt x="3842" y="6600"/>
                  </a:lnTo>
                  <a:lnTo>
                    <a:pt x="3811" y="6600"/>
                  </a:lnTo>
                  <a:cubicBezTo>
                    <a:pt x="3811" y="6570"/>
                    <a:pt x="3811" y="6538"/>
                    <a:pt x="3800" y="6517"/>
                  </a:cubicBezTo>
                  <a:cubicBezTo>
                    <a:pt x="3759" y="6486"/>
                    <a:pt x="3728" y="6445"/>
                    <a:pt x="3717" y="6392"/>
                  </a:cubicBezTo>
                  <a:cubicBezTo>
                    <a:pt x="3707" y="6392"/>
                    <a:pt x="3696" y="6392"/>
                    <a:pt x="3686" y="6382"/>
                  </a:cubicBezTo>
                  <a:cubicBezTo>
                    <a:pt x="3655" y="6320"/>
                    <a:pt x="3624" y="6257"/>
                    <a:pt x="3634" y="6184"/>
                  </a:cubicBezTo>
                  <a:cubicBezTo>
                    <a:pt x="3603" y="6153"/>
                    <a:pt x="3603" y="6121"/>
                    <a:pt x="3603" y="6091"/>
                  </a:cubicBezTo>
                  <a:cubicBezTo>
                    <a:pt x="3603" y="6049"/>
                    <a:pt x="3603" y="6007"/>
                    <a:pt x="3592" y="5966"/>
                  </a:cubicBezTo>
                  <a:cubicBezTo>
                    <a:pt x="3624" y="5892"/>
                    <a:pt x="3582" y="5799"/>
                    <a:pt x="3624" y="5726"/>
                  </a:cubicBezTo>
                  <a:cubicBezTo>
                    <a:pt x="3603" y="5705"/>
                    <a:pt x="3592" y="5674"/>
                    <a:pt x="3592" y="5632"/>
                  </a:cubicBezTo>
                  <a:cubicBezTo>
                    <a:pt x="3550" y="5580"/>
                    <a:pt x="3467" y="5549"/>
                    <a:pt x="3467" y="5466"/>
                  </a:cubicBezTo>
                  <a:cubicBezTo>
                    <a:pt x="3457" y="5445"/>
                    <a:pt x="3457" y="5424"/>
                    <a:pt x="3467" y="5393"/>
                  </a:cubicBezTo>
                  <a:cubicBezTo>
                    <a:pt x="3457" y="5351"/>
                    <a:pt x="3405" y="5362"/>
                    <a:pt x="3384" y="5341"/>
                  </a:cubicBezTo>
                  <a:cubicBezTo>
                    <a:pt x="3332" y="5288"/>
                    <a:pt x="3353" y="5226"/>
                    <a:pt x="3342" y="5174"/>
                  </a:cubicBezTo>
                  <a:cubicBezTo>
                    <a:pt x="3321" y="5143"/>
                    <a:pt x="3311" y="5122"/>
                    <a:pt x="3291" y="5091"/>
                  </a:cubicBezTo>
                  <a:cubicBezTo>
                    <a:pt x="3259" y="5091"/>
                    <a:pt x="3228" y="5070"/>
                    <a:pt x="3228" y="5029"/>
                  </a:cubicBezTo>
                  <a:cubicBezTo>
                    <a:pt x="3217" y="4997"/>
                    <a:pt x="3217" y="4955"/>
                    <a:pt x="3207" y="4924"/>
                  </a:cubicBezTo>
                  <a:cubicBezTo>
                    <a:pt x="3186" y="4924"/>
                    <a:pt x="3176" y="4904"/>
                    <a:pt x="3166" y="4883"/>
                  </a:cubicBezTo>
                  <a:cubicBezTo>
                    <a:pt x="3103" y="4809"/>
                    <a:pt x="3030" y="4737"/>
                    <a:pt x="3051" y="4622"/>
                  </a:cubicBezTo>
                  <a:cubicBezTo>
                    <a:pt x="3020" y="4612"/>
                    <a:pt x="2999" y="4591"/>
                    <a:pt x="2978" y="4570"/>
                  </a:cubicBezTo>
                  <a:cubicBezTo>
                    <a:pt x="2978" y="4560"/>
                    <a:pt x="2967" y="4550"/>
                    <a:pt x="2967" y="4539"/>
                  </a:cubicBezTo>
                  <a:lnTo>
                    <a:pt x="2926" y="4539"/>
                  </a:lnTo>
                  <a:lnTo>
                    <a:pt x="2926" y="4529"/>
                  </a:lnTo>
                  <a:cubicBezTo>
                    <a:pt x="2926" y="4508"/>
                    <a:pt x="2916" y="4497"/>
                    <a:pt x="2884" y="4497"/>
                  </a:cubicBezTo>
                  <a:lnTo>
                    <a:pt x="2884" y="4487"/>
                  </a:lnTo>
                  <a:lnTo>
                    <a:pt x="2884" y="4455"/>
                  </a:lnTo>
                  <a:cubicBezTo>
                    <a:pt x="2874" y="4445"/>
                    <a:pt x="2863" y="4445"/>
                    <a:pt x="2853" y="4445"/>
                  </a:cubicBezTo>
                  <a:cubicBezTo>
                    <a:pt x="2822" y="4425"/>
                    <a:pt x="2791" y="4393"/>
                    <a:pt x="2759" y="4362"/>
                  </a:cubicBezTo>
                  <a:cubicBezTo>
                    <a:pt x="2759" y="4341"/>
                    <a:pt x="2749" y="4331"/>
                    <a:pt x="2717" y="4321"/>
                  </a:cubicBezTo>
                  <a:cubicBezTo>
                    <a:pt x="2707" y="4300"/>
                    <a:pt x="2697" y="4289"/>
                    <a:pt x="2676" y="4289"/>
                  </a:cubicBezTo>
                  <a:cubicBezTo>
                    <a:pt x="2666" y="4279"/>
                    <a:pt x="2666" y="4268"/>
                    <a:pt x="2666" y="4258"/>
                  </a:cubicBezTo>
                  <a:cubicBezTo>
                    <a:pt x="2660" y="4253"/>
                    <a:pt x="2655" y="4250"/>
                    <a:pt x="2649" y="4250"/>
                  </a:cubicBezTo>
                  <a:cubicBezTo>
                    <a:pt x="2642" y="4250"/>
                    <a:pt x="2635" y="4253"/>
                    <a:pt x="2624" y="4258"/>
                  </a:cubicBezTo>
                  <a:lnTo>
                    <a:pt x="2624" y="4247"/>
                  </a:lnTo>
                  <a:lnTo>
                    <a:pt x="2624" y="4216"/>
                  </a:lnTo>
                  <a:cubicBezTo>
                    <a:pt x="2603" y="4216"/>
                    <a:pt x="2593" y="4206"/>
                    <a:pt x="2593" y="4196"/>
                  </a:cubicBezTo>
                  <a:cubicBezTo>
                    <a:pt x="2572" y="4196"/>
                    <a:pt x="2562" y="4196"/>
                    <a:pt x="2551" y="4206"/>
                  </a:cubicBezTo>
                  <a:cubicBezTo>
                    <a:pt x="2541" y="4196"/>
                    <a:pt x="2541" y="4185"/>
                    <a:pt x="2530" y="4175"/>
                  </a:cubicBezTo>
                  <a:cubicBezTo>
                    <a:pt x="2509" y="4164"/>
                    <a:pt x="2488" y="4164"/>
                    <a:pt x="2468" y="4154"/>
                  </a:cubicBezTo>
                  <a:cubicBezTo>
                    <a:pt x="2468" y="4143"/>
                    <a:pt x="2468" y="4133"/>
                    <a:pt x="2458" y="4122"/>
                  </a:cubicBezTo>
                  <a:cubicBezTo>
                    <a:pt x="2280" y="4081"/>
                    <a:pt x="2083" y="4101"/>
                    <a:pt x="1905" y="4039"/>
                  </a:cubicBezTo>
                  <a:lnTo>
                    <a:pt x="1843" y="4039"/>
                  </a:lnTo>
                  <a:cubicBezTo>
                    <a:pt x="1801" y="4060"/>
                    <a:pt x="1750" y="4060"/>
                    <a:pt x="1708" y="4060"/>
                  </a:cubicBezTo>
                  <a:cubicBezTo>
                    <a:pt x="1687" y="4060"/>
                    <a:pt x="1676" y="4060"/>
                    <a:pt x="1655" y="4071"/>
                  </a:cubicBezTo>
                  <a:lnTo>
                    <a:pt x="1614" y="4112"/>
                  </a:lnTo>
                  <a:cubicBezTo>
                    <a:pt x="1603" y="4107"/>
                    <a:pt x="1590" y="4104"/>
                    <a:pt x="1578" y="4104"/>
                  </a:cubicBezTo>
                  <a:cubicBezTo>
                    <a:pt x="1565" y="4104"/>
                    <a:pt x="1552" y="4107"/>
                    <a:pt x="1541" y="4112"/>
                  </a:cubicBezTo>
                  <a:cubicBezTo>
                    <a:pt x="1534" y="4119"/>
                    <a:pt x="1526" y="4127"/>
                    <a:pt x="1519" y="4127"/>
                  </a:cubicBezTo>
                  <a:cubicBezTo>
                    <a:pt x="1516" y="4127"/>
                    <a:pt x="1513" y="4125"/>
                    <a:pt x="1510" y="4122"/>
                  </a:cubicBezTo>
                  <a:cubicBezTo>
                    <a:pt x="1489" y="4133"/>
                    <a:pt x="1468" y="4143"/>
                    <a:pt x="1437" y="4143"/>
                  </a:cubicBezTo>
                  <a:cubicBezTo>
                    <a:pt x="1426" y="4143"/>
                    <a:pt x="1406" y="4154"/>
                    <a:pt x="1396" y="4164"/>
                  </a:cubicBezTo>
                  <a:lnTo>
                    <a:pt x="1364" y="4196"/>
                  </a:lnTo>
                  <a:lnTo>
                    <a:pt x="1333" y="4226"/>
                  </a:lnTo>
                  <a:cubicBezTo>
                    <a:pt x="1312" y="4247"/>
                    <a:pt x="1301" y="4268"/>
                    <a:pt x="1291" y="4289"/>
                  </a:cubicBezTo>
                  <a:cubicBezTo>
                    <a:pt x="1271" y="4300"/>
                    <a:pt x="1250" y="4310"/>
                    <a:pt x="1250" y="4331"/>
                  </a:cubicBezTo>
                  <a:cubicBezTo>
                    <a:pt x="1229" y="4341"/>
                    <a:pt x="1229" y="4362"/>
                    <a:pt x="1239" y="4383"/>
                  </a:cubicBezTo>
                  <a:lnTo>
                    <a:pt x="1239" y="4393"/>
                  </a:lnTo>
                  <a:cubicBezTo>
                    <a:pt x="1218" y="4414"/>
                    <a:pt x="1208" y="4455"/>
                    <a:pt x="1176" y="4466"/>
                  </a:cubicBezTo>
                  <a:cubicBezTo>
                    <a:pt x="1176" y="4612"/>
                    <a:pt x="1135" y="4768"/>
                    <a:pt x="1166" y="4914"/>
                  </a:cubicBezTo>
                  <a:cubicBezTo>
                    <a:pt x="1166" y="4987"/>
                    <a:pt x="1156" y="5070"/>
                    <a:pt x="1176" y="5143"/>
                  </a:cubicBezTo>
                  <a:cubicBezTo>
                    <a:pt x="1208" y="5247"/>
                    <a:pt x="1208" y="5351"/>
                    <a:pt x="1208" y="5466"/>
                  </a:cubicBezTo>
                  <a:cubicBezTo>
                    <a:pt x="1218" y="5476"/>
                    <a:pt x="1229" y="5497"/>
                    <a:pt x="1239" y="5507"/>
                  </a:cubicBezTo>
                  <a:cubicBezTo>
                    <a:pt x="1239" y="5538"/>
                    <a:pt x="1239" y="5559"/>
                    <a:pt x="1250" y="5591"/>
                  </a:cubicBezTo>
                  <a:cubicBezTo>
                    <a:pt x="1281" y="5622"/>
                    <a:pt x="1291" y="5663"/>
                    <a:pt x="1291" y="5705"/>
                  </a:cubicBezTo>
                  <a:cubicBezTo>
                    <a:pt x="1312" y="5726"/>
                    <a:pt x="1343" y="5747"/>
                    <a:pt x="1364" y="5757"/>
                  </a:cubicBezTo>
                  <a:cubicBezTo>
                    <a:pt x="1406" y="5809"/>
                    <a:pt x="1416" y="5862"/>
                    <a:pt x="1416" y="5924"/>
                  </a:cubicBezTo>
                  <a:cubicBezTo>
                    <a:pt x="1426" y="5966"/>
                    <a:pt x="1447" y="6007"/>
                    <a:pt x="1458" y="6049"/>
                  </a:cubicBezTo>
                  <a:cubicBezTo>
                    <a:pt x="1489" y="6070"/>
                    <a:pt x="1500" y="6101"/>
                    <a:pt x="1500" y="6132"/>
                  </a:cubicBezTo>
                  <a:cubicBezTo>
                    <a:pt x="1541" y="6163"/>
                    <a:pt x="1583" y="6184"/>
                    <a:pt x="1625" y="6216"/>
                  </a:cubicBezTo>
                  <a:lnTo>
                    <a:pt x="1625" y="6257"/>
                  </a:lnTo>
                  <a:cubicBezTo>
                    <a:pt x="1655" y="6257"/>
                    <a:pt x="1666" y="6278"/>
                    <a:pt x="1666" y="6299"/>
                  </a:cubicBezTo>
                  <a:cubicBezTo>
                    <a:pt x="1687" y="6309"/>
                    <a:pt x="1697" y="6330"/>
                    <a:pt x="1718" y="6340"/>
                  </a:cubicBezTo>
                  <a:lnTo>
                    <a:pt x="1718" y="6382"/>
                  </a:lnTo>
                  <a:lnTo>
                    <a:pt x="1760" y="6424"/>
                  </a:lnTo>
                  <a:cubicBezTo>
                    <a:pt x="1803" y="6432"/>
                    <a:pt x="1840" y="6470"/>
                    <a:pt x="1887" y="6470"/>
                  </a:cubicBezTo>
                  <a:cubicBezTo>
                    <a:pt x="1896" y="6470"/>
                    <a:pt x="1906" y="6469"/>
                    <a:pt x="1916" y="6465"/>
                  </a:cubicBezTo>
                  <a:cubicBezTo>
                    <a:pt x="1958" y="6475"/>
                    <a:pt x="1999" y="6496"/>
                    <a:pt x="1999" y="6549"/>
                  </a:cubicBezTo>
                  <a:cubicBezTo>
                    <a:pt x="2009" y="6559"/>
                    <a:pt x="2020" y="6559"/>
                    <a:pt x="2030" y="6559"/>
                  </a:cubicBezTo>
                  <a:cubicBezTo>
                    <a:pt x="2030" y="6580"/>
                    <a:pt x="2041" y="6590"/>
                    <a:pt x="2051" y="6600"/>
                  </a:cubicBezTo>
                  <a:cubicBezTo>
                    <a:pt x="2041" y="6611"/>
                    <a:pt x="2041" y="6621"/>
                    <a:pt x="2051" y="6632"/>
                  </a:cubicBezTo>
                  <a:cubicBezTo>
                    <a:pt x="2072" y="6642"/>
                    <a:pt x="2083" y="6653"/>
                    <a:pt x="2093" y="6674"/>
                  </a:cubicBezTo>
                  <a:cubicBezTo>
                    <a:pt x="2134" y="6694"/>
                    <a:pt x="2176" y="6725"/>
                    <a:pt x="2218" y="6736"/>
                  </a:cubicBezTo>
                  <a:cubicBezTo>
                    <a:pt x="2301" y="6736"/>
                    <a:pt x="2353" y="6788"/>
                    <a:pt x="2426" y="6809"/>
                  </a:cubicBezTo>
                  <a:lnTo>
                    <a:pt x="2426" y="6840"/>
                  </a:lnTo>
                  <a:cubicBezTo>
                    <a:pt x="2447" y="6850"/>
                    <a:pt x="2468" y="6850"/>
                    <a:pt x="2488" y="6861"/>
                  </a:cubicBezTo>
                  <a:cubicBezTo>
                    <a:pt x="2541" y="6882"/>
                    <a:pt x="2593" y="6892"/>
                    <a:pt x="2645" y="6892"/>
                  </a:cubicBezTo>
                  <a:cubicBezTo>
                    <a:pt x="2687" y="6892"/>
                    <a:pt x="2728" y="6892"/>
                    <a:pt x="2759" y="6924"/>
                  </a:cubicBezTo>
                  <a:cubicBezTo>
                    <a:pt x="2895" y="6944"/>
                    <a:pt x="3030" y="6965"/>
                    <a:pt x="3176" y="6986"/>
                  </a:cubicBezTo>
                  <a:cubicBezTo>
                    <a:pt x="3228" y="7048"/>
                    <a:pt x="3291" y="7111"/>
                    <a:pt x="3353" y="7183"/>
                  </a:cubicBezTo>
                  <a:cubicBezTo>
                    <a:pt x="3374" y="7183"/>
                    <a:pt x="3384" y="7194"/>
                    <a:pt x="3395" y="7215"/>
                  </a:cubicBezTo>
                  <a:cubicBezTo>
                    <a:pt x="3457" y="7257"/>
                    <a:pt x="3540" y="7257"/>
                    <a:pt x="3561" y="7340"/>
                  </a:cubicBezTo>
                  <a:cubicBezTo>
                    <a:pt x="3645" y="7382"/>
                    <a:pt x="3707" y="7433"/>
                    <a:pt x="3800" y="7433"/>
                  </a:cubicBezTo>
                  <a:cubicBezTo>
                    <a:pt x="3811" y="7444"/>
                    <a:pt x="3811" y="7454"/>
                    <a:pt x="3811" y="7465"/>
                  </a:cubicBezTo>
                  <a:cubicBezTo>
                    <a:pt x="3904" y="7496"/>
                    <a:pt x="3999" y="7496"/>
                    <a:pt x="4071" y="7569"/>
                  </a:cubicBezTo>
                  <a:cubicBezTo>
                    <a:pt x="4082" y="7590"/>
                    <a:pt x="4092" y="7611"/>
                    <a:pt x="4113" y="7642"/>
                  </a:cubicBezTo>
                  <a:cubicBezTo>
                    <a:pt x="4196" y="7704"/>
                    <a:pt x="4269" y="7777"/>
                    <a:pt x="4269" y="7891"/>
                  </a:cubicBezTo>
                  <a:cubicBezTo>
                    <a:pt x="4290" y="7891"/>
                    <a:pt x="4300" y="7902"/>
                    <a:pt x="4311" y="7902"/>
                  </a:cubicBezTo>
                  <a:cubicBezTo>
                    <a:pt x="4321" y="7923"/>
                    <a:pt x="4342" y="7954"/>
                    <a:pt x="4353" y="7986"/>
                  </a:cubicBezTo>
                  <a:cubicBezTo>
                    <a:pt x="4404" y="8016"/>
                    <a:pt x="4446" y="8048"/>
                    <a:pt x="4488" y="8100"/>
                  </a:cubicBezTo>
                  <a:cubicBezTo>
                    <a:pt x="4508" y="8110"/>
                    <a:pt x="4519" y="8120"/>
                    <a:pt x="4519" y="8152"/>
                  </a:cubicBezTo>
                  <a:cubicBezTo>
                    <a:pt x="4561" y="8162"/>
                    <a:pt x="4571" y="8194"/>
                    <a:pt x="4571" y="8225"/>
                  </a:cubicBezTo>
                  <a:cubicBezTo>
                    <a:pt x="4592" y="8235"/>
                    <a:pt x="4612" y="8245"/>
                    <a:pt x="4612" y="8266"/>
                  </a:cubicBezTo>
                  <a:cubicBezTo>
                    <a:pt x="4675" y="8329"/>
                    <a:pt x="4727" y="8391"/>
                    <a:pt x="4737" y="8485"/>
                  </a:cubicBezTo>
                  <a:lnTo>
                    <a:pt x="4758" y="8485"/>
                  </a:lnTo>
                  <a:cubicBezTo>
                    <a:pt x="4748" y="8516"/>
                    <a:pt x="4748" y="8548"/>
                    <a:pt x="4779" y="8569"/>
                  </a:cubicBezTo>
                  <a:cubicBezTo>
                    <a:pt x="4811" y="8599"/>
                    <a:pt x="4769" y="8662"/>
                    <a:pt x="4821" y="8694"/>
                  </a:cubicBezTo>
                  <a:cubicBezTo>
                    <a:pt x="4842" y="8766"/>
                    <a:pt x="4862" y="8839"/>
                    <a:pt x="4904" y="8912"/>
                  </a:cubicBezTo>
                  <a:cubicBezTo>
                    <a:pt x="4915" y="8912"/>
                    <a:pt x="4915" y="8923"/>
                    <a:pt x="4904" y="8933"/>
                  </a:cubicBezTo>
                  <a:cubicBezTo>
                    <a:pt x="4904" y="8953"/>
                    <a:pt x="4915" y="8964"/>
                    <a:pt x="4936" y="8964"/>
                  </a:cubicBezTo>
                  <a:cubicBezTo>
                    <a:pt x="4925" y="9027"/>
                    <a:pt x="4925" y="9099"/>
                    <a:pt x="4946" y="9162"/>
                  </a:cubicBezTo>
                  <a:lnTo>
                    <a:pt x="4946" y="9287"/>
                  </a:lnTo>
                  <a:cubicBezTo>
                    <a:pt x="4956" y="9287"/>
                    <a:pt x="4966" y="9287"/>
                    <a:pt x="4977" y="9297"/>
                  </a:cubicBezTo>
                  <a:cubicBezTo>
                    <a:pt x="4956" y="9328"/>
                    <a:pt x="4977" y="9381"/>
                    <a:pt x="4946" y="9412"/>
                  </a:cubicBezTo>
                  <a:lnTo>
                    <a:pt x="4946" y="9495"/>
                  </a:lnTo>
                  <a:cubicBezTo>
                    <a:pt x="4987" y="9547"/>
                    <a:pt x="4966" y="9610"/>
                    <a:pt x="4966" y="9672"/>
                  </a:cubicBezTo>
                  <a:cubicBezTo>
                    <a:pt x="4977" y="9724"/>
                    <a:pt x="4977" y="9776"/>
                    <a:pt x="4977" y="9828"/>
                  </a:cubicBezTo>
                  <a:cubicBezTo>
                    <a:pt x="4977" y="9849"/>
                    <a:pt x="4977" y="9870"/>
                    <a:pt x="4966" y="9891"/>
                  </a:cubicBezTo>
                  <a:cubicBezTo>
                    <a:pt x="4956" y="10005"/>
                    <a:pt x="4966" y="10120"/>
                    <a:pt x="4966" y="10235"/>
                  </a:cubicBezTo>
                  <a:cubicBezTo>
                    <a:pt x="4966" y="10265"/>
                    <a:pt x="4977" y="10297"/>
                    <a:pt x="4977" y="10328"/>
                  </a:cubicBezTo>
                  <a:cubicBezTo>
                    <a:pt x="4966" y="10359"/>
                    <a:pt x="4966" y="10390"/>
                    <a:pt x="4977" y="10432"/>
                  </a:cubicBezTo>
                  <a:lnTo>
                    <a:pt x="4966" y="10443"/>
                  </a:lnTo>
                  <a:cubicBezTo>
                    <a:pt x="4925" y="10484"/>
                    <a:pt x="4936" y="10547"/>
                    <a:pt x="4894" y="10589"/>
                  </a:cubicBezTo>
                  <a:cubicBezTo>
                    <a:pt x="4883" y="10599"/>
                    <a:pt x="4873" y="10599"/>
                    <a:pt x="4862" y="10609"/>
                  </a:cubicBezTo>
                  <a:cubicBezTo>
                    <a:pt x="4852" y="10599"/>
                    <a:pt x="4852" y="10599"/>
                    <a:pt x="4852" y="10589"/>
                  </a:cubicBezTo>
                  <a:cubicBezTo>
                    <a:pt x="4832" y="10589"/>
                    <a:pt x="4811" y="10578"/>
                    <a:pt x="4800" y="10557"/>
                  </a:cubicBezTo>
                  <a:cubicBezTo>
                    <a:pt x="4779" y="10547"/>
                    <a:pt x="4758" y="10547"/>
                    <a:pt x="4737" y="10536"/>
                  </a:cubicBezTo>
                  <a:cubicBezTo>
                    <a:pt x="4748" y="10536"/>
                    <a:pt x="4748" y="10526"/>
                    <a:pt x="4748" y="10515"/>
                  </a:cubicBezTo>
                  <a:cubicBezTo>
                    <a:pt x="4737" y="10515"/>
                    <a:pt x="4727" y="10515"/>
                    <a:pt x="4717" y="10505"/>
                  </a:cubicBezTo>
                  <a:cubicBezTo>
                    <a:pt x="4714" y="10508"/>
                    <a:pt x="4711" y="10509"/>
                    <a:pt x="4708" y="10509"/>
                  </a:cubicBezTo>
                  <a:cubicBezTo>
                    <a:pt x="4700" y="10509"/>
                    <a:pt x="4693" y="10502"/>
                    <a:pt x="4686" y="10494"/>
                  </a:cubicBezTo>
                  <a:cubicBezTo>
                    <a:pt x="4658" y="10484"/>
                    <a:pt x="4630" y="10482"/>
                    <a:pt x="4601" y="10482"/>
                  </a:cubicBezTo>
                  <a:cubicBezTo>
                    <a:pt x="4577" y="10482"/>
                    <a:pt x="4553" y="10484"/>
                    <a:pt x="4528" y="10484"/>
                  </a:cubicBezTo>
                  <a:cubicBezTo>
                    <a:pt x="4493" y="10484"/>
                    <a:pt x="4458" y="10480"/>
                    <a:pt x="4425" y="10464"/>
                  </a:cubicBezTo>
                  <a:cubicBezTo>
                    <a:pt x="4420" y="10469"/>
                    <a:pt x="4415" y="10471"/>
                    <a:pt x="4410" y="10471"/>
                  </a:cubicBezTo>
                  <a:cubicBezTo>
                    <a:pt x="4404" y="10471"/>
                    <a:pt x="4399" y="10469"/>
                    <a:pt x="4394" y="10464"/>
                  </a:cubicBezTo>
                  <a:cubicBezTo>
                    <a:pt x="4363" y="10443"/>
                    <a:pt x="4332" y="10438"/>
                    <a:pt x="4299" y="10438"/>
                  </a:cubicBezTo>
                  <a:cubicBezTo>
                    <a:pt x="4267" y="10438"/>
                    <a:pt x="4233" y="10443"/>
                    <a:pt x="4196" y="10443"/>
                  </a:cubicBezTo>
                  <a:cubicBezTo>
                    <a:pt x="4196" y="10432"/>
                    <a:pt x="4186" y="10422"/>
                    <a:pt x="4165" y="10422"/>
                  </a:cubicBezTo>
                  <a:cubicBezTo>
                    <a:pt x="4144" y="10422"/>
                    <a:pt x="4123" y="10422"/>
                    <a:pt x="4103" y="10411"/>
                  </a:cubicBezTo>
                  <a:cubicBezTo>
                    <a:pt x="4066" y="10400"/>
                    <a:pt x="4030" y="10397"/>
                    <a:pt x="3995" y="10397"/>
                  </a:cubicBezTo>
                  <a:cubicBezTo>
                    <a:pt x="3946" y="10397"/>
                    <a:pt x="3897" y="10403"/>
                    <a:pt x="3847" y="10403"/>
                  </a:cubicBezTo>
                  <a:cubicBezTo>
                    <a:pt x="3832" y="10403"/>
                    <a:pt x="3816" y="10403"/>
                    <a:pt x="3800" y="10401"/>
                  </a:cubicBezTo>
                  <a:cubicBezTo>
                    <a:pt x="3790" y="10411"/>
                    <a:pt x="3779" y="10422"/>
                    <a:pt x="3769" y="10443"/>
                  </a:cubicBezTo>
                  <a:cubicBezTo>
                    <a:pt x="3769" y="10432"/>
                    <a:pt x="3759" y="10432"/>
                    <a:pt x="3759" y="10422"/>
                  </a:cubicBezTo>
                  <a:cubicBezTo>
                    <a:pt x="3749" y="10411"/>
                    <a:pt x="3728" y="10401"/>
                    <a:pt x="3717" y="10380"/>
                  </a:cubicBezTo>
                  <a:cubicBezTo>
                    <a:pt x="3686" y="10380"/>
                    <a:pt x="3655" y="10359"/>
                    <a:pt x="3645" y="10328"/>
                  </a:cubicBezTo>
                  <a:cubicBezTo>
                    <a:pt x="3624" y="10297"/>
                    <a:pt x="3603" y="10286"/>
                    <a:pt x="3561" y="10286"/>
                  </a:cubicBezTo>
                  <a:cubicBezTo>
                    <a:pt x="3561" y="10276"/>
                    <a:pt x="3561" y="10265"/>
                    <a:pt x="3550" y="10255"/>
                  </a:cubicBezTo>
                  <a:lnTo>
                    <a:pt x="3342" y="10255"/>
                  </a:lnTo>
                  <a:lnTo>
                    <a:pt x="3342" y="10214"/>
                  </a:lnTo>
                  <a:cubicBezTo>
                    <a:pt x="3321" y="10214"/>
                    <a:pt x="3311" y="10224"/>
                    <a:pt x="3301" y="10224"/>
                  </a:cubicBezTo>
                  <a:cubicBezTo>
                    <a:pt x="3291" y="10203"/>
                    <a:pt x="3270" y="10193"/>
                    <a:pt x="3259" y="10172"/>
                  </a:cubicBezTo>
                  <a:cubicBezTo>
                    <a:pt x="3238" y="10172"/>
                    <a:pt x="3217" y="10151"/>
                    <a:pt x="3217" y="10130"/>
                  </a:cubicBezTo>
                  <a:cubicBezTo>
                    <a:pt x="3155" y="10120"/>
                    <a:pt x="3092" y="10140"/>
                    <a:pt x="3041" y="10089"/>
                  </a:cubicBezTo>
                  <a:cubicBezTo>
                    <a:pt x="3019" y="10096"/>
                    <a:pt x="2992" y="10108"/>
                    <a:pt x="2964" y="10108"/>
                  </a:cubicBezTo>
                  <a:cubicBezTo>
                    <a:pt x="2952" y="10108"/>
                    <a:pt x="2939" y="10105"/>
                    <a:pt x="2926" y="10099"/>
                  </a:cubicBezTo>
                  <a:cubicBezTo>
                    <a:pt x="2880" y="10076"/>
                    <a:pt x="2834" y="10069"/>
                    <a:pt x="2788" y="10069"/>
                  </a:cubicBezTo>
                  <a:cubicBezTo>
                    <a:pt x="2751" y="10069"/>
                    <a:pt x="2713" y="10073"/>
                    <a:pt x="2676" y="10078"/>
                  </a:cubicBezTo>
                  <a:cubicBezTo>
                    <a:pt x="2676" y="10068"/>
                    <a:pt x="2676" y="10057"/>
                    <a:pt x="2666" y="10047"/>
                  </a:cubicBezTo>
                  <a:lnTo>
                    <a:pt x="2541" y="10047"/>
                  </a:lnTo>
                  <a:cubicBezTo>
                    <a:pt x="2530" y="10047"/>
                    <a:pt x="2520" y="10036"/>
                    <a:pt x="2509" y="10036"/>
                  </a:cubicBezTo>
                  <a:cubicBezTo>
                    <a:pt x="2509" y="10026"/>
                    <a:pt x="2499" y="10015"/>
                    <a:pt x="2499" y="10005"/>
                  </a:cubicBezTo>
                  <a:lnTo>
                    <a:pt x="2458" y="10005"/>
                  </a:lnTo>
                  <a:cubicBezTo>
                    <a:pt x="2446" y="9999"/>
                    <a:pt x="2430" y="9993"/>
                    <a:pt x="2413" y="9993"/>
                  </a:cubicBezTo>
                  <a:cubicBezTo>
                    <a:pt x="2401" y="9993"/>
                    <a:pt x="2387" y="9997"/>
                    <a:pt x="2374" y="10005"/>
                  </a:cubicBezTo>
                  <a:cubicBezTo>
                    <a:pt x="2363" y="9985"/>
                    <a:pt x="2343" y="9974"/>
                    <a:pt x="2333" y="9964"/>
                  </a:cubicBezTo>
                  <a:lnTo>
                    <a:pt x="2166" y="9964"/>
                  </a:lnTo>
                  <a:lnTo>
                    <a:pt x="2166" y="9995"/>
                  </a:lnTo>
                  <a:cubicBezTo>
                    <a:pt x="2145" y="9995"/>
                    <a:pt x="2134" y="9995"/>
                    <a:pt x="2124" y="10005"/>
                  </a:cubicBezTo>
                  <a:lnTo>
                    <a:pt x="1916" y="10005"/>
                  </a:lnTo>
                  <a:lnTo>
                    <a:pt x="1875" y="9964"/>
                  </a:lnTo>
                  <a:cubicBezTo>
                    <a:pt x="1801" y="9964"/>
                    <a:pt x="1729" y="9953"/>
                    <a:pt x="1666" y="9953"/>
                  </a:cubicBezTo>
                  <a:cubicBezTo>
                    <a:pt x="1645" y="9969"/>
                    <a:pt x="1625" y="9974"/>
                    <a:pt x="1604" y="9974"/>
                  </a:cubicBezTo>
                  <a:cubicBezTo>
                    <a:pt x="1583" y="9974"/>
                    <a:pt x="1562" y="9969"/>
                    <a:pt x="1541" y="9964"/>
                  </a:cubicBezTo>
                  <a:cubicBezTo>
                    <a:pt x="1479" y="10005"/>
                    <a:pt x="1406" y="9995"/>
                    <a:pt x="1333" y="10005"/>
                  </a:cubicBezTo>
                  <a:cubicBezTo>
                    <a:pt x="1301" y="10047"/>
                    <a:pt x="1250" y="10047"/>
                    <a:pt x="1208" y="10047"/>
                  </a:cubicBezTo>
                  <a:cubicBezTo>
                    <a:pt x="1208" y="10057"/>
                    <a:pt x="1208" y="10068"/>
                    <a:pt x="1197" y="10078"/>
                  </a:cubicBezTo>
                  <a:cubicBezTo>
                    <a:pt x="1135" y="10078"/>
                    <a:pt x="1062" y="10089"/>
                    <a:pt x="989" y="10089"/>
                  </a:cubicBezTo>
                  <a:cubicBezTo>
                    <a:pt x="989" y="10110"/>
                    <a:pt x="968" y="10120"/>
                    <a:pt x="947" y="10130"/>
                  </a:cubicBezTo>
                  <a:cubicBezTo>
                    <a:pt x="922" y="10156"/>
                    <a:pt x="882" y="10175"/>
                    <a:pt x="845" y="10175"/>
                  </a:cubicBezTo>
                  <a:cubicBezTo>
                    <a:pt x="837" y="10175"/>
                    <a:pt x="830" y="10174"/>
                    <a:pt x="822" y="10172"/>
                  </a:cubicBezTo>
                  <a:cubicBezTo>
                    <a:pt x="805" y="10167"/>
                    <a:pt x="789" y="10164"/>
                    <a:pt x="775" y="10164"/>
                  </a:cubicBezTo>
                  <a:cubicBezTo>
                    <a:pt x="704" y="10164"/>
                    <a:pt x="666" y="10222"/>
                    <a:pt x="614" y="10265"/>
                  </a:cubicBezTo>
                  <a:lnTo>
                    <a:pt x="542" y="10265"/>
                  </a:lnTo>
                  <a:cubicBezTo>
                    <a:pt x="542" y="10276"/>
                    <a:pt x="531" y="10286"/>
                    <a:pt x="531" y="10297"/>
                  </a:cubicBezTo>
                  <a:lnTo>
                    <a:pt x="489" y="10297"/>
                  </a:lnTo>
                  <a:cubicBezTo>
                    <a:pt x="489" y="10328"/>
                    <a:pt x="489" y="10369"/>
                    <a:pt x="448" y="10380"/>
                  </a:cubicBezTo>
                  <a:cubicBezTo>
                    <a:pt x="438" y="10422"/>
                    <a:pt x="396" y="10422"/>
                    <a:pt x="364" y="10422"/>
                  </a:cubicBezTo>
                  <a:cubicBezTo>
                    <a:pt x="364" y="10453"/>
                    <a:pt x="354" y="10464"/>
                    <a:pt x="334" y="10474"/>
                  </a:cubicBezTo>
                  <a:cubicBezTo>
                    <a:pt x="323" y="10494"/>
                    <a:pt x="302" y="10505"/>
                    <a:pt x="281" y="10505"/>
                  </a:cubicBezTo>
                  <a:lnTo>
                    <a:pt x="281" y="10578"/>
                  </a:lnTo>
                  <a:cubicBezTo>
                    <a:pt x="281" y="10578"/>
                    <a:pt x="292" y="10589"/>
                    <a:pt x="292" y="10599"/>
                  </a:cubicBezTo>
                  <a:cubicBezTo>
                    <a:pt x="292" y="10609"/>
                    <a:pt x="292" y="10630"/>
                    <a:pt x="281" y="10640"/>
                  </a:cubicBezTo>
                  <a:cubicBezTo>
                    <a:pt x="281" y="10755"/>
                    <a:pt x="271" y="10880"/>
                    <a:pt x="260" y="11005"/>
                  </a:cubicBezTo>
                  <a:lnTo>
                    <a:pt x="198" y="11005"/>
                  </a:lnTo>
                  <a:cubicBezTo>
                    <a:pt x="184" y="11005"/>
                    <a:pt x="175" y="11000"/>
                    <a:pt x="167" y="11000"/>
                  </a:cubicBezTo>
                  <a:cubicBezTo>
                    <a:pt x="163" y="11000"/>
                    <a:pt x="160" y="11001"/>
                    <a:pt x="156" y="11005"/>
                  </a:cubicBezTo>
                  <a:cubicBezTo>
                    <a:pt x="156" y="10994"/>
                    <a:pt x="146" y="10984"/>
                    <a:pt x="146" y="10973"/>
                  </a:cubicBezTo>
                  <a:cubicBezTo>
                    <a:pt x="141" y="10972"/>
                    <a:pt x="135" y="10971"/>
                    <a:pt x="130" y="10971"/>
                  </a:cubicBezTo>
                  <a:cubicBezTo>
                    <a:pt x="96" y="10971"/>
                    <a:pt x="67" y="10997"/>
                    <a:pt x="31" y="11015"/>
                  </a:cubicBezTo>
                  <a:cubicBezTo>
                    <a:pt x="21" y="11068"/>
                    <a:pt x="0" y="11130"/>
                    <a:pt x="31" y="11182"/>
                  </a:cubicBezTo>
                  <a:cubicBezTo>
                    <a:pt x="31" y="11202"/>
                    <a:pt x="31" y="11223"/>
                    <a:pt x="52" y="11223"/>
                  </a:cubicBezTo>
                  <a:lnTo>
                    <a:pt x="52" y="11255"/>
                  </a:lnTo>
                  <a:cubicBezTo>
                    <a:pt x="0" y="11307"/>
                    <a:pt x="42" y="11348"/>
                    <a:pt x="73" y="11390"/>
                  </a:cubicBezTo>
                  <a:lnTo>
                    <a:pt x="73" y="11432"/>
                  </a:lnTo>
                  <a:cubicBezTo>
                    <a:pt x="104" y="11442"/>
                    <a:pt x="104" y="11473"/>
                    <a:pt x="114" y="11515"/>
                  </a:cubicBezTo>
                  <a:cubicBezTo>
                    <a:pt x="146" y="11526"/>
                    <a:pt x="156" y="11556"/>
                    <a:pt x="167" y="11588"/>
                  </a:cubicBezTo>
                  <a:cubicBezTo>
                    <a:pt x="219" y="11630"/>
                    <a:pt x="250" y="11692"/>
                    <a:pt x="292" y="11744"/>
                  </a:cubicBezTo>
                  <a:cubicBezTo>
                    <a:pt x="354" y="11827"/>
                    <a:pt x="417" y="11910"/>
                    <a:pt x="531" y="11931"/>
                  </a:cubicBezTo>
                  <a:lnTo>
                    <a:pt x="531" y="11973"/>
                  </a:lnTo>
                  <a:cubicBezTo>
                    <a:pt x="552" y="11973"/>
                    <a:pt x="563" y="11973"/>
                    <a:pt x="573" y="11963"/>
                  </a:cubicBezTo>
                  <a:cubicBezTo>
                    <a:pt x="583" y="11973"/>
                    <a:pt x="593" y="11973"/>
                    <a:pt x="604" y="11984"/>
                  </a:cubicBezTo>
                  <a:cubicBezTo>
                    <a:pt x="614" y="11994"/>
                    <a:pt x="614" y="12005"/>
                    <a:pt x="614" y="12015"/>
                  </a:cubicBezTo>
                  <a:cubicBezTo>
                    <a:pt x="667" y="12015"/>
                    <a:pt x="729" y="12015"/>
                    <a:pt x="781" y="12025"/>
                  </a:cubicBezTo>
                  <a:lnTo>
                    <a:pt x="781" y="12056"/>
                  </a:lnTo>
                  <a:cubicBezTo>
                    <a:pt x="822" y="12056"/>
                    <a:pt x="854" y="12067"/>
                    <a:pt x="875" y="12098"/>
                  </a:cubicBezTo>
                  <a:cubicBezTo>
                    <a:pt x="958" y="12098"/>
                    <a:pt x="1052" y="12098"/>
                    <a:pt x="1146" y="12109"/>
                  </a:cubicBezTo>
                  <a:cubicBezTo>
                    <a:pt x="1167" y="12112"/>
                    <a:pt x="1188" y="12113"/>
                    <a:pt x="1209" y="12113"/>
                  </a:cubicBezTo>
                  <a:cubicBezTo>
                    <a:pt x="1261" y="12113"/>
                    <a:pt x="1312" y="12106"/>
                    <a:pt x="1364" y="12098"/>
                  </a:cubicBezTo>
                  <a:cubicBezTo>
                    <a:pt x="1396" y="12098"/>
                    <a:pt x="1426" y="12109"/>
                    <a:pt x="1447" y="12109"/>
                  </a:cubicBezTo>
                  <a:cubicBezTo>
                    <a:pt x="1466" y="12127"/>
                    <a:pt x="1482" y="12134"/>
                    <a:pt x="1496" y="12134"/>
                  </a:cubicBezTo>
                  <a:cubicBezTo>
                    <a:pt x="1523" y="12134"/>
                    <a:pt x="1545" y="12111"/>
                    <a:pt x="1572" y="12098"/>
                  </a:cubicBezTo>
                  <a:cubicBezTo>
                    <a:pt x="1599" y="12107"/>
                    <a:pt x="1625" y="12111"/>
                    <a:pt x="1651" y="12111"/>
                  </a:cubicBezTo>
                  <a:cubicBezTo>
                    <a:pt x="1743" y="12111"/>
                    <a:pt x="1826" y="12063"/>
                    <a:pt x="1916" y="12046"/>
                  </a:cubicBezTo>
                  <a:cubicBezTo>
                    <a:pt x="1968" y="12056"/>
                    <a:pt x="2030" y="12056"/>
                    <a:pt x="2083" y="12056"/>
                  </a:cubicBezTo>
                  <a:cubicBezTo>
                    <a:pt x="2114" y="12005"/>
                    <a:pt x="2208" y="12015"/>
                    <a:pt x="2208" y="11931"/>
                  </a:cubicBezTo>
                  <a:cubicBezTo>
                    <a:pt x="2208" y="11869"/>
                    <a:pt x="2229" y="11848"/>
                    <a:pt x="2301" y="11838"/>
                  </a:cubicBezTo>
                  <a:cubicBezTo>
                    <a:pt x="2363" y="11838"/>
                    <a:pt x="2426" y="11796"/>
                    <a:pt x="2499" y="11796"/>
                  </a:cubicBezTo>
                  <a:cubicBezTo>
                    <a:pt x="2499" y="11786"/>
                    <a:pt x="2499" y="11776"/>
                    <a:pt x="2509" y="11765"/>
                  </a:cubicBezTo>
                  <a:cubicBezTo>
                    <a:pt x="2541" y="11765"/>
                    <a:pt x="2562" y="11744"/>
                    <a:pt x="2583" y="11713"/>
                  </a:cubicBezTo>
                  <a:lnTo>
                    <a:pt x="2603" y="11723"/>
                  </a:lnTo>
                  <a:lnTo>
                    <a:pt x="2624" y="11713"/>
                  </a:lnTo>
                  <a:cubicBezTo>
                    <a:pt x="2697" y="11671"/>
                    <a:pt x="2791" y="11671"/>
                    <a:pt x="2842" y="11588"/>
                  </a:cubicBezTo>
                  <a:cubicBezTo>
                    <a:pt x="2850" y="11588"/>
                    <a:pt x="2866" y="11593"/>
                    <a:pt x="2879" y="11593"/>
                  </a:cubicBezTo>
                  <a:cubicBezTo>
                    <a:pt x="2885" y="11593"/>
                    <a:pt x="2891" y="11591"/>
                    <a:pt x="2895" y="11588"/>
                  </a:cubicBezTo>
                  <a:cubicBezTo>
                    <a:pt x="2967" y="11526"/>
                    <a:pt x="3041" y="11494"/>
                    <a:pt x="3124" y="11463"/>
                  </a:cubicBezTo>
                  <a:cubicBezTo>
                    <a:pt x="3145" y="11463"/>
                    <a:pt x="3166" y="11442"/>
                    <a:pt x="3176" y="11422"/>
                  </a:cubicBezTo>
                  <a:lnTo>
                    <a:pt x="3217" y="11380"/>
                  </a:lnTo>
                  <a:lnTo>
                    <a:pt x="3249" y="11380"/>
                  </a:lnTo>
                  <a:cubicBezTo>
                    <a:pt x="3259" y="11348"/>
                    <a:pt x="3259" y="11317"/>
                    <a:pt x="3259" y="11276"/>
                  </a:cubicBezTo>
                  <a:lnTo>
                    <a:pt x="3415" y="11244"/>
                  </a:lnTo>
                  <a:cubicBezTo>
                    <a:pt x="3446" y="11223"/>
                    <a:pt x="3478" y="11202"/>
                    <a:pt x="3509" y="11172"/>
                  </a:cubicBezTo>
                  <a:cubicBezTo>
                    <a:pt x="3509" y="11151"/>
                    <a:pt x="3520" y="11130"/>
                    <a:pt x="3540" y="11119"/>
                  </a:cubicBezTo>
                  <a:cubicBezTo>
                    <a:pt x="3540" y="11088"/>
                    <a:pt x="3499" y="11036"/>
                    <a:pt x="3550" y="11005"/>
                  </a:cubicBezTo>
                  <a:lnTo>
                    <a:pt x="3550" y="10963"/>
                  </a:lnTo>
                  <a:cubicBezTo>
                    <a:pt x="3561" y="10963"/>
                    <a:pt x="3571" y="10963"/>
                    <a:pt x="3592" y="10953"/>
                  </a:cubicBezTo>
                  <a:cubicBezTo>
                    <a:pt x="3592" y="10932"/>
                    <a:pt x="3603" y="10922"/>
                    <a:pt x="3624" y="10911"/>
                  </a:cubicBezTo>
                  <a:cubicBezTo>
                    <a:pt x="3645" y="10890"/>
                    <a:pt x="3665" y="10859"/>
                    <a:pt x="3675" y="10838"/>
                  </a:cubicBezTo>
                  <a:cubicBezTo>
                    <a:pt x="3696" y="10755"/>
                    <a:pt x="3749" y="10693"/>
                    <a:pt x="3811" y="10630"/>
                  </a:cubicBezTo>
                  <a:cubicBezTo>
                    <a:pt x="3853" y="10630"/>
                    <a:pt x="3894" y="10630"/>
                    <a:pt x="3936" y="10619"/>
                  </a:cubicBezTo>
                  <a:cubicBezTo>
                    <a:pt x="3958" y="10627"/>
                    <a:pt x="3980" y="10634"/>
                    <a:pt x="4002" y="10634"/>
                  </a:cubicBezTo>
                  <a:cubicBezTo>
                    <a:pt x="4011" y="10634"/>
                    <a:pt x="4020" y="10633"/>
                    <a:pt x="4029" y="10630"/>
                  </a:cubicBezTo>
                  <a:cubicBezTo>
                    <a:pt x="4092" y="10614"/>
                    <a:pt x="4152" y="10609"/>
                    <a:pt x="4210" y="10609"/>
                  </a:cubicBezTo>
                  <a:cubicBezTo>
                    <a:pt x="4269" y="10609"/>
                    <a:pt x="4326" y="10614"/>
                    <a:pt x="4383" y="10619"/>
                  </a:cubicBezTo>
                  <a:cubicBezTo>
                    <a:pt x="4457" y="10630"/>
                    <a:pt x="4529" y="10630"/>
                    <a:pt x="4592" y="10630"/>
                  </a:cubicBezTo>
                  <a:lnTo>
                    <a:pt x="4644" y="10682"/>
                  </a:lnTo>
                  <a:cubicBezTo>
                    <a:pt x="4665" y="10755"/>
                    <a:pt x="4717" y="10807"/>
                    <a:pt x="4769" y="10859"/>
                  </a:cubicBezTo>
                  <a:lnTo>
                    <a:pt x="4769" y="10880"/>
                  </a:lnTo>
                  <a:cubicBezTo>
                    <a:pt x="4779" y="10901"/>
                    <a:pt x="4790" y="10932"/>
                    <a:pt x="4800" y="10953"/>
                  </a:cubicBezTo>
                  <a:cubicBezTo>
                    <a:pt x="4800" y="10973"/>
                    <a:pt x="4811" y="10984"/>
                    <a:pt x="4821" y="10994"/>
                  </a:cubicBezTo>
                  <a:lnTo>
                    <a:pt x="4821" y="11005"/>
                  </a:lnTo>
                  <a:lnTo>
                    <a:pt x="4832" y="11005"/>
                  </a:lnTo>
                  <a:cubicBezTo>
                    <a:pt x="4842" y="11005"/>
                    <a:pt x="4842" y="11015"/>
                    <a:pt x="4852" y="11015"/>
                  </a:cubicBezTo>
                  <a:lnTo>
                    <a:pt x="4852" y="11026"/>
                  </a:lnTo>
                  <a:cubicBezTo>
                    <a:pt x="4862" y="11047"/>
                    <a:pt x="4862" y="11068"/>
                    <a:pt x="4862" y="11088"/>
                  </a:cubicBezTo>
                  <a:cubicBezTo>
                    <a:pt x="4915" y="11151"/>
                    <a:pt x="4883" y="11234"/>
                    <a:pt x="4894" y="11297"/>
                  </a:cubicBezTo>
                  <a:cubicBezTo>
                    <a:pt x="4883" y="11307"/>
                    <a:pt x="4873" y="11307"/>
                    <a:pt x="4862" y="11307"/>
                  </a:cubicBezTo>
                  <a:lnTo>
                    <a:pt x="4862" y="11723"/>
                  </a:lnTo>
                  <a:cubicBezTo>
                    <a:pt x="4894" y="11796"/>
                    <a:pt x="4894" y="11859"/>
                    <a:pt x="4862" y="11931"/>
                  </a:cubicBezTo>
                  <a:lnTo>
                    <a:pt x="4862" y="12098"/>
                  </a:lnTo>
                  <a:cubicBezTo>
                    <a:pt x="4894" y="12213"/>
                    <a:pt x="4915" y="12327"/>
                    <a:pt x="4862" y="12442"/>
                  </a:cubicBezTo>
                  <a:cubicBezTo>
                    <a:pt x="4883" y="12484"/>
                    <a:pt x="4873" y="12514"/>
                    <a:pt x="4862" y="12556"/>
                  </a:cubicBezTo>
                  <a:cubicBezTo>
                    <a:pt x="4852" y="12598"/>
                    <a:pt x="4842" y="12639"/>
                    <a:pt x="4862" y="12692"/>
                  </a:cubicBezTo>
                  <a:lnTo>
                    <a:pt x="4862" y="12973"/>
                  </a:lnTo>
                  <a:cubicBezTo>
                    <a:pt x="4894" y="13097"/>
                    <a:pt x="4904" y="13222"/>
                    <a:pt x="4894" y="13347"/>
                  </a:cubicBezTo>
                  <a:lnTo>
                    <a:pt x="4894" y="13826"/>
                  </a:lnTo>
                  <a:cubicBezTo>
                    <a:pt x="4904" y="13951"/>
                    <a:pt x="4956" y="14076"/>
                    <a:pt x="4946" y="14201"/>
                  </a:cubicBezTo>
                  <a:cubicBezTo>
                    <a:pt x="4925" y="14254"/>
                    <a:pt x="4936" y="14305"/>
                    <a:pt x="4946" y="14358"/>
                  </a:cubicBezTo>
                  <a:cubicBezTo>
                    <a:pt x="4966" y="14358"/>
                    <a:pt x="4977" y="14368"/>
                    <a:pt x="4987" y="14368"/>
                  </a:cubicBezTo>
                  <a:cubicBezTo>
                    <a:pt x="4966" y="14493"/>
                    <a:pt x="4956" y="14618"/>
                    <a:pt x="4946" y="14743"/>
                  </a:cubicBezTo>
                  <a:cubicBezTo>
                    <a:pt x="4956" y="14753"/>
                    <a:pt x="4956" y="14774"/>
                    <a:pt x="4946" y="14784"/>
                  </a:cubicBezTo>
                  <a:cubicBezTo>
                    <a:pt x="4998" y="14982"/>
                    <a:pt x="4998" y="15180"/>
                    <a:pt x="5019" y="15378"/>
                  </a:cubicBezTo>
                  <a:cubicBezTo>
                    <a:pt x="5029" y="15388"/>
                    <a:pt x="5029" y="15409"/>
                    <a:pt x="5029" y="15420"/>
                  </a:cubicBezTo>
                  <a:cubicBezTo>
                    <a:pt x="5029" y="15492"/>
                    <a:pt x="5008" y="15566"/>
                    <a:pt x="5061" y="15638"/>
                  </a:cubicBezTo>
                  <a:cubicBezTo>
                    <a:pt x="5050" y="15649"/>
                    <a:pt x="5050" y="15649"/>
                    <a:pt x="5061" y="15659"/>
                  </a:cubicBezTo>
                  <a:cubicBezTo>
                    <a:pt x="5019" y="15721"/>
                    <a:pt x="5019" y="15795"/>
                    <a:pt x="5061" y="15857"/>
                  </a:cubicBezTo>
                  <a:cubicBezTo>
                    <a:pt x="5050" y="15950"/>
                    <a:pt x="5040" y="16044"/>
                    <a:pt x="5071" y="16138"/>
                  </a:cubicBezTo>
                  <a:lnTo>
                    <a:pt x="5071" y="16544"/>
                  </a:lnTo>
                  <a:cubicBezTo>
                    <a:pt x="5071" y="16554"/>
                    <a:pt x="5081" y="16565"/>
                    <a:pt x="5081" y="16565"/>
                  </a:cubicBezTo>
                  <a:cubicBezTo>
                    <a:pt x="5081" y="16575"/>
                    <a:pt x="5081" y="16586"/>
                    <a:pt x="5071" y="16596"/>
                  </a:cubicBezTo>
                  <a:cubicBezTo>
                    <a:pt x="5123" y="16690"/>
                    <a:pt x="5112" y="16783"/>
                    <a:pt x="5112" y="16887"/>
                  </a:cubicBezTo>
                  <a:cubicBezTo>
                    <a:pt x="5144" y="16908"/>
                    <a:pt x="5154" y="16940"/>
                    <a:pt x="5154" y="16971"/>
                  </a:cubicBezTo>
                  <a:cubicBezTo>
                    <a:pt x="5186" y="17002"/>
                    <a:pt x="5196" y="17044"/>
                    <a:pt x="5206" y="17086"/>
                  </a:cubicBezTo>
                  <a:cubicBezTo>
                    <a:pt x="5300" y="17106"/>
                    <a:pt x="5394" y="17148"/>
                    <a:pt x="5487" y="17190"/>
                  </a:cubicBezTo>
                  <a:cubicBezTo>
                    <a:pt x="5487" y="17200"/>
                    <a:pt x="5487" y="17211"/>
                    <a:pt x="5498" y="17221"/>
                  </a:cubicBezTo>
                  <a:lnTo>
                    <a:pt x="5612" y="17221"/>
                  </a:lnTo>
                  <a:cubicBezTo>
                    <a:pt x="5612" y="17211"/>
                    <a:pt x="5612" y="17200"/>
                    <a:pt x="5623" y="17190"/>
                  </a:cubicBezTo>
                  <a:cubicBezTo>
                    <a:pt x="5644" y="17179"/>
                    <a:pt x="5664" y="17169"/>
                    <a:pt x="5654" y="17137"/>
                  </a:cubicBezTo>
                  <a:lnTo>
                    <a:pt x="5654" y="16846"/>
                  </a:lnTo>
                  <a:cubicBezTo>
                    <a:pt x="5644" y="16836"/>
                    <a:pt x="5644" y="16825"/>
                    <a:pt x="5644" y="16815"/>
                  </a:cubicBezTo>
                  <a:cubicBezTo>
                    <a:pt x="5633" y="16804"/>
                    <a:pt x="5623" y="16804"/>
                    <a:pt x="5612" y="16804"/>
                  </a:cubicBezTo>
                  <a:lnTo>
                    <a:pt x="5612" y="16513"/>
                  </a:lnTo>
                  <a:cubicBezTo>
                    <a:pt x="5591" y="16503"/>
                    <a:pt x="5581" y="16482"/>
                    <a:pt x="5570" y="16471"/>
                  </a:cubicBezTo>
                  <a:lnTo>
                    <a:pt x="5570" y="16346"/>
                  </a:lnTo>
                  <a:cubicBezTo>
                    <a:pt x="5560" y="16304"/>
                    <a:pt x="5560" y="16263"/>
                    <a:pt x="5570" y="16221"/>
                  </a:cubicBezTo>
                  <a:cubicBezTo>
                    <a:pt x="5560" y="16221"/>
                    <a:pt x="5550" y="16211"/>
                    <a:pt x="5540" y="16211"/>
                  </a:cubicBezTo>
                  <a:cubicBezTo>
                    <a:pt x="5529" y="16190"/>
                    <a:pt x="5529" y="16159"/>
                    <a:pt x="5529" y="16138"/>
                  </a:cubicBezTo>
                  <a:cubicBezTo>
                    <a:pt x="5519" y="16128"/>
                    <a:pt x="5498" y="16128"/>
                    <a:pt x="5487" y="16117"/>
                  </a:cubicBezTo>
                  <a:cubicBezTo>
                    <a:pt x="5498" y="16107"/>
                    <a:pt x="5498" y="16096"/>
                    <a:pt x="5487" y="16086"/>
                  </a:cubicBezTo>
                  <a:cubicBezTo>
                    <a:pt x="5498" y="16044"/>
                    <a:pt x="5477" y="16013"/>
                    <a:pt x="5456" y="15971"/>
                  </a:cubicBezTo>
                  <a:cubicBezTo>
                    <a:pt x="5477" y="15961"/>
                    <a:pt x="5487" y="15940"/>
                    <a:pt x="5487" y="15920"/>
                  </a:cubicBezTo>
                  <a:cubicBezTo>
                    <a:pt x="5498" y="15920"/>
                    <a:pt x="5498" y="15909"/>
                    <a:pt x="5487" y="15899"/>
                  </a:cubicBezTo>
                  <a:cubicBezTo>
                    <a:pt x="5498" y="15888"/>
                    <a:pt x="5508" y="15878"/>
                    <a:pt x="5519" y="15878"/>
                  </a:cubicBezTo>
                  <a:lnTo>
                    <a:pt x="5519" y="15680"/>
                  </a:lnTo>
                  <a:cubicBezTo>
                    <a:pt x="5508" y="15670"/>
                    <a:pt x="5498" y="15670"/>
                    <a:pt x="5487" y="15659"/>
                  </a:cubicBezTo>
                  <a:lnTo>
                    <a:pt x="5487" y="15586"/>
                  </a:lnTo>
                  <a:lnTo>
                    <a:pt x="5487" y="15503"/>
                  </a:lnTo>
                  <a:lnTo>
                    <a:pt x="5487" y="15253"/>
                  </a:lnTo>
                  <a:lnTo>
                    <a:pt x="5487" y="15212"/>
                  </a:lnTo>
                  <a:lnTo>
                    <a:pt x="5487" y="15159"/>
                  </a:lnTo>
                  <a:lnTo>
                    <a:pt x="5487" y="15107"/>
                  </a:lnTo>
                  <a:cubicBezTo>
                    <a:pt x="5487" y="15097"/>
                    <a:pt x="5477" y="15087"/>
                    <a:pt x="5477" y="15076"/>
                  </a:cubicBezTo>
                  <a:cubicBezTo>
                    <a:pt x="5477" y="15066"/>
                    <a:pt x="5477" y="15055"/>
                    <a:pt x="5487" y="15055"/>
                  </a:cubicBezTo>
                  <a:cubicBezTo>
                    <a:pt x="5435" y="14972"/>
                    <a:pt x="5498" y="14867"/>
                    <a:pt x="5445" y="14784"/>
                  </a:cubicBezTo>
                  <a:lnTo>
                    <a:pt x="5445" y="14784"/>
                  </a:lnTo>
                  <a:lnTo>
                    <a:pt x="5445" y="14795"/>
                  </a:lnTo>
                  <a:cubicBezTo>
                    <a:pt x="5404" y="14733"/>
                    <a:pt x="5425" y="14670"/>
                    <a:pt x="5435" y="14597"/>
                  </a:cubicBezTo>
                  <a:cubicBezTo>
                    <a:pt x="5435" y="14576"/>
                    <a:pt x="5435" y="14555"/>
                    <a:pt x="5425" y="14534"/>
                  </a:cubicBezTo>
                  <a:lnTo>
                    <a:pt x="5435" y="14534"/>
                  </a:lnTo>
                  <a:cubicBezTo>
                    <a:pt x="5435" y="14493"/>
                    <a:pt x="5445" y="14462"/>
                    <a:pt x="5487" y="14451"/>
                  </a:cubicBezTo>
                  <a:lnTo>
                    <a:pt x="5487" y="14409"/>
                  </a:lnTo>
                  <a:cubicBezTo>
                    <a:pt x="5498" y="14409"/>
                    <a:pt x="5508" y="14399"/>
                    <a:pt x="5519" y="14399"/>
                  </a:cubicBezTo>
                  <a:cubicBezTo>
                    <a:pt x="5560" y="14316"/>
                    <a:pt x="5612" y="14254"/>
                    <a:pt x="5695" y="14191"/>
                  </a:cubicBezTo>
                  <a:cubicBezTo>
                    <a:pt x="5706" y="14159"/>
                    <a:pt x="5727" y="14129"/>
                    <a:pt x="5737" y="14097"/>
                  </a:cubicBezTo>
                  <a:cubicBezTo>
                    <a:pt x="5799" y="14087"/>
                    <a:pt x="5831" y="14035"/>
                    <a:pt x="5862" y="14004"/>
                  </a:cubicBezTo>
                  <a:cubicBezTo>
                    <a:pt x="5883" y="13962"/>
                    <a:pt x="5914" y="13930"/>
                    <a:pt x="5945" y="13900"/>
                  </a:cubicBezTo>
                  <a:cubicBezTo>
                    <a:pt x="5998" y="13837"/>
                    <a:pt x="6070" y="13785"/>
                    <a:pt x="6091" y="13701"/>
                  </a:cubicBezTo>
                  <a:cubicBezTo>
                    <a:pt x="6102" y="13691"/>
                    <a:pt x="6102" y="13691"/>
                    <a:pt x="6112" y="13691"/>
                  </a:cubicBezTo>
                  <a:cubicBezTo>
                    <a:pt x="6133" y="13681"/>
                    <a:pt x="6143" y="13671"/>
                    <a:pt x="6153" y="13650"/>
                  </a:cubicBezTo>
                  <a:cubicBezTo>
                    <a:pt x="6174" y="13639"/>
                    <a:pt x="6185" y="13629"/>
                    <a:pt x="6195" y="13608"/>
                  </a:cubicBezTo>
                  <a:cubicBezTo>
                    <a:pt x="6216" y="13546"/>
                    <a:pt x="6227" y="13483"/>
                    <a:pt x="6278" y="13431"/>
                  </a:cubicBezTo>
                  <a:cubicBezTo>
                    <a:pt x="6278" y="13410"/>
                    <a:pt x="6289" y="13389"/>
                    <a:pt x="6289" y="13368"/>
                  </a:cubicBezTo>
                  <a:cubicBezTo>
                    <a:pt x="6310" y="13347"/>
                    <a:pt x="6331" y="13327"/>
                    <a:pt x="6362" y="13306"/>
                  </a:cubicBezTo>
                  <a:cubicBezTo>
                    <a:pt x="6362" y="13264"/>
                    <a:pt x="6362" y="13222"/>
                    <a:pt x="6403" y="13192"/>
                  </a:cubicBezTo>
                  <a:cubicBezTo>
                    <a:pt x="6441" y="13077"/>
                    <a:pt x="6514" y="13024"/>
                    <a:pt x="6622" y="13024"/>
                  </a:cubicBezTo>
                  <a:cubicBezTo>
                    <a:pt x="6632" y="13024"/>
                    <a:pt x="6643" y="13024"/>
                    <a:pt x="6653" y="13025"/>
                  </a:cubicBezTo>
                  <a:cubicBezTo>
                    <a:pt x="6664" y="13014"/>
                    <a:pt x="6664" y="13004"/>
                    <a:pt x="6653" y="12993"/>
                  </a:cubicBezTo>
                  <a:cubicBezTo>
                    <a:pt x="6674" y="12993"/>
                    <a:pt x="6685" y="12983"/>
                    <a:pt x="6706" y="12973"/>
                  </a:cubicBezTo>
                  <a:cubicBezTo>
                    <a:pt x="6787" y="12979"/>
                    <a:pt x="6870" y="12989"/>
                    <a:pt x="6952" y="12989"/>
                  </a:cubicBezTo>
                  <a:cubicBezTo>
                    <a:pt x="7005" y="12989"/>
                    <a:pt x="7058" y="12985"/>
                    <a:pt x="7111" y="12973"/>
                  </a:cubicBezTo>
                  <a:cubicBezTo>
                    <a:pt x="7153" y="12931"/>
                    <a:pt x="7205" y="12931"/>
                    <a:pt x="7247" y="12921"/>
                  </a:cubicBezTo>
                  <a:cubicBezTo>
                    <a:pt x="7330" y="12900"/>
                    <a:pt x="7393" y="12858"/>
                    <a:pt x="7465" y="12806"/>
                  </a:cubicBezTo>
                  <a:lnTo>
                    <a:pt x="7580" y="12806"/>
                  </a:lnTo>
                  <a:cubicBezTo>
                    <a:pt x="7643" y="12764"/>
                    <a:pt x="7726" y="12796"/>
                    <a:pt x="7799" y="12764"/>
                  </a:cubicBezTo>
                  <a:lnTo>
                    <a:pt x="7819" y="12775"/>
                  </a:lnTo>
                  <a:lnTo>
                    <a:pt x="7840" y="12764"/>
                  </a:lnTo>
                  <a:cubicBezTo>
                    <a:pt x="7871" y="12770"/>
                    <a:pt x="7905" y="12775"/>
                    <a:pt x="7941" y="12775"/>
                  </a:cubicBezTo>
                  <a:cubicBezTo>
                    <a:pt x="7976" y="12775"/>
                    <a:pt x="8012" y="12770"/>
                    <a:pt x="8048" y="12754"/>
                  </a:cubicBezTo>
                  <a:lnTo>
                    <a:pt x="8090" y="12754"/>
                  </a:lnTo>
                  <a:cubicBezTo>
                    <a:pt x="8127" y="12770"/>
                    <a:pt x="8161" y="12777"/>
                    <a:pt x="8194" y="12777"/>
                  </a:cubicBezTo>
                  <a:cubicBezTo>
                    <a:pt x="8228" y="12777"/>
                    <a:pt x="8262" y="12770"/>
                    <a:pt x="8298" y="12754"/>
                  </a:cubicBezTo>
                  <a:cubicBezTo>
                    <a:pt x="8391" y="12741"/>
                    <a:pt x="8483" y="12728"/>
                    <a:pt x="8576" y="12728"/>
                  </a:cubicBezTo>
                  <a:cubicBezTo>
                    <a:pt x="8629" y="12728"/>
                    <a:pt x="8682" y="12732"/>
                    <a:pt x="8736" y="12743"/>
                  </a:cubicBezTo>
                  <a:cubicBezTo>
                    <a:pt x="8760" y="12748"/>
                    <a:pt x="8785" y="12750"/>
                    <a:pt x="8808" y="12750"/>
                  </a:cubicBezTo>
                  <a:cubicBezTo>
                    <a:pt x="8895" y="12750"/>
                    <a:pt x="8975" y="12722"/>
                    <a:pt x="9048" y="12681"/>
                  </a:cubicBezTo>
                  <a:cubicBezTo>
                    <a:pt x="9080" y="12639"/>
                    <a:pt x="9131" y="12650"/>
                    <a:pt x="9173" y="12639"/>
                  </a:cubicBezTo>
                  <a:cubicBezTo>
                    <a:pt x="9235" y="12608"/>
                    <a:pt x="9288" y="12556"/>
                    <a:pt x="9319" y="12494"/>
                  </a:cubicBezTo>
                  <a:cubicBezTo>
                    <a:pt x="9413" y="12463"/>
                    <a:pt x="9506" y="12421"/>
                    <a:pt x="9600" y="12389"/>
                  </a:cubicBezTo>
                  <a:cubicBezTo>
                    <a:pt x="9621" y="12379"/>
                    <a:pt x="9631" y="12359"/>
                    <a:pt x="9652" y="12338"/>
                  </a:cubicBezTo>
                  <a:cubicBezTo>
                    <a:pt x="9663" y="12348"/>
                    <a:pt x="9673" y="12348"/>
                    <a:pt x="9684" y="12348"/>
                  </a:cubicBezTo>
                  <a:cubicBezTo>
                    <a:pt x="9684" y="12338"/>
                    <a:pt x="9694" y="12327"/>
                    <a:pt x="9694" y="12317"/>
                  </a:cubicBezTo>
                  <a:cubicBezTo>
                    <a:pt x="9704" y="12317"/>
                    <a:pt x="9714" y="12306"/>
                    <a:pt x="9735" y="12306"/>
                  </a:cubicBezTo>
                  <a:cubicBezTo>
                    <a:pt x="9725" y="12296"/>
                    <a:pt x="9725" y="12285"/>
                    <a:pt x="9735" y="12275"/>
                  </a:cubicBezTo>
                  <a:lnTo>
                    <a:pt x="9735" y="12306"/>
                  </a:lnTo>
                  <a:lnTo>
                    <a:pt x="9767" y="12306"/>
                  </a:lnTo>
                  <a:lnTo>
                    <a:pt x="9767" y="12275"/>
                  </a:lnTo>
                  <a:cubicBezTo>
                    <a:pt x="9808" y="12254"/>
                    <a:pt x="9850" y="12244"/>
                    <a:pt x="9892" y="12223"/>
                  </a:cubicBezTo>
                  <a:cubicBezTo>
                    <a:pt x="9902" y="12202"/>
                    <a:pt x="9913" y="12181"/>
                    <a:pt x="9933" y="12181"/>
                  </a:cubicBezTo>
                  <a:cubicBezTo>
                    <a:pt x="9964" y="12130"/>
                    <a:pt x="10017" y="12140"/>
                    <a:pt x="10058" y="12130"/>
                  </a:cubicBezTo>
                  <a:cubicBezTo>
                    <a:pt x="10110" y="12067"/>
                    <a:pt x="10193" y="12046"/>
                    <a:pt x="10267" y="12005"/>
                  </a:cubicBezTo>
                  <a:cubicBezTo>
                    <a:pt x="10277" y="11984"/>
                    <a:pt x="10287" y="11973"/>
                    <a:pt x="10308" y="11973"/>
                  </a:cubicBezTo>
                  <a:cubicBezTo>
                    <a:pt x="10318" y="11942"/>
                    <a:pt x="10329" y="11931"/>
                    <a:pt x="10350" y="11931"/>
                  </a:cubicBezTo>
                  <a:cubicBezTo>
                    <a:pt x="10371" y="11880"/>
                    <a:pt x="10381" y="11827"/>
                    <a:pt x="10360" y="11776"/>
                  </a:cubicBezTo>
                  <a:cubicBezTo>
                    <a:pt x="10371" y="11765"/>
                    <a:pt x="10381" y="11765"/>
                    <a:pt x="10402" y="11755"/>
                  </a:cubicBezTo>
                  <a:cubicBezTo>
                    <a:pt x="10412" y="11723"/>
                    <a:pt x="10443" y="11723"/>
                    <a:pt x="10475" y="11713"/>
                  </a:cubicBezTo>
                  <a:cubicBezTo>
                    <a:pt x="10475" y="11702"/>
                    <a:pt x="10485" y="11692"/>
                    <a:pt x="10496" y="11671"/>
                  </a:cubicBezTo>
                  <a:lnTo>
                    <a:pt x="10506" y="11681"/>
                  </a:lnTo>
                  <a:lnTo>
                    <a:pt x="10526" y="11671"/>
                  </a:lnTo>
                  <a:cubicBezTo>
                    <a:pt x="10526" y="11651"/>
                    <a:pt x="10537" y="11640"/>
                    <a:pt x="10558" y="11630"/>
                  </a:cubicBezTo>
                  <a:cubicBezTo>
                    <a:pt x="10558" y="11619"/>
                    <a:pt x="10568" y="11609"/>
                    <a:pt x="10568" y="11598"/>
                  </a:cubicBezTo>
                  <a:cubicBezTo>
                    <a:pt x="10589" y="11588"/>
                    <a:pt x="10600" y="11588"/>
                    <a:pt x="10621" y="11577"/>
                  </a:cubicBezTo>
                  <a:cubicBezTo>
                    <a:pt x="10631" y="11588"/>
                    <a:pt x="10641" y="11588"/>
                    <a:pt x="10651" y="11588"/>
                  </a:cubicBezTo>
                  <a:cubicBezTo>
                    <a:pt x="10651" y="11577"/>
                    <a:pt x="10651" y="11577"/>
                    <a:pt x="10641" y="11567"/>
                  </a:cubicBezTo>
                  <a:cubicBezTo>
                    <a:pt x="10735" y="11505"/>
                    <a:pt x="10808" y="11432"/>
                    <a:pt x="10860" y="11348"/>
                  </a:cubicBezTo>
                  <a:cubicBezTo>
                    <a:pt x="10870" y="11307"/>
                    <a:pt x="10870" y="11265"/>
                    <a:pt x="10891" y="11223"/>
                  </a:cubicBezTo>
                  <a:cubicBezTo>
                    <a:pt x="10933" y="11161"/>
                    <a:pt x="10922" y="11088"/>
                    <a:pt x="10891" y="11015"/>
                  </a:cubicBezTo>
                  <a:cubicBezTo>
                    <a:pt x="10839" y="11005"/>
                    <a:pt x="10818" y="10973"/>
                    <a:pt x="10818" y="10922"/>
                  </a:cubicBezTo>
                  <a:lnTo>
                    <a:pt x="10818" y="10848"/>
                  </a:lnTo>
                  <a:cubicBezTo>
                    <a:pt x="10808" y="10848"/>
                    <a:pt x="10797" y="10838"/>
                    <a:pt x="10787" y="10838"/>
                  </a:cubicBezTo>
                  <a:cubicBezTo>
                    <a:pt x="10776" y="10818"/>
                    <a:pt x="10776" y="10786"/>
                    <a:pt x="10766" y="10765"/>
                  </a:cubicBezTo>
                  <a:cubicBezTo>
                    <a:pt x="10746" y="10744"/>
                    <a:pt x="10735" y="10714"/>
                    <a:pt x="10725" y="10682"/>
                  </a:cubicBezTo>
                  <a:cubicBezTo>
                    <a:pt x="10704" y="10640"/>
                    <a:pt x="10672" y="10599"/>
                    <a:pt x="10651" y="10557"/>
                  </a:cubicBezTo>
                  <a:cubicBezTo>
                    <a:pt x="10558" y="10557"/>
                    <a:pt x="10537" y="10494"/>
                    <a:pt x="10516" y="10422"/>
                  </a:cubicBezTo>
                  <a:cubicBezTo>
                    <a:pt x="10496" y="10422"/>
                    <a:pt x="10475" y="10411"/>
                    <a:pt x="10454" y="10411"/>
                  </a:cubicBezTo>
                  <a:cubicBezTo>
                    <a:pt x="10454" y="10401"/>
                    <a:pt x="10454" y="10390"/>
                    <a:pt x="10443" y="10380"/>
                  </a:cubicBezTo>
                  <a:lnTo>
                    <a:pt x="10402" y="10380"/>
                  </a:lnTo>
                  <a:cubicBezTo>
                    <a:pt x="10381" y="10380"/>
                    <a:pt x="10360" y="10380"/>
                    <a:pt x="10339" y="10369"/>
                  </a:cubicBezTo>
                  <a:cubicBezTo>
                    <a:pt x="10329" y="10359"/>
                    <a:pt x="10329" y="10349"/>
                    <a:pt x="10318" y="10339"/>
                  </a:cubicBezTo>
                  <a:cubicBezTo>
                    <a:pt x="10297" y="10318"/>
                    <a:pt x="10287" y="10307"/>
                    <a:pt x="10267" y="10297"/>
                  </a:cubicBezTo>
                  <a:cubicBezTo>
                    <a:pt x="10267" y="10276"/>
                    <a:pt x="10246" y="10265"/>
                    <a:pt x="10225" y="10255"/>
                  </a:cubicBezTo>
                  <a:cubicBezTo>
                    <a:pt x="10204" y="10214"/>
                    <a:pt x="10142" y="10245"/>
                    <a:pt x="10110" y="10214"/>
                  </a:cubicBezTo>
                  <a:lnTo>
                    <a:pt x="10100" y="10214"/>
                  </a:lnTo>
                  <a:cubicBezTo>
                    <a:pt x="10017" y="10194"/>
                    <a:pt x="9935" y="10186"/>
                    <a:pt x="9851" y="10186"/>
                  </a:cubicBezTo>
                  <a:cubicBezTo>
                    <a:pt x="9756" y="10186"/>
                    <a:pt x="9659" y="10197"/>
                    <a:pt x="9559" y="10214"/>
                  </a:cubicBezTo>
                  <a:cubicBezTo>
                    <a:pt x="9559" y="10219"/>
                    <a:pt x="9556" y="10221"/>
                    <a:pt x="9552" y="10221"/>
                  </a:cubicBezTo>
                  <a:cubicBezTo>
                    <a:pt x="9548" y="10221"/>
                    <a:pt x="9543" y="10219"/>
                    <a:pt x="9538" y="10214"/>
                  </a:cubicBezTo>
                  <a:cubicBezTo>
                    <a:pt x="9501" y="10228"/>
                    <a:pt x="9463" y="10231"/>
                    <a:pt x="9425" y="10231"/>
                  </a:cubicBezTo>
                  <a:cubicBezTo>
                    <a:pt x="9399" y="10231"/>
                    <a:pt x="9373" y="10230"/>
                    <a:pt x="9348" y="10230"/>
                  </a:cubicBezTo>
                  <a:cubicBezTo>
                    <a:pt x="9305" y="10230"/>
                    <a:pt x="9263" y="10234"/>
                    <a:pt x="9225" y="10255"/>
                  </a:cubicBezTo>
                  <a:cubicBezTo>
                    <a:pt x="9220" y="10260"/>
                    <a:pt x="9217" y="10263"/>
                    <a:pt x="9215" y="10263"/>
                  </a:cubicBezTo>
                  <a:cubicBezTo>
                    <a:pt x="9212" y="10263"/>
                    <a:pt x="9210" y="10260"/>
                    <a:pt x="9205" y="10255"/>
                  </a:cubicBezTo>
                  <a:cubicBezTo>
                    <a:pt x="9163" y="10265"/>
                    <a:pt x="9131" y="10265"/>
                    <a:pt x="9100" y="10297"/>
                  </a:cubicBezTo>
                  <a:cubicBezTo>
                    <a:pt x="9093" y="10297"/>
                    <a:pt x="9086" y="10301"/>
                    <a:pt x="9079" y="10301"/>
                  </a:cubicBezTo>
                  <a:cubicBezTo>
                    <a:pt x="9076" y="10301"/>
                    <a:pt x="9072" y="10300"/>
                    <a:pt x="9069" y="10297"/>
                  </a:cubicBezTo>
                  <a:cubicBezTo>
                    <a:pt x="9048" y="10307"/>
                    <a:pt x="9027" y="10318"/>
                    <a:pt x="9017" y="10339"/>
                  </a:cubicBezTo>
                  <a:cubicBezTo>
                    <a:pt x="8996" y="10359"/>
                    <a:pt x="8955" y="10349"/>
                    <a:pt x="8934" y="10380"/>
                  </a:cubicBezTo>
                  <a:cubicBezTo>
                    <a:pt x="8913" y="10401"/>
                    <a:pt x="8871" y="10390"/>
                    <a:pt x="8851" y="10422"/>
                  </a:cubicBezTo>
                  <a:cubicBezTo>
                    <a:pt x="8819" y="10443"/>
                    <a:pt x="8788" y="10432"/>
                    <a:pt x="8767" y="10464"/>
                  </a:cubicBezTo>
                  <a:cubicBezTo>
                    <a:pt x="8715" y="10505"/>
                    <a:pt x="8652" y="10515"/>
                    <a:pt x="8601" y="10547"/>
                  </a:cubicBezTo>
                  <a:cubicBezTo>
                    <a:pt x="8569" y="10568"/>
                    <a:pt x="8527" y="10557"/>
                    <a:pt x="8517" y="10599"/>
                  </a:cubicBezTo>
                  <a:cubicBezTo>
                    <a:pt x="8465" y="10619"/>
                    <a:pt x="8423" y="10640"/>
                    <a:pt x="8392" y="10682"/>
                  </a:cubicBezTo>
                  <a:lnTo>
                    <a:pt x="8361" y="10714"/>
                  </a:lnTo>
                  <a:lnTo>
                    <a:pt x="8351" y="10714"/>
                  </a:lnTo>
                  <a:cubicBezTo>
                    <a:pt x="8340" y="10744"/>
                    <a:pt x="8330" y="10755"/>
                    <a:pt x="8309" y="10765"/>
                  </a:cubicBezTo>
                  <a:cubicBezTo>
                    <a:pt x="8257" y="10807"/>
                    <a:pt x="8205" y="10869"/>
                    <a:pt x="8143" y="10890"/>
                  </a:cubicBezTo>
                  <a:cubicBezTo>
                    <a:pt x="8122" y="10922"/>
                    <a:pt x="8090" y="10922"/>
                    <a:pt x="8059" y="10932"/>
                  </a:cubicBezTo>
                  <a:cubicBezTo>
                    <a:pt x="8048" y="10953"/>
                    <a:pt x="8028" y="10963"/>
                    <a:pt x="8007" y="10963"/>
                  </a:cubicBezTo>
                  <a:cubicBezTo>
                    <a:pt x="7976" y="11005"/>
                    <a:pt x="7944" y="11057"/>
                    <a:pt x="7893" y="11057"/>
                  </a:cubicBezTo>
                  <a:cubicBezTo>
                    <a:pt x="7882" y="11078"/>
                    <a:pt x="7872" y="11098"/>
                    <a:pt x="7851" y="11098"/>
                  </a:cubicBezTo>
                  <a:cubicBezTo>
                    <a:pt x="7840" y="11151"/>
                    <a:pt x="7809" y="11172"/>
                    <a:pt x="7757" y="11182"/>
                  </a:cubicBezTo>
                  <a:cubicBezTo>
                    <a:pt x="7726" y="11223"/>
                    <a:pt x="7684" y="11255"/>
                    <a:pt x="7632" y="11265"/>
                  </a:cubicBezTo>
                  <a:cubicBezTo>
                    <a:pt x="7632" y="11307"/>
                    <a:pt x="7622" y="11338"/>
                    <a:pt x="7590" y="11348"/>
                  </a:cubicBezTo>
                  <a:lnTo>
                    <a:pt x="7549" y="11348"/>
                  </a:lnTo>
                  <a:lnTo>
                    <a:pt x="7549" y="11390"/>
                  </a:lnTo>
                  <a:cubicBezTo>
                    <a:pt x="7549" y="11401"/>
                    <a:pt x="7539" y="11411"/>
                    <a:pt x="7539" y="11422"/>
                  </a:cubicBezTo>
                  <a:cubicBezTo>
                    <a:pt x="7528" y="11432"/>
                    <a:pt x="7518" y="11432"/>
                    <a:pt x="7507" y="11442"/>
                  </a:cubicBezTo>
                  <a:lnTo>
                    <a:pt x="7507" y="11422"/>
                  </a:lnTo>
                  <a:cubicBezTo>
                    <a:pt x="7497" y="11432"/>
                    <a:pt x="7476" y="11432"/>
                    <a:pt x="7465" y="11432"/>
                  </a:cubicBezTo>
                  <a:cubicBezTo>
                    <a:pt x="7465" y="11442"/>
                    <a:pt x="7455" y="11452"/>
                    <a:pt x="7455" y="11463"/>
                  </a:cubicBezTo>
                  <a:cubicBezTo>
                    <a:pt x="7435" y="11463"/>
                    <a:pt x="7414" y="11484"/>
                    <a:pt x="7414" y="11505"/>
                  </a:cubicBezTo>
                  <a:cubicBezTo>
                    <a:pt x="7403" y="11505"/>
                    <a:pt x="7393" y="11515"/>
                    <a:pt x="7382" y="11515"/>
                  </a:cubicBezTo>
                  <a:lnTo>
                    <a:pt x="7257" y="11640"/>
                  </a:lnTo>
                  <a:cubicBezTo>
                    <a:pt x="7257" y="11651"/>
                    <a:pt x="7247" y="11671"/>
                    <a:pt x="7247" y="11681"/>
                  </a:cubicBezTo>
                  <a:cubicBezTo>
                    <a:pt x="7236" y="11681"/>
                    <a:pt x="7226" y="11681"/>
                    <a:pt x="7215" y="11692"/>
                  </a:cubicBezTo>
                  <a:cubicBezTo>
                    <a:pt x="7205" y="11713"/>
                    <a:pt x="7195" y="11723"/>
                    <a:pt x="7164" y="11723"/>
                  </a:cubicBezTo>
                  <a:cubicBezTo>
                    <a:pt x="7143" y="11755"/>
                    <a:pt x="7111" y="11796"/>
                    <a:pt x="7111" y="11838"/>
                  </a:cubicBezTo>
                  <a:cubicBezTo>
                    <a:pt x="7091" y="11848"/>
                    <a:pt x="7070" y="11848"/>
                    <a:pt x="7049" y="11859"/>
                  </a:cubicBezTo>
                  <a:cubicBezTo>
                    <a:pt x="7049" y="11890"/>
                    <a:pt x="7039" y="11921"/>
                    <a:pt x="6997" y="11931"/>
                  </a:cubicBezTo>
                  <a:lnTo>
                    <a:pt x="6997" y="11973"/>
                  </a:lnTo>
                  <a:lnTo>
                    <a:pt x="6956" y="11973"/>
                  </a:lnTo>
                  <a:cubicBezTo>
                    <a:pt x="6956" y="11994"/>
                    <a:pt x="6935" y="12015"/>
                    <a:pt x="6914" y="12015"/>
                  </a:cubicBezTo>
                  <a:cubicBezTo>
                    <a:pt x="6924" y="12098"/>
                    <a:pt x="6924" y="12098"/>
                    <a:pt x="6861" y="12109"/>
                  </a:cubicBezTo>
                  <a:lnTo>
                    <a:pt x="6841" y="12109"/>
                  </a:lnTo>
                  <a:cubicBezTo>
                    <a:pt x="6831" y="12150"/>
                    <a:pt x="6799" y="12181"/>
                    <a:pt x="6757" y="12192"/>
                  </a:cubicBezTo>
                  <a:cubicBezTo>
                    <a:pt x="6736" y="12202"/>
                    <a:pt x="6726" y="12223"/>
                    <a:pt x="6716" y="12234"/>
                  </a:cubicBezTo>
                  <a:cubicBezTo>
                    <a:pt x="6695" y="12275"/>
                    <a:pt x="6685" y="12317"/>
                    <a:pt x="6664" y="12348"/>
                  </a:cubicBezTo>
                  <a:cubicBezTo>
                    <a:pt x="6653" y="12369"/>
                    <a:pt x="6632" y="12379"/>
                    <a:pt x="6622" y="12389"/>
                  </a:cubicBezTo>
                  <a:cubicBezTo>
                    <a:pt x="6622" y="12494"/>
                    <a:pt x="6549" y="12546"/>
                    <a:pt x="6497" y="12608"/>
                  </a:cubicBezTo>
                  <a:lnTo>
                    <a:pt x="6497" y="12639"/>
                  </a:lnTo>
                  <a:cubicBezTo>
                    <a:pt x="6477" y="12650"/>
                    <a:pt x="6466" y="12650"/>
                    <a:pt x="6456" y="12650"/>
                  </a:cubicBezTo>
                  <a:cubicBezTo>
                    <a:pt x="6456" y="12681"/>
                    <a:pt x="6456" y="12723"/>
                    <a:pt x="6414" y="12733"/>
                  </a:cubicBezTo>
                  <a:cubicBezTo>
                    <a:pt x="6414" y="12764"/>
                    <a:pt x="6393" y="12775"/>
                    <a:pt x="6372" y="12775"/>
                  </a:cubicBezTo>
                  <a:cubicBezTo>
                    <a:pt x="6362" y="12817"/>
                    <a:pt x="6341" y="12858"/>
                    <a:pt x="6331" y="12900"/>
                  </a:cubicBezTo>
                  <a:cubicBezTo>
                    <a:pt x="6320" y="12900"/>
                    <a:pt x="6310" y="12900"/>
                    <a:pt x="6289" y="12910"/>
                  </a:cubicBezTo>
                  <a:lnTo>
                    <a:pt x="6289" y="12942"/>
                  </a:lnTo>
                  <a:cubicBezTo>
                    <a:pt x="6258" y="12973"/>
                    <a:pt x="6227" y="12993"/>
                    <a:pt x="6195" y="13025"/>
                  </a:cubicBezTo>
                  <a:cubicBezTo>
                    <a:pt x="6195" y="13046"/>
                    <a:pt x="6185" y="13067"/>
                    <a:pt x="6164" y="13067"/>
                  </a:cubicBezTo>
                  <a:cubicBezTo>
                    <a:pt x="6164" y="13087"/>
                    <a:pt x="6153" y="13108"/>
                    <a:pt x="6123" y="13118"/>
                  </a:cubicBezTo>
                  <a:cubicBezTo>
                    <a:pt x="6112" y="13160"/>
                    <a:pt x="6091" y="13192"/>
                    <a:pt x="6070" y="13233"/>
                  </a:cubicBezTo>
                  <a:cubicBezTo>
                    <a:pt x="6060" y="13243"/>
                    <a:pt x="6049" y="13243"/>
                    <a:pt x="6039" y="13243"/>
                  </a:cubicBezTo>
                  <a:cubicBezTo>
                    <a:pt x="6039" y="13264"/>
                    <a:pt x="6018" y="13275"/>
                    <a:pt x="5998" y="13285"/>
                  </a:cubicBezTo>
                  <a:cubicBezTo>
                    <a:pt x="5977" y="13317"/>
                    <a:pt x="5945" y="13327"/>
                    <a:pt x="5914" y="13327"/>
                  </a:cubicBezTo>
                  <a:lnTo>
                    <a:pt x="5914" y="13368"/>
                  </a:lnTo>
                  <a:cubicBezTo>
                    <a:pt x="5904" y="13363"/>
                    <a:pt x="5896" y="13361"/>
                    <a:pt x="5889" y="13361"/>
                  </a:cubicBezTo>
                  <a:cubicBezTo>
                    <a:pt x="5883" y="13361"/>
                    <a:pt x="5878" y="13363"/>
                    <a:pt x="5873" y="13368"/>
                  </a:cubicBezTo>
                  <a:cubicBezTo>
                    <a:pt x="5852" y="13379"/>
                    <a:pt x="5841" y="13389"/>
                    <a:pt x="5831" y="13410"/>
                  </a:cubicBezTo>
                  <a:cubicBezTo>
                    <a:pt x="5820" y="13421"/>
                    <a:pt x="5820" y="13441"/>
                    <a:pt x="5820" y="13451"/>
                  </a:cubicBezTo>
                  <a:lnTo>
                    <a:pt x="5820" y="13462"/>
                  </a:lnTo>
                  <a:lnTo>
                    <a:pt x="5799" y="13483"/>
                  </a:lnTo>
                  <a:lnTo>
                    <a:pt x="5779" y="13483"/>
                  </a:lnTo>
                  <a:lnTo>
                    <a:pt x="5779" y="13504"/>
                  </a:lnTo>
                  <a:lnTo>
                    <a:pt x="5748" y="13535"/>
                  </a:lnTo>
                  <a:cubicBezTo>
                    <a:pt x="5727" y="13546"/>
                    <a:pt x="5706" y="13556"/>
                    <a:pt x="5706" y="13576"/>
                  </a:cubicBezTo>
                  <a:cubicBezTo>
                    <a:pt x="5674" y="13597"/>
                    <a:pt x="5674" y="13639"/>
                    <a:pt x="5654" y="13660"/>
                  </a:cubicBezTo>
                  <a:cubicBezTo>
                    <a:pt x="5644" y="13671"/>
                    <a:pt x="5623" y="13681"/>
                    <a:pt x="5623" y="13712"/>
                  </a:cubicBezTo>
                  <a:cubicBezTo>
                    <a:pt x="5570" y="13754"/>
                    <a:pt x="5570" y="13826"/>
                    <a:pt x="5529" y="13868"/>
                  </a:cubicBezTo>
                  <a:lnTo>
                    <a:pt x="5540" y="13868"/>
                  </a:lnTo>
                  <a:cubicBezTo>
                    <a:pt x="5498" y="13920"/>
                    <a:pt x="5498" y="13983"/>
                    <a:pt x="5445" y="14035"/>
                  </a:cubicBezTo>
                  <a:cubicBezTo>
                    <a:pt x="5428" y="14046"/>
                    <a:pt x="5411" y="14054"/>
                    <a:pt x="5394" y="14054"/>
                  </a:cubicBezTo>
                  <a:cubicBezTo>
                    <a:pt x="5380" y="14054"/>
                    <a:pt x="5366" y="14049"/>
                    <a:pt x="5352" y="14035"/>
                  </a:cubicBezTo>
                  <a:lnTo>
                    <a:pt x="5352" y="14025"/>
                  </a:lnTo>
                  <a:lnTo>
                    <a:pt x="5352" y="14004"/>
                  </a:lnTo>
                  <a:cubicBezTo>
                    <a:pt x="5341" y="13972"/>
                    <a:pt x="5341" y="13930"/>
                    <a:pt x="5310" y="13910"/>
                  </a:cubicBezTo>
                  <a:cubicBezTo>
                    <a:pt x="5290" y="13837"/>
                    <a:pt x="5383" y="13775"/>
                    <a:pt x="5310" y="13701"/>
                  </a:cubicBezTo>
                  <a:cubicBezTo>
                    <a:pt x="5279" y="13660"/>
                    <a:pt x="5310" y="13608"/>
                    <a:pt x="5279" y="13566"/>
                  </a:cubicBezTo>
                  <a:cubicBezTo>
                    <a:pt x="5258" y="13546"/>
                    <a:pt x="5258" y="13525"/>
                    <a:pt x="5269" y="13504"/>
                  </a:cubicBezTo>
                  <a:lnTo>
                    <a:pt x="5237" y="13410"/>
                  </a:lnTo>
                  <a:cubicBezTo>
                    <a:pt x="5269" y="13296"/>
                    <a:pt x="5269" y="13181"/>
                    <a:pt x="5227" y="13067"/>
                  </a:cubicBezTo>
                  <a:lnTo>
                    <a:pt x="5227" y="13056"/>
                  </a:lnTo>
                  <a:lnTo>
                    <a:pt x="5227" y="13046"/>
                  </a:lnTo>
                  <a:cubicBezTo>
                    <a:pt x="5227" y="13025"/>
                    <a:pt x="5216" y="13014"/>
                    <a:pt x="5206" y="12993"/>
                  </a:cubicBezTo>
                  <a:cubicBezTo>
                    <a:pt x="5206" y="12983"/>
                    <a:pt x="5206" y="12983"/>
                    <a:pt x="5196" y="12973"/>
                  </a:cubicBezTo>
                  <a:cubicBezTo>
                    <a:pt x="5206" y="12900"/>
                    <a:pt x="5206" y="12838"/>
                    <a:pt x="5196" y="12764"/>
                  </a:cubicBezTo>
                  <a:cubicBezTo>
                    <a:pt x="5206" y="12754"/>
                    <a:pt x="5206" y="12733"/>
                    <a:pt x="5206" y="12723"/>
                  </a:cubicBezTo>
                  <a:cubicBezTo>
                    <a:pt x="5206" y="12702"/>
                    <a:pt x="5206" y="12681"/>
                    <a:pt x="5196" y="12671"/>
                  </a:cubicBezTo>
                  <a:lnTo>
                    <a:pt x="5196" y="12650"/>
                  </a:lnTo>
                  <a:cubicBezTo>
                    <a:pt x="5227" y="12379"/>
                    <a:pt x="5227" y="12119"/>
                    <a:pt x="5196" y="11848"/>
                  </a:cubicBezTo>
                  <a:cubicBezTo>
                    <a:pt x="5175" y="11838"/>
                    <a:pt x="5175" y="11827"/>
                    <a:pt x="5186" y="11817"/>
                  </a:cubicBezTo>
                  <a:lnTo>
                    <a:pt x="5175" y="11796"/>
                  </a:lnTo>
                  <a:cubicBezTo>
                    <a:pt x="5175" y="11786"/>
                    <a:pt x="5175" y="11776"/>
                    <a:pt x="5196" y="11765"/>
                  </a:cubicBezTo>
                  <a:cubicBezTo>
                    <a:pt x="5216" y="11734"/>
                    <a:pt x="5216" y="11713"/>
                    <a:pt x="5196" y="11681"/>
                  </a:cubicBezTo>
                  <a:cubicBezTo>
                    <a:pt x="5186" y="11651"/>
                    <a:pt x="5175" y="11630"/>
                    <a:pt x="5196" y="11598"/>
                  </a:cubicBezTo>
                  <a:cubicBezTo>
                    <a:pt x="5227" y="11556"/>
                    <a:pt x="5216" y="11515"/>
                    <a:pt x="5206" y="11463"/>
                  </a:cubicBezTo>
                  <a:cubicBezTo>
                    <a:pt x="5196" y="11452"/>
                    <a:pt x="5186" y="11432"/>
                    <a:pt x="5186" y="11422"/>
                  </a:cubicBezTo>
                  <a:cubicBezTo>
                    <a:pt x="5186" y="11401"/>
                    <a:pt x="5175" y="11369"/>
                    <a:pt x="5175" y="11348"/>
                  </a:cubicBezTo>
                  <a:cubicBezTo>
                    <a:pt x="5206" y="11255"/>
                    <a:pt x="5175" y="11151"/>
                    <a:pt x="5186" y="11057"/>
                  </a:cubicBezTo>
                  <a:cubicBezTo>
                    <a:pt x="5175" y="11057"/>
                    <a:pt x="5165" y="11047"/>
                    <a:pt x="5154" y="11047"/>
                  </a:cubicBezTo>
                  <a:lnTo>
                    <a:pt x="5154" y="10984"/>
                  </a:lnTo>
                  <a:cubicBezTo>
                    <a:pt x="5175" y="10984"/>
                    <a:pt x="5186" y="10973"/>
                    <a:pt x="5186" y="10953"/>
                  </a:cubicBezTo>
                  <a:lnTo>
                    <a:pt x="5186" y="10890"/>
                  </a:lnTo>
                  <a:cubicBezTo>
                    <a:pt x="5165" y="10859"/>
                    <a:pt x="5175" y="10818"/>
                    <a:pt x="5186" y="10786"/>
                  </a:cubicBezTo>
                  <a:cubicBezTo>
                    <a:pt x="5186" y="10776"/>
                    <a:pt x="5186" y="10765"/>
                    <a:pt x="5196" y="10755"/>
                  </a:cubicBezTo>
                  <a:cubicBezTo>
                    <a:pt x="5237" y="10693"/>
                    <a:pt x="5196" y="10619"/>
                    <a:pt x="5227" y="10557"/>
                  </a:cubicBezTo>
                  <a:lnTo>
                    <a:pt x="5227" y="10536"/>
                  </a:lnTo>
                  <a:cubicBezTo>
                    <a:pt x="5237" y="10526"/>
                    <a:pt x="5258" y="10515"/>
                    <a:pt x="5269" y="10505"/>
                  </a:cubicBezTo>
                  <a:cubicBezTo>
                    <a:pt x="5279" y="10474"/>
                    <a:pt x="5290" y="10464"/>
                    <a:pt x="5310" y="10453"/>
                  </a:cubicBezTo>
                  <a:cubicBezTo>
                    <a:pt x="5320" y="10422"/>
                    <a:pt x="5331" y="10401"/>
                    <a:pt x="5362" y="10380"/>
                  </a:cubicBezTo>
                  <a:lnTo>
                    <a:pt x="5362" y="10297"/>
                  </a:lnTo>
                  <a:lnTo>
                    <a:pt x="5404" y="10297"/>
                  </a:lnTo>
                  <a:lnTo>
                    <a:pt x="5404" y="10255"/>
                  </a:lnTo>
                  <a:cubicBezTo>
                    <a:pt x="5425" y="10255"/>
                    <a:pt x="5448" y="10254"/>
                    <a:pt x="5471" y="10254"/>
                  </a:cubicBezTo>
                  <a:cubicBezTo>
                    <a:pt x="5505" y="10254"/>
                    <a:pt x="5540" y="10257"/>
                    <a:pt x="5570" y="10276"/>
                  </a:cubicBezTo>
                  <a:cubicBezTo>
                    <a:pt x="5584" y="10289"/>
                    <a:pt x="5599" y="10293"/>
                    <a:pt x="5615" y="10293"/>
                  </a:cubicBezTo>
                  <a:cubicBezTo>
                    <a:pt x="5637" y="10293"/>
                    <a:pt x="5661" y="10286"/>
                    <a:pt x="5685" y="10286"/>
                  </a:cubicBezTo>
                  <a:cubicBezTo>
                    <a:pt x="5695" y="10265"/>
                    <a:pt x="5706" y="10255"/>
                    <a:pt x="5737" y="10245"/>
                  </a:cubicBezTo>
                  <a:cubicBezTo>
                    <a:pt x="5737" y="10224"/>
                    <a:pt x="5748" y="10214"/>
                    <a:pt x="5779" y="10203"/>
                  </a:cubicBezTo>
                  <a:cubicBezTo>
                    <a:pt x="5789" y="10182"/>
                    <a:pt x="5810" y="10161"/>
                    <a:pt x="5831" y="10130"/>
                  </a:cubicBezTo>
                  <a:cubicBezTo>
                    <a:pt x="5904" y="10110"/>
                    <a:pt x="5924" y="10026"/>
                    <a:pt x="5987" y="9995"/>
                  </a:cubicBezTo>
                  <a:cubicBezTo>
                    <a:pt x="6039" y="9922"/>
                    <a:pt x="6133" y="9881"/>
                    <a:pt x="6164" y="9797"/>
                  </a:cubicBezTo>
                  <a:cubicBezTo>
                    <a:pt x="6174" y="9797"/>
                    <a:pt x="6185" y="9797"/>
                    <a:pt x="6195" y="9786"/>
                  </a:cubicBezTo>
                  <a:cubicBezTo>
                    <a:pt x="6206" y="9766"/>
                    <a:pt x="6216" y="9745"/>
                    <a:pt x="6237" y="9745"/>
                  </a:cubicBezTo>
                  <a:cubicBezTo>
                    <a:pt x="6237" y="9714"/>
                    <a:pt x="6258" y="9703"/>
                    <a:pt x="6278" y="9703"/>
                  </a:cubicBezTo>
                  <a:cubicBezTo>
                    <a:pt x="6278" y="9672"/>
                    <a:pt x="6289" y="9661"/>
                    <a:pt x="6320" y="9651"/>
                  </a:cubicBezTo>
                  <a:cubicBezTo>
                    <a:pt x="6320" y="9631"/>
                    <a:pt x="6331" y="9620"/>
                    <a:pt x="6362" y="9610"/>
                  </a:cubicBezTo>
                  <a:cubicBezTo>
                    <a:pt x="6362" y="9599"/>
                    <a:pt x="6362" y="9589"/>
                    <a:pt x="6352" y="9578"/>
                  </a:cubicBezTo>
                  <a:cubicBezTo>
                    <a:pt x="6372" y="9568"/>
                    <a:pt x="6372" y="9557"/>
                    <a:pt x="6382" y="9547"/>
                  </a:cubicBezTo>
                  <a:cubicBezTo>
                    <a:pt x="6403" y="9547"/>
                    <a:pt x="6414" y="9527"/>
                    <a:pt x="6414" y="9506"/>
                  </a:cubicBezTo>
                  <a:lnTo>
                    <a:pt x="6414" y="9495"/>
                  </a:lnTo>
                  <a:cubicBezTo>
                    <a:pt x="6435" y="9495"/>
                    <a:pt x="6456" y="9485"/>
                    <a:pt x="6456" y="9464"/>
                  </a:cubicBezTo>
                  <a:cubicBezTo>
                    <a:pt x="6466" y="9464"/>
                    <a:pt x="6477" y="9453"/>
                    <a:pt x="6497" y="9453"/>
                  </a:cubicBezTo>
                  <a:cubicBezTo>
                    <a:pt x="6518" y="9453"/>
                    <a:pt x="6549" y="9443"/>
                    <a:pt x="6570" y="9443"/>
                  </a:cubicBezTo>
                  <a:cubicBezTo>
                    <a:pt x="6570" y="9422"/>
                    <a:pt x="6570" y="9391"/>
                    <a:pt x="6581" y="9370"/>
                  </a:cubicBezTo>
                  <a:cubicBezTo>
                    <a:pt x="6602" y="9339"/>
                    <a:pt x="6612" y="9318"/>
                    <a:pt x="6612" y="9277"/>
                  </a:cubicBezTo>
                  <a:cubicBezTo>
                    <a:pt x="6612" y="9245"/>
                    <a:pt x="6622" y="9214"/>
                    <a:pt x="6653" y="9193"/>
                  </a:cubicBezTo>
                  <a:lnTo>
                    <a:pt x="6716" y="9131"/>
                  </a:lnTo>
                  <a:lnTo>
                    <a:pt x="6726" y="9131"/>
                  </a:lnTo>
                  <a:lnTo>
                    <a:pt x="6747" y="9110"/>
                  </a:lnTo>
                  <a:cubicBezTo>
                    <a:pt x="6758" y="9113"/>
                    <a:pt x="6767" y="9115"/>
                    <a:pt x="6776" y="9115"/>
                  </a:cubicBezTo>
                  <a:cubicBezTo>
                    <a:pt x="6824" y="9115"/>
                    <a:pt x="6860" y="9077"/>
                    <a:pt x="6903" y="9068"/>
                  </a:cubicBezTo>
                  <a:cubicBezTo>
                    <a:pt x="6914" y="9058"/>
                    <a:pt x="6914" y="9048"/>
                    <a:pt x="6914" y="9037"/>
                  </a:cubicBezTo>
                  <a:cubicBezTo>
                    <a:pt x="6935" y="9037"/>
                    <a:pt x="6945" y="9037"/>
                    <a:pt x="6956" y="9027"/>
                  </a:cubicBezTo>
                  <a:cubicBezTo>
                    <a:pt x="7007" y="9027"/>
                    <a:pt x="7007" y="8985"/>
                    <a:pt x="6997" y="8953"/>
                  </a:cubicBezTo>
                  <a:lnTo>
                    <a:pt x="7007" y="8953"/>
                  </a:lnTo>
                  <a:cubicBezTo>
                    <a:pt x="7007" y="8943"/>
                    <a:pt x="7018" y="8943"/>
                    <a:pt x="7028" y="8943"/>
                  </a:cubicBezTo>
                  <a:lnTo>
                    <a:pt x="7028" y="8912"/>
                  </a:lnTo>
                  <a:cubicBezTo>
                    <a:pt x="7060" y="8881"/>
                    <a:pt x="7111" y="8860"/>
                    <a:pt x="7164" y="8860"/>
                  </a:cubicBezTo>
                  <a:cubicBezTo>
                    <a:pt x="7164" y="8849"/>
                    <a:pt x="7164" y="8839"/>
                    <a:pt x="7174" y="8829"/>
                  </a:cubicBezTo>
                  <a:cubicBezTo>
                    <a:pt x="7195" y="8819"/>
                    <a:pt x="7215" y="8819"/>
                    <a:pt x="7236" y="8808"/>
                  </a:cubicBezTo>
                  <a:cubicBezTo>
                    <a:pt x="7247" y="8777"/>
                    <a:pt x="7247" y="8745"/>
                    <a:pt x="7247" y="8714"/>
                  </a:cubicBezTo>
                  <a:cubicBezTo>
                    <a:pt x="7257" y="8694"/>
                    <a:pt x="7268" y="8662"/>
                    <a:pt x="7278" y="8662"/>
                  </a:cubicBezTo>
                  <a:cubicBezTo>
                    <a:pt x="7393" y="8610"/>
                    <a:pt x="7507" y="8569"/>
                    <a:pt x="7622" y="8527"/>
                  </a:cubicBezTo>
                  <a:cubicBezTo>
                    <a:pt x="7632" y="8506"/>
                    <a:pt x="7643" y="8495"/>
                    <a:pt x="7664" y="8475"/>
                  </a:cubicBezTo>
                  <a:lnTo>
                    <a:pt x="7664" y="8465"/>
                  </a:lnTo>
                  <a:cubicBezTo>
                    <a:pt x="7694" y="8444"/>
                    <a:pt x="7726" y="8433"/>
                    <a:pt x="7747" y="8391"/>
                  </a:cubicBezTo>
                  <a:cubicBezTo>
                    <a:pt x="7778" y="8381"/>
                    <a:pt x="7819" y="8391"/>
                    <a:pt x="7830" y="8340"/>
                  </a:cubicBezTo>
                  <a:lnTo>
                    <a:pt x="7830" y="8329"/>
                  </a:lnTo>
                  <a:lnTo>
                    <a:pt x="7840" y="8319"/>
                  </a:lnTo>
                  <a:lnTo>
                    <a:pt x="7872" y="8287"/>
                  </a:lnTo>
                  <a:cubicBezTo>
                    <a:pt x="7893" y="8266"/>
                    <a:pt x="7913" y="8256"/>
                    <a:pt x="7934" y="8245"/>
                  </a:cubicBezTo>
                  <a:lnTo>
                    <a:pt x="7934" y="8225"/>
                  </a:lnTo>
                  <a:cubicBezTo>
                    <a:pt x="7960" y="8220"/>
                    <a:pt x="7986" y="8217"/>
                    <a:pt x="8011" y="8217"/>
                  </a:cubicBezTo>
                  <a:cubicBezTo>
                    <a:pt x="8036" y="8217"/>
                    <a:pt x="8059" y="8220"/>
                    <a:pt x="8080" y="8225"/>
                  </a:cubicBezTo>
                  <a:cubicBezTo>
                    <a:pt x="8090" y="8215"/>
                    <a:pt x="8090" y="8215"/>
                    <a:pt x="8090" y="8204"/>
                  </a:cubicBezTo>
                  <a:cubicBezTo>
                    <a:pt x="8143" y="8194"/>
                    <a:pt x="8194" y="8194"/>
                    <a:pt x="8257" y="8183"/>
                  </a:cubicBezTo>
                  <a:cubicBezTo>
                    <a:pt x="8257" y="8162"/>
                    <a:pt x="8267" y="8152"/>
                    <a:pt x="8288" y="8141"/>
                  </a:cubicBezTo>
                  <a:cubicBezTo>
                    <a:pt x="8309" y="8058"/>
                    <a:pt x="8413" y="8027"/>
                    <a:pt x="8434" y="7944"/>
                  </a:cubicBezTo>
                  <a:cubicBezTo>
                    <a:pt x="8465" y="7912"/>
                    <a:pt x="8507" y="7881"/>
                    <a:pt x="8548" y="7850"/>
                  </a:cubicBezTo>
                  <a:cubicBezTo>
                    <a:pt x="8538" y="7787"/>
                    <a:pt x="8538" y="7715"/>
                    <a:pt x="8559" y="7652"/>
                  </a:cubicBezTo>
                  <a:cubicBezTo>
                    <a:pt x="8601" y="7642"/>
                    <a:pt x="8631" y="7632"/>
                    <a:pt x="8673" y="7621"/>
                  </a:cubicBezTo>
                  <a:cubicBezTo>
                    <a:pt x="8726" y="7611"/>
                    <a:pt x="8746" y="7579"/>
                    <a:pt x="8767" y="7527"/>
                  </a:cubicBezTo>
                  <a:cubicBezTo>
                    <a:pt x="8788" y="7486"/>
                    <a:pt x="8798" y="7444"/>
                    <a:pt x="8819" y="7402"/>
                  </a:cubicBezTo>
                  <a:cubicBezTo>
                    <a:pt x="8840" y="7392"/>
                    <a:pt x="8861" y="7392"/>
                    <a:pt x="8881" y="7382"/>
                  </a:cubicBezTo>
                  <a:cubicBezTo>
                    <a:pt x="8881" y="7350"/>
                    <a:pt x="8892" y="7329"/>
                    <a:pt x="8923" y="7308"/>
                  </a:cubicBezTo>
                  <a:cubicBezTo>
                    <a:pt x="8944" y="7257"/>
                    <a:pt x="8934" y="7194"/>
                    <a:pt x="8965" y="7142"/>
                  </a:cubicBezTo>
                  <a:cubicBezTo>
                    <a:pt x="8996" y="7058"/>
                    <a:pt x="9048" y="6986"/>
                    <a:pt x="9017" y="6903"/>
                  </a:cubicBezTo>
                  <a:cubicBezTo>
                    <a:pt x="9038" y="6892"/>
                    <a:pt x="9038" y="6861"/>
                    <a:pt x="9059" y="6850"/>
                  </a:cubicBezTo>
                  <a:lnTo>
                    <a:pt x="9048" y="6850"/>
                  </a:lnTo>
                  <a:cubicBezTo>
                    <a:pt x="9090" y="6809"/>
                    <a:pt x="9069" y="6757"/>
                    <a:pt x="9090" y="6715"/>
                  </a:cubicBezTo>
                  <a:cubicBezTo>
                    <a:pt x="9090" y="6704"/>
                    <a:pt x="9090" y="6694"/>
                    <a:pt x="9100" y="6684"/>
                  </a:cubicBezTo>
                  <a:cubicBezTo>
                    <a:pt x="9163" y="6570"/>
                    <a:pt x="9059" y="6507"/>
                    <a:pt x="9006" y="6434"/>
                  </a:cubicBezTo>
                  <a:cubicBezTo>
                    <a:pt x="9006" y="6424"/>
                    <a:pt x="8996" y="6413"/>
                    <a:pt x="8985" y="6413"/>
                  </a:cubicBezTo>
                  <a:cubicBezTo>
                    <a:pt x="8985" y="6403"/>
                    <a:pt x="8985" y="6392"/>
                    <a:pt x="8975" y="6392"/>
                  </a:cubicBezTo>
                  <a:cubicBezTo>
                    <a:pt x="8965" y="6382"/>
                    <a:pt x="8944" y="6382"/>
                    <a:pt x="8923" y="6382"/>
                  </a:cubicBezTo>
                  <a:cubicBezTo>
                    <a:pt x="8902" y="6371"/>
                    <a:pt x="8880" y="6369"/>
                    <a:pt x="8857" y="6369"/>
                  </a:cubicBezTo>
                  <a:cubicBezTo>
                    <a:pt x="8840" y="6369"/>
                    <a:pt x="8822" y="6370"/>
                    <a:pt x="8804" y="6370"/>
                  </a:cubicBezTo>
                  <a:cubicBezTo>
                    <a:pt x="8777" y="6370"/>
                    <a:pt x="8751" y="6367"/>
                    <a:pt x="8726" y="6350"/>
                  </a:cubicBezTo>
                  <a:cubicBezTo>
                    <a:pt x="8705" y="6340"/>
                    <a:pt x="8694" y="6340"/>
                    <a:pt x="8673" y="6340"/>
                  </a:cubicBezTo>
                  <a:cubicBezTo>
                    <a:pt x="8664" y="6336"/>
                    <a:pt x="8658" y="6333"/>
                    <a:pt x="8651" y="6333"/>
                  </a:cubicBezTo>
                  <a:cubicBezTo>
                    <a:pt x="8642" y="6333"/>
                    <a:pt x="8634" y="6338"/>
                    <a:pt x="8621" y="6350"/>
                  </a:cubicBezTo>
                  <a:cubicBezTo>
                    <a:pt x="8603" y="6345"/>
                    <a:pt x="8581" y="6339"/>
                    <a:pt x="8560" y="6339"/>
                  </a:cubicBezTo>
                  <a:cubicBezTo>
                    <a:pt x="8545" y="6339"/>
                    <a:pt x="8530" y="6342"/>
                    <a:pt x="8517" y="6350"/>
                  </a:cubicBezTo>
                  <a:cubicBezTo>
                    <a:pt x="8483" y="6344"/>
                    <a:pt x="8449" y="6341"/>
                    <a:pt x="8416" y="6341"/>
                  </a:cubicBezTo>
                  <a:cubicBezTo>
                    <a:pt x="8351" y="6341"/>
                    <a:pt x="8288" y="6350"/>
                    <a:pt x="8226" y="6350"/>
                  </a:cubicBezTo>
                  <a:cubicBezTo>
                    <a:pt x="8173" y="6392"/>
                    <a:pt x="8111" y="6392"/>
                    <a:pt x="8059" y="6392"/>
                  </a:cubicBezTo>
                  <a:cubicBezTo>
                    <a:pt x="8059" y="6424"/>
                    <a:pt x="8048" y="6445"/>
                    <a:pt x="8048" y="6465"/>
                  </a:cubicBezTo>
                  <a:cubicBezTo>
                    <a:pt x="8038" y="6465"/>
                    <a:pt x="8018" y="6475"/>
                    <a:pt x="8007" y="6475"/>
                  </a:cubicBezTo>
                  <a:cubicBezTo>
                    <a:pt x="7986" y="6507"/>
                    <a:pt x="7955" y="6517"/>
                    <a:pt x="7923" y="6517"/>
                  </a:cubicBezTo>
                  <a:cubicBezTo>
                    <a:pt x="7903" y="6570"/>
                    <a:pt x="7851" y="6559"/>
                    <a:pt x="7809" y="6570"/>
                  </a:cubicBezTo>
                  <a:cubicBezTo>
                    <a:pt x="7789" y="6580"/>
                    <a:pt x="7768" y="6600"/>
                    <a:pt x="7757" y="6611"/>
                  </a:cubicBezTo>
                  <a:lnTo>
                    <a:pt x="7726" y="6611"/>
                  </a:lnTo>
                  <a:cubicBezTo>
                    <a:pt x="7715" y="6621"/>
                    <a:pt x="7715" y="6632"/>
                    <a:pt x="7715" y="6642"/>
                  </a:cubicBezTo>
                  <a:lnTo>
                    <a:pt x="7674" y="6642"/>
                  </a:lnTo>
                  <a:cubicBezTo>
                    <a:pt x="7664" y="6653"/>
                    <a:pt x="7664" y="6663"/>
                    <a:pt x="7664" y="6674"/>
                  </a:cubicBezTo>
                  <a:cubicBezTo>
                    <a:pt x="7611" y="6694"/>
                    <a:pt x="7559" y="6704"/>
                    <a:pt x="7507" y="6725"/>
                  </a:cubicBezTo>
                  <a:cubicBezTo>
                    <a:pt x="7497" y="6746"/>
                    <a:pt x="7486" y="6767"/>
                    <a:pt x="7465" y="6767"/>
                  </a:cubicBezTo>
                  <a:cubicBezTo>
                    <a:pt x="7455" y="6788"/>
                    <a:pt x="7445" y="6809"/>
                    <a:pt x="7424" y="6809"/>
                  </a:cubicBezTo>
                  <a:cubicBezTo>
                    <a:pt x="7414" y="6829"/>
                    <a:pt x="7403" y="6850"/>
                    <a:pt x="7382" y="6861"/>
                  </a:cubicBezTo>
                  <a:cubicBezTo>
                    <a:pt x="7372" y="6892"/>
                    <a:pt x="7351" y="6934"/>
                    <a:pt x="7330" y="6975"/>
                  </a:cubicBezTo>
                  <a:cubicBezTo>
                    <a:pt x="7320" y="6975"/>
                    <a:pt x="7310" y="6975"/>
                    <a:pt x="7299" y="6986"/>
                  </a:cubicBezTo>
                  <a:cubicBezTo>
                    <a:pt x="7299" y="7007"/>
                    <a:pt x="7278" y="7017"/>
                    <a:pt x="7257" y="7028"/>
                  </a:cubicBezTo>
                  <a:cubicBezTo>
                    <a:pt x="7247" y="7048"/>
                    <a:pt x="7236" y="7058"/>
                    <a:pt x="7205" y="7058"/>
                  </a:cubicBezTo>
                  <a:lnTo>
                    <a:pt x="7205" y="7090"/>
                  </a:lnTo>
                  <a:cubicBezTo>
                    <a:pt x="7143" y="7100"/>
                    <a:pt x="7132" y="7163"/>
                    <a:pt x="7081" y="7183"/>
                  </a:cubicBezTo>
                  <a:cubicBezTo>
                    <a:pt x="7070" y="7225"/>
                    <a:pt x="7039" y="7257"/>
                    <a:pt x="7007" y="7278"/>
                  </a:cubicBezTo>
                  <a:cubicBezTo>
                    <a:pt x="6997" y="7298"/>
                    <a:pt x="6986" y="7308"/>
                    <a:pt x="6966" y="7319"/>
                  </a:cubicBezTo>
                  <a:cubicBezTo>
                    <a:pt x="6956" y="7371"/>
                    <a:pt x="6924" y="7392"/>
                    <a:pt x="6882" y="7402"/>
                  </a:cubicBezTo>
                  <a:cubicBezTo>
                    <a:pt x="6872" y="7423"/>
                    <a:pt x="6861" y="7444"/>
                    <a:pt x="6841" y="7444"/>
                  </a:cubicBezTo>
                  <a:cubicBezTo>
                    <a:pt x="6810" y="7486"/>
                    <a:pt x="6789" y="7527"/>
                    <a:pt x="6757" y="7569"/>
                  </a:cubicBezTo>
                  <a:cubicBezTo>
                    <a:pt x="6726" y="7662"/>
                    <a:pt x="6685" y="7746"/>
                    <a:pt x="6653" y="7840"/>
                  </a:cubicBezTo>
                  <a:cubicBezTo>
                    <a:pt x="6632" y="7861"/>
                    <a:pt x="6612" y="7881"/>
                    <a:pt x="6581" y="7902"/>
                  </a:cubicBezTo>
                  <a:cubicBezTo>
                    <a:pt x="6581" y="7965"/>
                    <a:pt x="6539" y="7996"/>
                    <a:pt x="6507" y="8037"/>
                  </a:cubicBezTo>
                  <a:cubicBezTo>
                    <a:pt x="6497" y="8058"/>
                    <a:pt x="6497" y="8079"/>
                    <a:pt x="6487" y="8110"/>
                  </a:cubicBezTo>
                  <a:cubicBezTo>
                    <a:pt x="6477" y="8110"/>
                    <a:pt x="6466" y="8120"/>
                    <a:pt x="6456" y="8120"/>
                  </a:cubicBezTo>
                  <a:cubicBezTo>
                    <a:pt x="6466" y="8131"/>
                    <a:pt x="6466" y="8141"/>
                    <a:pt x="6456" y="8152"/>
                  </a:cubicBezTo>
                  <a:cubicBezTo>
                    <a:pt x="6435" y="8173"/>
                    <a:pt x="6435" y="8183"/>
                    <a:pt x="6456" y="8204"/>
                  </a:cubicBezTo>
                  <a:lnTo>
                    <a:pt x="6466" y="8204"/>
                  </a:lnTo>
                  <a:cubicBezTo>
                    <a:pt x="6456" y="8215"/>
                    <a:pt x="6456" y="8225"/>
                    <a:pt x="6445" y="8225"/>
                  </a:cubicBezTo>
                  <a:cubicBezTo>
                    <a:pt x="6435" y="8235"/>
                    <a:pt x="6424" y="8235"/>
                    <a:pt x="6414" y="8235"/>
                  </a:cubicBezTo>
                  <a:cubicBezTo>
                    <a:pt x="6403" y="8245"/>
                    <a:pt x="6414" y="8266"/>
                    <a:pt x="6414" y="8277"/>
                  </a:cubicBezTo>
                  <a:cubicBezTo>
                    <a:pt x="6403" y="8298"/>
                    <a:pt x="6393" y="8308"/>
                    <a:pt x="6372" y="8329"/>
                  </a:cubicBezTo>
                  <a:cubicBezTo>
                    <a:pt x="6382" y="8381"/>
                    <a:pt x="6362" y="8444"/>
                    <a:pt x="6414" y="8485"/>
                  </a:cubicBezTo>
                  <a:cubicBezTo>
                    <a:pt x="6414" y="8516"/>
                    <a:pt x="6414" y="8537"/>
                    <a:pt x="6403" y="8569"/>
                  </a:cubicBezTo>
                  <a:cubicBezTo>
                    <a:pt x="6409" y="8569"/>
                    <a:pt x="6412" y="8571"/>
                    <a:pt x="6414" y="8574"/>
                  </a:cubicBezTo>
                  <a:lnTo>
                    <a:pt x="6414" y="8574"/>
                  </a:lnTo>
                  <a:lnTo>
                    <a:pt x="6403" y="8569"/>
                  </a:lnTo>
                  <a:cubicBezTo>
                    <a:pt x="6393" y="8569"/>
                    <a:pt x="6382" y="8579"/>
                    <a:pt x="6372" y="8579"/>
                  </a:cubicBezTo>
                  <a:cubicBezTo>
                    <a:pt x="6372" y="8620"/>
                    <a:pt x="6372" y="8652"/>
                    <a:pt x="6362" y="8694"/>
                  </a:cubicBezTo>
                  <a:cubicBezTo>
                    <a:pt x="6372" y="8694"/>
                    <a:pt x="6372" y="8694"/>
                    <a:pt x="6372" y="8704"/>
                  </a:cubicBezTo>
                  <a:lnTo>
                    <a:pt x="6362" y="8694"/>
                  </a:lnTo>
                  <a:cubicBezTo>
                    <a:pt x="6352" y="8704"/>
                    <a:pt x="6341" y="8704"/>
                    <a:pt x="6331" y="8704"/>
                  </a:cubicBezTo>
                  <a:cubicBezTo>
                    <a:pt x="6331" y="8714"/>
                    <a:pt x="6331" y="8724"/>
                    <a:pt x="6320" y="8735"/>
                  </a:cubicBezTo>
                  <a:cubicBezTo>
                    <a:pt x="6310" y="8745"/>
                    <a:pt x="6299" y="8745"/>
                    <a:pt x="6289" y="8745"/>
                  </a:cubicBezTo>
                  <a:cubicBezTo>
                    <a:pt x="6289" y="8766"/>
                    <a:pt x="6268" y="8777"/>
                    <a:pt x="6248" y="8787"/>
                  </a:cubicBezTo>
                  <a:cubicBezTo>
                    <a:pt x="6248" y="8849"/>
                    <a:pt x="6237" y="8923"/>
                    <a:pt x="6237" y="8985"/>
                  </a:cubicBezTo>
                  <a:cubicBezTo>
                    <a:pt x="6195" y="9006"/>
                    <a:pt x="6195" y="9037"/>
                    <a:pt x="6206" y="9078"/>
                  </a:cubicBezTo>
                  <a:cubicBezTo>
                    <a:pt x="6195" y="9089"/>
                    <a:pt x="6195" y="9099"/>
                    <a:pt x="6195" y="9110"/>
                  </a:cubicBezTo>
                  <a:cubicBezTo>
                    <a:pt x="6185" y="9110"/>
                    <a:pt x="6174" y="9110"/>
                    <a:pt x="6153" y="9120"/>
                  </a:cubicBezTo>
                  <a:cubicBezTo>
                    <a:pt x="6153" y="9162"/>
                    <a:pt x="6133" y="9203"/>
                    <a:pt x="6081" y="9214"/>
                  </a:cubicBezTo>
                  <a:cubicBezTo>
                    <a:pt x="6081" y="9235"/>
                    <a:pt x="6060" y="9245"/>
                    <a:pt x="6039" y="9256"/>
                  </a:cubicBezTo>
                  <a:cubicBezTo>
                    <a:pt x="6008" y="9328"/>
                    <a:pt x="5956" y="9402"/>
                    <a:pt x="5873" y="9412"/>
                  </a:cubicBezTo>
                  <a:cubicBezTo>
                    <a:pt x="5852" y="9432"/>
                    <a:pt x="5841" y="9443"/>
                    <a:pt x="5820" y="9453"/>
                  </a:cubicBezTo>
                  <a:cubicBezTo>
                    <a:pt x="5820" y="9485"/>
                    <a:pt x="5810" y="9516"/>
                    <a:pt x="5779" y="9537"/>
                  </a:cubicBezTo>
                  <a:lnTo>
                    <a:pt x="5779" y="9568"/>
                  </a:lnTo>
                  <a:cubicBezTo>
                    <a:pt x="5737" y="9589"/>
                    <a:pt x="5695" y="9610"/>
                    <a:pt x="5664" y="9631"/>
                  </a:cubicBezTo>
                  <a:cubicBezTo>
                    <a:pt x="5623" y="9661"/>
                    <a:pt x="5581" y="9693"/>
                    <a:pt x="5540" y="9714"/>
                  </a:cubicBezTo>
                  <a:cubicBezTo>
                    <a:pt x="5508" y="9766"/>
                    <a:pt x="5466" y="9818"/>
                    <a:pt x="5435" y="9870"/>
                  </a:cubicBezTo>
                  <a:cubicBezTo>
                    <a:pt x="5404" y="9891"/>
                    <a:pt x="5362" y="9901"/>
                    <a:pt x="5320" y="9922"/>
                  </a:cubicBezTo>
                  <a:cubicBezTo>
                    <a:pt x="5320" y="9943"/>
                    <a:pt x="5310" y="9964"/>
                    <a:pt x="5279" y="9964"/>
                  </a:cubicBezTo>
                  <a:cubicBezTo>
                    <a:pt x="5269" y="9995"/>
                    <a:pt x="5248" y="9995"/>
                    <a:pt x="5227" y="10005"/>
                  </a:cubicBezTo>
                  <a:cubicBezTo>
                    <a:pt x="5237" y="9995"/>
                    <a:pt x="5248" y="9974"/>
                    <a:pt x="5237" y="9953"/>
                  </a:cubicBezTo>
                  <a:cubicBezTo>
                    <a:pt x="5206" y="9901"/>
                    <a:pt x="5227" y="9849"/>
                    <a:pt x="5237" y="9786"/>
                  </a:cubicBezTo>
                  <a:cubicBezTo>
                    <a:pt x="5237" y="9651"/>
                    <a:pt x="5227" y="9506"/>
                    <a:pt x="5227" y="9370"/>
                  </a:cubicBezTo>
                  <a:cubicBezTo>
                    <a:pt x="5248" y="9287"/>
                    <a:pt x="5237" y="9203"/>
                    <a:pt x="5237" y="9120"/>
                  </a:cubicBezTo>
                  <a:cubicBezTo>
                    <a:pt x="5248" y="9110"/>
                    <a:pt x="5258" y="9110"/>
                    <a:pt x="5269" y="9099"/>
                  </a:cubicBezTo>
                  <a:cubicBezTo>
                    <a:pt x="5258" y="9089"/>
                    <a:pt x="5269" y="9078"/>
                    <a:pt x="5279" y="9078"/>
                  </a:cubicBezTo>
                  <a:cubicBezTo>
                    <a:pt x="5279" y="9048"/>
                    <a:pt x="5269" y="9016"/>
                    <a:pt x="5269" y="8995"/>
                  </a:cubicBezTo>
                  <a:cubicBezTo>
                    <a:pt x="5269" y="8953"/>
                    <a:pt x="5279" y="8912"/>
                    <a:pt x="5279" y="8870"/>
                  </a:cubicBezTo>
                  <a:cubicBezTo>
                    <a:pt x="5290" y="8860"/>
                    <a:pt x="5300" y="8860"/>
                    <a:pt x="5310" y="8849"/>
                  </a:cubicBezTo>
                  <a:lnTo>
                    <a:pt x="5310" y="8756"/>
                  </a:lnTo>
                  <a:cubicBezTo>
                    <a:pt x="5300" y="8735"/>
                    <a:pt x="5290" y="8735"/>
                    <a:pt x="5279" y="8735"/>
                  </a:cubicBezTo>
                  <a:cubicBezTo>
                    <a:pt x="5279" y="8694"/>
                    <a:pt x="5290" y="8662"/>
                    <a:pt x="5290" y="8620"/>
                  </a:cubicBezTo>
                  <a:cubicBezTo>
                    <a:pt x="5300" y="8620"/>
                    <a:pt x="5310" y="8620"/>
                    <a:pt x="5320" y="8610"/>
                  </a:cubicBezTo>
                  <a:cubicBezTo>
                    <a:pt x="5300" y="8537"/>
                    <a:pt x="5310" y="8475"/>
                    <a:pt x="5320" y="8402"/>
                  </a:cubicBezTo>
                  <a:cubicBezTo>
                    <a:pt x="5341" y="8350"/>
                    <a:pt x="5352" y="8287"/>
                    <a:pt x="5310" y="8235"/>
                  </a:cubicBezTo>
                  <a:cubicBezTo>
                    <a:pt x="5300" y="8183"/>
                    <a:pt x="5300" y="8131"/>
                    <a:pt x="5310" y="8079"/>
                  </a:cubicBezTo>
                  <a:cubicBezTo>
                    <a:pt x="5258" y="7944"/>
                    <a:pt x="5341" y="7787"/>
                    <a:pt x="5269" y="7652"/>
                  </a:cubicBezTo>
                  <a:cubicBezTo>
                    <a:pt x="5258" y="7642"/>
                    <a:pt x="5248" y="7642"/>
                    <a:pt x="5237" y="7642"/>
                  </a:cubicBezTo>
                  <a:cubicBezTo>
                    <a:pt x="5237" y="7632"/>
                    <a:pt x="5227" y="7621"/>
                    <a:pt x="5227" y="7611"/>
                  </a:cubicBezTo>
                  <a:cubicBezTo>
                    <a:pt x="5196" y="7579"/>
                    <a:pt x="5206" y="7548"/>
                    <a:pt x="5216" y="7517"/>
                  </a:cubicBezTo>
                  <a:cubicBezTo>
                    <a:pt x="5237" y="7486"/>
                    <a:pt x="5248" y="7444"/>
                    <a:pt x="5237" y="7402"/>
                  </a:cubicBezTo>
                  <a:lnTo>
                    <a:pt x="5248" y="7392"/>
                  </a:lnTo>
                  <a:cubicBezTo>
                    <a:pt x="5258" y="7350"/>
                    <a:pt x="5258" y="7308"/>
                    <a:pt x="5237" y="7267"/>
                  </a:cubicBezTo>
                  <a:lnTo>
                    <a:pt x="5237" y="7225"/>
                  </a:lnTo>
                  <a:cubicBezTo>
                    <a:pt x="5279" y="7090"/>
                    <a:pt x="5362" y="6965"/>
                    <a:pt x="5435" y="6840"/>
                  </a:cubicBezTo>
                  <a:cubicBezTo>
                    <a:pt x="5487" y="6819"/>
                    <a:pt x="5445" y="6757"/>
                    <a:pt x="5487" y="6725"/>
                  </a:cubicBezTo>
                  <a:cubicBezTo>
                    <a:pt x="5508" y="6704"/>
                    <a:pt x="5508" y="6674"/>
                    <a:pt x="5508" y="6642"/>
                  </a:cubicBezTo>
                  <a:lnTo>
                    <a:pt x="5508" y="6632"/>
                  </a:lnTo>
                  <a:lnTo>
                    <a:pt x="5519" y="6632"/>
                  </a:lnTo>
                  <a:cubicBezTo>
                    <a:pt x="5519" y="6600"/>
                    <a:pt x="5529" y="6570"/>
                    <a:pt x="5560" y="6549"/>
                  </a:cubicBezTo>
                  <a:cubicBezTo>
                    <a:pt x="5560" y="6507"/>
                    <a:pt x="5570" y="6455"/>
                    <a:pt x="5612" y="6424"/>
                  </a:cubicBezTo>
                  <a:cubicBezTo>
                    <a:pt x="5612" y="6382"/>
                    <a:pt x="5623" y="6340"/>
                    <a:pt x="5654" y="6299"/>
                  </a:cubicBezTo>
                  <a:cubicBezTo>
                    <a:pt x="5644" y="6236"/>
                    <a:pt x="5685" y="6163"/>
                    <a:pt x="5654" y="6101"/>
                  </a:cubicBezTo>
                  <a:cubicBezTo>
                    <a:pt x="5664" y="6080"/>
                    <a:pt x="5674" y="6059"/>
                    <a:pt x="5695" y="6049"/>
                  </a:cubicBezTo>
                  <a:cubicBezTo>
                    <a:pt x="5706" y="5996"/>
                    <a:pt x="5737" y="5955"/>
                    <a:pt x="5779" y="5924"/>
                  </a:cubicBezTo>
                  <a:cubicBezTo>
                    <a:pt x="5779" y="5903"/>
                    <a:pt x="5789" y="5882"/>
                    <a:pt x="5810" y="5871"/>
                  </a:cubicBezTo>
                  <a:cubicBezTo>
                    <a:pt x="5820" y="5851"/>
                    <a:pt x="5831" y="5841"/>
                    <a:pt x="5831" y="5820"/>
                  </a:cubicBezTo>
                  <a:cubicBezTo>
                    <a:pt x="5914" y="5799"/>
                    <a:pt x="5883" y="5705"/>
                    <a:pt x="5924" y="5663"/>
                  </a:cubicBezTo>
                  <a:lnTo>
                    <a:pt x="5924" y="5632"/>
                  </a:lnTo>
                  <a:lnTo>
                    <a:pt x="5945" y="5632"/>
                  </a:lnTo>
                  <a:lnTo>
                    <a:pt x="5977" y="5476"/>
                  </a:lnTo>
                  <a:cubicBezTo>
                    <a:pt x="5987" y="5466"/>
                    <a:pt x="5998" y="5455"/>
                    <a:pt x="6018" y="5445"/>
                  </a:cubicBezTo>
                  <a:cubicBezTo>
                    <a:pt x="6060" y="5413"/>
                    <a:pt x="6102" y="5383"/>
                    <a:pt x="6112" y="5320"/>
                  </a:cubicBezTo>
                  <a:cubicBezTo>
                    <a:pt x="6102" y="5309"/>
                    <a:pt x="6112" y="5299"/>
                    <a:pt x="6123" y="5299"/>
                  </a:cubicBezTo>
                  <a:cubicBezTo>
                    <a:pt x="6133" y="5278"/>
                    <a:pt x="6143" y="5268"/>
                    <a:pt x="6153" y="5247"/>
                  </a:cubicBezTo>
                  <a:cubicBezTo>
                    <a:pt x="6174" y="5237"/>
                    <a:pt x="6206" y="5226"/>
                    <a:pt x="6206" y="5195"/>
                  </a:cubicBezTo>
                  <a:cubicBezTo>
                    <a:pt x="6248" y="5184"/>
                    <a:pt x="6268" y="5153"/>
                    <a:pt x="6278" y="5112"/>
                  </a:cubicBezTo>
                  <a:cubicBezTo>
                    <a:pt x="6268" y="5101"/>
                    <a:pt x="6268" y="5091"/>
                    <a:pt x="6278" y="5080"/>
                  </a:cubicBezTo>
                  <a:cubicBezTo>
                    <a:pt x="6299" y="5070"/>
                    <a:pt x="6320" y="5059"/>
                    <a:pt x="6320" y="5029"/>
                  </a:cubicBezTo>
                  <a:lnTo>
                    <a:pt x="6320" y="5029"/>
                  </a:lnTo>
                  <a:lnTo>
                    <a:pt x="6310" y="5039"/>
                  </a:lnTo>
                  <a:cubicBezTo>
                    <a:pt x="6352" y="4955"/>
                    <a:pt x="6414" y="4904"/>
                    <a:pt x="6445" y="4820"/>
                  </a:cubicBezTo>
                  <a:cubicBezTo>
                    <a:pt x="6445" y="4809"/>
                    <a:pt x="6445" y="4799"/>
                    <a:pt x="6456" y="4789"/>
                  </a:cubicBezTo>
                  <a:cubicBezTo>
                    <a:pt x="6487" y="4768"/>
                    <a:pt x="6518" y="4747"/>
                    <a:pt x="6528" y="4705"/>
                  </a:cubicBezTo>
                  <a:cubicBezTo>
                    <a:pt x="6570" y="4664"/>
                    <a:pt x="6591" y="4622"/>
                    <a:pt x="6612" y="4580"/>
                  </a:cubicBezTo>
                  <a:cubicBezTo>
                    <a:pt x="6643" y="4560"/>
                    <a:pt x="6643" y="4518"/>
                    <a:pt x="6653" y="4487"/>
                  </a:cubicBezTo>
                  <a:cubicBezTo>
                    <a:pt x="6653" y="4476"/>
                    <a:pt x="6653" y="4466"/>
                    <a:pt x="6664" y="4455"/>
                  </a:cubicBezTo>
                  <a:cubicBezTo>
                    <a:pt x="6685" y="4435"/>
                    <a:pt x="6685" y="4393"/>
                    <a:pt x="6695" y="4372"/>
                  </a:cubicBezTo>
                  <a:cubicBezTo>
                    <a:pt x="6726" y="4351"/>
                    <a:pt x="6726" y="4310"/>
                    <a:pt x="6736" y="4289"/>
                  </a:cubicBezTo>
                  <a:cubicBezTo>
                    <a:pt x="6789" y="4247"/>
                    <a:pt x="6757" y="4185"/>
                    <a:pt x="6789" y="4154"/>
                  </a:cubicBezTo>
                  <a:cubicBezTo>
                    <a:pt x="6778" y="4143"/>
                    <a:pt x="6778" y="4133"/>
                    <a:pt x="6789" y="4122"/>
                  </a:cubicBezTo>
                  <a:cubicBezTo>
                    <a:pt x="6799" y="4101"/>
                    <a:pt x="6810" y="4091"/>
                    <a:pt x="6810" y="4071"/>
                  </a:cubicBezTo>
                  <a:cubicBezTo>
                    <a:pt x="6799" y="4060"/>
                    <a:pt x="6799" y="4060"/>
                    <a:pt x="6799" y="4050"/>
                  </a:cubicBezTo>
                  <a:cubicBezTo>
                    <a:pt x="6820" y="4039"/>
                    <a:pt x="6831" y="4018"/>
                    <a:pt x="6820" y="3997"/>
                  </a:cubicBezTo>
                  <a:cubicBezTo>
                    <a:pt x="6872" y="3872"/>
                    <a:pt x="6924" y="3758"/>
                    <a:pt x="6914" y="3622"/>
                  </a:cubicBezTo>
                  <a:lnTo>
                    <a:pt x="6914" y="3622"/>
                  </a:lnTo>
                  <a:cubicBezTo>
                    <a:pt x="6920" y="3626"/>
                    <a:pt x="6925" y="3627"/>
                    <a:pt x="6930" y="3627"/>
                  </a:cubicBezTo>
                  <a:cubicBezTo>
                    <a:pt x="6941" y="3627"/>
                    <a:pt x="6948" y="3620"/>
                    <a:pt x="6956" y="3613"/>
                  </a:cubicBezTo>
                  <a:lnTo>
                    <a:pt x="6945" y="3613"/>
                  </a:lnTo>
                  <a:cubicBezTo>
                    <a:pt x="7039" y="3488"/>
                    <a:pt x="6914" y="3352"/>
                    <a:pt x="6956" y="3227"/>
                  </a:cubicBezTo>
                  <a:cubicBezTo>
                    <a:pt x="6945" y="3206"/>
                    <a:pt x="6935" y="3185"/>
                    <a:pt x="6956" y="3175"/>
                  </a:cubicBezTo>
                  <a:cubicBezTo>
                    <a:pt x="6914" y="3113"/>
                    <a:pt x="6956" y="3039"/>
                    <a:pt x="6914" y="2988"/>
                  </a:cubicBezTo>
                  <a:cubicBezTo>
                    <a:pt x="6906" y="2980"/>
                    <a:pt x="6899" y="2973"/>
                    <a:pt x="6892" y="2973"/>
                  </a:cubicBezTo>
                  <a:cubicBezTo>
                    <a:pt x="6888" y="2973"/>
                    <a:pt x="6885" y="2974"/>
                    <a:pt x="6882" y="2977"/>
                  </a:cubicBezTo>
                  <a:lnTo>
                    <a:pt x="6882" y="2967"/>
                  </a:lnTo>
                  <a:cubicBezTo>
                    <a:pt x="6851" y="2946"/>
                    <a:pt x="6841" y="2904"/>
                    <a:pt x="6831" y="2873"/>
                  </a:cubicBezTo>
                  <a:lnTo>
                    <a:pt x="6831" y="2852"/>
                  </a:lnTo>
                  <a:cubicBezTo>
                    <a:pt x="6831" y="2831"/>
                    <a:pt x="6831" y="2810"/>
                    <a:pt x="6820" y="2790"/>
                  </a:cubicBezTo>
                  <a:cubicBezTo>
                    <a:pt x="6810" y="2790"/>
                    <a:pt x="6810" y="2780"/>
                    <a:pt x="6799" y="2769"/>
                  </a:cubicBezTo>
                  <a:cubicBezTo>
                    <a:pt x="6799" y="2769"/>
                    <a:pt x="6799" y="2759"/>
                    <a:pt x="6789" y="2759"/>
                  </a:cubicBezTo>
                  <a:cubicBezTo>
                    <a:pt x="6789" y="2738"/>
                    <a:pt x="6778" y="2717"/>
                    <a:pt x="6778" y="2696"/>
                  </a:cubicBezTo>
                  <a:cubicBezTo>
                    <a:pt x="6768" y="2685"/>
                    <a:pt x="6757" y="2665"/>
                    <a:pt x="6747" y="2655"/>
                  </a:cubicBezTo>
                  <a:cubicBezTo>
                    <a:pt x="6726" y="2655"/>
                    <a:pt x="6716" y="2644"/>
                    <a:pt x="6706" y="2644"/>
                  </a:cubicBezTo>
                  <a:cubicBezTo>
                    <a:pt x="6706" y="2634"/>
                    <a:pt x="6695" y="2623"/>
                    <a:pt x="6706" y="2613"/>
                  </a:cubicBezTo>
                  <a:lnTo>
                    <a:pt x="6685" y="2613"/>
                  </a:lnTo>
                  <a:cubicBezTo>
                    <a:pt x="6685" y="2592"/>
                    <a:pt x="6685" y="2581"/>
                    <a:pt x="6674" y="2571"/>
                  </a:cubicBezTo>
                  <a:cubicBezTo>
                    <a:pt x="6612" y="2467"/>
                    <a:pt x="6507" y="2415"/>
                    <a:pt x="6403" y="2363"/>
                  </a:cubicBezTo>
                  <a:cubicBezTo>
                    <a:pt x="6393" y="2331"/>
                    <a:pt x="6352" y="2342"/>
                    <a:pt x="6320" y="2321"/>
                  </a:cubicBezTo>
                  <a:cubicBezTo>
                    <a:pt x="6299" y="2290"/>
                    <a:pt x="6268" y="2290"/>
                    <a:pt x="6237" y="2280"/>
                  </a:cubicBezTo>
                  <a:cubicBezTo>
                    <a:pt x="6174" y="2206"/>
                    <a:pt x="6081" y="2186"/>
                    <a:pt x="5987" y="2186"/>
                  </a:cubicBezTo>
                  <a:lnTo>
                    <a:pt x="5977" y="2196"/>
                  </a:lnTo>
                  <a:lnTo>
                    <a:pt x="5966" y="2196"/>
                  </a:lnTo>
                  <a:cubicBezTo>
                    <a:pt x="5945" y="2196"/>
                    <a:pt x="5935" y="2206"/>
                    <a:pt x="5924" y="2227"/>
                  </a:cubicBezTo>
                  <a:cubicBezTo>
                    <a:pt x="5924" y="2227"/>
                    <a:pt x="5914" y="2227"/>
                    <a:pt x="5914" y="2238"/>
                  </a:cubicBezTo>
                  <a:cubicBezTo>
                    <a:pt x="5904" y="2259"/>
                    <a:pt x="5894" y="2269"/>
                    <a:pt x="5873" y="2280"/>
                  </a:cubicBezTo>
                  <a:cubicBezTo>
                    <a:pt x="5862" y="2301"/>
                    <a:pt x="5852" y="2311"/>
                    <a:pt x="5831" y="2321"/>
                  </a:cubicBezTo>
                  <a:cubicBezTo>
                    <a:pt x="5820" y="2342"/>
                    <a:pt x="5810" y="2352"/>
                    <a:pt x="5789" y="2363"/>
                  </a:cubicBezTo>
                  <a:lnTo>
                    <a:pt x="5789" y="2384"/>
                  </a:lnTo>
                  <a:cubicBezTo>
                    <a:pt x="5779" y="2384"/>
                    <a:pt x="5769" y="2394"/>
                    <a:pt x="5758" y="2394"/>
                  </a:cubicBezTo>
                  <a:cubicBezTo>
                    <a:pt x="5727" y="2436"/>
                    <a:pt x="5674" y="2467"/>
                    <a:pt x="5674" y="2519"/>
                  </a:cubicBezTo>
                  <a:cubicBezTo>
                    <a:pt x="5644" y="2540"/>
                    <a:pt x="5654" y="2592"/>
                    <a:pt x="5623" y="2613"/>
                  </a:cubicBezTo>
                  <a:cubicBezTo>
                    <a:pt x="5623" y="2634"/>
                    <a:pt x="5602" y="2655"/>
                    <a:pt x="5581" y="2655"/>
                  </a:cubicBezTo>
                  <a:cubicBezTo>
                    <a:pt x="5560" y="2706"/>
                    <a:pt x="5540" y="2748"/>
                    <a:pt x="5498" y="2780"/>
                  </a:cubicBezTo>
                  <a:cubicBezTo>
                    <a:pt x="5498" y="2821"/>
                    <a:pt x="5487" y="2852"/>
                    <a:pt x="5456" y="2863"/>
                  </a:cubicBezTo>
                  <a:cubicBezTo>
                    <a:pt x="5456" y="3009"/>
                    <a:pt x="5383" y="3113"/>
                    <a:pt x="5279" y="3206"/>
                  </a:cubicBezTo>
                  <a:cubicBezTo>
                    <a:pt x="5269" y="3258"/>
                    <a:pt x="5279" y="3321"/>
                    <a:pt x="5237" y="3363"/>
                  </a:cubicBezTo>
                  <a:cubicBezTo>
                    <a:pt x="5237" y="3393"/>
                    <a:pt x="5227" y="3414"/>
                    <a:pt x="5227" y="3446"/>
                  </a:cubicBezTo>
                  <a:lnTo>
                    <a:pt x="5196" y="3446"/>
                  </a:lnTo>
                  <a:lnTo>
                    <a:pt x="5196" y="3613"/>
                  </a:lnTo>
                  <a:cubicBezTo>
                    <a:pt x="5186" y="3622"/>
                    <a:pt x="5186" y="3633"/>
                    <a:pt x="5186" y="3643"/>
                  </a:cubicBezTo>
                  <a:cubicBezTo>
                    <a:pt x="5175" y="3654"/>
                    <a:pt x="5165" y="3654"/>
                    <a:pt x="5154" y="3654"/>
                  </a:cubicBezTo>
                  <a:cubicBezTo>
                    <a:pt x="5154" y="3685"/>
                    <a:pt x="5154" y="3706"/>
                    <a:pt x="5165" y="3737"/>
                  </a:cubicBezTo>
                  <a:cubicBezTo>
                    <a:pt x="5154" y="3768"/>
                    <a:pt x="5154" y="3800"/>
                    <a:pt x="5154" y="3821"/>
                  </a:cubicBezTo>
                  <a:cubicBezTo>
                    <a:pt x="5154" y="3842"/>
                    <a:pt x="5144" y="3852"/>
                    <a:pt x="5144" y="3872"/>
                  </a:cubicBezTo>
                  <a:lnTo>
                    <a:pt x="5112" y="3872"/>
                  </a:lnTo>
                  <a:cubicBezTo>
                    <a:pt x="5112" y="3904"/>
                    <a:pt x="5123" y="3925"/>
                    <a:pt x="5123" y="3956"/>
                  </a:cubicBezTo>
                  <a:cubicBezTo>
                    <a:pt x="5102" y="4018"/>
                    <a:pt x="5102" y="4081"/>
                    <a:pt x="5102" y="4143"/>
                  </a:cubicBezTo>
                  <a:cubicBezTo>
                    <a:pt x="5081" y="4143"/>
                    <a:pt x="5071" y="4154"/>
                    <a:pt x="5071" y="4175"/>
                  </a:cubicBezTo>
                  <a:cubicBezTo>
                    <a:pt x="5071" y="4185"/>
                    <a:pt x="5071" y="4196"/>
                    <a:pt x="5061" y="4206"/>
                  </a:cubicBezTo>
                  <a:cubicBezTo>
                    <a:pt x="5040" y="4226"/>
                    <a:pt x="5050" y="4258"/>
                    <a:pt x="5050" y="4289"/>
                  </a:cubicBezTo>
                  <a:cubicBezTo>
                    <a:pt x="5061" y="4289"/>
                    <a:pt x="5061" y="4300"/>
                    <a:pt x="5071" y="4310"/>
                  </a:cubicBezTo>
                  <a:cubicBezTo>
                    <a:pt x="5061" y="4383"/>
                    <a:pt x="5050" y="4455"/>
                    <a:pt x="5071" y="4529"/>
                  </a:cubicBezTo>
                  <a:cubicBezTo>
                    <a:pt x="5061" y="4550"/>
                    <a:pt x="5050" y="4560"/>
                    <a:pt x="5050" y="4570"/>
                  </a:cubicBezTo>
                  <a:lnTo>
                    <a:pt x="5050" y="4799"/>
                  </a:lnTo>
                  <a:cubicBezTo>
                    <a:pt x="5050" y="4820"/>
                    <a:pt x="5061" y="4841"/>
                    <a:pt x="5071" y="4841"/>
                  </a:cubicBezTo>
                  <a:lnTo>
                    <a:pt x="5071" y="5163"/>
                  </a:lnTo>
                  <a:cubicBezTo>
                    <a:pt x="5081" y="5163"/>
                    <a:pt x="5091" y="5174"/>
                    <a:pt x="5112" y="5174"/>
                  </a:cubicBezTo>
                  <a:cubicBezTo>
                    <a:pt x="5112" y="5195"/>
                    <a:pt x="5112" y="5226"/>
                    <a:pt x="5123" y="5247"/>
                  </a:cubicBezTo>
                  <a:cubicBezTo>
                    <a:pt x="5091" y="5288"/>
                    <a:pt x="5112" y="5330"/>
                    <a:pt x="5112" y="5372"/>
                  </a:cubicBezTo>
                  <a:cubicBezTo>
                    <a:pt x="5133" y="5403"/>
                    <a:pt x="5144" y="5434"/>
                    <a:pt x="5154" y="5466"/>
                  </a:cubicBezTo>
                  <a:cubicBezTo>
                    <a:pt x="5165" y="5476"/>
                    <a:pt x="5165" y="5497"/>
                    <a:pt x="5175" y="5517"/>
                  </a:cubicBezTo>
                  <a:cubicBezTo>
                    <a:pt x="5165" y="5528"/>
                    <a:pt x="5165" y="5538"/>
                    <a:pt x="5154" y="5538"/>
                  </a:cubicBezTo>
                  <a:cubicBezTo>
                    <a:pt x="5165" y="5549"/>
                    <a:pt x="5175" y="5549"/>
                    <a:pt x="5186" y="5559"/>
                  </a:cubicBezTo>
                  <a:cubicBezTo>
                    <a:pt x="5186" y="5591"/>
                    <a:pt x="5196" y="5632"/>
                    <a:pt x="5196" y="5674"/>
                  </a:cubicBezTo>
                  <a:cubicBezTo>
                    <a:pt x="5216" y="5695"/>
                    <a:pt x="5227" y="5726"/>
                    <a:pt x="5248" y="5747"/>
                  </a:cubicBezTo>
                  <a:cubicBezTo>
                    <a:pt x="5310" y="5788"/>
                    <a:pt x="5362" y="5892"/>
                    <a:pt x="5373" y="6007"/>
                  </a:cubicBezTo>
                  <a:lnTo>
                    <a:pt x="5404" y="6007"/>
                  </a:lnTo>
                  <a:cubicBezTo>
                    <a:pt x="5415" y="6017"/>
                    <a:pt x="5435" y="6038"/>
                    <a:pt x="5445" y="6059"/>
                  </a:cubicBezTo>
                  <a:cubicBezTo>
                    <a:pt x="5425" y="6121"/>
                    <a:pt x="5466" y="6205"/>
                    <a:pt x="5404" y="6267"/>
                  </a:cubicBezTo>
                  <a:cubicBezTo>
                    <a:pt x="5404" y="6309"/>
                    <a:pt x="5394" y="6350"/>
                    <a:pt x="5362" y="6392"/>
                  </a:cubicBezTo>
                  <a:cubicBezTo>
                    <a:pt x="5373" y="6424"/>
                    <a:pt x="5352" y="6455"/>
                    <a:pt x="5331" y="6475"/>
                  </a:cubicBezTo>
                  <a:cubicBezTo>
                    <a:pt x="5320" y="6528"/>
                    <a:pt x="5310" y="6570"/>
                    <a:pt x="5279" y="6600"/>
                  </a:cubicBezTo>
                  <a:cubicBezTo>
                    <a:pt x="5269" y="6621"/>
                    <a:pt x="5258" y="6632"/>
                    <a:pt x="5237" y="6642"/>
                  </a:cubicBezTo>
                  <a:cubicBezTo>
                    <a:pt x="5237" y="6694"/>
                    <a:pt x="5196" y="6694"/>
                    <a:pt x="5165" y="6715"/>
                  </a:cubicBezTo>
                  <a:cubicBezTo>
                    <a:pt x="5165" y="6704"/>
                    <a:pt x="5154" y="6694"/>
                    <a:pt x="5154" y="6694"/>
                  </a:cubicBezTo>
                  <a:cubicBezTo>
                    <a:pt x="5165" y="6684"/>
                    <a:pt x="5165" y="6684"/>
                    <a:pt x="5165" y="6674"/>
                  </a:cubicBezTo>
                  <a:cubicBezTo>
                    <a:pt x="5175" y="6642"/>
                    <a:pt x="5175" y="6621"/>
                    <a:pt x="5144" y="6600"/>
                  </a:cubicBezTo>
                  <a:cubicBezTo>
                    <a:pt x="5091" y="6517"/>
                    <a:pt x="5165" y="6413"/>
                    <a:pt x="5102" y="6330"/>
                  </a:cubicBezTo>
                  <a:cubicBezTo>
                    <a:pt x="5081" y="6330"/>
                    <a:pt x="5071" y="6320"/>
                    <a:pt x="5061" y="6320"/>
                  </a:cubicBezTo>
                  <a:lnTo>
                    <a:pt x="5061" y="6309"/>
                  </a:lnTo>
                  <a:cubicBezTo>
                    <a:pt x="5008" y="6278"/>
                    <a:pt x="5029" y="6226"/>
                    <a:pt x="5008" y="6184"/>
                  </a:cubicBezTo>
                  <a:cubicBezTo>
                    <a:pt x="5029" y="6121"/>
                    <a:pt x="5050" y="6049"/>
                    <a:pt x="4987" y="5996"/>
                  </a:cubicBezTo>
                  <a:cubicBezTo>
                    <a:pt x="4987" y="5986"/>
                    <a:pt x="4977" y="5976"/>
                    <a:pt x="4966" y="5966"/>
                  </a:cubicBezTo>
                  <a:cubicBezTo>
                    <a:pt x="4966" y="5955"/>
                    <a:pt x="4977" y="5934"/>
                    <a:pt x="4977" y="5924"/>
                  </a:cubicBezTo>
                  <a:lnTo>
                    <a:pt x="4977" y="5892"/>
                  </a:lnTo>
                  <a:lnTo>
                    <a:pt x="4946" y="5862"/>
                  </a:lnTo>
                  <a:cubicBezTo>
                    <a:pt x="4956" y="5851"/>
                    <a:pt x="4946" y="5841"/>
                    <a:pt x="4936" y="5841"/>
                  </a:cubicBezTo>
                  <a:lnTo>
                    <a:pt x="4936" y="5716"/>
                  </a:lnTo>
                  <a:cubicBezTo>
                    <a:pt x="4925" y="5716"/>
                    <a:pt x="4915" y="5705"/>
                    <a:pt x="4904" y="5705"/>
                  </a:cubicBezTo>
                  <a:cubicBezTo>
                    <a:pt x="4904" y="5674"/>
                    <a:pt x="4894" y="5653"/>
                    <a:pt x="4894" y="5632"/>
                  </a:cubicBezTo>
                  <a:lnTo>
                    <a:pt x="4894" y="5549"/>
                  </a:lnTo>
                  <a:lnTo>
                    <a:pt x="4873" y="5549"/>
                  </a:lnTo>
                  <a:lnTo>
                    <a:pt x="4873" y="5538"/>
                  </a:lnTo>
                  <a:cubicBezTo>
                    <a:pt x="4873" y="5487"/>
                    <a:pt x="4894" y="5434"/>
                    <a:pt x="4852" y="5383"/>
                  </a:cubicBezTo>
                  <a:cubicBezTo>
                    <a:pt x="4811" y="5330"/>
                    <a:pt x="4862" y="5258"/>
                    <a:pt x="4811" y="5216"/>
                  </a:cubicBezTo>
                  <a:cubicBezTo>
                    <a:pt x="4800" y="5184"/>
                    <a:pt x="4800" y="5163"/>
                    <a:pt x="4811" y="5133"/>
                  </a:cubicBezTo>
                  <a:cubicBezTo>
                    <a:pt x="4779" y="5018"/>
                    <a:pt x="4800" y="4893"/>
                    <a:pt x="4727" y="4789"/>
                  </a:cubicBezTo>
                  <a:cubicBezTo>
                    <a:pt x="4717" y="4789"/>
                    <a:pt x="4717" y="4779"/>
                    <a:pt x="4727" y="4768"/>
                  </a:cubicBezTo>
                  <a:cubicBezTo>
                    <a:pt x="4696" y="4726"/>
                    <a:pt x="4727" y="4664"/>
                    <a:pt x="4675" y="4633"/>
                  </a:cubicBezTo>
                  <a:cubicBezTo>
                    <a:pt x="4644" y="4580"/>
                    <a:pt x="4696" y="4508"/>
                    <a:pt x="4644" y="4455"/>
                  </a:cubicBezTo>
                  <a:cubicBezTo>
                    <a:pt x="4602" y="4393"/>
                    <a:pt x="4654" y="4310"/>
                    <a:pt x="4602" y="4247"/>
                  </a:cubicBezTo>
                  <a:cubicBezTo>
                    <a:pt x="4592" y="4237"/>
                    <a:pt x="4592" y="4226"/>
                    <a:pt x="4602" y="4216"/>
                  </a:cubicBezTo>
                  <a:cubicBezTo>
                    <a:pt x="4561" y="4164"/>
                    <a:pt x="4612" y="4091"/>
                    <a:pt x="4561" y="4039"/>
                  </a:cubicBezTo>
                  <a:cubicBezTo>
                    <a:pt x="4529" y="4008"/>
                    <a:pt x="4561" y="3946"/>
                    <a:pt x="4508" y="3914"/>
                  </a:cubicBezTo>
                  <a:cubicBezTo>
                    <a:pt x="4478" y="3862"/>
                    <a:pt x="4519" y="3789"/>
                    <a:pt x="4478" y="3737"/>
                  </a:cubicBezTo>
                  <a:cubicBezTo>
                    <a:pt x="4467" y="3706"/>
                    <a:pt x="4467" y="3664"/>
                    <a:pt x="4478" y="3622"/>
                  </a:cubicBezTo>
                  <a:cubicBezTo>
                    <a:pt x="4436" y="3571"/>
                    <a:pt x="4488" y="3498"/>
                    <a:pt x="4436" y="3456"/>
                  </a:cubicBezTo>
                  <a:cubicBezTo>
                    <a:pt x="4394" y="3363"/>
                    <a:pt x="4425" y="3258"/>
                    <a:pt x="4415" y="3164"/>
                  </a:cubicBezTo>
                  <a:cubicBezTo>
                    <a:pt x="4394" y="3164"/>
                    <a:pt x="4383" y="3175"/>
                    <a:pt x="4373" y="3175"/>
                  </a:cubicBezTo>
                  <a:cubicBezTo>
                    <a:pt x="4373" y="3164"/>
                    <a:pt x="4383" y="3164"/>
                    <a:pt x="4394" y="3154"/>
                  </a:cubicBezTo>
                  <a:lnTo>
                    <a:pt x="4394" y="3113"/>
                  </a:lnTo>
                  <a:cubicBezTo>
                    <a:pt x="4415" y="3102"/>
                    <a:pt x="4425" y="3081"/>
                    <a:pt x="4436" y="3060"/>
                  </a:cubicBezTo>
                  <a:lnTo>
                    <a:pt x="4436" y="3071"/>
                  </a:lnTo>
                  <a:cubicBezTo>
                    <a:pt x="4488" y="2998"/>
                    <a:pt x="4436" y="2914"/>
                    <a:pt x="4478" y="2842"/>
                  </a:cubicBezTo>
                  <a:lnTo>
                    <a:pt x="4467" y="2831"/>
                  </a:lnTo>
                  <a:cubicBezTo>
                    <a:pt x="4478" y="2738"/>
                    <a:pt x="4498" y="2644"/>
                    <a:pt x="4519" y="2540"/>
                  </a:cubicBezTo>
                  <a:lnTo>
                    <a:pt x="4508" y="2530"/>
                  </a:lnTo>
                  <a:lnTo>
                    <a:pt x="4519" y="2519"/>
                  </a:lnTo>
                  <a:cubicBezTo>
                    <a:pt x="4550" y="2426"/>
                    <a:pt x="4550" y="2321"/>
                    <a:pt x="4602" y="2227"/>
                  </a:cubicBezTo>
                  <a:cubicBezTo>
                    <a:pt x="4654" y="2176"/>
                    <a:pt x="4602" y="2102"/>
                    <a:pt x="4644" y="2061"/>
                  </a:cubicBezTo>
                  <a:cubicBezTo>
                    <a:pt x="4696" y="1998"/>
                    <a:pt x="4633" y="1915"/>
                    <a:pt x="4686" y="1852"/>
                  </a:cubicBezTo>
                  <a:cubicBezTo>
                    <a:pt x="4686" y="1613"/>
                    <a:pt x="4800" y="1384"/>
                    <a:pt x="4717" y="1144"/>
                  </a:cubicBezTo>
                  <a:lnTo>
                    <a:pt x="4727" y="1144"/>
                  </a:lnTo>
                  <a:cubicBezTo>
                    <a:pt x="4675" y="1072"/>
                    <a:pt x="4748" y="999"/>
                    <a:pt x="4727" y="926"/>
                  </a:cubicBezTo>
                  <a:cubicBezTo>
                    <a:pt x="4686" y="885"/>
                    <a:pt x="4737" y="811"/>
                    <a:pt x="4686" y="760"/>
                  </a:cubicBezTo>
                  <a:cubicBezTo>
                    <a:pt x="4665" y="707"/>
                    <a:pt x="4654" y="645"/>
                    <a:pt x="4602" y="614"/>
                  </a:cubicBezTo>
                  <a:cubicBezTo>
                    <a:pt x="4571" y="593"/>
                    <a:pt x="4571" y="572"/>
                    <a:pt x="4550" y="541"/>
                  </a:cubicBezTo>
                  <a:cubicBezTo>
                    <a:pt x="4550" y="531"/>
                    <a:pt x="4550" y="520"/>
                    <a:pt x="4540" y="510"/>
                  </a:cubicBezTo>
                  <a:lnTo>
                    <a:pt x="4529" y="510"/>
                  </a:lnTo>
                  <a:lnTo>
                    <a:pt x="4529" y="499"/>
                  </a:lnTo>
                  <a:cubicBezTo>
                    <a:pt x="4519" y="406"/>
                    <a:pt x="4457" y="343"/>
                    <a:pt x="4425" y="260"/>
                  </a:cubicBezTo>
                  <a:cubicBezTo>
                    <a:pt x="4404" y="260"/>
                    <a:pt x="4394" y="249"/>
                    <a:pt x="4383" y="218"/>
                  </a:cubicBezTo>
                  <a:cubicBezTo>
                    <a:pt x="4363" y="218"/>
                    <a:pt x="4342" y="207"/>
                    <a:pt x="4332" y="207"/>
                  </a:cubicBezTo>
                  <a:cubicBezTo>
                    <a:pt x="4311" y="156"/>
                    <a:pt x="4248" y="166"/>
                    <a:pt x="4228" y="124"/>
                  </a:cubicBezTo>
                  <a:cubicBezTo>
                    <a:pt x="4220" y="127"/>
                    <a:pt x="4211" y="128"/>
                    <a:pt x="4202" y="128"/>
                  </a:cubicBezTo>
                  <a:cubicBezTo>
                    <a:pt x="4176" y="128"/>
                    <a:pt x="4149" y="116"/>
                    <a:pt x="4133" y="93"/>
                  </a:cubicBezTo>
                  <a:cubicBezTo>
                    <a:pt x="4071" y="62"/>
                    <a:pt x="3999" y="41"/>
                    <a:pt x="3925" y="10"/>
                  </a:cubicBezTo>
                  <a:cubicBezTo>
                    <a:pt x="3899" y="4"/>
                    <a:pt x="3873" y="1"/>
                    <a:pt x="3849"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54" name="Google Shape;554;p14"/>
            <p:cNvPicPr preferRelativeResize="0"/>
            <p:nvPr/>
          </p:nvPicPr>
          <p:blipFill rotWithShape="1">
            <a:blip r:embed="rId3">
              <a:alphaModFix/>
            </a:blip>
            <a:srcRect/>
            <a:stretch/>
          </p:blipFill>
          <p:spPr>
            <a:xfrm>
              <a:off x="7817818" y="3658670"/>
              <a:ext cx="599408" cy="946387"/>
            </a:xfrm>
            <a:prstGeom prst="rect">
              <a:avLst/>
            </a:prstGeom>
            <a:noFill/>
            <a:ln>
              <a:noFill/>
            </a:ln>
          </p:spPr>
        </p:pic>
      </p:grpSp>
      <p:sp>
        <p:nvSpPr>
          <p:cNvPr id="555" name="Google Shape;555;p14"/>
          <p:cNvSpPr/>
          <p:nvPr/>
        </p:nvSpPr>
        <p:spPr>
          <a:xfrm>
            <a:off x="3357962" y="274818"/>
            <a:ext cx="4486092" cy="3779713"/>
          </a:xfrm>
          <a:prstGeom prst="wedgeRoundRectCallout">
            <a:avLst>
              <a:gd name="adj1" fmla="val 51154"/>
              <a:gd name="adj2" fmla="val 59114"/>
              <a:gd name="adj3" fmla="val 16667"/>
            </a:avLst>
          </a:prstGeom>
          <a:solidFill>
            <a:schemeClr val="dk2"/>
          </a:solidFill>
          <a:ln w="28575" cap="flat" cmpd="sng">
            <a:solidFill>
              <a:srgbClr val="FDB008"/>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1" i="0" u="none" strike="noStrike" cap="none" dirty="0" smtClean="0">
                <a:solidFill>
                  <a:srgbClr val="1E4C4A"/>
                </a:solidFill>
                <a:latin typeface="Arial"/>
                <a:ea typeface="Arial"/>
                <a:cs typeface="Arial"/>
                <a:sym typeface="Arial"/>
              </a:rPr>
              <a:t>b. </a:t>
            </a:r>
            <a:r>
              <a:rPr lang="en-US" sz="1800" b="1" i="0" u="none" strike="noStrike" cap="none" dirty="0" err="1" smtClean="0">
                <a:solidFill>
                  <a:srgbClr val="1E4C4A"/>
                </a:solidFill>
                <a:latin typeface="Arial"/>
                <a:ea typeface="Arial"/>
                <a:cs typeface="Arial"/>
                <a:sym typeface="Arial"/>
              </a:rPr>
              <a:t>Biểu</a:t>
            </a:r>
            <a:r>
              <a:rPr lang="en-US" sz="1800" b="1" i="0" u="none" strike="noStrike" cap="none" dirty="0" smtClean="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hiện</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của</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công</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bằng</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là</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không</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phân</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biệt</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đối</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xử</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giữa</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người</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với</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người</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Trong</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các</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quan</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hệ</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pháp</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luật</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đảm</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bảo</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được</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nguyên</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tắc</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như</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nhau</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với</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mọi</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đối</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tượng</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trong</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xã</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hội</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đảm</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bảo</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điều</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kiện</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để</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mỗi</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cá</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nhân</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đều</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tiếp</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cận</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được</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với</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các</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chính</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sách</a:t>
            </a:r>
            <a:r>
              <a:rPr lang="en-US" sz="1800" b="1" i="0" u="none" strike="noStrike" cap="none" dirty="0">
                <a:solidFill>
                  <a:srgbClr val="1E4C4A"/>
                </a:solidFill>
                <a:latin typeface="Arial"/>
                <a:ea typeface="Arial"/>
                <a:cs typeface="Arial"/>
                <a:sym typeface="Arial"/>
              </a:rPr>
              <a:t> an </a:t>
            </a:r>
            <a:r>
              <a:rPr lang="en-US" sz="1800" b="1" i="0" u="none" strike="noStrike" cap="none" dirty="0" err="1">
                <a:solidFill>
                  <a:srgbClr val="1E4C4A"/>
                </a:solidFill>
                <a:latin typeface="Arial"/>
                <a:ea typeface="Arial"/>
                <a:cs typeface="Arial"/>
                <a:sym typeface="Arial"/>
              </a:rPr>
              <a:t>sinh</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phúc</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lợi</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xã</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hội</a:t>
            </a:r>
            <a:r>
              <a:rPr lang="en-US" sz="1800" b="1" i="0" u="none" strike="noStrike" cap="none" dirty="0">
                <a:solidFill>
                  <a:srgbClr val="1E4C4A"/>
                </a:solidFill>
                <a:latin typeface="Arial"/>
                <a:ea typeface="Arial"/>
                <a:cs typeface="Arial"/>
                <a:sym typeface="Arial"/>
              </a:rPr>
              <a:t>.</a:t>
            </a:r>
            <a:endParaRPr sz="1800" b="1" i="0" u="none" strike="noStrike" cap="none" dirty="0">
              <a:solidFill>
                <a:srgbClr val="1E4C4A"/>
              </a:solidFill>
              <a:latin typeface="Arial"/>
              <a:ea typeface="Arial"/>
              <a:cs typeface="Arial"/>
              <a:sym typeface="Arial"/>
            </a:endParaRPr>
          </a:p>
        </p:txBody>
      </p:sp>
      <p:pic>
        <p:nvPicPr>
          <p:cNvPr id="556" name="Google Shape;556;p14" descr="Cute Cartoon Middle School Student Junior High School Student Drawing  Character Elements PNG Images | PSD Free Download - Pikbest"/>
          <p:cNvPicPr preferRelativeResize="0"/>
          <p:nvPr/>
        </p:nvPicPr>
        <p:blipFill rotWithShape="1">
          <a:blip r:embed="rId4">
            <a:alphaModFix/>
          </a:blip>
          <a:srcRect/>
          <a:stretch/>
        </p:blipFill>
        <p:spPr>
          <a:xfrm>
            <a:off x="7493069" y="3411717"/>
            <a:ext cx="1803332" cy="1803332"/>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0"/>
                                        </p:tgtEl>
                                        <p:attrNameLst>
                                          <p:attrName>style.visibility</p:attrName>
                                        </p:attrNameLst>
                                      </p:cBhvr>
                                      <p:to>
                                        <p:strVal val="visible"/>
                                      </p:to>
                                    </p:set>
                                    <p:animEffect transition="in" filter="fade">
                                      <p:cBhvr>
                                        <p:cTn id="7" dur="500"/>
                                        <p:tgtEl>
                                          <p:spTgt spid="5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5"/>
                                        </p:tgtEl>
                                        <p:attrNameLst>
                                          <p:attrName>style.visibility</p:attrName>
                                        </p:attrNameLst>
                                      </p:cBhvr>
                                      <p:to>
                                        <p:strVal val="visible"/>
                                      </p:to>
                                    </p:set>
                                    <p:animEffect transition="in" filter="fade">
                                      <p:cBhvr>
                                        <p:cTn id="12" dur="500"/>
                                        <p:tgtEl>
                                          <p:spTgt spid="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pic>
        <p:nvPicPr>
          <p:cNvPr id="561" name="Google Shape;561;p15" descr="Young student Vectors &amp; Illustrations for Free Download | Freepik"/>
          <p:cNvPicPr preferRelativeResize="0"/>
          <p:nvPr/>
        </p:nvPicPr>
        <p:blipFill rotWithShape="1">
          <a:blip r:embed="rId3">
            <a:alphaModFix/>
          </a:blip>
          <a:srcRect/>
          <a:stretch/>
        </p:blipFill>
        <p:spPr>
          <a:xfrm>
            <a:off x="6277477" y="1381626"/>
            <a:ext cx="3856216" cy="3856216"/>
          </a:xfrm>
          <a:prstGeom prst="rect">
            <a:avLst/>
          </a:prstGeom>
          <a:noFill/>
          <a:ln>
            <a:noFill/>
          </a:ln>
        </p:spPr>
      </p:pic>
      <p:sp>
        <p:nvSpPr>
          <p:cNvPr id="562" name="Google Shape;562;p15"/>
          <p:cNvSpPr/>
          <p:nvPr/>
        </p:nvSpPr>
        <p:spPr>
          <a:xfrm>
            <a:off x="2993146" y="287564"/>
            <a:ext cx="4486092" cy="4239414"/>
          </a:xfrm>
          <a:prstGeom prst="wedgeRoundRectCallout">
            <a:avLst>
              <a:gd name="adj1" fmla="val 59630"/>
              <a:gd name="adj2" fmla="val -4623"/>
              <a:gd name="adj3" fmla="val 16667"/>
            </a:avLst>
          </a:prstGeom>
          <a:solidFill>
            <a:schemeClr val="dk2"/>
          </a:solidFill>
          <a:ln w="28575" cap="flat" cmpd="sng">
            <a:solidFill>
              <a:srgbClr val="FDB008"/>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1" i="0" u="none" strike="noStrike" cap="none" dirty="0" smtClean="0">
                <a:solidFill>
                  <a:srgbClr val="1E4C4A"/>
                </a:solidFill>
                <a:latin typeface="Arial"/>
                <a:ea typeface="Arial"/>
                <a:cs typeface="Arial"/>
                <a:sym typeface="Arial"/>
              </a:rPr>
              <a:t>c. </a:t>
            </a:r>
            <a:r>
              <a:rPr lang="en-US" sz="1800" b="1" dirty="0" smtClean="0">
                <a:solidFill>
                  <a:srgbClr val="1E4C4A"/>
                </a:solidFill>
              </a:rPr>
              <a:t>Ý </a:t>
            </a:r>
            <a:r>
              <a:rPr lang="en-US" sz="1800" b="1" dirty="0" err="1" smtClean="0">
                <a:solidFill>
                  <a:srgbClr val="1E4C4A"/>
                </a:solidFill>
              </a:rPr>
              <a:t>nghĩa</a:t>
            </a:r>
            <a:r>
              <a:rPr lang="en-US" sz="1800" b="1" dirty="0" smtClean="0">
                <a:solidFill>
                  <a:srgbClr val="1E4C4A"/>
                </a:solidFill>
              </a:rPr>
              <a:t>: </a:t>
            </a:r>
            <a:r>
              <a:rPr lang="en-US" sz="1800" b="1" i="0" u="none" strike="noStrike" cap="none" dirty="0" err="1" smtClean="0">
                <a:solidFill>
                  <a:srgbClr val="1E4C4A"/>
                </a:solidFill>
                <a:latin typeface="Arial"/>
                <a:ea typeface="Arial"/>
                <a:cs typeface="Arial"/>
                <a:sym typeface="Arial"/>
              </a:rPr>
              <a:t>Công</a:t>
            </a:r>
            <a:r>
              <a:rPr lang="en-US" sz="1800" b="1" i="0" u="none" strike="noStrike" cap="none" dirty="0" smtClean="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bằng</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giúp</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cho</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mọi</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người</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có</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cơ</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hội</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phát</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triển</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một</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cách</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bình</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đẳng</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với</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nhau</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tạo</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nên</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mối</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quan</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hệ</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tốt</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đẹp</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đoàn</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kết</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giữa</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người</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với</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người</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đem</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lại</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lợi</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ích</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cho</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cá</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nhân</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và</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tập</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thể</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Thiếu</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công</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bằng</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có</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thể</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dẫn</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đến</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mâu</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thuẫn</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bất</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công</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bất</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bình</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đẳng</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trong</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các</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mối</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quan</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hệ</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cá</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nhân</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và</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xã</a:t>
            </a:r>
            <a:r>
              <a:rPr lang="en-US" sz="1800" b="1" i="0" u="none" strike="noStrike" cap="none" dirty="0">
                <a:solidFill>
                  <a:srgbClr val="1E4C4A"/>
                </a:solidFill>
                <a:latin typeface="Arial"/>
                <a:ea typeface="Arial"/>
                <a:cs typeface="Arial"/>
                <a:sym typeface="Arial"/>
              </a:rPr>
              <a:t> </a:t>
            </a:r>
            <a:r>
              <a:rPr lang="en-US" sz="1800" b="1" i="0" u="none" strike="noStrike" cap="none" dirty="0" err="1">
                <a:solidFill>
                  <a:srgbClr val="1E4C4A"/>
                </a:solidFill>
                <a:latin typeface="Arial"/>
                <a:ea typeface="Arial"/>
                <a:cs typeface="Arial"/>
                <a:sym typeface="Arial"/>
              </a:rPr>
              <a:t>hội</a:t>
            </a:r>
            <a:r>
              <a:rPr lang="en-US" sz="1800" b="1" i="0" u="none" strike="noStrike" cap="none" dirty="0">
                <a:solidFill>
                  <a:srgbClr val="1E4C4A"/>
                </a:solidFill>
                <a:latin typeface="Arial"/>
                <a:ea typeface="Arial"/>
                <a:cs typeface="Arial"/>
                <a:sym typeface="Arial"/>
              </a:rPr>
              <a:t>.</a:t>
            </a:r>
            <a:endParaRPr sz="1800" b="1" i="0" u="none" strike="noStrike" cap="none" dirty="0">
              <a:solidFill>
                <a:srgbClr val="1E4C4A"/>
              </a:solidFill>
              <a:latin typeface="Arial"/>
              <a:ea typeface="Arial"/>
              <a:cs typeface="Arial"/>
              <a:sym typeface="Arial"/>
            </a:endParaRPr>
          </a:p>
        </p:txBody>
      </p:sp>
      <p:sp>
        <p:nvSpPr>
          <p:cNvPr id="563" name="Google Shape;563;p15"/>
          <p:cNvSpPr/>
          <p:nvPr/>
        </p:nvSpPr>
        <p:spPr>
          <a:xfrm>
            <a:off x="-419100" y="-247650"/>
            <a:ext cx="1563200" cy="1752600"/>
          </a:xfrm>
          <a:custGeom>
            <a:avLst/>
            <a:gdLst/>
            <a:ahLst/>
            <a:cxnLst/>
            <a:rect l="l" t="t" r="r" b="b"/>
            <a:pathLst>
              <a:path w="62528" h="70104" extrusionOk="0">
                <a:moveTo>
                  <a:pt x="60198" y="0"/>
                </a:moveTo>
                <a:cubicBezTo>
                  <a:pt x="67092" y="17235"/>
                  <a:pt x="57322" y="40214"/>
                  <a:pt x="44196" y="53340"/>
                </a:cubicBezTo>
                <a:cubicBezTo>
                  <a:pt x="33055" y="64481"/>
                  <a:pt x="15756" y="70104"/>
                  <a:pt x="0" y="70104"/>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4" name="Google Shape;564;p15"/>
          <p:cNvSpPr txBox="1"/>
          <p:nvPr/>
        </p:nvSpPr>
        <p:spPr>
          <a:xfrm>
            <a:off x="406399" y="1935521"/>
            <a:ext cx="2434099" cy="170303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1" i="0" u="none" strike="noStrike" cap="none">
                <a:solidFill>
                  <a:srgbClr val="DD0921"/>
                </a:solidFill>
                <a:latin typeface="Arial"/>
                <a:ea typeface="Arial"/>
                <a:cs typeface="Arial"/>
                <a:sym typeface="Arial"/>
              </a:rPr>
              <a:t>Ý nghĩa của công bằng là gì? Thiếu công bằng có tác hại như thế nào?</a:t>
            </a:r>
            <a:endParaRPr sz="1800" b="1" i="0" u="none" strike="noStrike" cap="none">
              <a:solidFill>
                <a:srgbClr val="DD0921"/>
              </a:solidFill>
              <a:latin typeface="Arial"/>
              <a:ea typeface="Arial"/>
              <a:cs typeface="Arial"/>
              <a:sym typeface="Arial"/>
            </a:endParaRPr>
          </a:p>
        </p:txBody>
      </p:sp>
      <p:sp>
        <p:nvSpPr>
          <p:cNvPr id="565" name="Google Shape;565;p15"/>
          <p:cNvSpPr/>
          <p:nvPr/>
        </p:nvSpPr>
        <p:spPr>
          <a:xfrm>
            <a:off x="1296748" y="1185684"/>
            <a:ext cx="653400" cy="653700"/>
          </a:xfrm>
          <a:prstGeom prst="ellipse">
            <a:avLst/>
          </a:prstGeom>
          <a:solidFill>
            <a:srgbClr val="DD09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66" name="Google Shape;566;p15"/>
          <p:cNvGrpSpPr/>
          <p:nvPr/>
        </p:nvGrpSpPr>
        <p:grpSpPr>
          <a:xfrm>
            <a:off x="1340982" y="1088072"/>
            <a:ext cx="545232" cy="695604"/>
            <a:chOff x="3471038" y="3640591"/>
            <a:chExt cx="759694" cy="969214"/>
          </a:xfrm>
        </p:grpSpPr>
        <p:sp>
          <p:nvSpPr>
            <p:cNvPr id="567" name="Google Shape;567;p15"/>
            <p:cNvSpPr/>
            <p:nvPr/>
          </p:nvSpPr>
          <p:spPr>
            <a:xfrm>
              <a:off x="3471038" y="3640591"/>
              <a:ext cx="759694" cy="965924"/>
            </a:xfrm>
            <a:custGeom>
              <a:avLst/>
              <a:gdLst/>
              <a:ahLst/>
              <a:cxnLst/>
              <a:rect l="l" t="t" r="r" b="b"/>
              <a:pathLst>
                <a:path w="14286" h="18165" extrusionOk="0">
                  <a:moveTo>
                    <a:pt x="7778" y="1841"/>
                  </a:moveTo>
                  <a:cubicBezTo>
                    <a:pt x="7768" y="1841"/>
                    <a:pt x="7768" y="1852"/>
                    <a:pt x="7768" y="1852"/>
                  </a:cubicBezTo>
                  <a:lnTo>
                    <a:pt x="7768" y="1841"/>
                  </a:lnTo>
                  <a:close/>
                  <a:moveTo>
                    <a:pt x="7695" y="2206"/>
                  </a:moveTo>
                  <a:cubicBezTo>
                    <a:pt x="7705" y="2206"/>
                    <a:pt x="7705" y="2216"/>
                    <a:pt x="7705" y="2216"/>
                  </a:cubicBezTo>
                  <a:cubicBezTo>
                    <a:pt x="7705" y="2216"/>
                    <a:pt x="7695" y="2216"/>
                    <a:pt x="7695" y="2206"/>
                  </a:cubicBezTo>
                  <a:close/>
                  <a:moveTo>
                    <a:pt x="8101" y="2685"/>
                  </a:moveTo>
                  <a:lnTo>
                    <a:pt x="8101" y="2695"/>
                  </a:lnTo>
                  <a:cubicBezTo>
                    <a:pt x="8101" y="2706"/>
                    <a:pt x="8090" y="2706"/>
                    <a:pt x="8090" y="2706"/>
                  </a:cubicBezTo>
                  <a:cubicBezTo>
                    <a:pt x="8090" y="2706"/>
                    <a:pt x="8101" y="2695"/>
                    <a:pt x="8101" y="2685"/>
                  </a:cubicBezTo>
                  <a:close/>
                  <a:moveTo>
                    <a:pt x="8226" y="3490"/>
                  </a:moveTo>
                  <a:cubicBezTo>
                    <a:pt x="8233" y="3494"/>
                    <a:pt x="8240" y="3500"/>
                    <a:pt x="8247" y="3507"/>
                  </a:cubicBezTo>
                  <a:lnTo>
                    <a:pt x="8236" y="3507"/>
                  </a:lnTo>
                  <a:cubicBezTo>
                    <a:pt x="8236" y="3498"/>
                    <a:pt x="8228" y="3497"/>
                    <a:pt x="8226" y="3490"/>
                  </a:cubicBezTo>
                  <a:close/>
                  <a:moveTo>
                    <a:pt x="8652" y="3694"/>
                  </a:moveTo>
                  <a:lnTo>
                    <a:pt x="8652" y="3694"/>
                  </a:lnTo>
                  <a:cubicBezTo>
                    <a:pt x="8663" y="3705"/>
                    <a:pt x="8663" y="3705"/>
                    <a:pt x="8663" y="3715"/>
                  </a:cubicBezTo>
                  <a:cubicBezTo>
                    <a:pt x="8663" y="3715"/>
                    <a:pt x="8663" y="3705"/>
                    <a:pt x="8652" y="3694"/>
                  </a:cubicBezTo>
                  <a:close/>
                  <a:moveTo>
                    <a:pt x="8476" y="6110"/>
                  </a:moveTo>
                  <a:lnTo>
                    <a:pt x="8476" y="6121"/>
                  </a:lnTo>
                  <a:lnTo>
                    <a:pt x="8465" y="6121"/>
                  </a:lnTo>
                  <a:cubicBezTo>
                    <a:pt x="8465" y="6110"/>
                    <a:pt x="8465" y="6110"/>
                    <a:pt x="8476" y="6110"/>
                  </a:cubicBezTo>
                  <a:close/>
                  <a:moveTo>
                    <a:pt x="10985" y="6735"/>
                  </a:moveTo>
                  <a:cubicBezTo>
                    <a:pt x="10975" y="6745"/>
                    <a:pt x="10964" y="6755"/>
                    <a:pt x="10954" y="6755"/>
                  </a:cubicBezTo>
                  <a:lnTo>
                    <a:pt x="10954" y="6735"/>
                  </a:lnTo>
                  <a:close/>
                  <a:moveTo>
                    <a:pt x="11859" y="6933"/>
                  </a:moveTo>
                  <a:lnTo>
                    <a:pt x="11859" y="6943"/>
                  </a:lnTo>
                  <a:lnTo>
                    <a:pt x="11849" y="6933"/>
                  </a:lnTo>
                  <a:close/>
                  <a:moveTo>
                    <a:pt x="8226" y="7099"/>
                  </a:moveTo>
                  <a:cubicBezTo>
                    <a:pt x="8236" y="7099"/>
                    <a:pt x="8236" y="7099"/>
                    <a:pt x="8236" y="7109"/>
                  </a:cubicBezTo>
                  <a:lnTo>
                    <a:pt x="8226" y="7099"/>
                  </a:lnTo>
                  <a:close/>
                  <a:moveTo>
                    <a:pt x="8382" y="7433"/>
                  </a:moveTo>
                  <a:cubicBezTo>
                    <a:pt x="8382" y="7433"/>
                    <a:pt x="8382" y="7443"/>
                    <a:pt x="8393" y="7453"/>
                  </a:cubicBezTo>
                  <a:lnTo>
                    <a:pt x="8382" y="7453"/>
                  </a:lnTo>
                  <a:lnTo>
                    <a:pt x="8382" y="7433"/>
                  </a:lnTo>
                  <a:close/>
                  <a:moveTo>
                    <a:pt x="10600" y="7942"/>
                  </a:moveTo>
                  <a:lnTo>
                    <a:pt x="10600" y="7953"/>
                  </a:lnTo>
                  <a:lnTo>
                    <a:pt x="10589" y="7942"/>
                  </a:lnTo>
                  <a:close/>
                  <a:moveTo>
                    <a:pt x="6237" y="9994"/>
                  </a:moveTo>
                  <a:cubicBezTo>
                    <a:pt x="6237" y="9994"/>
                    <a:pt x="6237" y="10004"/>
                    <a:pt x="6227" y="10004"/>
                  </a:cubicBezTo>
                  <a:lnTo>
                    <a:pt x="6237" y="9994"/>
                  </a:lnTo>
                  <a:close/>
                  <a:moveTo>
                    <a:pt x="1708" y="10233"/>
                  </a:moveTo>
                  <a:lnTo>
                    <a:pt x="1708" y="10233"/>
                  </a:lnTo>
                  <a:cubicBezTo>
                    <a:pt x="1697" y="10254"/>
                    <a:pt x="1697" y="10265"/>
                    <a:pt x="1687" y="10285"/>
                  </a:cubicBezTo>
                  <a:lnTo>
                    <a:pt x="1676" y="10285"/>
                  </a:lnTo>
                  <a:cubicBezTo>
                    <a:pt x="1687" y="10265"/>
                    <a:pt x="1697" y="10244"/>
                    <a:pt x="1708" y="10233"/>
                  </a:cubicBezTo>
                  <a:close/>
                  <a:moveTo>
                    <a:pt x="2447" y="10431"/>
                  </a:moveTo>
                  <a:lnTo>
                    <a:pt x="2437" y="10441"/>
                  </a:lnTo>
                  <a:lnTo>
                    <a:pt x="2437" y="10431"/>
                  </a:lnTo>
                  <a:close/>
                  <a:moveTo>
                    <a:pt x="4955" y="10688"/>
                  </a:moveTo>
                  <a:cubicBezTo>
                    <a:pt x="4959" y="10688"/>
                    <a:pt x="4963" y="10689"/>
                    <a:pt x="4967" y="10691"/>
                  </a:cubicBezTo>
                  <a:cubicBezTo>
                    <a:pt x="4977" y="10691"/>
                    <a:pt x="4987" y="10691"/>
                    <a:pt x="4987" y="10702"/>
                  </a:cubicBezTo>
                  <a:cubicBezTo>
                    <a:pt x="4957" y="10702"/>
                    <a:pt x="4936" y="10712"/>
                    <a:pt x="4915" y="10712"/>
                  </a:cubicBezTo>
                  <a:cubicBezTo>
                    <a:pt x="4923" y="10704"/>
                    <a:pt x="4938" y="10688"/>
                    <a:pt x="4955" y="10688"/>
                  </a:cubicBezTo>
                  <a:close/>
                  <a:moveTo>
                    <a:pt x="7968" y="1"/>
                  </a:moveTo>
                  <a:cubicBezTo>
                    <a:pt x="7954" y="1"/>
                    <a:pt x="7940" y="3"/>
                    <a:pt x="7924" y="8"/>
                  </a:cubicBezTo>
                  <a:cubicBezTo>
                    <a:pt x="7789" y="50"/>
                    <a:pt x="7789" y="207"/>
                    <a:pt x="7799" y="332"/>
                  </a:cubicBezTo>
                  <a:cubicBezTo>
                    <a:pt x="7799" y="404"/>
                    <a:pt x="7768" y="487"/>
                    <a:pt x="7830" y="550"/>
                  </a:cubicBezTo>
                  <a:cubicBezTo>
                    <a:pt x="7830" y="571"/>
                    <a:pt x="7819" y="591"/>
                    <a:pt x="7819" y="612"/>
                  </a:cubicBezTo>
                  <a:cubicBezTo>
                    <a:pt x="7809" y="623"/>
                    <a:pt x="7789" y="644"/>
                    <a:pt x="7789" y="675"/>
                  </a:cubicBezTo>
                  <a:lnTo>
                    <a:pt x="7778" y="675"/>
                  </a:lnTo>
                  <a:cubicBezTo>
                    <a:pt x="7685" y="727"/>
                    <a:pt x="7643" y="821"/>
                    <a:pt x="7653" y="935"/>
                  </a:cubicBezTo>
                  <a:cubicBezTo>
                    <a:pt x="7653" y="977"/>
                    <a:pt x="7653" y="1019"/>
                    <a:pt x="7643" y="1050"/>
                  </a:cubicBezTo>
                  <a:cubicBezTo>
                    <a:pt x="7622" y="1060"/>
                    <a:pt x="7601" y="1070"/>
                    <a:pt x="7590" y="1091"/>
                  </a:cubicBezTo>
                  <a:lnTo>
                    <a:pt x="7590" y="1081"/>
                  </a:lnTo>
                  <a:lnTo>
                    <a:pt x="7590" y="1081"/>
                  </a:lnTo>
                  <a:cubicBezTo>
                    <a:pt x="7507" y="1299"/>
                    <a:pt x="7611" y="1529"/>
                    <a:pt x="7528" y="1748"/>
                  </a:cubicBezTo>
                  <a:cubicBezTo>
                    <a:pt x="7539" y="1758"/>
                    <a:pt x="7528" y="1778"/>
                    <a:pt x="7528" y="1789"/>
                  </a:cubicBezTo>
                  <a:cubicBezTo>
                    <a:pt x="7497" y="1831"/>
                    <a:pt x="7497" y="1862"/>
                    <a:pt x="7518" y="1903"/>
                  </a:cubicBezTo>
                  <a:cubicBezTo>
                    <a:pt x="7507" y="1903"/>
                    <a:pt x="7486" y="1903"/>
                    <a:pt x="7465" y="1914"/>
                  </a:cubicBezTo>
                  <a:cubicBezTo>
                    <a:pt x="7455" y="1935"/>
                    <a:pt x="7435" y="1956"/>
                    <a:pt x="7424" y="1977"/>
                  </a:cubicBezTo>
                  <a:cubicBezTo>
                    <a:pt x="7414" y="2039"/>
                    <a:pt x="7403" y="2102"/>
                    <a:pt x="7351" y="2143"/>
                  </a:cubicBezTo>
                  <a:cubicBezTo>
                    <a:pt x="7351" y="2164"/>
                    <a:pt x="7341" y="2174"/>
                    <a:pt x="7341" y="2195"/>
                  </a:cubicBezTo>
                  <a:cubicBezTo>
                    <a:pt x="7320" y="2195"/>
                    <a:pt x="7310" y="2206"/>
                    <a:pt x="7289" y="2206"/>
                  </a:cubicBezTo>
                  <a:cubicBezTo>
                    <a:pt x="7278" y="2227"/>
                    <a:pt x="7257" y="2247"/>
                    <a:pt x="7236" y="2268"/>
                  </a:cubicBezTo>
                  <a:cubicBezTo>
                    <a:pt x="7236" y="2320"/>
                    <a:pt x="7226" y="2362"/>
                    <a:pt x="7174" y="2382"/>
                  </a:cubicBezTo>
                  <a:lnTo>
                    <a:pt x="7174" y="2435"/>
                  </a:lnTo>
                  <a:cubicBezTo>
                    <a:pt x="7153" y="2445"/>
                    <a:pt x="7143" y="2445"/>
                    <a:pt x="7122" y="2456"/>
                  </a:cubicBezTo>
                  <a:cubicBezTo>
                    <a:pt x="7111" y="2497"/>
                    <a:pt x="7101" y="2539"/>
                    <a:pt x="7060" y="2570"/>
                  </a:cubicBezTo>
                  <a:cubicBezTo>
                    <a:pt x="7060" y="2601"/>
                    <a:pt x="7060" y="2643"/>
                    <a:pt x="7049" y="2674"/>
                  </a:cubicBezTo>
                  <a:cubicBezTo>
                    <a:pt x="7039" y="2685"/>
                    <a:pt x="7018" y="2685"/>
                    <a:pt x="7007" y="2685"/>
                  </a:cubicBezTo>
                  <a:cubicBezTo>
                    <a:pt x="6987" y="2747"/>
                    <a:pt x="6997" y="2820"/>
                    <a:pt x="6935" y="2851"/>
                  </a:cubicBezTo>
                  <a:cubicBezTo>
                    <a:pt x="6914" y="2872"/>
                    <a:pt x="6903" y="2893"/>
                    <a:pt x="6882" y="2914"/>
                  </a:cubicBezTo>
                  <a:lnTo>
                    <a:pt x="6882" y="2965"/>
                  </a:lnTo>
                  <a:cubicBezTo>
                    <a:pt x="6872" y="2965"/>
                    <a:pt x="6862" y="2976"/>
                    <a:pt x="6852" y="2986"/>
                  </a:cubicBezTo>
                  <a:cubicBezTo>
                    <a:pt x="6852" y="3007"/>
                    <a:pt x="6841" y="3018"/>
                    <a:pt x="6841" y="3028"/>
                  </a:cubicBezTo>
                  <a:cubicBezTo>
                    <a:pt x="6831" y="3028"/>
                    <a:pt x="6831" y="3039"/>
                    <a:pt x="6820" y="3039"/>
                  </a:cubicBezTo>
                  <a:lnTo>
                    <a:pt x="6820" y="3060"/>
                  </a:lnTo>
                  <a:cubicBezTo>
                    <a:pt x="6820" y="3070"/>
                    <a:pt x="6810" y="3080"/>
                    <a:pt x="6799" y="3080"/>
                  </a:cubicBezTo>
                  <a:cubicBezTo>
                    <a:pt x="6799" y="3101"/>
                    <a:pt x="6789" y="3122"/>
                    <a:pt x="6778" y="3143"/>
                  </a:cubicBezTo>
                  <a:cubicBezTo>
                    <a:pt x="6778" y="3153"/>
                    <a:pt x="6768" y="3153"/>
                    <a:pt x="6757" y="3153"/>
                  </a:cubicBezTo>
                  <a:lnTo>
                    <a:pt x="6757" y="3174"/>
                  </a:lnTo>
                  <a:cubicBezTo>
                    <a:pt x="6747" y="3194"/>
                    <a:pt x="6737" y="3215"/>
                    <a:pt x="6727" y="3247"/>
                  </a:cubicBezTo>
                  <a:cubicBezTo>
                    <a:pt x="6706" y="3299"/>
                    <a:pt x="6664" y="3340"/>
                    <a:pt x="6643" y="3403"/>
                  </a:cubicBezTo>
                  <a:cubicBezTo>
                    <a:pt x="6643" y="3414"/>
                    <a:pt x="6643" y="3434"/>
                    <a:pt x="6633" y="3444"/>
                  </a:cubicBezTo>
                  <a:cubicBezTo>
                    <a:pt x="6623" y="3465"/>
                    <a:pt x="6602" y="3486"/>
                    <a:pt x="6591" y="3507"/>
                  </a:cubicBezTo>
                  <a:cubicBezTo>
                    <a:pt x="6549" y="3538"/>
                    <a:pt x="6560" y="3590"/>
                    <a:pt x="6528" y="3622"/>
                  </a:cubicBezTo>
                  <a:cubicBezTo>
                    <a:pt x="6487" y="3653"/>
                    <a:pt x="6498" y="3715"/>
                    <a:pt x="6466" y="3747"/>
                  </a:cubicBezTo>
                  <a:cubicBezTo>
                    <a:pt x="6435" y="3778"/>
                    <a:pt x="6435" y="3809"/>
                    <a:pt x="6456" y="3840"/>
                  </a:cubicBezTo>
                  <a:cubicBezTo>
                    <a:pt x="6435" y="3840"/>
                    <a:pt x="6414" y="3851"/>
                    <a:pt x="6403" y="3872"/>
                  </a:cubicBezTo>
                  <a:cubicBezTo>
                    <a:pt x="6414" y="3892"/>
                    <a:pt x="6403" y="3902"/>
                    <a:pt x="6403" y="3923"/>
                  </a:cubicBezTo>
                  <a:cubicBezTo>
                    <a:pt x="6383" y="3944"/>
                    <a:pt x="6373" y="3965"/>
                    <a:pt x="6383" y="3997"/>
                  </a:cubicBezTo>
                  <a:lnTo>
                    <a:pt x="6383" y="4027"/>
                  </a:lnTo>
                  <a:cubicBezTo>
                    <a:pt x="6373" y="4048"/>
                    <a:pt x="6352" y="4069"/>
                    <a:pt x="6341" y="4090"/>
                  </a:cubicBezTo>
                  <a:cubicBezTo>
                    <a:pt x="6320" y="4101"/>
                    <a:pt x="6310" y="4111"/>
                    <a:pt x="6289" y="4111"/>
                  </a:cubicBezTo>
                  <a:cubicBezTo>
                    <a:pt x="6289" y="4152"/>
                    <a:pt x="6279" y="4184"/>
                    <a:pt x="6279" y="4215"/>
                  </a:cubicBezTo>
                  <a:lnTo>
                    <a:pt x="6299" y="4215"/>
                  </a:lnTo>
                  <a:cubicBezTo>
                    <a:pt x="6269" y="4288"/>
                    <a:pt x="6299" y="4392"/>
                    <a:pt x="6227" y="4455"/>
                  </a:cubicBezTo>
                  <a:cubicBezTo>
                    <a:pt x="6227" y="4517"/>
                    <a:pt x="6227" y="4580"/>
                    <a:pt x="6174" y="4631"/>
                  </a:cubicBezTo>
                  <a:lnTo>
                    <a:pt x="6174" y="4913"/>
                  </a:lnTo>
                  <a:cubicBezTo>
                    <a:pt x="6154" y="4934"/>
                    <a:pt x="6144" y="4955"/>
                    <a:pt x="6144" y="4985"/>
                  </a:cubicBezTo>
                  <a:cubicBezTo>
                    <a:pt x="6154" y="5184"/>
                    <a:pt x="6112" y="5381"/>
                    <a:pt x="6164" y="5579"/>
                  </a:cubicBezTo>
                  <a:cubicBezTo>
                    <a:pt x="6174" y="5589"/>
                    <a:pt x="6174" y="5600"/>
                    <a:pt x="6174" y="5621"/>
                  </a:cubicBezTo>
                  <a:cubicBezTo>
                    <a:pt x="6174" y="5644"/>
                    <a:pt x="6186" y="5656"/>
                    <a:pt x="6201" y="5656"/>
                  </a:cubicBezTo>
                  <a:cubicBezTo>
                    <a:pt x="6206" y="5656"/>
                    <a:pt x="6211" y="5654"/>
                    <a:pt x="6216" y="5652"/>
                  </a:cubicBezTo>
                  <a:cubicBezTo>
                    <a:pt x="6227" y="5663"/>
                    <a:pt x="6227" y="5673"/>
                    <a:pt x="6227" y="5673"/>
                  </a:cubicBezTo>
                  <a:cubicBezTo>
                    <a:pt x="6216" y="5683"/>
                    <a:pt x="6206" y="5704"/>
                    <a:pt x="6206" y="5714"/>
                  </a:cubicBezTo>
                  <a:cubicBezTo>
                    <a:pt x="6195" y="5746"/>
                    <a:pt x="6195" y="5787"/>
                    <a:pt x="6227" y="5808"/>
                  </a:cubicBezTo>
                  <a:cubicBezTo>
                    <a:pt x="6279" y="5860"/>
                    <a:pt x="6227" y="5943"/>
                    <a:pt x="6299" y="5985"/>
                  </a:cubicBezTo>
                  <a:cubicBezTo>
                    <a:pt x="6320" y="6027"/>
                    <a:pt x="6310" y="6079"/>
                    <a:pt x="6362" y="6100"/>
                  </a:cubicBezTo>
                  <a:lnTo>
                    <a:pt x="6352" y="6100"/>
                  </a:lnTo>
                  <a:cubicBezTo>
                    <a:pt x="6362" y="6110"/>
                    <a:pt x="6373" y="6121"/>
                    <a:pt x="6393" y="6131"/>
                  </a:cubicBezTo>
                  <a:cubicBezTo>
                    <a:pt x="6383" y="6141"/>
                    <a:pt x="6383" y="6151"/>
                    <a:pt x="6393" y="6162"/>
                  </a:cubicBezTo>
                  <a:cubicBezTo>
                    <a:pt x="6403" y="6183"/>
                    <a:pt x="6414" y="6193"/>
                    <a:pt x="6414" y="6214"/>
                  </a:cubicBezTo>
                  <a:cubicBezTo>
                    <a:pt x="6424" y="6246"/>
                    <a:pt x="6445" y="6266"/>
                    <a:pt x="6466" y="6287"/>
                  </a:cubicBezTo>
                  <a:cubicBezTo>
                    <a:pt x="6487" y="6308"/>
                    <a:pt x="6498" y="6329"/>
                    <a:pt x="6518" y="6350"/>
                  </a:cubicBezTo>
                  <a:cubicBezTo>
                    <a:pt x="6560" y="6381"/>
                    <a:pt x="6549" y="6433"/>
                    <a:pt x="6591" y="6464"/>
                  </a:cubicBezTo>
                  <a:cubicBezTo>
                    <a:pt x="6602" y="6485"/>
                    <a:pt x="6612" y="6505"/>
                    <a:pt x="6633" y="6516"/>
                  </a:cubicBezTo>
                  <a:cubicBezTo>
                    <a:pt x="6643" y="6526"/>
                    <a:pt x="6653" y="6547"/>
                    <a:pt x="6643" y="6558"/>
                  </a:cubicBezTo>
                  <a:cubicBezTo>
                    <a:pt x="6653" y="6600"/>
                    <a:pt x="6674" y="6620"/>
                    <a:pt x="6706" y="6641"/>
                  </a:cubicBezTo>
                  <a:cubicBezTo>
                    <a:pt x="6716" y="6662"/>
                    <a:pt x="6737" y="6683"/>
                    <a:pt x="6768" y="6693"/>
                  </a:cubicBezTo>
                  <a:cubicBezTo>
                    <a:pt x="6778" y="6725"/>
                    <a:pt x="6799" y="6745"/>
                    <a:pt x="6820" y="6755"/>
                  </a:cubicBezTo>
                  <a:lnTo>
                    <a:pt x="6882" y="6818"/>
                  </a:lnTo>
                  <a:cubicBezTo>
                    <a:pt x="6893" y="6839"/>
                    <a:pt x="6914" y="6860"/>
                    <a:pt x="6935" y="6880"/>
                  </a:cubicBezTo>
                  <a:cubicBezTo>
                    <a:pt x="6956" y="6901"/>
                    <a:pt x="6977" y="6922"/>
                    <a:pt x="6997" y="6933"/>
                  </a:cubicBezTo>
                  <a:lnTo>
                    <a:pt x="7060" y="6995"/>
                  </a:lnTo>
                  <a:cubicBezTo>
                    <a:pt x="7079" y="7015"/>
                    <a:pt x="7104" y="7022"/>
                    <a:pt x="7127" y="7022"/>
                  </a:cubicBezTo>
                  <a:cubicBezTo>
                    <a:pt x="7140" y="7022"/>
                    <a:pt x="7152" y="7020"/>
                    <a:pt x="7164" y="7016"/>
                  </a:cubicBezTo>
                  <a:cubicBezTo>
                    <a:pt x="7174" y="7026"/>
                    <a:pt x="7174" y="7037"/>
                    <a:pt x="7174" y="7058"/>
                  </a:cubicBezTo>
                  <a:cubicBezTo>
                    <a:pt x="7257" y="7068"/>
                    <a:pt x="7310" y="7109"/>
                    <a:pt x="7351" y="7172"/>
                  </a:cubicBezTo>
                  <a:lnTo>
                    <a:pt x="7414" y="7172"/>
                  </a:lnTo>
                  <a:cubicBezTo>
                    <a:pt x="7424" y="7183"/>
                    <a:pt x="7445" y="7183"/>
                    <a:pt x="7465" y="7183"/>
                  </a:cubicBezTo>
                  <a:cubicBezTo>
                    <a:pt x="7465" y="7193"/>
                    <a:pt x="7476" y="7214"/>
                    <a:pt x="7486" y="7224"/>
                  </a:cubicBezTo>
                  <a:cubicBezTo>
                    <a:pt x="7507" y="7224"/>
                    <a:pt x="7518" y="7234"/>
                    <a:pt x="7539" y="7245"/>
                  </a:cubicBezTo>
                  <a:lnTo>
                    <a:pt x="7539" y="7214"/>
                  </a:lnTo>
                  <a:cubicBezTo>
                    <a:pt x="7560" y="7224"/>
                    <a:pt x="7570" y="7224"/>
                    <a:pt x="7580" y="7234"/>
                  </a:cubicBezTo>
                  <a:cubicBezTo>
                    <a:pt x="7590" y="7245"/>
                    <a:pt x="7601" y="7266"/>
                    <a:pt x="7601" y="7287"/>
                  </a:cubicBezTo>
                  <a:cubicBezTo>
                    <a:pt x="7653" y="7297"/>
                    <a:pt x="7726" y="7287"/>
                    <a:pt x="7778" y="7338"/>
                  </a:cubicBezTo>
                  <a:cubicBezTo>
                    <a:pt x="7819" y="7338"/>
                    <a:pt x="7861" y="7349"/>
                    <a:pt x="7893" y="7391"/>
                  </a:cubicBezTo>
                  <a:lnTo>
                    <a:pt x="7944" y="7391"/>
                  </a:lnTo>
                  <a:cubicBezTo>
                    <a:pt x="7976" y="7422"/>
                    <a:pt x="8049" y="7412"/>
                    <a:pt x="8059" y="7474"/>
                  </a:cubicBezTo>
                  <a:cubicBezTo>
                    <a:pt x="8111" y="7495"/>
                    <a:pt x="8111" y="7537"/>
                    <a:pt x="8122" y="7588"/>
                  </a:cubicBezTo>
                  <a:lnTo>
                    <a:pt x="8184" y="7588"/>
                  </a:lnTo>
                  <a:lnTo>
                    <a:pt x="8184" y="7641"/>
                  </a:lnTo>
                  <a:lnTo>
                    <a:pt x="8205" y="7641"/>
                  </a:lnTo>
                  <a:lnTo>
                    <a:pt x="8205" y="7651"/>
                  </a:lnTo>
                  <a:cubicBezTo>
                    <a:pt x="8215" y="7682"/>
                    <a:pt x="8215" y="7703"/>
                    <a:pt x="8226" y="7724"/>
                  </a:cubicBezTo>
                  <a:cubicBezTo>
                    <a:pt x="8236" y="7755"/>
                    <a:pt x="8236" y="7776"/>
                    <a:pt x="8247" y="7797"/>
                  </a:cubicBezTo>
                  <a:lnTo>
                    <a:pt x="8247" y="7817"/>
                  </a:lnTo>
                  <a:lnTo>
                    <a:pt x="8257" y="7817"/>
                  </a:lnTo>
                  <a:cubicBezTo>
                    <a:pt x="8257" y="7838"/>
                    <a:pt x="8268" y="7859"/>
                    <a:pt x="8268" y="7891"/>
                  </a:cubicBezTo>
                  <a:cubicBezTo>
                    <a:pt x="8288" y="7984"/>
                    <a:pt x="8236" y="8088"/>
                    <a:pt x="8309" y="8182"/>
                  </a:cubicBezTo>
                  <a:cubicBezTo>
                    <a:pt x="8351" y="8224"/>
                    <a:pt x="8340" y="8255"/>
                    <a:pt x="8298" y="8296"/>
                  </a:cubicBezTo>
                  <a:cubicBezTo>
                    <a:pt x="8257" y="8432"/>
                    <a:pt x="8247" y="8578"/>
                    <a:pt x="8309" y="8713"/>
                  </a:cubicBezTo>
                  <a:cubicBezTo>
                    <a:pt x="8319" y="8744"/>
                    <a:pt x="8319" y="8786"/>
                    <a:pt x="8298" y="8817"/>
                  </a:cubicBezTo>
                  <a:cubicBezTo>
                    <a:pt x="8319" y="8849"/>
                    <a:pt x="8330" y="8890"/>
                    <a:pt x="8351" y="8921"/>
                  </a:cubicBezTo>
                  <a:cubicBezTo>
                    <a:pt x="8351" y="8921"/>
                    <a:pt x="8361" y="8921"/>
                    <a:pt x="8361" y="8932"/>
                  </a:cubicBezTo>
                  <a:lnTo>
                    <a:pt x="8361" y="9004"/>
                  </a:lnTo>
                  <a:cubicBezTo>
                    <a:pt x="8382" y="9004"/>
                    <a:pt x="8393" y="9015"/>
                    <a:pt x="8403" y="9015"/>
                  </a:cubicBezTo>
                  <a:cubicBezTo>
                    <a:pt x="8393" y="9099"/>
                    <a:pt x="8403" y="9171"/>
                    <a:pt x="8423" y="9244"/>
                  </a:cubicBezTo>
                  <a:lnTo>
                    <a:pt x="8423" y="10420"/>
                  </a:lnTo>
                  <a:cubicBezTo>
                    <a:pt x="8476" y="10566"/>
                    <a:pt x="8476" y="10702"/>
                    <a:pt x="8423" y="10848"/>
                  </a:cubicBezTo>
                  <a:lnTo>
                    <a:pt x="8423" y="11607"/>
                  </a:lnTo>
                  <a:cubicBezTo>
                    <a:pt x="8393" y="11702"/>
                    <a:pt x="8382" y="11795"/>
                    <a:pt x="8403" y="11889"/>
                  </a:cubicBezTo>
                  <a:cubicBezTo>
                    <a:pt x="8393" y="11899"/>
                    <a:pt x="8382" y="11910"/>
                    <a:pt x="8361" y="11910"/>
                  </a:cubicBezTo>
                  <a:cubicBezTo>
                    <a:pt x="8361" y="12014"/>
                    <a:pt x="8361" y="12107"/>
                    <a:pt x="8351" y="12201"/>
                  </a:cubicBezTo>
                  <a:cubicBezTo>
                    <a:pt x="8351" y="12222"/>
                    <a:pt x="8340" y="12232"/>
                    <a:pt x="8309" y="12232"/>
                  </a:cubicBezTo>
                  <a:cubicBezTo>
                    <a:pt x="8257" y="12201"/>
                    <a:pt x="8236" y="12149"/>
                    <a:pt x="8236" y="12086"/>
                  </a:cubicBezTo>
                  <a:cubicBezTo>
                    <a:pt x="8184" y="12066"/>
                    <a:pt x="8174" y="12024"/>
                    <a:pt x="8164" y="11972"/>
                  </a:cubicBezTo>
                  <a:cubicBezTo>
                    <a:pt x="8132" y="11961"/>
                    <a:pt x="8122" y="11941"/>
                    <a:pt x="8122" y="11899"/>
                  </a:cubicBezTo>
                  <a:lnTo>
                    <a:pt x="8080" y="11899"/>
                  </a:lnTo>
                  <a:lnTo>
                    <a:pt x="8049" y="11806"/>
                  </a:lnTo>
                  <a:cubicBezTo>
                    <a:pt x="8018" y="11785"/>
                    <a:pt x="8007" y="11764"/>
                    <a:pt x="8007" y="11732"/>
                  </a:cubicBezTo>
                  <a:cubicBezTo>
                    <a:pt x="7914" y="11639"/>
                    <a:pt x="7809" y="11556"/>
                    <a:pt x="7747" y="11452"/>
                  </a:cubicBezTo>
                  <a:cubicBezTo>
                    <a:pt x="7715" y="11441"/>
                    <a:pt x="7705" y="11410"/>
                    <a:pt x="7695" y="11378"/>
                  </a:cubicBezTo>
                  <a:lnTo>
                    <a:pt x="7674" y="11378"/>
                  </a:lnTo>
                  <a:cubicBezTo>
                    <a:pt x="7674" y="11358"/>
                    <a:pt x="7664" y="11337"/>
                    <a:pt x="7643" y="11316"/>
                  </a:cubicBezTo>
                  <a:cubicBezTo>
                    <a:pt x="7611" y="11285"/>
                    <a:pt x="7622" y="11223"/>
                    <a:pt x="7580" y="11202"/>
                  </a:cubicBezTo>
                  <a:cubicBezTo>
                    <a:pt x="7570" y="11170"/>
                    <a:pt x="7549" y="11160"/>
                    <a:pt x="7518" y="11149"/>
                  </a:cubicBezTo>
                  <a:cubicBezTo>
                    <a:pt x="7507" y="11118"/>
                    <a:pt x="7486" y="11098"/>
                    <a:pt x="7455" y="11087"/>
                  </a:cubicBezTo>
                  <a:cubicBezTo>
                    <a:pt x="7414" y="11024"/>
                    <a:pt x="7351" y="11003"/>
                    <a:pt x="7289" y="10962"/>
                  </a:cubicBezTo>
                  <a:cubicBezTo>
                    <a:pt x="7268" y="10920"/>
                    <a:pt x="7206" y="10941"/>
                    <a:pt x="7174" y="10899"/>
                  </a:cubicBezTo>
                  <a:cubicBezTo>
                    <a:pt x="7153" y="10879"/>
                    <a:pt x="7132" y="10858"/>
                    <a:pt x="7101" y="10848"/>
                  </a:cubicBezTo>
                  <a:cubicBezTo>
                    <a:pt x="7091" y="10816"/>
                    <a:pt x="7081" y="10795"/>
                    <a:pt x="7049" y="10795"/>
                  </a:cubicBezTo>
                  <a:cubicBezTo>
                    <a:pt x="7018" y="10744"/>
                    <a:pt x="6966" y="10754"/>
                    <a:pt x="6935" y="10723"/>
                  </a:cubicBezTo>
                  <a:cubicBezTo>
                    <a:pt x="6914" y="10702"/>
                    <a:pt x="6893" y="10702"/>
                    <a:pt x="6862" y="10702"/>
                  </a:cubicBezTo>
                  <a:cubicBezTo>
                    <a:pt x="6862" y="10712"/>
                    <a:pt x="6862" y="10712"/>
                    <a:pt x="6852" y="10712"/>
                  </a:cubicBezTo>
                  <a:cubicBezTo>
                    <a:pt x="6841" y="10691"/>
                    <a:pt x="6831" y="10681"/>
                    <a:pt x="6810" y="10670"/>
                  </a:cubicBezTo>
                  <a:cubicBezTo>
                    <a:pt x="6778" y="10670"/>
                    <a:pt x="6757" y="10649"/>
                    <a:pt x="6747" y="10619"/>
                  </a:cubicBezTo>
                  <a:cubicBezTo>
                    <a:pt x="6716" y="10608"/>
                    <a:pt x="6695" y="10587"/>
                    <a:pt x="6685" y="10566"/>
                  </a:cubicBezTo>
                  <a:cubicBezTo>
                    <a:pt x="6633" y="10535"/>
                    <a:pt x="6581" y="10504"/>
                    <a:pt x="6528" y="10483"/>
                  </a:cubicBezTo>
                  <a:cubicBezTo>
                    <a:pt x="6528" y="10462"/>
                    <a:pt x="6518" y="10452"/>
                    <a:pt x="6518" y="10431"/>
                  </a:cubicBezTo>
                  <a:cubicBezTo>
                    <a:pt x="6498" y="10431"/>
                    <a:pt x="6487" y="10441"/>
                    <a:pt x="6466" y="10441"/>
                  </a:cubicBezTo>
                  <a:cubicBezTo>
                    <a:pt x="6445" y="10431"/>
                    <a:pt x="6424" y="10431"/>
                    <a:pt x="6403" y="10420"/>
                  </a:cubicBezTo>
                  <a:cubicBezTo>
                    <a:pt x="6403" y="10410"/>
                    <a:pt x="6403" y="10390"/>
                    <a:pt x="6393" y="10379"/>
                  </a:cubicBezTo>
                  <a:lnTo>
                    <a:pt x="6341" y="10379"/>
                  </a:lnTo>
                  <a:lnTo>
                    <a:pt x="6341" y="10369"/>
                  </a:lnTo>
                  <a:lnTo>
                    <a:pt x="6341" y="10306"/>
                  </a:lnTo>
                  <a:lnTo>
                    <a:pt x="6320" y="10306"/>
                  </a:lnTo>
                  <a:lnTo>
                    <a:pt x="6320" y="10285"/>
                  </a:lnTo>
                  <a:cubicBezTo>
                    <a:pt x="6310" y="10244"/>
                    <a:pt x="6320" y="10202"/>
                    <a:pt x="6341" y="10171"/>
                  </a:cubicBezTo>
                  <a:lnTo>
                    <a:pt x="6341" y="10150"/>
                  </a:lnTo>
                  <a:cubicBezTo>
                    <a:pt x="6310" y="10098"/>
                    <a:pt x="6341" y="10004"/>
                    <a:pt x="6237" y="9994"/>
                  </a:cubicBezTo>
                  <a:cubicBezTo>
                    <a:pt x="6227" y="9962"/>
                    <a:pt x="6227" y="9931"/>
                    <a:pt x="6216" y="9900"/>
                  </a:cubicBezTo>
                  <a:cubicBezTo>
                    <a:pt x="6206" y="9900"/>
                    <a:pt x="6185" y="9890"/>
                    <a:pt x="6174" y="9890"/>
                  </a:cubicBezTo>
                  <a:cubicBezTo>
                    <a:pt x="6195" y="9744"/>
                    <a:pt x="6164" y="9619"/>
                    <a:pt x="6039" y="9546"/>
                  </a:cubicBezTo>
                  <a:cubicBezTo>
                    <a:pt x="6039" y="9525"/>
                    <a:pt x="6029" y="9515"/>
                    <a:pt x="6029" y="9494"/>
                  </a:cubicBezTo>
                  <a:cubicBezTo>
                    <a:pt x="5998" y="9483"/>
                    <a:pt x="5987" y="9463"/>
                    <a:pt x="5977" y="9432"/>
                  </a:cubicBezTo>
                  <a:cubicBezTo>
                    <a:pt x="5935" y="9400"/>
                    <a:pt x="5925" y="9358"/>
                    <a:pt x="5925" y="9307"/>
                  </a:cubicBezTo>
                  <a:cubicBezTo>
                    <a:pt x="5883" y="9265"/>
                    <a:pt x="5852" y="9223"/>
                    <a:pt x="5810" y="9182"/>
                  </a:cubicBezTo>
                  <a:cubicBezTo>
                    <a:pt x="5769" y="9161"/>
                    <a:pt x="5758" y="9119"/>
                    <a:pt x="5748" y="9078"/>
                  </a:cubicBezTo>
                  <a:cubicBezTo>
                    <a:pt x="5727" y="9067"/>
                    <a:pt x="5706" y="9067"/>
                    <a:pt x="5685" y="9067"/>
                  </a:cubicBezTo>
                  <a:lnTo>
                    <a:pt x="5685" y="9025"/>
                  </a:lnTo>
                  <a:lnTo>
                    <a:pt x="5644" y="9025"/>
                  </a:lnTo>
                  <a:cubicBezTo>
                    <a:pt x="5633" y="9025"/>
                    <a:pt x="5623" y="9025"/>
                    <a:pt x="5612" y="9015"/>
                  </a:cubicBezTo>
                  <a:cubicBezTo>
                    <a:pt x="5612" y="8994"/>
                    <a:pt x="5602" y="8974"/>
                    <a:pt x="5581" y="8953"/>
                  </a:cubicBezTo>
                  <a:cubicBezTo>
                    <a:pt x="5571" y="8942"/>
                    <a:pt x="5561" y="8932"/>
                    <a:pt x="5571" y="8911"/>
                  </a:cubicBezTo>
                  <a:cubicBezTo>
                    <a:pt x="5561" y="8879"/>
                    <a:pt x="5540" y="8849"/>
                    <a:pt x="5508" y="8838"/>
                  </a:cubicBezTo>
                  <a:lnTo>
                    <a:pt x="5519" y="8838"/>
                  </a:lnTo>
                  <a:cubicBezTo>
                    <a:pt x="5466" y="8786"/>
                    <a:pt x="5394" y="8754"/>
                    <a:pt x="5341" y="8713"/>
                  </a:cubicBezTo>
                  <a:cubicBezTo>
                    <a:pt x="5321" y="8692"/>
                    <a:pt x="5300" y="8671"/>
                    <a:pt x="5269" y="8661"/>
                  </a:cubicBezTo>
                  <a:cubicBezTo>
                    <a:pt x="5237" y="8609"/>
                    <a:pt x="5175" y="8630"/>
                    <a:pt x="5123" y="8609"/>
                  </a:cubicBezTo>
                  <a:cubicBezTo>
                    <a:pt x="5112" y="8609"/>
                    <a:pt x="5112" y="8620"/>
                    <a:pt x="5102" y="8620"/>
                  </a:cubicBezTo>
                  <a:cubicBezTo>
                    <a:pt x="5082" y="8588"/>
                    <a:pt x="5061" y="8567"/>
                    <a:pt x="5040" y="8536"/>
                  </a:cubicBezTo>
                  <a:lnTo>
                    <a:pt x="4987" y="8536"/>
                  </a:lnTo>
                  <a:cubicBezTo>
                    <a:pt x="4977" y="8515"/>
                    <a:pt x="4977" y="8505"/>
                    <a:pt x="4977" y="8484"/>
                  </a:cubicBezTo>
                  <a:cubicBezTo>
                    <a:pt x="4957" y="8484"/>
                    <a:pt x="4946" y="8484"/>
                    <a:pt x="4925" y="8495"/>
                  </a:cubicBezTo>
                  <a:cubicBezTo>
                    <a:pt x="4925" y="8484"/>
                    <a:pt x="4915" y="8484"/>
                    <a:pt x="4915" y="8484"/>
                  </a:cubicBezTo>
                  <a:cubicBezTo>
                    <a:pt x="4904" y="8421"/>
                    <a:pt x="4862" y="8390"/>
                    <a:pt x="4811" y="8359"/>
                  </a:cubicBezTo>
                  <a:cubicBezTo>
                    <a:pt x="4769" y="8338"/>
                    <a:pt x="4728" y="8317"/>
                    <a:pt x="4686" y="8286"/>
                  </a:cubicBezTo>
                  <a:cubicBezTo>
                    <a:pt x="4644" y="8266"/>
                    <a:pt x="4592" y="8266"/>
                    <a:pt x="4550" y="8245"/>
                  </a:cubicBezTo>
                  <a:cubicBezTo>
                    <a:pt x="4540" y="8245"/>
                    <a:pt x="4519" y="8245"/>
                    <a:pt x="4508" y="8234"/>
                  </a:cubicBezTo>
                  <a:cubicBezTo>
                    <a:pt x="4488" y="8213"/>
                    <a:pt x="4467" y="8203"/>
                    <a:pt x="4457" y="8182"/>
                  </a:cubicBezTo>
                  <a:lnTo>
                    <a:pt x="4457" y="8171"/>
                  </a:lnTo>
                  <a:cubicBezTo>
                    <a:pt x="4436" y="8161"/>
                    <a:pt x="4425" y="8141"/>
                    <a:pt x="4404" y="8130"/>
                  </a:cubicBezTo>
                  <a:cubicBezTo>
                    <a:pt x="4415" y="8120"/>
                    <a:pt x="4415" y="8120"/>
                    <a:pt x="4415" y="8109"/>
                  </a:cubicBezTo>
                  <a:cubicBezTo>
                    <a:pt x="4415" y="8088"/>
                    <a:pt x="4404" y="8078"/>
                    <a:pt x="4394" y="8067"/>
                  </a:cubicBezTo>
                  <a:cubicBezTo>
                    <a:pt x="4363" y="8026"/>
                    <a:pt x="4300" y="8036"/>
                    <a:pt x="4269" y="8005"/>
                  </a:cubicBezTo>
                  <a:lnTo>
                    <a:pt x="4154" y="8005"/>
                  </a:lnTo>
                  <a:cubicBezTo>
                    <a:pt x="4112" y="7978"/>
                    <a:pt x="4067" y="7973"/>
                    <a:pt x="4021" y="7973"/>
                  </a:cubicBezTo>
                  <a:cubicBezTo>
                    <a:pt x="3989" y="7973"/>
                    <a:pt x="3957" y="7975"/>
                    <a:pt x="3925" y="7975"/>
                  </a:cubicBezTo>
                  <a:cubicBezTo>
                    <a:pt x="3878" y="7975"/>
                    <a:pt x="3833" y="7970"/>
                    <a:pt x="3790" y="7942"/>
                  </a:cubicBezTo>
                  <a:cubicBezTo>
                    <a:pt x="3676" y="7942"/>
                    <a:pt x="3561" y="7942"/>
                    <a:pt x="3446" y="7953"/>
                  </a:cubicBezTo>
                  <a:cubicBezTo>
                    <a:pt x="3369" y="7937"/>
                    <a:pt x="3290" y="7929"/>
                    <a:pt x="3212" y="7929"/>
                  </a:cubicBezTo>
                  <a:cubicBezTo>
                    <a:pt x="3134" y="7929"/>
                    <a:pt x="3056" y="7937"/>
                    <a:pt x="2978" y="7953"/>
                  </a:cubicBezTo>
                  <a:cubicBezTo>
                    <a:pt x="2613" y="8016"/>
                    <a:pt x="2249" y="8088"/>
                    <a:pt x="1905" y="8245"/>
                  </a:cubicBezTo>
                  <a:cubicBezTo>
                    <a:pt x="1898" y="8243"/>
                    <a:pt x="1891" y="8242"/>
                    <a:pt x="1883" y="8242"/>
                  </a:cubicBezTo>
                  <a:cubicBezTo>
                    <a:pt x="1849" y="8242"/>
                    <a:pt x="1817" y="8262"/>
                    <a:pt x="1791" y="8296"/>
                  </a:cubicBezTo>
                  <a:cubicBezTo>
                    <a:pt x="1739" y="8338"/>
                    <a:pt x="1676" y="8380"/>
                    <a:pt x="1614" y="8421"/>
                  </a:cubicBezTo>
                  <a:cubicBezTo>
                    <a:pt x="1500" y="8515"/>
                    <a:pt x="1375" y="8609"/>
                    <a:pt x="1250" y="8703"/>
                  </a:cubicBezTo>
                  <a:cubicBezTo>
                    <a:pt x="1167" y="8754"/>
                    <a:pt x="1114" y="8838"/>
                    <a:pt x="1063" y="8921"/>
                  </a:cubicBezTo>
                  <a:cubicBezTo>
                    <a:pt x="979" y="9057"/>
                    <a:pt x="948" y="9203"/>
                    <a:pt x="896" y="9348"/>
                  </a:cubicBezTo>
                  <a:cubicBezTo>
                    <a:pt x="833" y="9421"/>
                    <a:pt x="792" y="9494"/>
                    <a:pt x="792" y="9587"/>
                  </a:cubicBezTo>
                  <a:cubicBezTo>
                    <a:pt x="781" y="9682"/>
                    <a:pt x="709" y="9712"/>
                    <a:pt x="667" y="9775"/>
                  </a:cubicBezTo>
                  <a:cubicBezTo>
                    <a:pt x="531" y="9848"/>
                    <a:pt x="448" y="9994"/>
                    <a:pt x="302" y="10056"/>
                  </a:cubicBezTo>
                  <a:cubicBezTo>
                    <a:pt x="281" y="10066"/>
                    <a:pt x="271" y="10098"/>
                    <a:pt x="281" y="10129"/>
                  </a:cubicBezTo>
                  <a:cubicBezTo>
                    <a:pt x="313" y="10202"/>
                    <a:pt x="281" y="10244"/>
                    <a:pt x="230" y="10275"/>
                  </a:cubicBezTo>
                  <a:cubicBezTo>
                    <a:pt x="167" y="10306"/>
                    <a:pt x="105" y="10337"/>
                    <a:pt x="52" y="10379"/>
                  </a:cubicBezTo>
                  <a:cubicBezTo>
                    <a:pt x="0" y="10420"/>
                    <a:pt x="21" y="10462"/>
                    <a:pt x="63" y="10504"/>
                  </a:cubicBezTo>
                  <a:cubicBezTo>
                    <a:pt x="94" y="10515"/>
                    <a:pt x="115" y="10535"/>
                    <a:pt x="135" y="10545"/>
                  </a:cubicBezTo>
                  <a:cubicBezTo>
                    <a:pt x="181" y="10566"/>
                    <a:pt x="224" y="10575"/>
                    <a:pt x="264" y="10575"/>
                  </a:cubicBezTo>
                  <a:cubicBezTo>
                    <a:pt x="346" y="10575"/>
                    <a:pt x="420" y="10538"/>
                    <a:pt x="489" y="10483"/>
                  </a:cubicBezTo>
                  <a:cubicBezTo>
                    <a:pt x="489" y="10483"/>
                    <a:pt x="500" y="10473"/>
                    <a:pt x="500" y="10462"/>
                  </a:cubicBezTo>
                  <a:cubicBezTo>
                    <a:pt x="510" y="10462"/>
                    <a:pt x="510" y="10452"/>
                    <a:pt x="500" y="10452"/>
                  </a:cubicBezTo>
                  <a:cubicBezTo>
                    <a:pt x="521" y="10441"/>
                    <a:pt x="531" y="10441"/>
                    <a:pt x="552" y="10431"/>
                  </a:cubicBezTo>
                  <a:cubicBezTo>
                    <a:pt x="563" y="10420"/>
                    <a:pt x="573" y="10420"/>
                    <a:pt x="594" y="10420"/>
                  </a:cubicBezTo>
                  <a:cubicBezTo>
                    <a:pt x="604" y="10410"/>
                    <a:pt x="625" y="10400"/>
                    <a:pt x="625" y="10390"/>
                  </a:cubicBezTo>
                  <a:cubicBezTo>
                    <a:pt x="625" y="10390"/>
                    <a:pt x="625" y="10369"/>
                    <a:pt x="614" y="10369"/>
                  </a:cubicBezTo>
                  <a:lnTo>
                    <a:pt x="646" y="10369"/>
                  </a:lnTo>
                  <a:lnTo>
                    <a:pt x="667" y="10379"/>
                  </a:lnTo>
                  <a:cubicBezTo>
                    <a:pt x="688" y="10379"/>
                    <a:pt x="698" y="10369"/>
                    <a:pt x="719" y="10369"/>
                  </a:cubicBezTo>
                  <a:cubicBezTo>
                    <a:pt x="739" y="10348"/>
                    <a:pt x="760" y="10327"/>
                    <a:pt x="781" y="10316"/>
                  </a:cubicBezTo>
                  <a:cubicBezTo>
                    <a:pt x="802" y="10306"/>
                    <a:pt x="813" y="10306"/>
                    <a:pt x="833" y="10306"/>
                  </a:cubicBezTo>
                  <a:cubicBezTo>
                    <a:pt x="864" y="10295"/>
                    <a:pt x="885" y="10275"/>
                    <a:pt x="906" y="10244"/>
                  </a:cubicBezTo>
                  <a:cubicBezTo>
                    <a:pt x="932" y="10228"/>
                    <a:pt x="961" y="10218"/>
                    <a:pt x="991" y="10218"/>
                  </a:cubicBezTo>
                  <a:cubicBezTo>
                    <a:pt x="1021" y="10218"/>
                    <a:pt x="1052" y="10228"/>
                    <a:pt x="1083" y="10254"/>
                  </a:cubicBezTo>
                  <a:cubicBezTo>
                    <a:pt x="1093" y="10265"/>
                    <a:pt x="1104" y="10265"/>
                    <a:pt x="1125" y="10265"/>
                  </a:cubicBezTo>
                  <a:cubicBezTo>
                    <a:pt x="1125" y="10275"/>
                    <a:pt x="1125" y="10295"/>
                    <a:pt x="1146" y="10306"/>
                  </a:cubicBezTo>
                  <a:cubicBezTo>
                    <a:pt x="1156" y="10327"/>
                    <a:pt x="1177" y="10348"/>
                    <a:pt x="1197" y="10369"/>
                  </a:cubicBezTo>
                  <a:cubicBezTo>
                    <a:pt x="1218" y="10379"/>
                    <a:pt x="1239" y="10390"/>
                    <a:pt x="1260" y="10390"/>
                  </a:cubicBezTo>
                  <a:lnTo>
                    <a:pt x="1260" y="10420"/>
                  </a:lnTo>
                  <a:cubicBezTo>
                    <a:pt x="1281" y="10420"/>
                    <a:pt x="1302" y="10431"/>
                    <a:pt x="1322" y="10441"/>
                  </a:cubicBezTo>
                  <a:lnTo>
                    <a:pt x="1312" y="10420"/>
                  </a:lnTo>
                  <a:lnTo>
                    <a:pt x="1437" y="10483"/>
                  </a:lnTo>
                  <a:cubicBezTo>
                    <a:pt x="1489" y="10494"/>
                    <a:pt x="1551" y="10494"/>
                    <a:pt x="1604" y="10504"/>
                  </a:cubicBezTo>
                  <a:cubicBezTo>
                    <a:pt x="1604" y="10515"/>
                    <a:pt x="1614" y="10535"/>
                    <a:pt x="1614" y="10545"/>
                  </a:cubicBezTo>
                  <a:cubicBezTo>
                    <a:pt x="1666" y="10545"/>
                    <a:pt x="1708" y="10566"/>
                    <a:pt x="1729" y="10608"/>
                  </a:cubicBezTo>
                  <a:cubicBezTo>
                    <a:pt x="1781" y="10608"/>
                    <a:pt x="1822" y="10619"/>
                    <a:pt x="1854" y="10660"/>
                  </a:cubicBezTo>
                  <a:lnTo>
                    <a:pt x="1968" y="10660"/>
                  </a:lnTo>
                  <a:lnTo>
                    <a:pt x="2030" y="10723"/>
                  </a:lnTo>
                  <a:cubicBezTo>
                    <a:pt x="2047" y="10723"/>
                    <a:pt x="2063" y="10722"/>
                    <a:pt x="2080" y="10722"/>
                  </a:cubicBezTo>
                  <a:cubicBezTo>
                    <a:pt x="2129" y="10722"/>
                    <a:pt x="2177" y="10728"/>
                    <a:pt x="2208" y="10774"/>
                  </a:cubicBezTo>
                  <a:cubicBezTo>
                    <a:pt x="2291" y="10795"/>
                    <a:pt x="2374" y="10827"/>
                    <a:pt x="2468" y="10848"/>
                  </a:cubicBezTo>
                  <a:cubicBezTo>
                    <a:pt x="2468" y="10869"/>
                    <a:pt x="2489" y="10889"/>
                    <a:pt x="2499" y="10899"/>
                  </a:cubicBezTo>
                  <a:cubicBezTo>
                    <a:pt x="2541" y="10931"/>
                    <a:pt x="2593" y="10931"/>
                    <a:pt x="2634" y="10952"/>
                  </a:cubicBezTo>
                  <a:cubicBezTo>
                    <a:pt x="2645" y="10952"/>
                    <a:pt x="2666" y="10962"/>
                    <a:pt x="2676" y="10962"/>
                  </a:cubicBezTo>
                  <a:cubicBezTo>
                    <a:pt x="2718" y="10993"/>
                    <a:pt x="2759" y="10983"/>
                    <a:pt x="2791" y="10993"/>
                  </a:cubicBezTo>
                  <a:lnTo>
                    <a:pt x="2801" y="10983"/>
                  </a:lnTo>
                  <a:cubicBezTo>
                    <a:pt x="2801" y="10993"/>
                    <a:pt x="2812" y="11003"/>
                    <a:pt x="2812" y="11003"/>
                  </a:cubicBezTo>
                  <a:cubicBezTo>
                    <a:pt x="2884" y="11024"/>
                    <a:pt x="2967" y="11014"/>
                    <a:pt x="3030" y="11077"/>
                  </a:cubicBezTo>
                  <a:cubicBezTo>
                    <a:pt x="3051" y="11077"/>
                    <a:pt x="3062" y="11077"/>
                    <a:pt x="3072" y="11066"/>
                  </a:cubicBezTo>
                  <a:lnTo>
                    <a:pt x="3103" y="11098"/>
                  </a:lnTo>
                  <a:cubicBezTo>
                    <a:pt x="3134" y="11098"/>
                    <a:pt x="3155" y="11087"/>
                    <a:pt x="3176" y="11077"/>
                  </a:cubicBezTo>
                  <a:lnTo>
                    <a:pt x="3197" y="11077"/>
                  </a:lnTo>
                  <a:cubicBezTo>
                    <a:pt x="3217" y="11098"/>
                    <a:pt x="3249" y="11118"/>
                    <a:pt x="3270" y="11128"/>
                  </a:cubicBezTo>
                  <a:cubicBezTo>
                    <a:pt x="3379" y="11160"/>
                    <a:pt x="3489" y="11173"/>
                    <a:pt x="3599" y="11173"/>
                  </a:cubicBezTo>
                  <a:cubicBezTo>
                    <a:pt x="3708" y="11173"/>
                    <a:pt x="3817" y="11160"/>
                    <a:pt x="3925" y="11139"/>
                  </a:cubicBezTo>
                  <a:lnTo>
                    <a:pt x="3936" y="11128"/>
                  </a:lnTo>
                  <a:lnTo>
                    <a:pt x="3957" y="11128"/>
                  </a:lnTo>
                  <a:cubicBezTo>
                    <a:pt x="4029" y="11108"/>
                    <a:pt x="4100" y="11102"/>
                    <a:pt x="4171" y="11102"/>
                  </a:cubicBezTo>
                  <a:cubicBezTo>
                    <a:pt x="4254" y="11102"/>
                    <a:pt x="4335" y="11109"/>
                    <a:pt x="4415" y="11109"/>
                  </a:cubicBezTo>
                  <a:cubicBezTo>
                    <a:pt x="4436" y="11109"/>
                    <a:pt x="4457" y="11109"/>
                    <a:pt x="4478" y="11108"/>
                  </a:cubicBezTo>
                  <a:cubicBezTo>
                    <a:pt x="4498" y="11098"/>
                    <a:pt x="4508" y="11087"/>
                    <a:pt x="4519" y="11077"/>
                  </a:cubicBezTo>
                  <a:cubicBezTo>
                    <a:pt x="4540" y="11098"/>
                    <a:pt x="4561" y="11108"/>
                    <a:pt x="4582" y="11128"/>
                  </a:cubicBezTo>
                  <a:cubicBezTo>
                    <a:pt x="4595" y="11123"/>
                    <a:pt x="4609" y="11122"/>
                    <a:pt x="4624" y="11122"/>
                  </a:cubicBezTo>
                  <a:cubicBezTo>
                    <a:pt x="4639" y="11122"/>
                    <a:pt x="4654" y="11123"/>
                    <a:pt x="4670" y="11123"/>
                  </a:cubicBezTo>
                  <a:cubicBezTo>
                    <a:pt x="4701" y="11123"/>
                    <a:pt x="4733" y="11118"/>
                    <a:pt x="4758" y="11087"/>
                  </a:cubicBezTo>
                  <a:cubicBezTo>
                    <a:pt x="4811" y="11077"/>
                    <a:pt x="4862" y="11077"/>
                    <a:pt x="4915" y="11066"/>
                  </a:cubicBezTo>
                  <a:cubicBezTo>
                    <a:pt x="4925" y="11035"/>
                    <a:pt x="4946" y="11014"/>
                    <a:pt x="4987" y="11014"/>
                  </a:cubicBezTo>
                  <a:cubicBezTo>
                    <a:pt x="5082" y="10973"/>
                    <a:pt x="5175" y="10931"/>
                    <a:pt x="5279" y="10889"/>
                  </a:cubicBezTo>
                  <a:cubicBezTo>
                    <a:pt x="5279" y="10879"/>
                    <a:pt x="5290" y="10869"/>
                    <a:pt x="5290" y="10848"/>
                  </a:cubicBezTo>
                  <a:cubicBezTo>
                    <a:pt x="5341" y="10848"/>
                    <a:pt x="5394" y="10837"/>
                    <a:pt x="5456" y="10827"/>
                  </a:cubicBezTo>
                  <a:cubicBezTo>
                    <a:pt x="5486" y="10790"/>
                    <a:pt x="5531" y="10784"/>
                    <a:pt x="5577" y="10784"/>
                  </a:cubicBezTo>
                  <a:cubicBezTo>
                    <a:pt x="5596" y="10784"/>
                    <a:pt x="5615" y="10785"/>
                    <a:pt x="5633" y="10785"/>
                  </a:cubicBezTo>
                  <a:cubicBezTo>
                    <a:pt x="5717" y="10646"/>
                    <a:pt x="5841" y="10606"/>
                    <a:pt x="5985" y="10606"/>
                  </a:cubicBezTo>
                  <a:cubicBezTo>
                    <a:pt x="6003" y="10606"/>
                    <a:pt x="6021" y="10607"/>
                    <a:pt x="6039" y="10608"/>
                  </a:cubicBezTo>
                  <a:cubicBezTo>
                    <a:pt x="6039" y="10629"/>
                    <a:pt x="6049" y="10639"/>
                    <a:pt x="6049" y="10660"/>
                  </a:cubicBezTo>
                  <a:cubicBezTo>
                    <a:pt x="6070" y="10660"/>
                    <a:pt x="6091" y="10660"/>
                    <a:pt x="6112" y="10649"/>
                  </a:cubicBezTo>
                  <a:cubicBezTo>
                    <a:pt x="6133" y="10670"/>
                    <a:pt x="6154" y="10691"/>
                    <a:pt x="6174" y="10723"/>
                  </a:cubicBezTo>
                  <a:cubicBezTo>
                    <a:pt x="6216" y="10723"/>
                    <a:pt x="6258" y="10733"/>
                    <a:pt x="6289" y="10774"/>
                  </a:cubicBezTo>
                  <a:cubicBezTo>
                    <a:pt x="6341" y="10774"/>
                    <a:pt x="6383" y="10795"/>
                    <a:pt x="6403" y="10837"/>
                  </a:cubicBezTo>
                  <a:cubicBezTo>
                    <a:pt x="6456" y="10848"/>
                    <a:pt x="6498" y="10869"/>
                    <a:pt x="6518" y="10899"/>
                  </a:cubicBezTo>
                  <a:lnTo>
                    <a:pt x="6581" y="10899"/>
                  </a:lnTo>
                  <a:cubicBezTo>
                    <a:pt x="6591" y="10920"/>
                    <a:pt x="6591" y="10931"/>
                    <a:pt x="6591" y="10941"/>
                  </a:cubicBezTo>
                  <a:cubicBezTo>
                    <a:pt x="6623" y="10952"/>
                    <a:pt x="6653" y="10952"/>
                    <a:pt x="6674" y="10952"/>
                  </a:cubicBezTo>
                  <a:lnTo>
                    <a:pt x="6674" y="10962"/>
                  </a:lnTo>
                  <a:cubicBezTo>
                    <a:pt x="6685" y="10983"/>
                    <a:pt x="6695" y="11003"/>
                    <a:pt x="6727" y="11014"/>
                  </a:cubicBezTo>
                  <a:cubicBezTo>
                    <a:pt x="6730" y="11011"/>
                    <a:pt x="6733" y="11010"/>
                    <a:pt x="6736" y="11010"/>
                  </a:cubicBezTo>
                  <a:cubicBezTo>
                    <a:pt x="6743" y="11010"/>
                    <a:pt x="6750" y="11017"/>
                    <a:pt x="6757" y="11024"/>
                  </a:cubicBezTo>
                  <a:cubicBezTo>
                    <a:pt x="6778" y="11045"/>
                    <a:pt x="6799" y="11056"/>
                    <a:pt x="6820" y="11077"/>
                  </a:cubicBezTo>
                  <a:cubicBezTo>
                    <a:pt x="6841" y="11098"/>
                    <a:pt x="6862" y="11118"/>
                    <a:pt x="6882" y="11128"/>
                  </a:cubicBezTo>
                  <a:cubicBezTo>
                    <a:pt x="6935" y="11181"/>
                    <a:pt x="6997" y="11212"/>
                    <a:pt x="7060" y="11253"/>
                  </a:cubicBezTo>
                  <a:cubicBezTo>
                    <a:pt x="7070" y="11274"/>
                    <a:pt x="7091" y="11295"/>
                    <a:pt x="7122" y="11306"/>
                  </a:cubicBezTo>
                  <a:cubicBezTo>
                    <a:pt x="7132" y="11337"/>
                    <a:pt x="7153" y="11358"/>
                    <a:pt x="7174" y="11368"/>
                  </a:cubicBezTo>
                  <a:lnTo>
                    <a:pt x="7236" y="11431"/>
                  </a:lnTo>
                  <a:cubicBezTo>
                    <a:pt x="7247" y="11452"/>
                    <a:pt x="7268" y="11472"/>
                    <a:pt x="7299" y="11482"/>
                  </a:cubicBezTo>
                  <a:cubicBezTo>
                    <a:pt x="7310" y="11514"/>
                    <a:pt x="7331" y="11535"/>
                    <a:pt x="7351" y="11545"/>
                  </a:cubicBezTo>
                  <a:cubicBezTo>
                    <a:pt x="7371" y="11575"/>
                    <a:pt x="7391" y="11596"/>
                    <a:pt x="7420" y="11606"/>
                  </a:cubicBezTo>
                  <a:lnTo>
                    <a:pt x="7420" y="11606"/>
                  </a:lnTo>
                  <a:cubicBezTo>
                    <a:pt x="7434" y="11623"/>
                    <a:pt x="7447" y="11632"/>
                    <a:pt x="7461" y="11632"/>
                  </a:cubicBezTo>
                  <a:cubicBezTo>
                    <a:pt x="7466" y="11632"/>
                    <a:pt x="7471" y="11631"/>
                    <a:pt x="7476" y="11628"/>
                  </a:cubicBezTo>
                  <a:lnTo>
                    <a:pt x="7486" y="11628"/>
                  </a:lnTo>
                  <a:lnTo>
                    <a:pt x="7486" y="11649"/>
                  </a:lnTo>
                  <a:cubicBezTo>
                    <a:pt x="7507" y="11681"/>
                    <a:pt x="7518" y="11702"/>
                    <a:pt x="7539" y="11722"/>
                  </a:cubicBezTo>
                  <a:cubicBezTo>
                    <a:pt x="7601" y="11764"/>
                    <a:pt x="7643" y="11826"/>
                    <a:pt x="7653" y="11899"/>
                  </a:cubicBezTo>
                  <a:cubicBezTo>
                    <a:pt x="7705" y="11920"/>
                    <a:pt x="7715" y="11961"/>
                    <a:pt x="7715" y="12014"/>
                  </a:cubicBezTo>
                  <a:cubicBezTo>
                    <a:pt x="7736" y="12014"/>
                    <a:pt x="7747" y="12014"/>
                    <a:pt x="7768" y="12024"/>
                  </a:cubicBezTo>
                  <a:lnTo>
                    <a:pt x="7768" y="12076"/>
                  </a:lnTo>
                  <a:cubicBezTo>
                    <a:pt x="7789" y="12076"/>
                    <a:pt x="7809" y="12076"/>
                    <a:pt x="7819" y="12086"/>
                  </a:cubicBezTo>
                  <a:cubicBezTo>
                    <a:pt x="7830" y="12107"/>
                    <a:pt x="7830" y="12118"/>
                    <a:pt x="7830" y="12139"/>
                  </a:cubicBezTo>
                  <a:cubicBezTo>
                    <a:pt x="7893" y="12180"/>
                    <a:pt x="7882" y="12253"/>
                    <a:pt x="7893" y="12315"/>
                  </a:cubicBezTo>
                  <a:cubicBezTo>
                    <a:pt x="7903" y="12315"/>
                    <a:pt x="7914" y="12326"/>
                    <a:pt x="7934" y="12336"/>
                  </a:cubicBezTo>
                  <a:cubicBezTo>
                    <a:pt x="7944" y="12389"/>
                    <a:pt x="7955" y="12451"/>
                    <a:pt x="7965" y="12503"/>
                  </a:cubicBezTo>
                  <a:cubicBezTo>
                    <a:pt x="7955" y="12514"/>
                    <a:pt x="7955" y="12534"/>
                    <a:pt x="7944" y="12555"/>
                  </a:cubicBezTo>
                  <a:cubicBezTo>
                    <a:pt x="7965" y="12555"/>
                    <a:pt x="7976" y="12565"/>
                    <a:pt x="7997" y="12576"/>
                  </a:cubicBezTo>
                  <a:cubicBezTo>
                    <a:pt x="7997" y="12618"/>
                    <a:pt x="8007" y="12669"/>
                    <a:pt x="8018" y="12722"/>
                  </a:cubicBezTo>
                  <a:cubicBezTo>
                    <a:pt x="8101" y="12805"/>
                    <a:pt x="8132" y="12919"/>
                    <a:pt x="8184" y="13023"/>
                  </a:cubicBezTo>
                  <a:lnTo>
                    <a:pt x="8184" y="13201"/>
                  </a:lnTo>
                  <a:cubicBezTo>
                    <a:pt x="8205" y="13201"/>
                    <a:pt x="8215" y="13211"/>
                    <a:pt x="8226" y="13222"/>
                  </a:cubicBezTo>
                  <a:cubicBezTo>
                    <a:pt x="8236" y="13252"/>
                    <a:pt x="8247" y="13294"/>
                    <a:pt x="8247" y="13326"/>
                  </a:cubicBezTo>
                  <a:cubicBezTo>
                    <a:pt x="8247" y="13347"/>
                    <a:pt x="8236" y="13367"/>
                    <a:pt x="8236" y="13388"/>
                  </a:cubicBezTo>
                  <a:cubicBezTo>
                    <a:pt x="8247" y="13388"/>
                    <a:pt x="8257" y="13409"/>
                    <a:pt x="8247" y="13419"/>
                  </a:cubicBezTo>
                  <a:cubicBezTo>
                    <a:pt x="8268" y="13430"/>
                    <a:pt x="8278" y="13440"/>
                    <a:pt x="8298" y="13440"/>
                  </a:cubicBezTo>
                  <a:lnTo>
                    <a:pt x="8298" y="13502"/>
                  </a:lnTo>
                  <a:lnTo>
                    <a:pt x="8298" y="13565"/>
                  </a:lnTo>
                  <a:cubicBezTo>
                    <a:pt x="8278" y="13659"/>
                    <a:pt x="8278" y="13763"/>
                    <a:pt x="8309" y="13856"/>
                  </a:cubicBezTo>
                  <a:lnTo>
                    <a:pt x="8309" y="14596"/>
                  </a:lnTo>
                  <a:cubicBezTo>
                    <a:pt x="8288" y="14659"/>
                    <a:pt x="8298" y="14731"/>
                    <a:pt x="8309" y="14804"/>
                  </a:cubicBezTo>
                  <a:lnTo>
                    <a:pt x="8309" y="14856"/>
                  </a:lnTo>
                  <a:lnTo>
                    <a:pt x="8319" y="14856"/>
                  </a:lnTo>
                  <a:cubicBezTo>
                    <a:pt x="8330" y="14908"/>
                    <a:pt x="8330" y="14960"/>
                    <a:pt x="8330" y="15023"/>
                  </a:cubicBezTo>
                  <a:cubicBezTo>
                    <a:pt x="8361" y="15096"/>
                    <a:pt x="8340" y="15168"/>
                    <a:pt x="8298" y="15242"/>
                  </a:cubicBezTo>
                  <a:cubicBezTo>
                    <a:pt x="8257" y="15335"/>
                    <a:pt x="8257" y="15439"/>
                    <a:pt x="8268" y="15533"/>
                  </a:cubicBezTo>
                  <a:cubicBezTo>
                    <a:pt x="8340" y="15908"/>
                    <a:pt x="8298" y="16283"/>
                    <a:pt x="8340" y="16658"/>
                  </a:cubicBezTo>
                  <a:cubicBezTo>
                    <a:pt x="8351" y="16824"/>
                    <a:pt x="8361" y="17001"/>
                    <a:pt x="8423" y="17167"/>
                  </a:cubicBezTo>
                  <a:lnTo>
                    <a:pt x="8423" y="17157"/>
                  </a:lnTo>
                  <a:cubicBezTo>
                    <a:pt x="8465" y="17355"/>
                    <a:pt x="8444" y="17574"/>
                    <a:pt x="8538" y="17761"/>
                  </a:cubicBezTo>
                  <a:lnTo>
                    <a:pt x="8538" y="17750"/>
                  </a:lnTo>
                  <a:lnTo>
                    <a:pt x="8538" y="17750"/>
                  </a:lnTo>
                  <a:cubicBezTo>
                    <a:pt x="8611" y="17845"/>
                    <a:pt x="8507" y="17970"/>
                    <a:pt x="8611" y="18053"/>
                  </a:cubicBezTo>
                  <a:lnTo>
                    <a:pt x="8601" y="18042"/>
                  </a:lnTo>
                  <a:lnTo>
                    <a:pt x="8601" y="18042"/>
                  </a:lnTo>
                  <a:cubicBezTo>
                    <a:pt x="8690" y="18136"/>
                    <a:pt x="8783" y="18164"/>
                    <a:pt x="8879" y="18164"/>
                  </a:cubicBezTo>
                  <a:cubicBezTo>
                    <a:pt x="8995" y="18164"/>
                    <a:pt x="9116" y="18122"/>
                    <a:pt x="9236" y="18104"/>
                  </a:cubicBezTo>
                  <a:cubicBezTo>
                    <a:pt x="9267" y="18094"/>
                    <a:pt x="9288" y="18074"/>
                    <a:pt x="9298" y="18042"/>
                  </a:cubicBezTo>
                  <a:lnTo>
                    <a:pt x="9298" y="18042"/>
                  </a:lnTo>
                  <a:lnTo>
                    <a:pt x="9288" y="18053"/>
                  </a:lnTo>
                  <a:cubicBezTo>
                    <a:pt x="9360" y="17938"/>
                    <a:pt x="9360" y="17824"/>
                    <a:pt x="9288" y="17709"/>
                  </a:cubicBezTo>
                  <a:lnTo>
                    <a:pt x="9298" y="17709"/>
                  </a:lnTo>
                  <a:cubicBezTo>
                    <a:pt x="9236" y="17616"/>
                    <a:pt x="9319" y="17501"/>
                    <a:pt x="9236" y="17417"/>
                  </a:cubicBezTo>
                  <a:cubicBezTo>
                    <a:pt x="9194" y="17313"/>
                    <a:pt x="9173" y="17199"/>
                    <a:pt x="9121" y="17105"/>
                  </a:cubicBezTo>
                  <a:lnTo>
                    <a:pt x="9111" y="17095"/>
                  </a:lnTo>
                  <a:lnTo>
                    <a:pt x="9121" y="17084"/>
                  </a:lnTo>
                  <a:cubicBezTo>
                    <a:pt x="9090" y="17022"/>
                    <a:pt x="9121" y="16938"/>
                    <a:pt x="9059" y="16876"/>
                  </a:cubicBezTo>
                  <a:cubicBezTo>
                    <a:pt x="8986" y="16751"/>
                    <a:pt x="9090" y="16595"/>
                    <a:pt x="8996" y="16470"/>
                  </a:cubicBezTo>
                  <a:cubicBezTo>
                    <a:pt x="8934" y="16179"/>
                    <a:pt x="9038" y="15866"/>
                    <a:pt x="8934" y="15575"/>
                  </a:cubicBezTo>
                  <a:lnTo>
                    <a:pt x="8934" y="15575"/>
                  </a:lnTo>
                  <a:lnTo>
                    <a:pt x="8944" y="15585"/>
                  </a:lnTo>
                  <a:cubicBezTo>
                    <a:pt x="8872" y="15346"/>
                    <a:pt x="8976" y="15096"/>
                    <a:pt x="8882" y="14867"/>
                  </a:cubicBezTo>
                  <a:cubicBezTo>
                    <a:pt x="8861" y="14835"/>
                    <a:pt x="8861" y="14804"/>
                    <a:pt x="8882" y="14773"/>
                  </a:cubicBezTo>
                  <a:cubicBezTo>
                    <a:pt x="8872" y="14731"/>
                    <a:pt x="8861" y="14700"/>
                    <a:pt x="8830" y="14679"/>
                  </a:cubicBezTo>
                  <a:cubicBezTo>
                    <a:pt x="8872" y="14544"/>
                    <a:pt x="8882" y="14409"/>
                    <a:pt x="8830" y="14273"/>
                  </a:cubicBezTo>
                  <a:lnTo>
                    <a:pt x="8830" y="14210"/>
                  </a:lnTo>
                  <a:cubicBezTo>
                    <a:pt x="8872" y="14159"/>
                    <a:pt x="8872" y="14096"/>
                    <a:pt x="8830" y="14034"/>
                  </a:cubicBezTo>
                  <a:cubicBezTo>
                    <a:pt x="8767" y="13951"/>
                    <a:pt x="8830" y="13846"/>
                    <a:pt x="8788" y="13763"/>
                  </a:cubicBezTo>
                  <a:cubicBezTo>
                    <a:pt x="8809" y="13690"/>
                    <a:pt x="8788" y="13606"/>
                    <a:pt x="8819" y="13544"/>
                  </a:cubicBezTo>
                  <a:lnTo>
                    <a:pt x="8819" y="13523"/>
                  </a:lnTo>
                  <a:cubicBezTo>
                    <a:pt x="8788" y="13367"/>
                    <a:pt x="8788" y="13222"/>
                    <a:pt x="8819" y="13065"/>
                  </a:cubicBezTo>
                  <a:cubicBezTo>
                    <a:pt x="8809" y="13034"/>
                    <a:pt x="8809" y="13003"/>
                    <a:pt x="8830" y="12972"/>
                  </a:cubicBezTo>
                  <a:cubicBezTo>
                    <a:pt x="8872" y="12753"/>
                    <a:pt x="8892" y="12534"/>
                    <a:pt x="8819" y="12326"/>
                  </a:cubicBezTo>
                  <a:lnTo>
                    <a:pt x="8819" y="12336"/>
                  </a:lnTo>
                  <a:cubicBezTo>
                    <a:pt x="8819" y="12295"/>
                    <a:pt x="8788" y="12285"/>
                    <a:pt x="8767" y="12264"/>
                  </a:cubicBezTo>
                  <a:cubicBezTo>
                    <a:pt x="8747" y="12253"/>
                    <a:pt x="8736" y="12243"/>
                    <a:pt x="8715" y="12243"/>
                  </a:cubicBezTo>
                  <a:lnTo>
                    <a:pt x="8715" y="12201"/>
                  </a:lnTo>
                  <a:lnTo>
                    <a:pt x="8673" y="12201"/>
                  </a:lnTo>
                  <a:cubicBezTo>
                    <a:pt x="8663" y="12076"/>
                    <a:pt x="8632" y="11951"/>
                    <a:pt x="8705" y="11847"/>
                  </a:cubicBezTo>
                  <a:cubicBezTo>
                    <a:pt x="8684" y="11722"/>
                    <a:pt x="8715" y="11607"/>
                    <a:pt x="8715" y="11493"/>
                  </a:cubicBezTo>
                  <a:cubicBezTo>
                    <a:pt x="8736" y="11493"/>
                    <a:pt x="8747" y="11493"/>
                    <a:pt x="8767" y="11482"/>
                  </a:cubicBezTo>
                  <a:cubicBezTo>
                    <a:pt x="8767" y="11389"/>
                    <a:pt x="8798" y="11306"/>
                    <a:pt x="8882" y="11243"/>
                  </a:cubicBezTo>
                  <a:cubicBezTo>
                    <a:pt x="8882" y="11212"/>
                    <a:pt x="8913" y="11191"/>
                    <a:pt x="8944" y="11191"/>
                  </a:cubicBezTo>
                  <a:cubicBezTo>
                    <a:pt x="8944" y="11160"/>
                    <a:pt x="8965" y="11139"/>
                    <a:pt x="8996" y="11128"/>
                  </a:cubicBezTo>
                  <a:cubicBezTo>
                    <a:pt x="9017" y="11056"/>
                    <a:pt x="9059" y="10993"/>
                    <a:pt x="9121" y="10952"/>
                  </a:cubicBezTo>
                  <a:cubicBezTo>
                    <a:pt x="9121" y="10920"/>
                    <a:pt x="9142" y="10899"/>
                    <a:pt x="9173" y="10889"/>
                  </a:cubicBezTo>
                  <a:cubicBezTo>
                    <a:pt x="9226" y="10827"/>
                    <a:pt x="9277" y="10785"/>
                    <a:pt x="9360" y="10774"/>
                  </a:cubicBezTo>
                  <a:cubicBezTo>
                    <a:pt x="9402" y="10733"/>
                    <a:pt x="9444" y="10681"/>
                    <a:pt x="9485" y="10629"/>
                  </a:cubicBezTo>
                  <a:lnTo>
                    <a:pt x="9485" y="10608"/>
                  </a:lnTo>
                  <a:cubicBezTo>
                    <a:pt x="9496" y="10614"/>
                    <a:pt x="9507" y="10617"/>
                    <a:pt x="9516" y="10617"/>
                  </a:cubicBezTo>
                  <a:cubicBezTo>
                    <a:pt x="9550" y="10617"/>
                    <a:pt x="9573" y="10576"/>
                    <a:pt x="9590" y="10535"/>
                  </a:cubicBezTo>
                  <a:cubicBezTo>
                    <a:pt x="9642" y="10515"/>
                    <a:pt x="9631" y="10452"/>
                    <a:pt x="9652" y="10410"/>
                  </a:cubicBezTo>
                  <a:cubicBezTo>
                    <a:pt x="9642" y="10390"/>
                    <a:pt x="9642" y="10379"/>
                    <a:pt x="9663" y="10369"/>
                  </a:cubicBezTo>
                  <a:cubicBezTo>
                    <a:pt x="9694" y="10337"/>
                    <a:pt x="9684" y="10285"/>
                    <a:pt x="9714" y="10254"/>
                  </a:cubicBezTo>
                  <a:lnTo>
                    <a:pt x="9714" y="10244"/>
                  </a:lnTo>
                  <a:cubicBezTo>
                    <a:pt x="9735" y="10223"/>
                    <a:pt x="9756" y="10212"/>
                    <a:pt x="9767" y="10181"/>
                  </a:cubicBezTo>
                  <a:cubicBezTo>
                    <a:pt x="9798" y="10171"/>
                    <a:pt x="9819" y="10150"/>
                    <a:pt x="9829" y="10119"/>
                  </a:cubicBezTo>
                  <a:cubicBezTo>
                    <a:pt x="9892" y="10077"/>
                    <a:pt x="9975" y="10066"/>
                    <a:pt x="10017" y="9994"/>
                  </a:cubicBezTo>
                  <a:cubicBezTo>
                    <a:pt x="10079" y="9994"/>
                    <a:pt x="10121" y="9973"/>
                    <a:pt x="10142" y="9900"/>
                  </a:cubicBezTo>
                  <a:cubicBezTo>
                    <a:pt x="10152" y="9879"/>
                    <a:pt x="10173" y="9858"/>
                    <a:pt x="10193" y="9837"/>
                  </a:cubicBezTo>
                  <a:cubicBezTo>
                    <a:pt x="10225" y="9765"/>
                    <a:pt x="10298" y="9786"/>
                    <a:pt x="10360" y="9765"/>
                  </a:cubicBezTo>
                  <a:cubicBezTo>
                    <a:pt x="10329" y="9682"/>
                    <a:pt x="10329" y="9608"/>
                    <a:pt x="10412" y="9536"/>
                  </a:cubicBezTo>
                  <a:cubicBezTo>
                    <a:pt x="10475" y="9480"/>
                    <a:pt x="10542" y="9471"/>
                    <a:pt x="10610" y="9471"/>
                  </a:cubicBezTo>
                  <a:cubicBezTo>
                    <a:pt x="10645" y="9471"/>
                    <a:pt x="10679" y="9473"/>
                    <a:pt x="10714" y="9473"/>
                  </a:cubicBezTo>
                  <a:cubicBezTo>
                    <a:pt x="10725" y="9463"/>
                    <a:pt x="10725" y="9442"/>
                    <a:pt x="10735" y="9432"/>
                  </a:cubicBezTo>
                  <a:cubicBezTo>
                    <a:pt x="10767" y="9421"/>
                    <a:pt x="10808" y="9421"/>
                    <a:pt x="10839" y="9421"/>
                  </a:cubicBezTo>
                  <a:cubicBezTo>
                    <a:pt x="10964" y="9421"/>
                    <a:pt x="11079" y="9411"/>
                    <a:pt x="11193" y="9411"/>
                  </a:cubicBezTo>
                  <a:cubicBezTo>
                    <a:pt x="11255" y="9411"/>
                    <a:pt x="11308" y="9421"/>
                    <a:pt x="11370" y="9421"/>
                  </a:cubicBezTo>
                  <a:cubicBezTo>
                    <a:pt x="11391" y="9432"/>
                    <a:pt x="11401" y="9432"/>
                    <a:pt x="11422" y="9432"/>
                  </a:cubicBezTo>
                  <a:cubicBezTo>
                    <a:pt x="11433" y="9442"/>
                    <a:pt x="11433" y="9463"/>
                    <a:pt x="11433" y="9473"/>
                  </a:cubicBezTo>
                  <a:cubicBezTo>
                    <a:pt x="11475" y="9483"/>
                    <a:pt x="11516" y="9483"/>
                    <a:pt x="11547" y="9483"/>
                  </a:cubicBezTo>
                  <a:cubicBezTo>
                    <a:pt x="11589" y="9421"/>
                    <a:pt x="11641" y="9421"/>
                    <a:pt x="11704" y="9421"/>
                  </a:cubicBezTo>
                  <a:cubicBezTo>
                    <a:pt x="11704" y="9442"/>
                    <a:pt x="11714" y="9463"/>
                    <a:pt x="11734" y="9483"/>
                  </a:cubicBezTo>
                  <a:lnTo>
                    <a:pt x="11839" y="9483"/>
                  </a:lnTo>
                  <a:cubicBezTo>
                    <a:pt x="11880" y="9442"/>
                    <a:pt x="11933" y="9453"/>
                    <a:pt x="11963" y="9421"/>
                  </a:cubicBezTo>
                  <a:lnTo>
                    <a:pt x="12026" y="9421"/>
                  </a:lnTo>
                  <a:cubicBezTo>
                    <a:pt x="12036" y="9410"/>
                    <a:pt x="12047" y="9405"/>
                    <a:pt x="12057" y="9405"/>
                  </a:cubicBezTo>
                  <a:cubicBezTo>
                    <a:pt x="12068" y="9405"/>
                    <a:pt x="12078" y="9410"/>
                    <a:pt x="12088" y="9421"/>
                  </a:cubicBezTo>
                  <a:lnTo>
                    <a:pt x="12141" y="9421"/>
                  </a:lnTo>
                  <a:cubicBezTo>
                    <a:pt x="12162" y="9437"/>
                    <a:pt x="12183" y="9445"/>
                    <a:pt x="12202" y="9445"/>
                  </a:cubicBezTo>
                  <a:cubicBezTo>
                    <a:pt x="12221" y="9445"/>
                    <a:pt x="12240" y="9437"/>
                    <a:pt x="12255" y="9421"/>
                  </a:cubicBezTo>
                  <a:lnTo>
                    <a:pt x="12317" y="9358"/>
                  </a:lnTo>
                  <a:cubicBezTo>
                    <a:pt x="12370" y="9317"/>
                    <a:pt x="12442" y="9317"/>
                    <a:pt x="12495" y="9307"/>
                  </a:cubicBezTo>
                  <a:lnTo>
                    <a:pt x="12526" y="9296"/>
                  </a:lnTo>
                  <a:lnTo>
                    <a:pt x="12557" y="9307"/>
                  </a:lnTo>
                  <a:lnTo>
                    <a:pt x="12620" y="9244"/>
                  </a:lnTo>
                  <a:lnTo>
                    <a:pt x="12609" y="9244"/>
                  </a:lnTo>
                  <a:lnTo>
                    <a:pt x="12671" y="9182"/>
                  </a:lnTo>
                  <a:cubicBezTo>
                    <a:pt x="12692" y="9161"/>
                    <a:pt x="12713" y="9150"/>
                    <a:pt x="12734" y="9129"/>
                  </a:cubicBezTo>
                  <a:lnTo>
                    <a:pt x="12786" y="9129"/>
                  </a:lnTo>
                  <a:cubicBezTo>
                    <a:pt x="12817" y="9088"/>
                    <a:pt x="12880" y="9099"/>
                    <a:pt x="12911" y="9067"/>
                  </a:cubicBezTo>
                  <a:cubicBezTo>
                    <a:pt x="12942" y="9036"/>
                    <a:pt x="12932" y="8984"/>
                    <a:pt x="12974" y="8953"/>
                  </a:cubicBezTo>
                  <a:lnTo>
                    <a:pt x="13036" y="8890"/>
                  </a:lnTo>
                  <a:cubicBezTo>
                    <a:pt x="13036" y="8890"/>
                    <a:pt x="13036" y="8879"/>
                    <a:pt x="13025" y="8879"/>
                  </a:cubicBezTo>
                  <a:cubicBezTo>
                    <a:pt x="13057" y="8849"/>
                    <a:pt x="13099" y="8828"/>
                    <a:pt x="13140" y="8828"/>
                  </a:cubicBezTo>
                  <a:cubicBezTo>
                    <a:pt x="13150" y="8807"/>
                    <a:pt x="13150" y="8796"/>
                    <a:pt x="13150" y="8775"/>
                  </a:cubicBezTo>
                  <a:cubicBezTo>
                    <a:pt x="13213" y="8754"/>
                    <a:pt x="13265" y="8734"/>
                    <a:pt x="13328" y="8713"/>
                  </a:cubicBezTo>
                  <a:cubicBezTo>
                    <a:pt x="13349" y="8692"/>
                    <a:pt x="13359" y="8671"/>
                    <a:pt x="13380" y="8650"/>
                  </a:cubicBezTo>
                  <a:cubicBezTo>
                    <a:pt x="13400" y="8630"/>
                    <a:pt x="13421" y="8609"/>
                    <a:pt x="13442" y="8599"/>
                  </a:cubicBezTo>
                  <a:lnTo>
                    <a:pt x="13504" y="8536"/>
                  </a:lnTo>
                  <a:cubicBezTo>
                    <a:pt x="13525" y="8515"/>
                    <a:pt x="13536" y="8495"/>
                    <a:pt x="13557" y="8474"/>
                  </a:cubicBezTo>
                  <a:lnTo>
                    <a:pt x="13619" y="8411"/>
                  </a:lnTo>
                  <a:cubicBezTo>
                    <a:pt x="13619" y="8370"/>
                    <a:pt x="13629" y="8317"/>
                    <a:pt x="13671" y="8296"/>
                  </a:cubicBezTo>
                  <a:lnTo>
                    <a:pt x="13671" y="8255"/>
                  </a:lnTo>
                  <a:cubicBezTo>
                    <a:pt x="13703" y="8234"/>
                    <a:pt x="13713" y="8203"/>
                    <a:pt x="13744" y="8182"/>
                  </a:cubicBezTo>
                  <a:cubicBezTo>
                    <a:pt x="13754" y="8161"/>
                    <a:pt x="13775" y="8141"/>
                    <a:pt x="13796" y="8120"/>
                  </a:cubicBezTo>
                  <a:cubicBezTo>
                    <a:pt x="13879" y="8036"/>
                    <a:pt x="13765" y="7912"/>
                    <a:pt x="13858" y="7828"/>
                  </a:cubicBezTo>
                  <a:cubicBezTo>
                    <a:pt x="13890" y="7787"/>
                    <a:pt x="13879" y="7734"/>
                    <a:pt x="13911" y="7703"/>
                  </a:cubicBezTo>
                  <a:cubicBezTo>
                    <a:pt x="13953" y="7672"/>
                    <a:pt x="13942" y="7620"/>
                    <a:pt x="13973" y="7578"/>
                  </a:cubicBezTo>
                  <a:lnTo>
                    <a:pt x="13973" y="7463"/>
                  </a:lnTo>
                  <a:cubicBezTo>
                    <a:pt x="14046" y="7349"/>
                    <a:pt x="13963" y="7214"/>
                    <a:pt x="14025" y="7099"/>
                  </a:cubicBezTo>
                  <a:cubicBezTo>
                    <a:pt x="14025" y="7089"/>
                    <a:pt x="14025" y="7068"/>
                    <a:pt x="14036" y="7058"/>
                  </a:cubicBezTo>
                  <a:cubicBezTo>
                    <a:pt x="14098" y="6984"/>
                    <a:pt x="14036" y="6880"/>
                    <a:pt x="14088" y="6818"/>
                  </a:cubicBezTo>
                  <a:lnTo>
                    <a:pt x="14088" y="6766"/>
                  </a:lnTo>
                  <a:cubicBezTo>
                    <a:pt x="14057" y="6725"/>
                    <a:pt x="14057" y="6683"/>
                    <a:pt x="14088" y="6641"/>
                  </a:cubicBezTo>
                  <a:cubicBezTo>
                    <a:pt x="14129" y="6610"/>
                    <a:pt x="14119" y="6547"/>
                    <a:pt x="14150" y="6516"/>
                  </a:cubicBezTo>
                  <a:cubicBezTo>
                    <a:pt x="14150" y="6495"/>
                    <a:pt x="14150" y="6475"/>
                    <a:pt x="14161" y="6464"/>
                  </a:cubicBezTo>
                  <a:cubicBezTo>
                    <a:pt x="14192" y="6412"/>
                    <a:pt x="14192" y="6360"/>
                    <a:pt x="14171" y="6318"/>
                  </a:cubicBezTo>
                  <a:cubicBezTo>
                    <a:pt x="14182" y="6308"/>
                    <a:pt x="14202" y="6297"/>
                    <a:pt x="14212" y="6276"/>
                  </a:cubicBezTo>
                  <a:lnTo>
                    <a:pt x="14212" y="6162"/>
                  </a:lnTo>
                  <a:cubicBezTo>
                    <a:pt x="14254" y="6079"/>
                    <a:pt x="14233" y="5996"/>
                    <a:pt x="14244" y="5912"/>
                  </a:cubicBezTo>
                  <a:cubicBezTo>
                    <a:pt x="14233" y="5892"/>
                    <a:pt x="14223" y="5881"/>
                    <a:pt x="14212" y="5860"/>
                  </a:cubicBezTo>
                  <a:cubicBezTo>
                    <a:pt x="14265" y="5818"/>
                    <a:pt x="14223" y="5735"/>
                    <a:pt x="14265" y="5683"/>
                  </a:cubicBezTo>
                  <a:cubicBezTo>
                    <a:pt x="14223" y="5548"/>
                    <a:pt x="14286" y="5423"/>
                    <a:pt x="14265" y="5288"/>
                  </a:cubicBezTo>
                  <a:cubicBezTo>
                    <a:pt x="14202" y="5194"/>
                    <a:pt x="14286" y="5079"/>
                    <a:pt x="14212" y="4985"/>
                  </a:cubicBezTo>
                  <a:cubicBezTo>
                    <a:pt x="14223" y="4985"/>
                    <a:pt x="14233" y="4965"/>
                    <a:pt x="14244" y="4934"/>
                  </a:cubicBezTo>
                  <a:cubicBezTo>
                    <a:pt x="14233" y="4840"/>
                    <a:pt x="14265" y="4735"/>
                    <a:pt x="14212" y="4631"/>
                  </a:cubicBezTo>
                  <a:lnTo>
                    <a:pt x="14212" y="4517"/>
                  </a:lnTo>
                  <a:cubicBezTo>
                    <a:pt x="14161" y="4413"/>
                    <a:pt x="14171" y="4309"/>
                    <a:pt x="14212" y="4205"/>
                  </a:cubicBezTo>
                  <a:cubicBezTo>
                    <a:pt x="14202" y="4194"/>
                    <a:pt x="14202" y="4184"/>
                    <a:pt x="14212" y="4163"/>
                  </a:cubicBezTo>
                  <a:cubicBezTo>
                    <a:pt x="14171" y="4132"/>
                    <a:pt x="14192" y="4069"/>
                    <a:pt x="14161" y="4027"/>
                  </a:cubicBezTo>
                  <a:cubicBezTo>
                    <a:pt x="14192" y="3955"/>
                    <a:pt x="14192" y="3882"/>
                    <a:pt x="14150" y="3798"/>
                  </a:cubicBezTo>
                  <a:lnTo>
                    <a:pt x="14150" y="3684"/>
                  </a:lnTo>
                  <a:cubicBezTo>
                    <a:pt x="14119" y="3653"/>
                    <a:pt x="14129" y="3601"/>
                    <a:pt x="14098" y="3569"/>
                  </a:cubicBezTo>
                  <a:lnTo>
                    <a:pt x="14036" y="3507"/>
                  </a:lnTo>
                  <a:lnTo>
                    <a:pt x="14036" y="3393"/>
                  </a:lnTo>
                  <a:cubicBezTo>
                    <a:pt x="13997" y="3368"/>
                    <a:pt x="13960" y="3357"/>
                    <a:pt x="13923" y="3357"/>
                  </a:cubicBezTo>
                  <a:cubicBezTo>
                    <a:pt x="13881" y="3357"/>
                    <a:pt x="13840" y="3371"/>
                    <a:pt x="13796" y="3393"/>
                  </a:cubicBezTo>
                  <a:cubicBezTo>
                    <a:pt x="13765" y="3424"/>
                    <a:pt x="13713" y="3414"/>
                    <a:pt x="13682" y="3455"/>
                  </a:cubicBezTo>
                  <a:lnTo>
                    <a:pt x="13682" y="3444"/>
                  </a:lnTo>
                  <a:cubicBezTo>
                    <a:pt x="13661" y="3465"/>
                    <a:pt x="13640" y="3486"/>
                    <a:pt x="13619" y="3518"/>
                  </a:cubicBezTo>
                  <a:lnTo>
                    <a:pt x="13619" y="3569"/>
                  </a:lnTo>
                  <a:lnTo>
                    <a:pt x="13557" y="3632"/>
                  </a:lnTo>
                  <a:lnTo>
                    <a:pt x="13557" y="3684"/>
                  </a:lnTo>
                  <a:cubicBezTo>
                    <a:pt x="13536" y="3705"/>
                    <a:pt x="13525" y="3726"/>
                    <a:pt x="13504" y="3747"/>
                  </a:cubicBezTo>
                  <a:cubicBezTo>
                    <a:pt x="13504" y="3768"/>
                    <a:pt x="13504" y="3788"/>
                    <a:pt x="13494" y="3798"/>
                  </a:cubicBezTo>
                  <a:cubicBezTo>
                    <a:pt x="13463" y="3840"/>
                    <a:pt x="13484" y="3892"/>
                    <a:pt x="13442" y="3923"/>
                  </a:cubicBezTo>
                  <a:cubicBezTo>
                    <a:pt x="13432" y="3923"/>
                    <a:pt x="13432" y="3923"/>
                    <a:pt x="13432" y="3944"/>
                  </a:cubicBezTo>
                  <a:cubicBezTo>
                    <a:pt x="13421" y="3955"/>
                    <a:pt x="13421" y="3965"/>
                    <a:pt x="13432" y="3976"/>
                  </a:cubicBezTo>
                  <a:cubicBezTo>
                    <a:pt x="13411" y="4007"/>
                    <a:pt x="13421" y="4069"/>
                    <a:pt x="13390" y="4101"/>
                  </a:cubicBezTo>
                  <a:cubicBezTo>
                    <a:pt x="13349" y="4132"/>
                    <a:pt x="13359" y="4184"/>
                    <a:pt x="13328" y="4226"/>
                  </a:cubicBezTo>
                  <a:lnTo>
                    <a:pt x="13328" y="4215"/>
                  </a:lnTo>
                  <a:lnTo>
                    <a:pt x="13328" y="4215"/>
                  </a:lnTo>
                  <a:cubicBezTo>
                    <a:pt x="13255" y="4309"/>
                    <a:pt x="13338" y="4423"/>
                    <a:pt x="13265" y="4517"/>
                  </a:cubicBezTo>
                  <a:cubicBezTo>
                    <a:pt x="13245" y="4538"/>
                    <a:pt x="13224" y="4559"/>
                    <a:pt x="13213" y="4580"/>
                  </a:cubicBezTo>
                  <a:cubicBezTo>
                    <a:pt x="13213" y="4601"/>
                    <a:pt x="13203" y="4621"/>
                    <a:pt x="13203" y="4631"/>
                  </a:cubicBezTo>
                  <a:cubicBezTo>
                    <a:pt x="13171" y="4663"/>
                    <a:pt x="13182" y="4715"/>
                    <a:pt x="13150" y="4756"/>
                  </a:cubicBezTo>
                  <a:lnTo>
                    <a:pt x="13150" y="4746"/>
                  </a:lnTo>
                  <a:lnTo>
                    <a:pt x="13088" y="4809"/>
                  </a:lnTo>
                  <a:cubicBezTo>
                    <a:pt x="13057" y="4840"/>
                    <a:pt x="13067" y="4892"/>
                    <a:pt x="13025" y="4923"/>
                  </a:cubicBezTo>
                  <a:cubicBezTo>
                    <a:pt x="13005" y="4944"/>
                    <a:pt x="12984" y="4965"/>
                    <a:pt x="12974" y="4985"/>
                  </a:cubicBezTo>
                  <a:lnTo>
                    <a:pt x="12911" y="5048"/>
                  </a:lnTo>
                  <a:cubicBezTo>
                    <a:pt x="12880" y="5069"/>
                    <a:pt x="12891" y="5131"/>
                    <a:pt x="12849" y="5152"/>
                  </a:cubicBezTo>
                  <a:lnTo>
                    <a:pt x="12838" y="5163"/>
                  </a:lnTo>
                  <a:cubicBezTo>
                    <a:pt x="12817" y="5194"/>
                    <a:pt x="12786" y="5204"/>
                    <a:pt x="12766" y="5225"/>
                  </a:cubicBezTo>
                  <a:lnTo>
                    <a:pt x="12734" y="5225"/>
                  </a:lnTo>
                  <a:lnTo>
                    <a:pt x="12734" y="5246"/>
                  </a:lnTo>
                  <a:cubicBezTo>
                    <a:pt x="12724" y="5256"/>
                    <a:pt x="12713" y="5267"/>
                    <a:pt x="12713" y="5277"/>
                  </a:cubicBezTo>
                  <a:lnTo>
                    <a:pt x="12671" y="5277"/>
                  </a:lnTo>
                  <a:lnTo>
                    <a:pt x="12671" y="5309"/>
                  </a:lnTo>
                  <a:lnTo>
                    <a:pt x="12661" y="5309"/>
                  </a:lnTo>
                  <a:cubicBezTo>
                    <a:pt x="12630" y="5309"/>
                    <a:pt x="12588" y="5309"/>
                    <a:pt x="12557" y="5339"/>
                  </a:cubicBezTo>
                  <a:lnTo>
                    <a:pt x="12495" y="5402"/>
                  </a:lnTo>
                  <a:cubicBezTo>
                    <a:pt x="12484" y="5423"/>
                    <a:pt x="12463" y="5433"/>
                    <a:pt x="12432" y="5454"/>
                  </a:cubicBezTo>
                  <a:cubicBezTo>
                    <a:pt x="12401" y="5496"/>
                    <a:pt x="12349" y="5485"/>
                    <a:pt x="12317" y="5517"/>
                  </a:cubicBezTo>
                  <a:cubicBezTo>
                    <a:pt x="12307" y="5527"/>
                    <a:pt x="12287" y="5527"/>
                    <a:pt x="12276" y="5527"/>
                  </a:cubicBezTo>
                  <a:cubicBezTo>
                    <a:pt x="12245" y="5538"/>
                    <a:pt x="12224" y="5558"/>
                    <a:pt x="12203" y="5579"/>
                  </a:cubicBezTo>
                  <a:cubicBezTo>
                    <a:pt x="12183" y="5600"/>
                    <a:pt x="12162" y="5610"/>
                    <a:pt x="12141" y="5631"/>
                  </a:cubicBezTo>
                  <a:cubicBezTo>
                    <a:pt x="12130" y="5631"/>
                    <a:pt x="12109" y="5642"/>
                    <a:pt x="12088" y="5642"/>
                  </a:cubicBezTo>
                  <a:cubicBezTo>
                    <a:pt x="12068" y="5652"/>
                    <a:pt x="12047" y="5673"/>
                    <a:pt x="12026" y="5683"/>
                  </a:cubicBezTo>
                  <a:lnTo>
                    <a:pt x="12016" y="5693"/>
                  </a:lnTo>
                  <a:cubicBezTo>
                    <a:pt x="11995" y="5735"/>
                    <a:pt x="11933" y="5725"/>
                    <a:pt x="11912" y="5756"/>
                  </a:cubicBezTo>
                  <a:cubicBezTo>
                    <a:pt x="11880" y="5777"/>
                    <a:pt x="11870" y="5797"/>
                    <a:pt x="11849" y="5808"/>
                  </a:cubicBezTo>
                  <a:lnTo>
                    <a:pt x="11839" y="5808"/>
                  </a:lnTo>
                  <a:cubicBezTo>
                    <a:pt x="11818" y="5850"/>
                    <a:pt x="11755" y="5839"/>
                    <a:pt x="11724" y="5871"/>
                  </a:cubicBezTo>
                  <a:cubicBezTo>
                    <a:pt x="11714" y="5892"/>
                    <a:pt x="11693" y="5912"/>
                    <a:pt x="11672" y="5922"/>
                  </a:cubicBezTo>
                  <a:cubicBezTo>
                    <a:pt x="11651" y="5933"/>
                    <a:pt x="11641" y="5933"/>
                    <a:pt x="11620" y="5933"/>
                  </a:cubicBezTo>
                  <a:cubicBezTo>
                    <a:pt x="11599" y="5954"/>
                    <a:pt x="11568" y="5964"/>
                    <a:pt x="11547" y="5996"/>
                  </a:cubicBezTo>
                  <a:cubicBezTo>
                    <a:pt x="11526" y="6006"/>
                    <a:pt x="11516" y="6027"/>
                    <a:pt x="11495" y="6047"/>
                  </a:cubicBezTo>
                  <a:lnTo>
                    <a:pt x="11433" y="6110"/>
                  </a:lnTo>
                  <a:cubicBezTo>
                    <a:pt x="11401" y="6151"/>
                    <a:pt x="11350" y="6131"/>
                    <a:pt x="11318" y="6172"/>
                  </a:cubicBezTo>
                  <a:cubicBezTo>
                    <a:pt x="11297" y="6183"/>
                    <a:pt x="11276" y="6204"/>
                    <a:pt x="11255" y="6225"/>
                  </a:cubicBezTo>
                  <a:lnTo>
                    <a:pt x="11245" y="6225"/>
                  </a:lnTo>
                  <a:cubicBezTo>
                    <a:pt x="11235" y="6246"/>
                    <a:pt x="11214" y="6266"/>
                    <a:pt x="11193" y="6276"/>
                  </a:cubicBezTo>
                  <a:cubicBezTo>
                    <a:pt x="11183" y="6287"/>
                    <a:pt x="11172" y="6287"/>
                    <a:pt x="11151" y="6287"/>
                  </a:cubicBezTo>
                  <a:cubicBezTo>
                    <a:pt x="11121" y="6308"/>
                    <a:pt x="11110" y="6318"/>
                    <a:pt x="11121" y="6350"/>
                  </a:cubicBezTo>
                  <a:lnTo>
                    <a:pt x="11079" y="6350"/>
                  </a:lnTo>
                  <a:cubicBezTo>
                    <a:pt x="11058" y="6371"/>
                    <a:pt x="11037" y="6381"/>
                    <a:pt x="11016" y="6401"/>
                  </a:cubicBezTo>
                  <a:cubicBezTo>
                    <a:pt x="10996" y="6443"/>
                    <a:pt x="10954" y="6464"/>
                    <a:pt x="10901" y="6464"/>
                  </a:cubicBezTo>
                  <a:lnTo>
                    <a:pt x="10839" y="6526"/>
                  </a:lnTo>
                  <a:cubicBezTo>
                    <a:pt x="10818" y="6547"/>
                    <a:pt x="10808" y="6568"/>
                    <a:pt x="10787" y="6589"/>
                  </a:cubicBezTo>
                  <a:cubicBezTo>
                    <a:pt x="10777" y="6620"/>
                    <a:pt x="10756" y="6630"/>
                    <a:pt x="10725" y="6641"/>
                  </a:cubicBezTo>
                  <a:cubicBezTo>
                    <a:pt x="10621" y="6755"/>
                    <a:pt x="10527" y="6860"/>
                    <a:pt x="10422" y="6974"/>
                  </a:cubicBezTo>
                  <a:cubicBezTo>
                    <a:pt x="10350" y="7047"/>
                    <a:pt x="10277" y="7109"/>
                    <a:pt x="10193" y="7183"/>
                  </a:cubicBezTo>
                  <a:cubicBezTo>
                    <a:pt x="10183" y="7204"/>
                    <a:pt x="10163" y="7224"/>
                    <a:pt x="10142" y="7245"/>
                  </a:cubicBezTo>
                  <a:cubicBezTo>
                    <a:pt x="10131" y="7255"/>
                    <a:pt x="10131" y="7276"/>
                    <a:pt x="10131" y="7287"/>
                  </a:cubicBezTo>
                  <a:cubicBezTo>
                    <a:pt x="10110" y="7297"/>
                    <a:pt x="10100" y="7297"/>
                    <a:pt x="10079" y="7297"/>
                  </a:cubicBezTo>
                  <a:lnTo>
                    <a:pt x="10079" y="7359"/>
                  </a:lnTo>
                  <a:cubicBezTo>
                    <a:pt x="10038" y="7391"/>
                    <a:pt x="9996" y="7433"/>
                    <a:pt x="9954" y="7474"/>
                  </a:cubicBezTo>
                  <a:cubicBezTo>
                    <a:pt x="9954" y="7505"/>
                    <a:pt x="9934" y="7526"/>
                    <a:pt x="9902" y="7537"/>
                  </a:cubicBezTo>
                  <a:cubicBezTo>
                    <a:pt x="9881" y="7609"/>
                    <a:pt x="9839" y="7662"/>
                    <a:pt x="9788" y="7713"/>
                  </a:cubicBezTo>
                  <a:cubicBezTo>
                    <a:pt x="9788" y="7734"/>
                    <a:pt x="9788" y="7755"/>
                    <a:pt x="9798" y="7766"/>
                  </a:cubicBezTo>
                  <a:lnTo>
                    <a:pt x="9767" y="7828"/>
                  </a:lnTo>
                  <a:cubicBezTo>
                    <a:pt x="9756" y="7828"/>
                    <a:pt x="9746" y="7828"/>
                    <a:pt x="9725" y="7838"/>
                  </a:cubicBezTo>
                  <a:lnTo>
                    <a:pt x="9725" y="7995"/>
                  </a:lnTo>
                  <a:cubicBezTo>
                    <a:pt x="9714" y="8046"/>
                    <a:pt x="9714" y="8099"/>
                    <a:pt x="9673" y="8130"/>
                  </a:cubicBezTo>
                  <a:cubicBezTo>
                    <a:pt x="9673" y="8203"/>
                    <a:pt x="9663" y="8286"/>
                    <a:pt x="9663" y="8359"/>
                  </a:cubicBezTo>
                  <a:cubicBezTo>
                    <a:pt x="9631" y="8474"/>
                    <a:pt x="9642" y="8588"/>
                    <a:pt x="9673" y="8713"/>
                  </a:cubicBezTo>
                  <a:cubicBezTo>
                    <a:pt x="9673" y="8744"/>
                    <a:pt x="9663" y="8786"/>
                    <a:pt x="9663" y="8828"/>
                  </a:cubicBezTo>
                  <a:lnTo>
                    <a:pt x="9725" y="8953"/>
                  </a:lnTo>
                  <a:lnTo>
                    <a:pt x="9725" y="9119"/>
                  </a:lnTo>
                  <a:cubicBezTo>
                    <a:pt x="9735" y="9129"/>
                    <a:pt x="9756" y="9140"/>
                    <a:pt x="9767" y="9150"/>
                  </a:cubicBezTo>
                  <a:lnTo>
                    <a:pt x="9767" y="9171"/>
                  </a:lnTo>
                  <a:cubicBezTo>
                    <a:pt x="9756" y="9182"/>
                    <a:pt x="9735" y="9192"/>
                    <a:pt x="9725" y="9203"/>
                  </a:cubicBezTo>
                  <a:lnTo>
                    <a:pt x="9725" y="9223"/>
                  </a:lnTo>
                  <a:cubicBezTo>
                    <a:pt x="9746" y="9233"/>
                    <a:pt x="9756" y="9233"/>
                    <a:pt x="9767" y="9244"/>
                  </a:cubicBezTo>
                  <a:cubicBezTo>
                    <a:pt x="9777" y="9286"/>
                    <a:pt x="9777" y="9317"/>
                    <a:pt x="9777" y="9358"/>
                  </a:cubicBezTo>
                  <a:cubicBezTo>
                    <a:pt x="9829" y="9473"/>
                    <a:pt x="9829" y="9577"/>
                    <a:pt x="9714" y="9661"/>
                  </a:cubicBezTo>
                  <a:cubicBezTo>
                    <a:pt x="9725" y="9682"/>
                    <a:pt x="9725" y="9702"/>
                    <a:pt x="9725" y="9712"/>
                  </a:cubicBezTo>
                  <a:cubicBezTo>
                    <a:pt x="9704" y="9723"/>
                    <a:pt x="9694" y="9733"/>
                    <a:pt x="9673" y="9733"/>
                  </a:cubicBezTo>
                  <a:cubicBezTo>
                    <a:pt x="9652" y="9817"/>
                    <a:pt x="9631" y="9911"/>
                    <a:pt x="9548" y="9962"/>
                  </a:cubicBezTo>
                  <a:cubicBezTo>
                    <a:pt x="9527" y="10036"/>
                    <a:pt x="9485" y="10087"/>
                    <a:pt x="9434" y="10140"/>
                  </a:cubicBezTo>
                  <a:cubicBezTo>
                    <a:pt x="9392" y="10275"/>
                    <a:pt x="9319" y="10390"/>
                    <a:pt x="9205" y="10473"/>
                  </a:cubicBezTo>
                  <a:cubicBezTo>
                    <a:pt x="9173" y="10504"/>
                    <a:pt x="9152" y="10556"/>
                    <a:pt x="9121" y="10598"/>
                  </a:cubicBezTo>
                  <a:cubicBezTo>
                    <a:pt x="9101" y="10598"/>
                    <a:pt x="9090" y="10598"/>
                    <a:pt x="9069" y="10608"/>
                  </a:cubicBezTo>
                  <a:cubicBezTo>
                    <a:pt x="9069" y="10619"/>
                    <a:pt x="9059" y="10639"/>
                    <a:pt x="9059" y="10660"/>
                  </a:cubicBezTo>
                  <a:cubicBezTo>
                    <a:pt x="8965" y="10691"/>
                    <a:pt x="8913" y="10774"/>
                    <a:pt x="8840" y="10837"/>
                  </a:cubicBezTo>
                  <a:cubicBezTo>
                    <a:pt x="8820" y="10852"/>
                    <a:pt x="8806" y="10858"/>
                    <a:pt x="8797" y="10858"/>
                  </a:cubicBezTo>
                  <a:cubicBezTo>
                    <a:pt x="8769" y="10858"/>
                    <a:pt x="8783" y="10801"/>
                    <a:pt x="8767" y="10785"/>
                  </a:cubicBezTo>
                  <a:cubicBezTo>
                    <a:pt x="8777" y="10764"/>
                    <a:pt x="8788" y="10754"/>
                    <a:pt x="8777" y="10733"/>
                  </a:cubicBezTo>
                  <a:cubicBezTo>
                    <a:pt x="8851" y="10535"/>
                    <a:pt x="8798" y="10337"/>
                    <a:pt x="8819" y="10140"/>
                  </a:cubicBezTo>
                  <a:cubicBezTo>
                    <a:pt x="8809" y="10140"/>
                    <a:pt x="8809" y="10129"/>
                    <a:pt x="8798" y="10129"/>
                  </a:cubicBezTo>
                  <a:cubicBezTo>
                    <a:pt x="8798" y="10077"/>
                    <a:pt x="8798" y="10036"/>
                    <a:pt x="8819" y="9994"/>
                  </a:cubicBezTo>
                  <a:cubicBezTo>
                    <a:pt x="8798" y="9941"/>
                    <a:pt x="8798" y="9900"/>
                    <a:pt x="8819" y="9858"/>
                  </a:cubicBezTo>
                  <a:cubicBezTo>
                    <a:pt x="8757" y="9723"/>
                    <a:pt x="8861" y="9557"/>
                    <a:pt x="8757" y="9421"/>
                  </a:cubicBezTo>
                  <a:cubicBezTo>
                    <a:pt x="8757" y="9317"/>
                    <a:pt x="8757" y="9223"/>
                    <a:pt x="8767" y="9129"/>
                  </a:cubicBezTo>
                  <a:cubicBezTo>
                    <a:pt x="8715" y="9099"/>
                    <a:pt x="8726" y="9046"/>
                    <a:pt x="8705" y="9004"/>
                  </a:cubicBezTo>
                  <a:cubicBezTo>
                    <a:pt x="8705" y="8942"/>
                    <a:pt x="8715" y="8869"/>
                    <a:pt x="8715" y="8807"/>
                  </a:cubicBezTo>
                  <a:lnTo>
                    <a:pt x="8715" y="8765"/>
                  </a:lnTo>
                  <a:cubicBezTo>
                    <a:pt x="8726" y="8734"/>
                    <a:pt x="8726" y="8703"/>
                    <a:pt x="8726" y="8671"/>
                  </a:cubicBezTo>
                  <a:lnTo>
                    <a:pt x="8757" y="8640"/>
                  </a:lnTo>
                  <a:cubicBezTo>
                    <a:pt x="8777" y="8505"/>
                    <a:pt x="8757" y="8370"/>
                    <a:pt x="8736" y="8245"/>
                  </a:cubicBezTo>
                  <a:lnTo>
                    <a:pt x="8736" y="8192"/>
                  </a:lnTo>
                  <a:lnTo>
                    <a:pt x="8736" y="8141"/>
                  </a:lnTo>
                  <a:cubicBezTo>
                    <a:pt x="8736" y="8120"/>
                    <a:pt x="8747" y="8099"/>
                    <a:pt x="8757" y="8067"/>
                  </a:cubicBezTo>
                  <a:lnTo>
                    <a:pt x="8736" y="8067"/>
                  </a:lnTo>
                  <a:cubicBezTo>
                    <a:pt x="8736" y="8046"/>
                    <a:pt x="8736" y="8026"/>
                    <a:pt x="8726" y="8005"/>
                  </a:cubicBezTo>
                  <a:cubicBezTo>
                    <a:pt x="8726" y="7984"/>
                    <a:pt x="8726" y="7963"/>
                    <a:pt x="8715" y="7942"/>
                  </a:cubicBezTo>
                  <a:cubicBezTo>
                    <a:pt x="8726" y="7880"/>
                    <a:pt x="8726" y="7817"/>
                    <a:pt x="8694" y="7755"/>
                  </a:cubicBezTo>
                  <a:cubicBezTo>
                    <a:pt x="8694" y="7745"/>
                    <a:pt x="8705" y="7724"/>
                    <a:pt x="8705" y="7713"/>
                  </a:cubicBezTo>
                  <a:cubicBezTo>
                    <a:pt x="8694" y="7703"/>
                    <a:pt x="8684" y="7692"/>
                    <a:pt x="8663" y="7682"/>
                  </a:cubicBezTo>
                  <a:cubicBezTo>
                    <a:pt x="8652" y="7630"/>
                    <a:pt x="8652" y="7578"/>
                    <a:pt x="8642" y="7526"/>
                  </a:cubicBezTo>
                  <a:lnTo>
                    <a:pt x="8642" y="7516"/>
                  </a:lnTo>
                  <a:cubicBezTo>
                    <a:pt x="8642" y="7505"/>
                    <a:pt x="8632" y="7484"/>
                    <a:pt x="8632" y="7463"/>
                  </a:cubicBezTo>
                  <a:cubicBezTo>
                    <a:pt x="8642" y="7401"/>
                    <a:pt x="8642" y="7338"/>
                    <a:pt x="8642" y="7266"/>
                  </a:cubicBezTo>
                  <a:cubicBezTo>
                    <a:pt x="8652" y="7193"/>
                    <a:pt x="8705" y="7172"/>
                    <a:pt x="8767" y="7162"/>
                  </a:cubicBezTo>
                  <a:cubicBezTo>
                    <a:pt x="8788" y="7151"/>
                    <a:pt x="8809" y="7130"/>
                    <a:pt x="8830" y="7109"/>
                  </a:cubicBezTo>
                  <a:lnTo>
                    <a:pt x="8892" y="7109"/>
                  </a:lnTo>
                  <a:cubicBezTo>
                    <a:pt x="8913" y="7130"/>
                    <a:pt x="8934" y="7151"/>
                    <a:pt x="8955" y="7162"/>
                  </a:cubicBezTo>
                  <a:cubicBezTo>
                    <a:pt x="8971" y="7162"/>
                    <a:pt x="8990" y="7165"/>
                    <a:pt x="9007" y="7165"/>
                  </a:cubicBezTo>
                  <a:cubicBezTo>
                    <a:pt x="9033" y="7165"/>
                    <a:pt x="9056" y="7158"/>
                    <a:pt x="9069" y="7120"/>
                  </a:cubicBezTo>
                  <a:cubicBezTo>
                    <a:pt x="9131" y="7120"/>
                    <a:pt x="9194" y="7099"/>
                    <a:pt x="9246" y="7058"/>
                  </a:cubicBezTo>
                  <a:cubicBezTo>
                    <a:pt x="9267" y="7047"/>
                    <a:pt x="9288" y="7047"/>
                    <a:pt x="9309" y="7037"/>
                  </a:cubicBezTo>
                  <a:cubicBezTo>
                    <a:pt x="9319" y="7047"/>
                    <a:pt x="9340" y="7047"/>
                    <a:pt x="9350" y="7047"/>
                  </a:cubicBezTo>
                  <a:lnTo>
                    <a:pt x="9350" y="6995"/>
                  </a:lnTo>
                  <a:lnTo>
                    <a:pt x="9360" y="6984"/>
                  </a:lnTo>
                  <a:lnTo>
                    <a:pt x="9413" y="6984"/>
                  </a:lnTo>
                  <a:cubicBezTo>
                    <a:pt x="9496" y="6922"/>
                    <a:pt x="9538" y="6839"/>
                    <a:pt x="9590" y="6755"/>
                  </a:cubicBezTo>
                  <a:lnTo>
                    <a:pt x="9590" y="6714"/>
                  </a:lnTo>
                  <a:cubicBezTo>
                    <a:pt x="9598" y="6716"/>
                    <a:pt x="9605" y="6718"/>
                    <a:pt x="9611" y="6718"/>
                  </a:cubicBezTo>
                  <a:cubicBezTo>
                    <a:pt x="9631" y="6718"/>
                    <a:pt x="9645" y="6706"/>
                    <a:pt x="9652" y="6683"/>
                  </a:cubicBezTo>
                  <a:cubicBezTo>
                    <a:pt x="9652" y="6672"/>
                    <a:pt x="9652" y="6651"/>
                    <a:pt x="9663" y="6641"/>
                  </a:cubicBezTo>
                  <a:cubicBezTo>
                    <a:pt x="9694" y="6600"/>
                    <a:pt x="9694" y="6547"/>
                    <a:pt x="9714" y="6505"/>
                  </a:cubicBezTo>
                  <a:cubicBezTo>
                    <a:pt x="9704" y="6485"/>
                    <a:pt x="9714" y="6475"/>
                    <a:pt x="9725" y="6464"/>
                  </a:cubicBezTo>
                  <a:cubicBezTo>
                    <a:pt x="9756" y="6422"/>
                    <a:pt x="9746" y="6371"/>
                    <a:pt x="9777" y="6339"/>
                  </a:cubicBezTo>
                  <a:cubicBezTo>
                    <a:pt x="9777" y="6297"/>
                    <a:pt x="9777" y="6266"/>
                    <a:pt x="9788" y="6225"/>
                  </a:cubicBezTo>
                  <a:cubicBezTo>
                    <a:pt x="9829" y="6172"/>
                    <a:pt x="9777" y="6100"/>
                    <a:pt x="9839" y="6058"/>
                  </a:cubicBezTo>
                  <a:lnTo>
                    <a:pt x="9839" y="6047"/>
                  </a:lnTo>
                  <a:cubicBezTo>
                    <a:pt x="9850" y="6037"/>
                    <a:pt x="9860" y="6017"/>
                    <a:pt x="9860" y="6006"/>
                  </a:cubicBezTo>
                  <a:lnTo>
                    <a:pt x="9871" y="6006"/>
                  </a:lnTo>
                  <a:lnTo>
                    <a:pt x="9892" y="5985"/>
                  </a:lnTo>
                  <a:cubicBezTo>
                    <a:pt x="9892" y="5964"/>
                    <a:pt x="9892" y="5954"/>
                    <a:pt x="9881" y="5933"/>
                  </a:cubicBezTo>
                  <a:cubicBezTo>
                    <a:pt x="9892" y="5912"/>
                    <a:pt x="9892" y="5892"/>
                    <a:pt x="9902" y="5871"/>
                  </a:cubicBezTo>
                  <a:cubicBezTo>
                    <a:pt x="9913" y="5839"/>
                    <a:pt x="9913" y="5818"/>
                    <a:pt x="9902" y="5787"/>
                  </a:cubicBezTo>
                  <a:lnTo>
                    <a:pt x="9881" y="5767"/>
                  </a:lnTo>
                  <a:lnTo>
                    <a:pt x="9881" y="5756"/>
                  </a:lnTo>
                  <a:cubicBezTo>
                    <a:pt x="9881" y="5693"/>
                    <a:pt x="9881" y="5642"/>
                    <a:pt x="9892" y="5589"/>
                  </a:cubicBezTo>
                  <a:lnTo>
                    <a:pt x="9913" y="5568"/>
                  </a:lnTo>
                  <a:cubicBezTo>
                    <a:pt x="9934" y="5496"/>
                    <a:pt x="9923" y="5423"/>
                    <a:pt x="9923" y="5350"/>
                  </a:cubicBezTo>
                  <a:cubicBezTo>
                    <a:pt x="9934" y="5350"/>
                    <a:pt x="9944" y="5339"/>
                    <a:pt x="9954" y="5339"/>
                  </a:cubicBezTo>
                  <a:cubicBezTo>
                    <a:pt x="9944" y="5319"/>
                    <a:pt x="9944" y="5309"/>
                    <a:pt x="9954" y="5288"/>
                  </a:cubicBezTo>
                  <a:cubicBezTo>
                    <a:pt x="9944" y="5288"/>
                    <a:pt x="9934" y="5277"/>
                    <a:pt x="9923" y="5277"/>
                  </a:cubicBezTo>
                  <a:lnTo>
                    <a:pt x="9923" y="5256"/>
                  </a:lnTo>
                  <a:cubicBezTo>
                    <a:pt x="9934" y="5142"/>
                    <a:pt x="9902" y="5027"/>
                    <a:pt x="9944" y="4913"/>
                  </a:cubicBezTo>
                  <a:lnTo>
                    <a:pt x="9944" y="4881"/>
                  </a:lnTo>
                  <a:cubicBezTo>
                    <a:pt x="9881" y="4746"/>
                    <a:pt x="9964" y="4590"/>
                    <a:pt x="9902" y="4455"/>
                  </a:cubicBezTo>
                  <a:cubicBezTo>
                    <a:pt x="9892" y="4413"/>
                    <a:pt x="9892" y="4381"/>
                    <a:pt x="9892" y="4340"/>
                  </a:cubicBezTo>
                  <a:cubicBezTo>
                    <a:pt x="9829" y="4267"/>
                    <a:pt x="9892" y="4173"/>
                    <a:pt x="9839" y="4101"/>
                  </a:cubicBezTo>
                  <a:cubicBezTo>
                    <a:pt x="9829" y="4090"/>
                    <a:pt x="9819" y="4069"/>
                    <a:pt x="9829" y="4059"/>
                  </a:cubicBezTo>
                  <a:cubicBezTo>
                    <a:pt x="9819" y="4027"/>
                    <a:pt x="9809" y="3997"/>
                    <a:pt x="9777" y="3976"/>
                  </a:cubicBezTo>
                  <a:cubicBezTo>
                    <a:pt x="9798" y="3965"/>
                    <a:pt x="9798" y="3944"/>
                    <a:pt x="9788" y="3923"/>
                  </a:cubicBezTo>
                  <a:cubicBezTo>
                    <a:pt x="9777" y="3892"/>
                    <a:pt x="9777" y="3861"/>
                    <a:pt x="9767" y="3819"/>
                  </a:cubicBezTo>
                  <a:cubicBezTo>
                    <a:pt x="9767" y="3788"/>
                    <a:pt x="9746" y="3768"/>
                    <a:pt x="9725" y="3747"/>
                  </a:cubicBezTo>
                  <a:cubicBezTo>
                    <a:pt x="9714" y="3736"/>
                    <a:pt x="9704" y="3715"/>
                    <a:pt x="9714" y="3694"/>
                  </a:cubicBezTo>
                  <a:cubicBezTo>
                    <a:pt x="9684" y="3653"/>
                    <a:pt x="9694" y="3601"/>
                    <a:pt x="9652" y="3569"/>
                  </a:cubicBezTo>
                  <a:cubicBezTo>
                    <a:pt x="9624" y="3541"/>
                    <a:pt x="9630" y="3486"/>
                    <a:pt x="9599" y="3453"/>
                  </a:cubicBezTo>
                  <a:lnTo>
                    <a:pt x="9599" y="3453"/>
                  </a:lnTo>
                  <a:cubicBezTo>
                    <a:pt x="9579" y="3422"/>
                    <a:pt x="9568" y="3402"/>
                    <a:pt x="9548" y="3382"/>
                  </a:cubicBezTo>
                  <a:cubicBezTo>
                    <a:pt x="9569" y="3340"/>
                    <a:pt x="9569" y="3309"/>
                    <a:pt x="9538" y="3268"/>
                  </a:cubicBezTo>
                  <a:cubicBezTo>
                    <a:pt x="9527" y="3257"/>
                    <a:pt x="9527" y="3247"/>
                    <a:pt x="9527" y="3226"/>
                  </a:cubicBezTo>
                  <a:cubicBezTo>
                    <a:pt x="9506" y="3184"/>
                    <a:pt x="9517" y="3132"/>
                    <a:pt x="9475" y="3090"/>
                  </a:cubicBezTo>
                  <a:cubicBezTo>
                    <a:pt x="9444" y="3060"/>
                    <a:pt x="9455" y="3007"/>
                    <a:pt x="9423" y="2976"/>
                  </a:cubicBezTo>
                  <a:cubicBezTo>
                    <a:pt x="9381" y="2945"/>
                    <a:pt x="9392" y="2882"/>
                    <a:pt x="9360" y="2861"/>
                  </a:cubicBezTo>
                  <a:cubicBezTo>
                    <a:pt x="9340" y="2830"/>
                    <a:pt x="9330" y="2799"/>
                    <a:pt x="9298" y="2778"/>
                  </a:cubicBezTo>
                  <a:lnTo>
                    <a:pt x="9298" y="2736"/>
                  </a:lnTo>
                  <a:cubicBezTo>
                    <a:pt x="9277" y="2736"/>
                    <a:pt x="9267" y="2736"/>
                    <a:pt x="9246" y="2726"/>
                  </a:cubicBezTo>
                  <a:cubicBezTo>
                    <a:pt x="9246" y="2716"/>
                    <a:pt x="9246" y="2706"/>
                    <a:pt x="9236" y="2695"/>
                  </a:cubicBezTo>
                  <a:cubicBezTo>
                    <a:pt x="9246" y="2685"/>
                    <a:pt x="9256" y="2685"/>
                    <a:pt x="9256" y="2685"/>
                  </a:cubicBezTo>
                  <a:cubicBezTo>
                    <a:pt x="9256" y="2664"/>
                    <a:pt x="9246" y="2643"/>
                    <a:pt x="9246" y="2622"/>
                  </a:cubicBezTo>
                  <a:cubicBezTo>
                    <a:pt x="9226" y="2622"/>
                    <a:pt x="9205" y="2611"/>
                    <a:pt x="9194" y="2611"/>
                  </a:cubicBezTo>
                  <a:cubicBezTo>
                    <a:pt x="9184" y="2570"/>
                    <a:pt x="9184" y="2539"/>
                    <a:pt x="9184" y="2507"/>
                  </a:cubicBezTo>
                  <a:cubicBezTo>
                    <a:pt x="9142" y="2476"/>
                    <a:pt x="9121" y="2435"/>
                    <a:pt x="9121" y="2393"/>
                  </a:cubicBezTo>
                  <a:cubicBezTo>
                    <a:pt x="9080" y="2362"/>
                    <a:pt x="9069" y="2310"/>
                    <a:pt x="9069" y="2268"/>
                  </a:cubicBezTo>
                  <a:cubicBezTo>
                    <a:pt x="9038" y="2227"/>
                    <a:pt x="9017" y="2195"/>
                    <a:pt x="8996" y="2164"/>
                  </a:cubicBezTo>
                  <a:cubicBezTo>
                    <a:pt x="8996" y="2153"/>
                    <a:pt x="9006" y="2153"/>
                    <a:pt x="9006" y="2153"/>
                  </a:cubicBezTo>
                  <a:cubicBezTo>
                    <a:pt x="9006" y="2132"/>
                    <a:pt x="8996" y="2122"/>
                    <a:pt x="9006" y="2102"/>
                  </a:cubicBezTo>
                  <a:cubicBezTo>
                    <a:pt x="8996" y="2081"/>
                    <a:pt x="8976" y="2049"/>
                    <a:pt x="8955" y="2028"/>
                  </a:cubicBezTo>
                  <a:cubicBezTo>
                    <a:pt x="8944" y="2018"/>
                    <a:pt x="8944" y="2007"/>
                    <a:pt x="8944" y="1987"/>
                  </a:cubicBezTo>
                  <a:cubicBezTo>
                    <a:pt x="8934" y="1956"/>
                    <a:pt x="8913" y="1935"/>
                    <a:pt x="8902" y="1914"/>
                  </a:cubicBezTo>
                  <a:cubicBezTo>
                    <a:pt x="8892" y="1893"/>
                    <a:pt x="8892" y="1873"/>
                    <a:pt x="8892" y="1852"/>
                  </a:cubicBezTo>
                  <a:cubicBezTo>
                    <a:pt x="8882" y="1831"/>
                    <a:pt x="8872" y="1831"/>
                    <a:pt x="8861" y="1831"/>
                  </a:cubicBezTo>
                  <a:cubicBezTo>
                    <a:pt x="8861" y="1799"/>
                    <a:pt x="8851" y="1758"/>
                    <a:pt x="8830" y="1737"/>
                  </a:cubicBezTo>
                  <a:cubicBezTo>
                    <a:pt x="8767" y="1664"/>
                    <a:pt x="8830" y="1570"/>
                    <a:pt x="8777" y="1498"/>
                  </a:cubicBezTo>
                  <a:cubicBezTo>
                    <a:pt x="8757" y="1445"/>
                    <a:pt x="8757" y="1394"/>
                    <a:pt x="8767" y="1331"/>
                  </a:cubicBezTo>
                  <a:cubicBezTo>
                    <a:pt x="8726" y="1279"/>
                    <a:pt x="8757" y="1195"/>
                    <a:pt x="8715" y="1144"/>
                  </a:cubicBezTo>
                  <a:cubicBezTo>
                    <a:pt x="8673" y="1112"/>
                    <a:pt x="8684" y="1060"/>
                    <a:pt x="8652" y="1029"/>
                  </a:cubicBezTo>
                  <a:cubicBezTo>
                    <a:pt x="8632" y="998"/>
                    <a:pt x="8611" y="987"/>
                    <a:pt x="8590" y="966"/>
                  </a:cubicBezTo>
                  <a:cubicBezTo>
                    <a:pt x="8548" y="904"/>
                    <a:pt x="8559" y="821"/>
                    <a:pt x="8497" y="779"/>
                  </a:cubicBezTo>
                  <a:lnTo>
                    <a:pt x="8465" y="748"/>
                  </a:lnTo>
                  <a:lnTo>
                    <a:pt x="8465" y="737"/>
                  </a:lnTo>
                  <a:lnTo>
                    <a:pt x="8455" y="737"/>
                  </a:lnTo>
                  <a:cubicBezTo>
                    <a:pt x="8444" y="727"/>
                    <a:pt x="8434" y="716"/>
                    <a:pt x="8413" y="706"/>
                  </a:cubicBezTo>
                  <a:cubicBezTo>
                    <a:pt x="8403" y="706"/>
                    <a:pt x="8393" y="706"/>
                    <a:pt x="8382" y="696"/>
                  </a:cubicBezTo>
                  <a:cubicBezTo>
                    <a:pt x="8382" y="686"/>
                    <a:pt x="8372" y="675"/>
                    <a:pt x="8361" y="665"/>
                  </a:cubicBezTo>
                  <a:cubicBezTo>
                    <a:pt x="8330" y="644"/>
                    <a:pt x="8319" y="623"/>
                    <a:pt x="8288" y="612"/>
                  </a:cubicBezTo>
                  <a:cubicBezTo>
                    <a:pt x="8236" y="540"/>
                    <a:pt x="8298" y="446"/>
                    <a:pt x="8236" y="373"/>
                  </a:cubicBezTo>
                  <a:cubicBezTo>
                    <a:pt x="8184" y="332"/>
                    <a:pt x="8236" y="237"/>
                    <a:pt x="8174" y="196"/>
                  </a:cubicBezTo>
                  <a:cubicBezTo>
                    <a:pt x="8119" y="114"/>
                    <a:pt x="8064" y="1"/>
                    <a:pt x="7968"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68" name="Google Shape;568;p15"/>
            <p:cNvPicPr preferRelativeResize="0"/>
            <p:nvPr/>
          </p:nvPicPr>
          <p:blipFill rotWithShape="1">
            <a:blip r:embed="rId4">
              <a:alphaModFix/>
            </a:blip>
            <a:srcRect/>
            <a:stretch/>
          </p:blipFill>
          <p:spPr>
            <a:xfrm>
              <a:off x="3471610" y="3653921"/>
              <a:ext cx="749969" cy="955884"/>
            </a:xfrm>
            <a:prstGeom prst="rect">
              <a:avLst/>
            </a:prstGeom>
            <a:noFill/>
            <a:ln>
              <a:noFill/>
            </a:ln>
          </p:spPr>
        </p:pic>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4"/>
                                        </p:tgtEl>
                                        <p:attrNameLst>
                                          <p:attrName>style.visibility</p:attrName>
                                        </p:attrNameLst>
                                      </p:cBhvr>
                                      <p:to>
                                        <p:strVal val="visible"/>
                                      </p:to>
                                    </p:set>
                                    <p:animEffect transition="in" filter="fade">
                                      <p:cBhvr>
                                        <p:cTn id="7" dur="500"/>
                                        <p:tgtEl>
                                          <p:spTgt spid="5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2"/>
                                        </p:tgtEl>
                                        <p:attrNameLst>
                                          <p:attrName>style.visibility</p:attrName>
                                        </p:attrNameLst>
                                      </p:cBhvr>
                                      <p:to>
                                        <p:strVal val="visible"/>
                                      </p:to>
                                    </p:set>
                                    <p:animEffect transition="in" filter="fade">
                                      <p:cBhvr>
                                        <p:cTn id="12" dur="500"/>
                                        <p:tgtEl>
                                          <p:spTgt spid="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grpSp>
        <p:nvGrpSpPr>
          <p:cNvPr id="573" name="Google Shape;573;p16"/>
          <p:cNvGrpSpPr/>
          <p:nvPr/>
        </p:nvGrpSpPr>
        <p:grpSpPr>
          <a:xfrm rot="2451010">
            <a:off x="370414" y="282545"/>
            <a:ext cx="330064" cy="446964"/>
            <a:chOff x="196250" y="2705850"/>
            <a:chExt cx="587454" cy="795515"/>
          </a:xfrm>
        </p:grpSpPr>
        <p:sp>
          <p:nvSpPr>
            <p:cNvPr id="574" name="Google Shape;574;p16"/>
            <p:cNvSpPr/>
            <p:nvPr/>
          </p:nvSpPr>
          <p:spPr>
            <a:xfrm>
              <a:off x="196250" y="2705850"/>
              <a:ext cx="583522" cy="789532"/>
            </a:xfrm>
            <a:custGeom>
              <a:avLst/>
              <a:gdLst/>
              <a:ahLst/>
              <a:cxnLst/>
              <a:rect l="l" t="t" r="r" b="b"/>
              <a:pathLst>
                <a:path w="9081" h="12287" extrusionOk="0">
                  <a:moveTo>
                    <a:pt x="5181" y="761"/>
                  </a:moveTo>
                  <a:cubicBezTo>
                    <a:pt x="5194" y="761"/>
                    <a:pt x="5207" y="766"/>
                    <a:pt x="5218" y="776"/>
                  </a:cubicBezTo>
                  <a:cubicBezTo>
                    <a:pt x="5186" y="787"/>
                    <a:pt x="5165" y="787"/>
                    <a:pt x="5134" y="787"/>
                  </a:cubicBezTo>
                  <a:lnTo>
                    <a:pt x="5144" y="776"/>
                  </a:lnTo>
                  <a:cubicBezTo>
                    <a:pt x="5155" y="766"/>
                    <a:pt x="5168" y="761"/>
                    <a:pt x="5181" y="761"/>
                  </a:cubicBezTo>
                  <a:close/>
                  <a:moveTo>
                    <a:pt x="6780" y="860"/>
                  </a:moveTo>
                  <a:lnTo>
                    <a:pt x="6769" y="871"/>
                  </a:lnTo>
                  <a:lnTo>
                    <a:pt x="6769" y="860"/>
                  </a:lnTo>
                  <a:close/>
                  <a:moveTo>
                    <a:pt x="4135" y="1172"/>
                  </a:moveTo>
                  <a:cubicBezTo>
                    <a:pt x="4135" y="1172"/>
                    <a:pt x="4124" y="1172"/>
                    <a:pt x="4124" y="1183"/>
                  </a:cubicBezTo>
                  <a:lnTo>
                    <a:pt x="4124" y="1172"/>
                  </a:lnTo>
                  <a:close/>
                  <a:moveTo>
                    <a:pt x="5790" y="1537"/>
                  </a:moveTo>
                  <a:cubicBezTo>
                    <a:pt x="5790" y="1537"/>
                    <a:pt x="5790" y="1537"/>
                    <a:pt x="5790" y="1537"/>
                  </a:cubicBezTo>
                  <a:lnTo>
                    <a:pt x="5790" y="1537"/>
                  </a:lnTo>
                  <a:cubicBezTo>
                    <a:pt x="5801" y="1537"/>
                    <a:pt x="5801" y="1547"/>
                    <a:pt x="5811" y="1547"/>
                  </a:cubicBezTo>
                  <a:lnTo>
                    <a:pt x="5801" y="1558"/>
                  </a:lnTo>
                  <a:cubicBezTo>
                    <a:pt x="5801" y="1547"/>
                    <a:pt x="5790" y="1547"/>
                    <a:pt x="5790" y="1537"/>
                  </a:cubicBezTo>
                  <a:cubicBezTo>
                    <a:pt x="5790" y="1537"/>
                    <a:pt x="5790" y="1547"/>
                    <a:pt x="5780" y="1547"/>
                  </a:cubicBezTo>
                  <a:lnTo>
                    <a:pt x="5780" y="1537"/>
                  </a:lnTo>
                  <a:close/>
                  <a:moveTo>
                    <a:pt x="5665" y="2588"/>
                  </a:moveTo>
                  <a:cubicBezTo>
                    <a:pt x="5681" y="2604"/>
                    <a:pt x="5696" y="2612"/>
                    <a:pt x="5719" y="2612"/>
                  </a:cubicBezTo>
                  <a:cubicBezTo>
                    <a:pt x="5741" y="2612"/>
                    <a:pt x="5769" y="2604"/>
                    <a:pt x="5811" y="2588"/>
                  </a:cubicBezTo>
                  <a:lnTo>
                    <a:pt x="5811" y="2588"/>
                  </a:lnTo>
                  <a:cubicBezTo>
                    <a:pt x="5790" y="2599"/>
                    <a:pt x="5769" y="2620"/>
                    <a:pt x="5748" y="2630"/>
                  </a:cubicBezTo>
                  <a:cubicBezTo>
                    <a:pt x="5734" y="2630"/>
                    <a:pt x="5721" y="2635"/>
                    <a:pt x="5707" y="2635"/>
                  </a:cubicBezTo>
                  <a:cubicBezTo>
                    <a:pt x="5700" y="2635"/>
                    <a:pt x="5693" y="2633"/>
                    <a:pt x="5686" y="2630"/>
                  </a:cubicBezTo>
                  <a:cubicBezTo>
                    <a:pt x="5665" y="2620"/>
                    <a:pt x="5655" y="2609"/>
                    <a:pt x="5665" y="2588"/>
                  </a:cubicBezTo>
                  <a:close/>
                  <a:moveTo>
                    <a:pt x="2948" y="2859"/>
                  </a:moveTo>
                  <a:cubicBezTo>
                    <a:pt x="2937" y="2880"/>
                    <a:pt x="2927" y="2901"/>
                    <a:pt x="2895" y="2901"/>
                  </a:cubicBezTo>
                  <a:cubicBezTo>
                    <a:pt x="2916" y="2891"/>
                    <a:pt x="2927" y="2880"/>
                    <a:pt x="2948" y="2859"/>
                  </a:cubicBezTo>
                  <a:close/>
                  <a:moveTo>
                    <a:pt x="4020" y="3921"/>
                  </a:moveTo>
                  <a:lnTo>
                    <a:pt x="4020" y="3932"/>
                  </a:lnTo>
                  <a:lnTo>
                    <a:pt x="4010" y="3932"/>
                  </a:lnTo>
                  <a:lnTo>
                    <a:pt x="4020" y="3921"/>
                  </a:lnTo>
                  <a:close/>
                  <a:moveTo>
                    <a:pt x="5561" y="3828"/>
                  </a:moveTo>
                  <a:cubicBezTo>
                    <a:pt x="5561" y="3869"/>
                    <a:pt x="5572" y="3911"/>
                    <a:pt x="5582" y="3953"/>
                  </a:cubicBezTo>
                  <a:cubicBezTo>
                    <a:pt x="5551" y="3911"/>
                    <a:pt x="5519" y="3879"/>
                    <a:pt x="5488" y="3838"/>
                  </a:cubicBezTo>
                  <a:cubicBezTo>
                    <a:pt x="5509" y="3838"/>
                    <a:pt x="5530" y="3828"/>
                    <a:pt x="5561" y="3828"/>
                  </a:cubicBezTo>
                  <a:close/>
                  <a:moveTo>
                    <a:pt x="7393" y="4192"/>
                  </a:moveTo>
                  <a:lnTo>
                    <a:pt x="7363" y="4223"/>
                  </a:lnTo>
                  <a:cubicBezTo>
                    <a:pt x="7363" y="4202"/>
                    <a:pt x="7383" y="4192"/>
                    <a:pt x="7393" y="4192"/>
                  </a:cubicBezTo>
                  <a:close/>
                  <a:moveTo>
                    <a:pt x="4864" y="4723"/>
                  </a:moveTo>
                  <a:cubicBezTo>
                    <a:pt x="4874" y="4723"/>
                    <a:pt x="4885" y="4733"/>
                    <a:pt x="4895" y="4733"/>
                  </a:cubicBezTo>
                  <a:lnTo>
                    <a:pt x="4864" y="4733"/>
                  </a:lnTo>
                  <a:lnTo>
                    <a:pt x="4864" y="4723"/>
                  </a:lnTo>
                  <a:close/>
                  <a:moveTo>
                    <a:pt x="4926" y="4723"/>
                  </a:moveTo>
                  <a:lnTo>
                    <a:pt x="4926" y="4733"/>
                  </a:lnTo>
                  <a:lnTo>
                    <a:pt x="4926" y="4744"/>
                  </a:lnTo>
                  <a:cubicBezTo>
                    <a:pt x="4915" y="4744"/>
                    <a:pt x="4915" y="4744"/>
                    <a:pt x="4915" y="4733"/>
                  </a:cubicBezTo>
                  <a:lnTo>
                    <a:pt x="4926" y="4723"/>
                  </a:lnTo>
                  <a:close/>
                  <a:moveTo>
                    <a:pt x="3166" y="5514"/>
                  </a:moveTo>
                  <a:lnTo>
                    <a:pt x="3156" y="5524"/>
                  </a:lnTo>
                  <a:cubicBezTo>
                    <a:pt x="3156" y="5514"/>
                    <a:pt x="3166" y="5514"/>
                    <a:pt x="3166" y="5514"/>
                  </a:cubicBezTo>
                  <a:close/>
                  <a:moveTo>
                    <a:pt x="3031" y="5702"/>
                  </a:moveTo>
                  <a:lnTo>
                    <a:pt x="3031" y="5702"/>
                  </a:lnTo>
                  <a:cubicBezTo>
                    <a:pt x="3041" y="5702"/>
                    <a:pt x="3062" y="5712"/>
                    <a:pt x="3073" y="5723"/>
                  </a:cubicBezTo>
                  <a:cubicBezTo>
                    <a:pt x="3062" y="5712"/>
                    <a:pt x="3041" y="5712"/>
                    <a:pt x="3031" y="5702"/>
                  </a:cubicBezTo>
                  <a:close/>
                  <a:moveTo>
                    <a:pt x="3937" y="5806"/>
                  </a:moveTo>
                  <a:cubicBezTo>
                    <a:pt x="3924" y="5819"/>
                    <a:pt x="3911" y="5827"/>
                    <a:pt x="3896" y="5827"/>
                  </a:cubicBezTo>
                  <a:cubicBezTo>
                    <a:pt x="3887" y="5827"/>
                    <a:pt x="3876" y="5824"/>
                    <a:pt x="3864" y="5816"/>
                  </a:cubicBezTo>
                  <a:cubicBezTo>
                    <a:pt x="3885" y="5816"/>
                    <a:pt x="3916" y="5806"/>
                    <a:pt x="3937" y="5806"/>
                  </a:cubicBezTo>
                  <a:close/>
                  <a:moveTo>
                    <a:pt x="3354" y="5993"/>
                  </a:moveTo>
                  <a:lnTo>
                    <a:pt x="3354" y="5993"/>
                  </a:lnTo>
                  <a:cubicBezTo>
                    <a:pt x="3374" y="5993"/>
                    <a:pt x="3385" y="6003"/>
                    <a:pt x="3385" y="6024"/>
                  </a:cubicBezTo>
                  <a:lnTo>
                    <a:pt x="3354" y="5993"/>
                  </a:lnTo>
                  <a:close/>
                  <a:moveTo>
                    <a:pt x="7213" y="0"/>
                  </a:moveTo>
                  <a:cubicBezTo>
                    <a:pt x="7145" y="0"/>
                    <a:pt x="7078" y="34"/>
                    <a:pt x="7019" y="68"/>
                  </a:cubicBezTo>
                  <a:cubicBezTo>
                    <a:pt x="6925" y="214"/>
                    <a:pt x="6810" y="350"/>
                    <a:pt x="6623" y="392"/>
                  </a:cubicBezTo>
                  <a:cubicBezTo>
                    <a:pt x="6581" y="402"/>
                    <a:pt x="6550" y="443"/>
                    <a:pt x="6530" y="496"/>
                  </a:cubicBezTo>
                  <a:cubicBezTo>
                    <a:pt x="6436" y="610"/>
                    <a:pt x="6331" y="725"/>
                    <a:pt x="6290" y="871"/>
                  </a:cubicBezTo>
                  <a:cubicBezTo>
                    <a:pt x="6248" y="871"/>
                    <a:pt x="6227" y="891"/>
                    <a:pt x="6217" y="922"/>
                  </a:cubicBezTo>
                  <a:lnTo>
                    <a:pt x="6155" y="922"/>
                  </a:lnTo>
                  <a:cubicBezTo>
                    <a:pt x="6123" y="871"/>
                    <a:pt x="6061" y="860"/>
                    <a:pt x="6009" y="860"/>
                  </a:cubicBezTo>
                  <a:lnTo>
                    <a:pt x="5863" y="860"/>
                  </a:lnTo>
                  <a:cubicBezTo>
                    <a:pt x="5811" y="797"/>
                    <a:pt x="5738" y="797"/>
                    <a:pt x="5676" y="797"/>
                  </a:cubicBezTo>
                  <a:lnTo>
                    <a:pt x="5665" y="797"/>
                  </a:lnTo>
                  <a:cubicBezTo>
                    <a:pt x="5634" y="735"/>
                    <a:pt x="5593" y="704"/>
                    <a:pt x="5530" y="683"/>
                  </a:cubicBezTo>
                  <a:cubicBezTo>
                    <a:pt x="5344" y="639"/>
                    <a:pt x="5164" y="599"/>
                    <a:pt x="4978" y="599"/>
                  </a:cubicBezTo>
                  <a:cubicBezTo>
                    <a:pt x="4903" y="599"/>
                    <a:pt x="4827" y="606"/>
                    <a:pt x="4749" y="621"/>
                  </a:cubicBezTo>
                  <a:cubicBezTo>
                    <a:pt x="4739" y="620"/>
                    <a:pt x="4729" y="620"/>
                    <a:pt x="4720" y="620"/>
                  </a:cubicBezTo>
                  <a:cubicBezTo>
                    <a:pt x="4546" y="620"/>
                    <a:pt x="4410" y="712"/>
                    <a:pt x="4311" y="860"/>
                  </a:cubicBezTo>
                  <a:cubicBezTo>
                    <a:pt x="4156" y="943"/>
                    <a:pt x="4010" y="1058"/>
                    <a:pt x="3833" y="1110"/>
                  </a:cubicBezTo>
                  <a:lnTo>
                    <a:pt x="3645" y="1235"/>
                  </a:lnTo>
                  <a:cubicBezTo>
                    <a:pt x="3510" y="1287"/>
                    <a:pt x="3437" y="1401"/>
                    <a:pt x="3395" y="1537"/>
                  </a:cubicBezTo>
                  <a:cubicBezTo>
                    <a:pt x="3354" y="1568"/>
                    <a:pt x="3291" y="1589"/>
                    <a:pt x="3281" y="1662"/>
                  </a:cubicBezTo>
                  <a:cubicBezTo>
                    <a:pt x="3239" y="1724"/>
                    <a:pt x="3198" y="1787"/>
                    <a:pt x="3156" y="1839"/>
                  </a:cubicBezTo>
                  <a:cubicBezTo>
                    <a:pt x="3137" y="1839"/>
                    <a:pt x="3119" y="1839"/>
                    <a:pt x="3102" y="1839"/>
                  </a:cubicBezTo>
                  <a:cubicBezTo>
                    <a:pt x="3051" y="1839"/>
                    <a:pt x="3007" y="1833"/>
                    <a:pt x="2969" y="1787"/>
                  </a:cubicBezTo>
                  <a:cubicBezTo>
                    <a:pt x="2958" y="1755"/>
                    <a:pt x="2937" y="1734"/>
                    <a:pt x="2906" y="1724"/>
                  </a:cubicBezTo>
                  <a:cubicBezTo>
                    <a:pt x="2886" y="1689"/>
                    <a:pt x="2869" y="1673"/>
                    <a:pt x="2851" y="1673"/>
                  </a:cubicBezTo>
                  <a:cubicBezTo>
                    <a:pt x="2832" y="1673"/>
                    <a:pt x="2813" y="1692"/>
                    <a:pt x="2791" y="1724"/>
                  </a:cubicBezTo>
                  <a:cubicBezTo>
                    <a:pt x="2666" y="1724"/>
                    <a:pt x="2541" y="1724"/>
                    <a:pt x="2407" y="1734"/>
                  </a:cubicBezTo>
                  <a:lnTo>
                    <a:pt x="2302" y="1734"/>
                  </a:lnTo>
                  <a:cubicBezTo>
                    <a:pt x="2287" y="1711"/>
                    <a:pt x="2265" y="1699"/>
                    <a:pt x="2242" y="1699"/>
                  </a:cubicBezTo>
                  <a:cubicBezTo>
                    <a:pt x="2235" y="1699"/>
                    <a:pt x="2227" y="1701"/>
                    <a:pt x="2219" y="1704"/>
                  </a:cubicBezTo>
                  <a:cubicBezTo>
                    <a:pt x="2146" y="1704"/>
                    <a:pt x="2062" y="1714"/>
                    <a:pt x="1990" y="1724"/>
                  </a:cubicBezTo>
                  <a:lnTo>
                    <a:pt x="1750" y="1724"/>
                  </a:lnTo>
                  <a:cubicBezTo>
                    <a:pt x="1726" y="1721"/>
                    <a:pt x="1703" y="1719"/>
                    <a:pt x="1681" y="1719"/>
                  </a:cubicBezTo>
                  <a:cubicBezTo>
                    <a:pt x="1520" y="1719"/>
                    <a:pt x="1406" y="1815"/>
                    <a:pt x="1324" y="1943"/>
                  </a:cubicBezTo>
                  <a:cubicBezTo>
                    <a:pt x="1282" y="2016"/>
                    <a:pt x="1240" y="2078"/>
                    <a:pt x="1188" y="2141"/>
                  </a:cubicBezTo>
                  <a:cubicBezTo>
                    <a:pt x="896" y="2245"/>
                    <a:pt x="709" y="2463"/>
                    <a:pt x="522" y="2703"/>
                  </a:cubicBezTo>
                  <a:cubicBezTo>
                    <a:pt x="470" y="2724"/>
                    <a:pt x="459" y="2776"/>
                    <a:pt x="459" y="2828"/>
                  </a:cubicBezTo>
                  <a:cubicBezTo>
                    <a:pt x="438" y="2838"/>
                    <a:pt x="417" y="2859"/>
                    <a:pt x="397" y="2880"/>
                  </a:cubicBezTo>
                  <a:lnTo>
                    <a:pt x="334" y="2942"/>
                  </a:lnTo>
                  <a:cubicBezTo>
                    <a:pt x="282" y="3078"/>
                    <a:pt x="199" y="3203"/>
                    <a:pt x="105" y="3307"/>
                  </a:cubicBezTo>
                  <a:cubicBezTo>
                    <a:pt x="33" y="3400"/>
                    <a:pt x="1" y="3494"/>
                    <a:pt x="33" y="3619"/>
                  </a:cubicBezTo>
                  <a:cubicBezTo>
                    <a:pt x="33" y="3724"/>
                    <a:pt x="95" y="3828"/>
                    <a:pt x="95" y="3942"/>
                  </a:cubicBezTo>
                  <a:cubicBezTo>
                    <a:pt x="105" y="4057"/>
                    <a:pt x="158" y="4171"/>
                    <a:pt x="272" y="4233"/>
                  </a:cubicBezTo>
                  <a:cubicBezTo>
                    <a:pt x="355" y="4400"/>
                    <a:pt x="438" y="4556"/>
                    <a:pt x="522" y="4723"/>
                  </a:cubicBezTo>
                  <a:cubicBezTo>
                    <a:pt x="678" y="5066"/>
                    <a:pt x="959" y="5327"/>
                    <a:pt x="1209" y="5608"/>
                  </a:cubicBezTo>
                  <a:cubicBezTo>
                    <a:pt x="1220" y="5628"/>
                    <a:pt x="1240" y="5628"/>
                    <a:pt x="1261" y="5639"/>
                  </a:cubicBezTo>
                  <a:cubicBezTo>
                    <a:pt x="1271" y="5670"/>
                    <a:pt x="1282" y="5691"/>
                    <a:pt x="1313" y="5702"/>
                  </a:cubicBezTo>
                  <a:cubicBezTo>
                    <a:pt x="1500" y="5858"/>
                    <a:pt x="1698" y="5993"/>
                    <a:pt x="1928" y="6077"/>
                  </a:cubicBezTo>
                  <a:cubicBezTo>
                    <a:pt x="1990" y="6149"/>
                    <a:pt x="2073" y="6181"/>
                    <a:pt x="2167" y="6202"/>
                  </a:cubicBezTo>
                  <a:cubicBezTo>
                    <a:pt x="2198" y="6253"/>
                    <a:pt x="2250" y="6253"/>
                    <a:pt x="2292" y="6264"/>
                  </a:cubicBezTo>
                  <a:cubicBezTo>
                    <a:pt x="2386" y="6368"/>
                    <a:pt x="2521" y="6410"/>
                    <a:pt x="2646" y="6420"/>
                  </a:cubicBezTo>
                  <a:cubicBezTo>
                    <a:pt x="2791" y="6431"/>
                    <a:pt x="2885" y="6556"/>
                    <a:pt x="3031" y="6556"/>
                  </a:cubicBezTo>
                  <a:cubicBezTo>
                    <a:pt x="3052" y="6556"/>
                    <a:pt x="3073" y="6556"/>
                    <a:pt x="3094" y="6566"/>
                  </a:cubicBezTo>
                  <a:cubicBezTo>
                    <a:pt x="3125" y="6607"/>
                    <a:pt x="3166" y="6628"/>
                    <a:pt x="3208" y="6628"/>
                  </a:cubicBezTo>
                  <a:cubicBezTo>
                    <a:pt x="3219" y="6660"/>
                    <a:pt x="3239" y="6681"/>
                    <a:pt x="3281" y="6681"/>
                  </a:cubicBezTo>
                  <a:cubicBezTo>
                    <a:pt x="3291" y="6691"/>
                    <a:pt x="3312" y="6691"/>
                    <a:pt x="3323" y="6691"/>
                  </a:cubicBezTo>
                  <a:cubicBezTo>
                    <a:pt x="3458" y="6753"/>
                    <a:pt x="3583" y="6836"/>
                    <a:pt x="3708" y="6857"/>
                  </a:cubicBezTo>
                  <a:cubicBezTo>
                    <a:pt x="4017" y="6903"/>
                    <a:pt x="4326" y="6932"/>
                    <a:pt x="4636" y="6932"/>
                  </a:cubicBezTo>
                  <a:cubicBezTo>
                    <a:pt x="4680" y="6932"/>
                    <a:pt x="4725" y="6932"/>
                    <a:pt x="4770" y="6930"/>
                  </a:cubicBezTo>
                  <a:cubicBezTo>
                    <a:pt x="4816" y="6927"/>
                    <a:pt x="4862" y="6926"/>
                    <a:pt x="4908" y="6926"/>
                  </a:cubicBezTo>
                  <a:cubicBezTo>
                    <a:pt x="5017" y="6926"/>
                    <a:pt x="5125" y="6933"/>
                    <a:pt x="5228" y="6940"/>
                  </a:cubicBezTo>
                  <a:cubicBezTo>
                    <a:pt x="5353" y="7003"/>
                    <a:pt x="5478" y="7065"/>
                    <a:pt x="5593" y="7128"/>
                  </a:cubicBezTo>
                  <a:cubicBezTo>
                    <a:pt x="5718" y="7243"/>
                    <a:pt x="5790" y="7378"/>
                    <a:pt x="5832" y="7534"/>
                  </a:cubicBezTo>
                  <a:cubicBezTo>
                    <a:pt x="5852" y="7597"/>
                    <a:pt x="5884" y="7659"/>
                    <a:pt x="5915" y="7732"/>
                  </a:cubicBezTo>
                  <a:cubicBezTo>
                    <a:pt x="5926" y="8076"/>
                    <a:pt x="5926" y="8419"/>
                    <a:pt x="5842" y="8752"/>
                  </a:cubicBezTo>
                  <a:cubicBezTo>
                    <a:pt x="5759" y="9085"/>
                    <a:pt x="5790" y="9418"/>
                    <a:pt x="5738" y="9752"/>
                  </a:cubicBezTo>
                  <a:cubicBezTo>
                    <a:pt x="5718" y="9793"/>
                    <a:pt x="5697" y="9825"/>
                    <a:pt x="5686" y="9867"/>
                  </a:cubicBezTo>
                  <a:cubicBezTo>
                    <a:pt x="5634" y="10126"/>
                    <a:pt x="5561" y="10387"/>
                    <a:pt x="5426" y="10626"/>
                  </a:cubicBezTo>
                  <a:cubicBezTo>
                    <a:pt x="5332" y="10804"/>
                    <a:pt x="5259" y="10980"/>
                    <a:pt x="5176" y="11147"/>
                  </a:cubicBezTo>
                  <a:cubicBezTo>
                    <a:pt x="5124" y="11272"/>
                    <a:pt x="5061" y="11387"/>
                    <a:pt x="5051" y="11522"/>
                  </a:cubicBezTo>
                  <a:cubicBezTo>
                    <a:pt x="4915" y="11616"/>
                    <a:pt x="4885" y="11772"/>
                    <a:pt x="4801" y="11887"/>
                  </a:cubicBezTo>
                  <a:cubicBezTo>
                    <a:pt x="4770" y="11928"/>
                    <a:pt x="4749" y="11970"/>
                    <a:pt x="4749" y="12021"/>
                  </a:cubicBezTo>
                  <a:cubicBezTo>
                    <a:pt x="4731" y="12197"/>
                    <a:pt x="4766" y="12269"/>
                    <a:pt x="4889" y="12269"/>
                  </a:cubicBezTo>
                  <a:cubicBezTo>
                    <a:pt x="4912" y="12269"/>
                    <a:pt x="4938" y="12266"/>
                    <a:pt x="4968" y="12261"/>
                  </a:cubicBezTo>
                  <a:cubicBezTo>
                    <a:pt x="4980" y="12258"/>
                    <a:pt x="4993" y="12257"/>
                    <a:pt x="5007" y="12257"/>
                  </a:cubicBezTo>
                  <a:cubicBezTo>
                    <a:pt x="5040" y="12257"/>
                    <a:pt x="5077" y="12264"/>
                    <a:pt x="5114" y="12271"/>
                  </a:cubicBezTo>
                  <a:cubicBezTo>
                    <a:pt x="5129" y="12282"/>
                    <a:pt x="5142" y="12287"/>
                    <a:pt x="5155" y="12287"/>
                  </a:cubicBezTo>
                  <a:cubicBezTo>
                    <a:pt x="5168" y="12287"/>
                    <a:pt x="5181" y="12282"/>
                    <a:pt x="5197" y="12271"/>
                  </a:cubicBezTo>
                  <a:cubicBezTo>
                    <a:pt x="5301" y="12188"/>
                    <a:pt x="5384" y="12095"/>
                    <a:pt x="5415" y="11949"/>
                  </a:cubicBezTo>
                  <a:cubicBezTo>
                    <a:pt x="5498" y="11866"/>
                    <a:pt x="5561" y="11762"/>
                    <a:pt x="5613" y="11657"/>
                  </a:cubicBezTo>
                  <a:cubicBezTo>
                    <a:pt x="5790" y="11563"/>
                    <a:pt x="5801" y="11387"/>
                    <a:pt x="5852" y="11220"/>
                  </a:cubicBezTo>
                  <a:cubicBezTo>
                    <a:pt x="5863" y="11209"/>
                    <a:pt x="5863" y="11189"/>
                    <a:pt x="5863" y="11179"/>
                  </a:cubicBezTo>
                  <a:lnTo>
                    <a:pt x="5863" y="11168"/>
                  </a:lnTo>
                  <a:cubicBezTo>
                    <a:pt x="5884" y="11147"/>
                    <a:pt x="5905" y="11126"/>
                    <a:pt x="5915" y="11105"/>
                  </a:cubicBezTo>
                  <a:cubicBezTo>
                    <a:pt x="6072" y="11001"/>
                    <a:pt x="6102" y="10845"/>
                    <a:pt x="6102" y="10679"/>
                  </a:cubicBezTo>
                  <a:cubicBezTo>
                    <a:pt x="6321" y="10283"/>
                    <a:pt x="6415" y="9846"/>
                    <a:pt x="6530" y="9418"/>
                  </a:cubicBezTo>
                  <a:cubicBezTo>
                    <a:pt x="6592" y="9189"/>
                    <a:pt x="6602" y="8950"/>
                    <a:pt x="6581" y="8721"/>
                  </a:cubicBezTo>
                  <a:cubicBezTo>
                    <a:pt x="6540" y="8346"/>
                    <a:pt x="6509" y="7982"/>
                    <a:pt x="6530" y="7607"/>
                  </a:cubicBezTo>
                  <a:cubicBezTo>
                    <a:pt x="6540" y="7586"/>
                    <a:pt x="6540" y="7565"/>
                    <a:pt x="6530" y="7544"/>
                  </a:cubicBezTo>
                  <a:cubicBezTo>
                    <a:pt x="6592" y="7430"/>
                    <a:pt x="6602" y="7305"/>
                    <a:pt x="6592" y="7190"/>
                  </a:cubicBezTo>
                  <a:cubicBezTo>
                    <a:pt x="6581" y="6889"/>
                    <a:pt x="6665" y="6607"/>
                    <a:pt x="6706" y="6327"/>
                  </a:cubicBezTo>
                  <a:cubicBezTo>
                    <a:pt x="6727" y="6306"/>
                    <a:pt x="6727" y="6285"/>
                    <a:pt x="6727" y="6274"/>
                  </a:cubicBezTo>
                  <a:cubicBezTo>
                    <a:pt x="6738" y="6243"/>
                    <a:pt x="6759" y="6222"/>
                    <a:pt x="6780" y="6191"/>
                  </a:cubicBezTo>
                  <a:cubicBezTo>
                    <a:pt x="6790" y="6170"/>
                    <a:pt x="6810" y="6149"/>
                    <a:pt x="6821" y="6128"/>
                  </a:cubicBezTo>
                  <a:cubicBezTo>
                    <a:pt x="6842" y="6097"/>
                    <a:pt x="6873" y="6056"/>
                    <a:pt x="6904" y="6024"/>
                  </a:cubicBezTo>
                  <a:cubicBezTo>
                    <a:pt x="6925" y="6014"/>
                    <a:pt x="6935" y="6014"/>
                    <a:pt x="6956" y="6003"/>
                  </a:cubicBezTo>
                  <a:cubicBezTo>
                    <a:pt x="6988" y="5993"/>
                    <a:pt x="7009" y="5983"/>
                    <a:pt x="7009" y="5952"/>
                  </a:cubicBezTo>
                  <a:lnTo>
                    <a:pt x="7019" y="5952"/>
                  </a:lnTo>
                  <a:cubicBezTo>
                    <a:pt x="7071" y="5920"/>
                    <a:pt x="7081" y="5878"/>
                    <a:pt x="7081" y="5827"/>
                  </a:cubicBezTo>
                  <a:cubicBezTo>
                    <a:pt x="7227" y="5670"/>
                    <a:pt x="7363" y="5504"/>
                    <a:pt x="7508" y="5337"/>
                  </a:cubicBezTo>
                  <a:cubicBezTo>
                    <a:pt x="7602" y="5274"/>
                    <a:pt x="7717" y="5223"/>
                    <a:pt x="7758" y="5129"/>
                  </a:cubicBezTo>
                  <a:cubicBezTo>
                    <a:pt x="7821" y="4973"/>
                    <a:pt x="7946" y="4890"/>
                    <a:pt x="8060" y="4786"/>
                  </a:cubicBezTo>
                  <a:cubicBezTo>
                    <a:pt x="8133" y="4671"/>
                    <a:pt x="8216" y="4556"/>
                    <a:pt x="8279" y="4442"/>
                  </a:cubicBezTo>
                  <a:cubicBezTo>
                    <a:pt x="8310" y="4400"/>
                    <a:pt x="8300" y="4348"/>
                    <a:pt x="8310" y="4296"/>
                  </a:cubicBezTo>
                  <a:cubicBezTo>
                    <a:pt x="8351" y="4275"/>
                    <a:pt x="8362" y="4223"/>
                    <a:pt x="8362" y="4171"/>
                  </a:cubicBezTo>
                  <a:cubicBezTo>
                    <a:pt x="8435" y="4025"/>
                    <a:pt x="8529" y="3879"/>
                    <a:pt x="8487" y="3703"/>
                  </a:cubicBezTo>
                  <a:cubicBezTo>
                    <a:pt x="8476" y="3640"/>
                    <a:pt x="8508" y="3588"/>
                    <a:pt x="8570" y="3567"/>
                  </a:cubicBezTo>
                  <a:cubicBezTo>
                    <a:pt x="8643" y="3536"/>
                    <a:pt x="8664" y="3484"/>
                    <a:pt x="8685" y="3432"/>
                  </a:cubicBezTo>
                  <a:cubicBezTo>
                    <a:pt x="8726" y="3338"/>
                    <a:pt x="8737" y="3234"/>
                    <a:pt x="8737" y="3140"/>
                  </a:cubicBezTo>
                  <a:cubicBezTo>
                    <a:pt x="8851" y="2953"/>
                    <a:pt x="8904" y="2745"/>
                    <a:pt x="8914" y="2537"/>
                  </a:cubicBezTo>
                  <a:cubicBezTo>
                    <a:pt x="8924" y="2307"/>
                    <a:pt x="9008" y="2088"/>
                    <a:pt x="8987" y="1849"/>
                  </a:cubicBezTo>
                  <a:cubicBezTo>
                    <a:pt x="9059" y="1704"/>
                    <a:pt x="9029" y="1558"/>
                    <a:pt x="8976" y="1412"/>
                  </a:cubicBezTo>
                  <a:cubicBezTo>
                    <a:pt x="8976" y="1255"/>
                    <a:pt x="9080" y="1100"/>
                    <a:pt x="9029" y="933"/>
                  </a:cubicBezTo>
                  <a:cubicBezTo>
                    <a:pt x="9029" y="839"/>
                    <a:pt x="9059" y="746"/>
                    <a:pt x="8976" y="683"/>
                  </a:cubicBezTo>
                  <a:lnTo>
                    <a:pt x="8976" y="621"/>
                  </a:lnTo>
                  <a:cubicBezTo>
                    <a:pt x="8976" y="568"/>
                    <a:pt x="8966" y="527"/>
                    <a:pt x="8914" y="496"/>
                  </a:cubicBezTo>
                  <a:lnTo>
                    <a:pt x="8851" y="433"/>
                  </a:lnTo>
                  <a:cubicBezTo>
                    <a:pt x="8841" y="318"/>
                    <a:pt x="8779" y="256"/>
                    <a:pt x="8664" y="256"/>
                  </a:cubicBezTo>
                  <a:cubicBezTo>
                    <a:pt x="8622" y="253"/>
                    <a:pt x="8582" y="251"/>
                    <a:pt x="8542" y="251"/>
                  </a:cubicBezTo>
                  <a:cubicBezTo>
                    <a:pt x="8461" y="251"/>
                    <a:pt x="8383" y="256"/>
                    <a:pt x="8300" y="256"/>
                  </a:cubicBezTo>
                  <a:cubicBezTo>
                    <a:pt x="8258" y="246"/>
                    <a:pt x="8216" y="246"/>
                    <a:pt x="8175" y="235"/>
                  </a:cubicBezTo>
                  <a:cubicBezTo>
                    <a:pt x="8081" y="183"/>
                    <a:pt x="7977" y="142"/>
                    <a:pt x="7893" y="79"/>
                  </a:cubicBezTo>
                  <a:cubicBezTo>
                    <a:pt x="7831" y="38"/>
                    <a:pt x="7768" y="6"/>
                    <a:pt x="7696" y="6"/>
                  </a:cubicBezTo>
                  <a:lnTo>
                    <a:pt x="7259" y="6"/>
                  </a:lnTo>
                  <a:cubicBezTo>
                    <a:pt x="7243" y="2"/>
                    <a:pt x="7228" y="0"/>
                    <a:pt x="7213"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75" name="Google Shape;575;p16"/>
            <p:cNvPicPr preferRelativeResize="0"/>
            <p:nvPr/>
          </p:nvPicPr>
          <p:blipFill rotWithShape="1">
            <a:blip r:embed="rId3">
              <a:alphaModFix/>
            </a:blip>
            <a:srcRect/>
            <a:stretch/>
          </p:blipFill>
          <p:spPr>
            <a:xfrm>
              <a:off x="200170" y="2707186"/>
              <a:ext cx="583534" cy="794179"/>
            </a:xfrm>
            <a:prstGeom prst="rect">
              <a:avLst/>
            </a:prstGeom>
            <a:noFill/>
            <a:ln>
              <a:noFill/>
            </a:ln>
          </p:spPr>
        </p:pic>
      </p:grpSp>
      <p:sp>
        <p:nvSpPr>
          <p:cNvPr id="576" name="Google Shape;576;p16"/>
          <p:cNvSpPr txBox="1"/>
          <p:nvPr/>
        </p:nvSpPr>
        <p:spPr>
          <a:xfrm>
            <a:off x="-534380" y="49115"/>
            <a:ext cx="3362255"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1E4C4A"/>
                </a:solidFill>
                <a:latin typeface="Arial"/>
                <a:ea typeface="Arial"/>
                <a:cs typeface="Arial"/>
                <a:sym typeface="Arial"/>
              </a:rPr>
              <a:t>Nhiệm vụ 3</a:t>
            </a:r>
            <a:endParaRPr/>
          </a:p>
        </p:txBody>
      </p:sp>
      <p:sp>
        <p:nvSpPr>
          <p:cNvPr id="577" name="Google Shape;577;p16"/>
          <p:cNvSpPr txBox="1"/>
          <p:nvPr/>
        </p:nvSpPr>
        <p:spPr>
          <a:xfrm>
            <a:off x="2358669" y="49115"/>
            <a:ext cx="6178230" cy="646331"/>
          </a:xfrm>
          <a:prstGeom prst="rect">
            <a:avLst/>
          </a:prstGeom>
          <a:solidFill>
            <a:srgbClr val="E2DFD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chemeClr val="dk1"/>
                </a:solidFill>
                <a:latin typeface="Arial"/>
                <a:ea typeface="Arial"/>
                <a:cs typeface="Arial"/>
                <a:sym typeface="Arial"/>
              </a:rPr>
              <a:t>  Em hãy đọc các trường hợp trong SGK tr. 23,24 và trả lời câu hỏi</a:t>
            </a:r>
            <a:endParaRPr sz="1800" b="1" i="0" u="none" strike="noStrike" cap="none">
              <a:solidFill>
                <a:schemeClr val="dk1"/>
              </a:solidFill>
              <a:latin typeface="Arial"/>
              <a:ea typeface="Arial"/>
              <a:cs typeface="Arial"/>
              <a:sym typeface="Arial"/>
            </a:endParaRPr>
          </a:p>
        </p:txBody>
      </p:sp>
      <p:sp>
        <p:nvSpPr>
          <p:cNvPr id="578" name="Google Shape;578;p16"/>
          <p:cNvSpPr txBox="1"/>
          <p:nvPr/>
        </p:nvSpPr>
        <p:spPr>
          <a:xfrm>
            <a:off x="266102" y="958951"/>
            <a:ext cx="3953629" cy="3370666"/>
          </a:xfrm>
          <a:prstGeom prst="rect">
            <a:avLst/>
          </a:prstGeom>
          <a:solidFill>
            <a:schemeClr val="accent5"/>
          </a:solidFill>
          <a:ln w="38100" cap="flat" cmpd="sng">
            <a:solidFill>
              <a:schemeClr val="accent2"/>
            </a:solidFill>
            <a:prstDash val="lgDashDot"/>
            <a:round/>
            <a:headEnd type="none" w="sm" len="sm"/>
            <a:tailEnd type="none" w="sm" len="sm"/>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600" b="0" i="0" u="none" strike="noStrike" cap="none">
                <a:solidFill>
                  <a:srgbClr val="000000"/>
                </a:solidFill>
                <a:latin typeface="Arial"/>
                <a:ea typeface="Arial"/>
                <a:cs typeface="Arial"/>
                <a:sym typeface="Arial"/>
              </a:rPr>
              <a:t>Trường hợp 1. </a:t>
            </a:r>
            <a:endParaRPr/>
          </a:p>
          <a:p>
            <a:pPr marL="0" marR="0" lvl="0" indent="0" algn="just" rtl="0">
              <a:lnSpc>
                <a:spcPct val="150000"/>
              </a:lnSpc>
              <a:spcBef>
                <a:spcPts val="0"/>
              </a:spcBef>
              <a:spcAft>
                <a:spcPts val="0"/>
              </a:spcAft>
              <a:buNone/>
            </a:pPr>
            <a:r>
              <a:rPr lang="en-US" sz="1600" b="0" i="0" u="none" strike="noStrike" cap="none">
                <a:solidFill>
                  <a:srgbClr val="000000"/>
                </a:solidFill>
                <a:latin typeface="Arial"/>
                <a:ea typeface="Arial"/>
                <a:cs typeface="Arial"/>
                <a:sym typeface="Arial"/>
              </a:rPr>
              <a:t>Anh C tình cờ gặp lại anh K sau 10 năm tốt nghiệp Trung học phổ thông. Anh C hăng say kể cho bạn nghe về công việc và những thành tích của mình. Kể xong, anh C quay sang hỏi anh K: “Bạn có nhớ bạn N hồi đó nghịch nhất lớp mình không? Mình thấy rằng những người như bạn ấy thường rất khó để thành công”.</a:t>
            </a:r>
            <a:endParaRPr sz="1600" b="0" i="0" u="none" strike="noStrike" cap="none">
              <a:solidFill>
                <a:srgbClr val="000000"/>
              </a:solidFill>
              <a:latin typeface="Arial"/>
              <a:ea typeface="Arial"/>
              <a:cs typeface="Arial"/>
              <a:sym typeface="Arial"/>
            </a:endParaRPr>
          </a:p>
        </p:txBody>
      </p:sp>
      <p:sp>
        <p:nvSpPr>
          <p:cNvPr id="579" name="Google Shape;579;p16"/>
          <p:cNvSpPr txBox="1"/>
          <p:nvPr/>
        </p:nvSpPr>
        <p:spPr>
          <a:xfrm>
            <a:off x="5160786" y="1328283"/>
            <a:ext cx="3376113" cy="3001334"/>
          </a:xfrm>
          <a:prstGeom prst="rect">
            <a:avLst/>
          </a:prstGeom>
          <a:solidFill>
            <a:srgbClr val="E6EEAC"/>
          </a:solidFill>
          <a:ln w="38100" cap="flat" cmpd="sng">
            <a:solidFill>
              <a:schemeClr val="accent2"/>
            </a:solidFill>
            <a:prstDash val="lgDashDot"/>
            <a:round/>
            <a:headEnd type="none" w="sm" len="sm"/>
            <a:tailEnd type="none" w="sm" len="sm"/>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600" b="0" i="0" u="none" strike="noStrike" cap="none">
                <a:solidFill>
                  <a:srgbClr val="000000"/>
                </a:solidFill>
                <a:latin typeface="Arial"/>
                <a:ea typeface="Arial"/>
                <a:cs typeface="Arial"/>
                <a:sym typeface="Arial"/>
              </a:rPr>
              <a:t>Trường hợp 2. </a:t>
            </a:r>
            <a:endParaRPr/>
          </a:p>
          <a:p>
            <a:pPr marL="0" marR="0" lvl="0" indent="0" algn="just" rtl="0">
              <a:lnSpc>
                <a:spcPct val="150000"/>
              </a:lnSpc>
              <a:spcBef>
                <a:spcPts val="0"/>
              </a:spcBef>
              <a:spcAft>
                <a:spcPts val="0"/>
              </a:spcAft>
              <a:buNone/>
            </a:pPr>
            <a:r>
              <a:rPr lang="en-US" sz="1600" b="0" i="0" u="none" strike="noStrike" cap="none">
                <a:solidFill>
                  <a:srgbClr val="000000"/>
                </a:solidFill>
                <a:latin typeface="Arial"/>
                <a:ea typeface="Arial"/>
                <a:cs typeface="Arial"/>
                <a:sym typeface="Arial"/>
              </a:rPr>
              <a:t>Vợ chồng ông T có hai người con, con trai 9 tuổi và con gái 3 tuổi. Ông T yêu quý, chiều chuộng, thường xuyên mua quà cho con gái mà ít khi mua quà cho con trai và luôn yêu cầu con trai phải chăm sóc, nhường nhịn em gái.</a:t>
            </a:r>
            <a:endParaRPr sz="1600" b="0" i="0" u="none" strike="noStrike" cap="none">
              <a:solidFill>
                <a:srgbClr val="000000"/>
              </a:solidFill>
              <a:latin typeface="Arial"/>
              <a:ea typeface="Arial"/>
              <a:cs typeface="Arial"/>
              <a:sym typeface="Arial"/>
            </a:endParaRPr>
          </a:p>
        </p:txBody>
      </p:sp>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17"/>
          <p:cNvSpPr txBox="1"/>
          <p:nvPr/>
        </p:nvSpPr>
        <p:spPr>
          <a:xfrm>
            <a:off x="232347" y="99434"/>
            <a:ext cx="3953629" cy="3370666"/>
          </a:xfrm>
          <a:prstGeom prst="rect">
            <a:avLst/>
          </a:prstGeom>
          <a:solidFill>
            <a:schemeClr val="accent5"/>
          </a:solidFill>
          <a:ln w="38100" cap="flat" cmpd="sng">
            <a:solidFill>
              <a:schemeClr val="accent2"/>
            </a:solidFill>
            <a:prstDash val="lgDashDot"/>
            <a:round/>
            <a:headEnd type="none" w="sm" len="sm"/>
            <a:tailEnd type="none" w="sm" len="sm"/>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600" b="0" i="0" u="none" strike="noStrike" cap="none">
                <a:solidFill>
                  <a:srgbClr val="000000"/>
                </a:solidFill>
                <a:latin typeface="Arial"/>
                <a:ea typeface="Arial"/>
                <a:cs typeface="Arial"/>
                <a:sym typeface="Arial"/>
              </a:rPr>
              <a:t>Trường hợp 1. </a:t>
            </a:r>
            <a:endParaRPr/>
          </a:p>
          <a:p>
            <a:pPr marL="0" marR="0" lvl="0" indent="0" algn="just" rtl="0">
              <a:lnSpc>
                <a:spcPct val="150000"/>
              </a:lnSpc>
              <a:spcBef>
                <a:spcPts val="0"/>
              </a:spcBef>
              <a:spcAft>
                <a:spcPts val="0"/>
              </a:spcAft>
              <a:buNone/>
            </a:pPr>
            <a:r>
              <a:rPr lang="en-US" sz="1600" b="0" i="0" u="none" strike="noStrike" cap="none">
                <a:solidFill>
                  <a:srgbClr val="000000"/>
                </a:solidFill>
                <a:latin typeface="Arial"/>
                <a:ea typeface="Arial"/>
                <a:cs typeface="Arial"/>
                <a:sym typeface="Arial"/>
              </a:rPr>
              <a:t>Anh C tình cờ gặp lại anh K sau 10 năm tốt nghiệp Trung học phổ thông. Anh C hăng say kể cho bạn nghe về công việc và những thành tích của mình. Kể xong, anh C quay sang hỏi anh K: “Bạn có nhớ bạn N hồi đó nghịch nhất lớp mình không? Mình thấy rằng những người như bạn ấy thường rất khó để thành công”.</a:t>
            </a:r>
            <a:endParaRPr sz="1600" b="0" i="0" u="none" strike="noStrike" cap="none">
              <a:solidFill>
                <a:srgbClr val="000000"/>
              </a:solidFill>
              <a:latin typeface="Arial"/>
              <a:ea typeface="Arial"/>
              <a:cs typeface="Arial"/>
              <a:sym typeface="Arial"/>
            </a:endParaRPr>
          </a:p>
        </p:txBody>
      </p:sp>
      <p:sp>
        <p:nvSpPr>
          <p:cNvPr id="585" name="Google Shape;585;p17"/>
          <p:cNvSpPr/>
          <p:nvPr/>
        </p:nvSpPr>
        <p:spPr>
          <a:xfrm>
            <a:off x="4339652" y="154301"/>
            <a:ext cx="4572001" cy="1464231"/>
          </a:xfrm>
          <a:prstGeom prst="wedgeRoundRectCallout">
            <a:avLst>
              <a:gd name="adj1" fmla="val 56930"/>
              <a:gd name="adj2" fmla="val 75340"/>
              <a:gd name="adj3" fmla="val 16667"/>
            </a:avLst>
          </a:prstGeom>
          <a:solidFill>
            <a:schemeClr val="lt2"/>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 Em có suy nghĩ gì về cách ứng xử của nhân vật trong trường hợp 1? </a:t>
            </a:r>
            <a:endParaRPr/>
          </a:p>
          <a:p>
            <a:pPr marL="0" marR="0" lvl="0" indent="0" algn="just"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 Em sẽ góp ý như thế nào với những biểu hiện thiếu khách quan, công bằng trong trường hợp 1 một cách phù hợp nhất?</a:t>
            </a:r>
            <a:endParaRPr sz="1600" b="1" i="0" u="none" strike="noStrike" cap="none">
              <a:solidFill>
                <a:schemeClr val="dk1"/>
              </a:solidFill>
              <a:latin typeface="Arial"/>
              <a:ea typeface="Arial"/>
              <a:cs typeface="Arial"/>
              <a:sym typeface="Arial"/>
            </a:endParaRPr>
          </a:p>
        </p:txBody>
      </p:sp>
      <p:sp>
        <p:nvSpPr>
          <p:cNvPr id="586" name="Google Shape;586;p17"/>
          <p:cNvSpPr txBox="1"/>
          <p:nvPr/>
        </p:nvSpPr>
        <p:spPr>
          <a:xfrm>
            <a:off x="4839004" y="2204491"/>
            <a:ext cx="3573295" cy="203132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0" i="0" u="none" strike="noStrike" cap="none">
                <a:solidFill>
                  <a:schemeClr val="dk1"/>
                </a:solidFill>
                <a:latin typeface="Arial"/>
                <a:ea typeface="Arial"/>
                <a:cs typeface="Arial"/>
                <a:sym typeface="Arial"/>
              </a:rPr>
              <a:t> =&gt; Cách cư xử của anh là C thiếu khách quan. Trong cuộc sống không ai tránh được những sai lầm thời HS, nhưng nếu có sự thay đổi để khắc phục, hướng thiện và cố gắng, nỗ lực thì tương lai sẽ tốt đẹp</a:t>
            </a:r>
            <a:endParaRPr sz="1800" b="0" i="0" u="none" strike="noStrike" cap="none">
              <a:solidFill>
                <a:schemeClr val="dk1"/>
              </a:solidFill>
              <a:latin typeface="Arial"/>
              <a:ea typeface="Arial"/>
              <a:cs typeface="Arial"/>
              <a:sym typeface="Arial"/>
            </a:endParaRPr>
          </a:p>
        </p:txBody>
      </p:sp>
      <p:pic>
        <p:nvPicPr>
          <p:cNvPr id="587" name="Google Shape;587;p17" descr="Two Men Talking Together Vector Illustration Stock Vector (Royalty Free)  1546848764 | Shutterstock"/>
          <p:cNvPicPr preferRelativeResize="0"/>
          <p:nvPr/>
        </p:nvPicPr>
        <p:blipFill rotWithShape="1">
          <a:blip r:embed="rId3">
            <a:alphaModFix/>
          </a:blip>
          <a:srcRect/>
          <a:stretch/>
        </p:blipFill>
        <p:spPr>
          <a:xfrm>
            <a:off x="825772" y="3550876"/>
            <a:ext cx="2539520" cy="1684990"/>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6"/>
                                        </p:tgtEl>
                                        <p:attrNameLst>
                                          <p:attrName>style.visibility</p:attrName>
                                        </p:attrNameLst>
                                      </p:cBhvr>
                                      <p:to>
                                        <p:strVal val="visible"/>
                                      </p:to>
                                    </p:set>
                                    <p:animEffect transition="in" filter="fade">
                                      <p:cBhvr>
                                        <p:cTn id="7" dur="500"/>
                                        <p:tgtEl>
                                          <p:spTgt spid="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18"/>
          <p:cNvSpPr/>
          <p:nvPr/>
        </p:nvSpPr>
        <p:spPr>
          <a:xfrm>
            <a:off x="4339652" y="154301"/>
            <a:ext cx="4572001" cy="1464231"/>
          </a:xfrm>
          <a:prstGeom prst="wedgeRoundRectCallout">
            <a:avLst>
              <a:gd name="adj1" fmla="val 56930"/>
              <a:gd name="adj2" fmla="val 75340"/>
              <a:gd name="adj3" fmla="val 16667"/>
            </a:avLst>
          </a:prstGeom>
          <a:solidFill>
            <a:schemeClr val="lt2"/>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 Em có suy nghĩ gì về cách ứng xử của nhân vật trong trường hợp 2? </a:t>
            </a:r>
            <a:endParaRPr/>
          </a:p>
          <a:p>
            <a:pPr marL="0" marR="0" lvl="0" indent="0" algn="just"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 Em sẽ góp ý như thế nào với những biểu hiện thiếu khách quan, công bằng trong trường hợp 2 một cách phù hợp nhất?</a:t>
            </a:r>
            <a:endParaRPr sz="1600" b="1" i="0" u="none" strike="noStrike" cap="none">
              <a:solidFill>
                <a:schemeClr val="dk1"/>
              </a:solidFill>
              <a:latin typeface="Arial"/>
              <a:ea typeface="Arial"/>
              <a:cs typeface="Arial"/>
              <a:sym typeface="Arial"/>
            </a:endParaRPr>
          </a:p>
        </p:txBody>
      </p:sp>
      <p:sp>
        <p:nvSpPr>
          <p:cNvPr id="593" name="Google Shape;593;p18"/>
          <p:cNvSpPr txBox="1"/>
          <p:nvPr/>
        </p:nvSpPr>
        <p:spPr>
          <a:xfrm>
            <a:off x="232347" y="117865"/>
            <a:ext cx="3376113" cy="3001334"/>
          </a:xfrm>
          <a:prstGeom prst="rect">
            <a:avLst/>
          </a:prstGeom>
          <a:solidFill>
            <a:srgbClr val="E6EEAC"/>
          </a:solidFill>
          <a:ln w="38100" cap="flat" cmpd="sng">
            <a:solidFill>
              <a:schemeClr val="accent2"/>
            </a:solidFill>
            <a:prstDash val="lgDashDot"/>
            <a:round/>
            <a:headEnd type="none" w="sm" len="sm"/>
            <a:tailEnd type="none" w="sm" len="sm"/>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600" b="0" i="0" u="none" strike="noStrike" cap="none">
                <a:solidFill>
                  <a:srgbClr val="000000"/>
                </a:solidFill>
                <a:latin typeface="Arial"/>
                <a:ea typeface="Arial"/>
                <a:cs typeface="Arial"/>
                <a:sym typeface="Arial"/>
              </a:rPr>
              <a:t>Trường hợp 2. </a:t>
            </a:r>
            <a:endParaRPr/>
          </a:p>
          <a:p>
            <a:pPr marL="0" marR="0" lvl="0" indent="0" algn="just" rtl="0">
              <a:lnSpc>
                <a:spcPct val="150000"/>
              </a:lnSpc>
              <a:spcBef>
                <a:spcPts val="0"/>
              </a:spcBef>
              <a:spcAft>
                <a:spcPts val="0"/>
              </a:spcAft>
              <a:buNone/>
            </a:pPr>
            <a:r>
              <a:rPr lang="en-US" sz="1600" b="0" i="0" u="none" strike="noStrike" cap="none">
                <a:solidFill>
                  <a:srgbClr val="000000"/>
                </a:solidFill>
                <a:latin typeface="Arial"/>
                <a:ea typeface="Arial"/>
                <a:cs typeface="Arial"/>
                <a:sym typeface="Arial"/>
              </a:rPr>
              <a:t>Vợ chồng ông T có hai người con, con trai 9 tuổi và con gái 3 tuổi. Ông T yêu quý, chiều chuộng, thường xuyên mua quà cho con gái mà ít khi mua quà cho con trai và luôn yêu cầu con trai phải chăm sóc, nhường nhịn em gái.</a:t>
            </a:r>
            <a:endParaRPr sz="1600" b="0" i="0" u="none" strike="noStrike" cap="none">
              <a:solidFill>
                <a:srgbClr val="000000"/>
              </a:solidFill>
              <a:latin typeface="Arial"/>
              <a:ea typeface="Arial"/>
              <a:cs typeface="Arial"/>
              <a:sym typeface="Arial"/>
            </a:endParaRPr>
          </a:p>
        </p:txBody>
      </p:sp>
      <p:sp>
        <p:nvSpPr>
          <p:cNvPr id="594" name="Google Shape;594;p18"/>
          <p:cNvSpPr txBox="1"/>
          <p:nvPr/>
        </p:nvSpPr>
        <p:spPr>
          <a:xfrm>
            <a:off x="4839004" y="2204491"/>
            <a:ext cx="3573295" cy="23083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0" i="0" u="none" strike="noStrike" cap="none">
                <a:solidFill>
                  <a:schemeClr val="dk1"/>
                </a:solidFill>
                <a:latin typeface="Arial"/>
                <a:ea typeface="Arial"/>
                <a:cs typeface="Arial"/>
                <a:sym typeface="Arial"/>
              </a:rPr>
              <a:t> =&gt;  Cách cư xử ông T là thiếu sự công bằng. Khi các con trong gia đình đều được đối xử công bằng, bình đẳng, yêu thương thì các con sẽ biết yêu thương nhau, cùng hiếu thảo, kính trọng ông bà, cha mẹ, làm cho gia đình trở nên hoà thuận, hạnh phúc,…</a:t>
            </a:r>
            <a:endParaRPr sz="1800" b="0" i="0" u="none" strike="noStrike" cap="none">
              <a:solidFill>
                <a:schemeClr val="dk1"/>
              </a:solidFill>
              <a:latin typeface="Arial"/>
              <a:ea typeface="Arial"/>
              <a:cs typeface="Arial"/>
              <a:sym typeface="Arial"/>
            </a:endParaRPr>
          </a:p>
        </p:txBody>
      </p:sp>
      <p:pic>
        <p:nvPicPr>
          <p:cNvPr id="595" name="Google Shape;595;p18" descr="Baby Girl Icon PNG Images, Vectors Free Download - Pngtree"/>
          <p:cNvPicPr preferRelativeResize="0"/>
          <p:nvPr/>
        </p:nvPicPr>
        <p:blipFill rotWithShape="1">
          <a:blip r:embed="rId3">
            <a:alphaModFix/>
          </a:blip>
          <a:srcRect/>
          <a:stretch/>
        </p:blipFill>
        <p:spPr>
          <a:xfrm>
            <a:off x="1368106" y="3497822"/>
            <a:ext cx="1903751" cy="1903751"/>
          </a:xfrm>
          <a:prstGeom prst="rect">
            <a:avLst/>
          </a:prstGeom>
          <a:noFill/>
          <a:ln>
            <a:noFill/>
          </a:ln>
        </p:spPr>
      </p:pic>
      <p:pic>
        <p:nvPicPr>
          <p:cNvPr id="596" name="Google Shape;596;p18" descr="Sad little boy sitting on the floor. Vector illustration in cartoon style.  33325084 Vector Art at Vecteezy"/>
          <p:cNvPicPr preferRelativeResize="0"/>
          <p:nvPr/>
        </p:nvPicPr>
        <p:blipFill rotWithShape="1">
          <a:blip r:embed="rId4">
            <a:alphaModFix/>
          </a:blip>
          <a:srcRect/>
          <a:stretch/>
        </p:blipFill>
        <p:spPr>
          <a:xfrm>
            <a:off x="2940460" y="3043940"/>
            <a:ext cx="2099560" cy="2099560"/>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4"/>
                                        </p:tgtEl>
                                        <p:attrNameLst>
                                          <p:attrName>style.visibility</p:attrName>
                                        </p:attrNameLst>
                                      </p:cBhvr>
                                      <p:to>
                                        <p:strVal val="visible"/>
                                      </p:to>
                                    </p:set>
                                    <p:animEffect transition="in" filter="fade">
                                      <p:cBhvr>
                                        <p:cTn id="7" dur="500"/>
                                        <p:tgtEl>
                                          <p:spTgt spid="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
          <p:cNvSpPr/>
          <p:nvPr/>
        </p:nvSpPr>
        <p:spPr>
          <a:xfrm>
            <a:off x="810820" y="249612"/>
            <a:ext cx="7611254" cy="940653"/>
          </a:xfrm>
          <a:prstGeom prst="horizontalScroll">
            <a:avLst>
              <a:gd name="adj" fmla="val 12500"/>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HÃY GHÉP CÁC CHỮ CÁI SAU THÀNH 2 CỤM TỪ CÓ NGHĨA (MÀU ĐỎ VÀ XANH)</a:t>
            </a:r>
            <a:endParaRPr/>
          </a:p>
        </p:txBody>
      </p:sp>
      <p:sp>
        <p:nvSpPr>
          <p:cNvPr id="410" name="Google Shape;410;p4"/>
          <p:cNvSpPr txBox="1"/>
          <p:nvPr/>
        </p:nvSpPr>
        <p:spPr>
          <a:xfrm>
            <a:off x="1004718" y="1445460"/>
            <a:ext cx="847293"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0" i="0" u="none" strike="noStrike" cap="none">
                <a:solidFill>
                  <a:srgbClr val="00B0F0"/>
                </a:solidFill>
                <a:latin typeface="Arial"/>
                <a:ea typeface="Arial"/>
                <a:cs typeface="Arial"/>
                <a:sym typeface="Arial"/>
              </a:rPr>
              <a:t>K</a:t>
            </a:r>
            <a:endParaRPr/>
          </a:p>
        </p:txBody>
      </p:sp>
      <p:sp>
        <p:nvSpPr>
          <p:cNvPr id="411" name="Google Shape;411;p4"/>
          <p:cNvSpPr txBox="1"/>
          <p:nvPr/>
        </p:nvSpPr>
        <p:spPr>
          <a:xfrm>
            <a:off x="7163263" y="1682580"/>
            <a:ext cx="847293"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0" i="0" u="none" strike="noStrike" cap="none">
                <a:solidFill>
                  <a:srgbClr val="00B0F0"/>
                </a:solidFill>
                <a:latin typeface="Arial"/>
                <a:ea typeface="Arial"/>
                <a:cs typeface="Arial"/>
                <a:sym typeface="Arial"/>
              </a:rPr>
              <a:t>H</a:t>
            </a:r>
            <a:endParaRPr/>
          </a:p>
        </p:txBody>
      </p:sp>
      <p:sp>
        <p:nvSpPr>
          <p:cNvPr id="412" name="Google Shape;412;p4"/>
          <p:cNvSpPr txBox="1"/>
          <p:nvPr/>
        </p:nvSpPr>
        <p:spPr>
          <a:xfrm>
            <a:off x="1680050" y="2214901"/>
            <a:ext cx="847293"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0" i="0" u="none" strike="noStrike" cap="none">
                <a:solidFill>
                  <a:srgbClr val="DD0921"/>
                </a:solidFill>
                <a:latin typeface="Arial"/>
                <a:ea typeface="Arial"/>
                <a:cs typeface="Arial"/>
                <a:sym typeface="Arial"/>
              </a:rPr>
              <a:t>N</a:t>
            </a:r>
            <a:endParaRPr/>
          </a:p>
        </p:txBody>
      </p:sp>
      <p:sp>
        <p:nvSpPr>
          <p:cNvPr id="413" name="Google Shape;413;p4"/>
          <p:cNvSpPr txBox="1"/>
          <p:nvPr/>
        </p:nvSpPr>
        <p:spPr>
          <a:xfrm>
            <a:off x="5138779" y="3587464"/>
            <a:ext cx="847293"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0" i="0" u="none" strike="noStrike" cap="none">
                <a:solidFill>
                  <a:srgbClr val="00B0F0"/>
                </a:solidFill>
                <a:latin typeface="Arial"/>
                <a:ea typeface="Arial"/>
                <a:cs typeface="Arial"/>
                <a:sym typeface="Arial"/>
              </a:rPr>
              <a:t>A</a:t>
            </a:r>
            <a:endParaRPr/>
          </a:p>
        </p:txBody>
      </p:sp>
      <p:sp>
        <p:nvSpPr>
          <p:cNvPr id="414" name="Google Shape;414;p4"/>
          <p:cNvSpPr txBox="1"/>
          <p:nvPr/>
        </p:nvSpPr>
        <p:spPr>
          <a:xfrm>
            <a:off x="1183004" y="3309165"/>
            <a:ext cx="847293"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0" i="0" u="none" strike="noStrike" cap="none">
                <a:solidFill>
                  <a:srgbClr val="00B0F0"/>
                </a:solidFill>
                <a:latin typeface="Arial"/>
                <a:ea typeface="Arial"/>
                <a:cs typeface="Arial"/>
                <a:sym typeface="Arial"/>
              </a:rPr>
              <a:t>Á</a:t>
            </a:r>
            <a:endParaRPr/>
          </a:p>
        </p:txBody>
      </p:sp>
      <p:sp>
        <p:nvSpPr>
          <p:cNvPr id="415" name="Google Shape;415;p4"/>
          <p:cNvSpPr txBox="1"/>
          <p:nvPr/>
        </p:nvSpPr>
        <p:spPr>
          <a:xfrm>
            <a:off x="3881091" y="3309164"/>
            <a:ext cx="847293"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0" i="0" u="none" strike="noStrike" cap="none">
                <a:solidFill>
                  <a:srgbClr val="00B0F0"/>
                </a:solidFill>
                <a:latin typeface="Arial"/>
                <a:ea typeface="Arial"/>
                <a:cs typeface="Arial"/>
                <a:sym typeface="Arial"/>
              </a:rPr>
              <a:t>C</a:t>
            </a:r>
            <a:endParaRPr/>
          </a:p>
        </p:txBody>
      </p:sp>
      <p:sp>
        <p:nvSpPr>
          <p:cNvPr id="416" name="Google Shape;416;p4"/>
          <p:cNvSpPr txBox="1"/>
          <p:nvPr/>
        </p:nvSpPr>
        <p:spPr>
          <a:xfrm>
            <a:off x="6447681" y="3821370"/>
            <a:ext cx="847293"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0" i="0" u="none" strike="noStrike" cap="none">
                <a:solidFill>
                  <a:srgbClr val="00B0F0"/>
                </a:solidFill>
                <a:latin typeface="Arial"/>
                <a:ea typeface="Arial"/>
                <a:cs typeface="Arial"/>
                <a:sym typeface="Arial"/>
              </a:rPr>
              <a:t>U</a:t>
            </a:r>
            <a:endParaRPr/>
          </a:p>
        </p:txBody>
      </p:sp>
      <p:sp>
        <p:nvSpPr>
          <p:cNvPr id="417" name="Google Shape;417;p4"/>
          <p:cNvSpPr txBox="1"/>
          <p:nvPr/>
        </p:nvSpPr>
        <p:spPr>
          <a:xfrm>
            <a:off x="6855980" y="2783103"/>
            <a:ext cx="847293"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0" i="0" u="none" strike="noStrike" cap="none">
                <a:solidFill>
                  <a:srgbClr val="DD0921"/>
                </a:solidFill>
                <a:latin typeface="Arial"/>
                <a:ea typeface="Arial"/>
                <a:cs typeface="Arial"/>
                <a:sym typeface="Arial"/>
              </a:rPr>
              <a:t>Ằ</a:t>
            </a:r>
            <a:endParaRPr/>
          </a:p>
        </p:txBody>
      </p:sp>
      <p:sp>
        <p:nvSpPr>
          <p:cNvPr id="418" name="Google Shape;418;p4"/>
          <p:cNvSpPr txBox="1"/>
          <p:nvPr/>
        </p:nvSpPr>
        <p:spPr>
          <a:xfrm>
            <a:off x="5731885" y="2720847"/>
            <a:ext cx="847293"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0" i="0" u="none" strike="noStrike" cap="none">
                <a:solidFill>
                  <a:srgbClr val="00B0F0"/>
                </a:solidFill>
                <a:latin typeface="Arial"/>
                <a:ea typeface="Arial"/>
                <a:cs typeface="Arial"/>
                <a:sym typeface="Arial"/>
              </a:rPr>
              <a:t>Q</a:t>
            </a:r>
            <a:endParaRPr/>
          </a:p>
        </p:txBody>
      </p:sp>
      <p:sp>
        <p:nvSpPr>
          <p:cNvPr id="419" name="Google Shape;419;p4"/>
          <p:cNvSpPr txBox="1"/>
          <p:nvPr/>
        </p:nvSpPr>
        <p:spPr>
          <a:xfrm>
            <a:off x="2708762" y="2665981"/>
            <a:ext cx="847293"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0" i="0" u="none" strike="noStrike" cap="none">
                <a:solidFill>
                  <a:srgbClr val="DD0921"/>
                </a:solidFill>
                <a:latin typeface="Arial"/>
                <a:ea typeface="Arial"/>
                <a:cs typeface="Arial"/>
                <a:sym typeface="Arial"/>
              </a:rPr>
              <a:t>C</a:t>
            </a:r>
            <a:endParaRPr/>
          </a:p>
        </p:txBody>
      </p:sp>
      <p:sp>
        <p:nvSpPr>
          <p:cNvPr id="420" name="Google Shape;420;p4"/>
          <p:cNvSpPr txBox="1"/>
          <p:nvPr/>
        </p:nvSpPr>
        <p:spPr>
          <a:xfrm>
            <a:off x="2625128" y="3785760"/>
            <a:ext cx="847293"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0" i="0" u="none" strike="noStrike" cap="none">
                <a:solidFill>
                  <a:srgbClr val="DD0921"/>
                </a:solidFill>
                <a:latin typeface="Arial"/>
                <a:ea typeface="Arial"/>
                <a:cs typeface="Arial"/>
                <a:sym typeface="Arial"/>
              </a:rPr>
              <a:t>Ô</a:t>
            </a:r>
            <a:endParaRPr/>
          </a:p>
        </p:txBody>
      </p:sp>
      <p:sp>
        <p:nvSpPr>
          <p:cNvPr id="421" name="Google Shape;421;p4"/>
          <p:cNvSpPr txBox="1"/>
          <p:nvPr/>
        </p:nvSpPr>
        <p:spPr>
          <a:xfrm>
            <a:off x="5802913" y="1767884"/>
            <a:ext cx="847293"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0" i="0" u="none" strike="noStrike" cap="none">
                <a:solidFill>
                  <a:srgbClr val="DD0921"/>
                </a:solidFill>
                <a:latin typeface="Arial"/>
                <a:ea typeface="Arial"/>
                <a:cs typeface="Arial"/>
                <a:sym typeface="Arial"/>
              </a:rPr>
              <a:t>N</a:t>
            </a:r>
            <a:endParaRPr/>
          </a:p>
        </p:txBody>
      </p:sp>
      <p:sp>
        <p:nvSpPr>
          <p:cNvPr id="422" name="Google Shape;422;p4"/>
          <p:cNvSpPr txBox="1"/>
          <p:nvPr/>
        </p:nvSpPr>
        <p:spPr>
          <a:xfrm>
            <a:off x="4687154" y="1864764"/>
            <a:ext cx="847293"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0" i="0" u="none" strike="noStrike" cap="none">
                <a:solidFill>
                  <a:srgbClr val="00B0F0"/>
                </a:solidFill>
                <a:latin typeface="Arial"/>
                <a:ea typeface="Arial"/>
                <a:cs typeface="Arial"/>
                <a:sym typeface="Arial"/>
              </a:rPr>
              <a:t>N</a:t>
            </a:r>
            <a:endParaRPr/>
          </a:p>
        </p:txBody>
      </p:sp>
      <p:sp>
        <p:nvSpPr>
          <p:cNvPr id="423" name="Google Shape;423;p4"/>
          <p:cNvSpPr txBox="1"/>
          <p:nvPr/>
        </p:nvSpPr>
        <p:spPr>
          <a:xfrm rot="10800000" flipH="1">
            <a:off x="3217468" y="1924863"/>
            <a:ext cx="1366602"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0" i="0" u="none" strike="noStrike" cap="none">
                <a:solidFill>
                  <a:srgbClr val="00B0F0"/>
                </a:solidFill>
                <a:latin typeface="Arial"/>
                <a:ea typeface="Arial"/>
                <a:cs typeface="Arial"/>
                <a:sym typeface="Arial"/>
              </a:rPr>
              <a:t>H</a:t>
            </a:r>
            <a:endParaRPr/>
          </a:p>
        </p:txBody>
      </p:sp>
      <p:sp>
        <p:nvSpPr>
          <p:cNvPr id="424" name="Google Shape;424;p4"/>
          <p:cNvSpPr txBox="1"/>
          <p:nvPr/>
        </p:nvSpPr>
        <p:spPr>
          <a:xfrm>
            <a:off x="4843624" y="2767020"/>
            <a:ext cx="847293"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0" i="0" u="none" strike="noStrike" cap="none">
                <a:solidFill>
                  <a:srgbClr val="DD0921"/>
                </a:solidFill>
                <a:latin typeface="Arial"/>
                <a:ea typeface="Arial"/>
                <a:cs typeface="Arial"/>
                <a:sym typeface="Arial"/>
              </a:rPr>
              <a:t>G</a:t>
            </a:r>
            <a:endParaRPr/>
          </a:p>
        </p:txBody>
      </p:sp>
      <p:sp>
        <p:nvSpPr>
          <p:cNvPr id="425" name="Google Shape;425;p4"/>
          <p:cNvSpPr txBox="1"/>
          <p:nvPr/>
        </p:nvSpPr>
        <p:spPr>
          <a:xfrm>
            <a:off x="554764" y="2767020"/>
            <a:ext cx="847293"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0" i="0" u="none" strike="noStrike" cap="none">
                <a:solidFill>
                  <a:srgbClr val="DD0921"/>
                </a:solidFill>
                <a:latin typeface="Arial"/>
                <a:ea typeface="Arial"/>
                <a:cs typeface="Arial"/>
                <a:sym typeface="Arial"/>
              </a:rPr>
              <a:t>B</a:t>
            </a:r>
            <a:endParaRPr/>
          </a:p>
        </p:txBody>
      </p:sp>
      <p:sp>
        <p:nvSpPr>
          <p:cNvPr id="426" name="Google Shape;426;p4"/>
          <p:cNvSpPr txBox="1"/>
          <p:nvPr/>
        </p:nvSpPr>
        <p:spPr>
          <a:xfrm>
            <a:off x="7998428" y="3436650"/>
            <a:ext cx="847293"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0" i="0" u="none" strike="noStrike" cap="none">
                <a:solidFill>
                  <a:srgbClr val="DD0921"/>
                </a:solidFill>
                <a:latin typeface="Arial"/>
                <a:ea typeface="Arial"/>
                <a:cs typeface="Arial"/>
                <a:sym typeface="Arial"/>
              </a:rPr>
              <a:t>G</a:t>
            </a:r>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grpSp>
        <p:nvGrpSpPr>
          <p:cNvPr id="601" name="Google Shape;601;p19"/>
          <p:cNvGrpSpPr/>
          <p:nvPr/>
        </p:nvGrpSpPr>
        <p:grpSpPr>
          <a:xfrm rot="2573564">
            <a:off x="7648989" y="293137"/>
            <a:ext cx="265270" cy="563603"/>
            <a:chOff x="1607164" y="1784191"/>
            <a:chExt cx="382117" cy="811859"/>
          </a:xfrm>
        </p:grpSpPr>
        <p:sp>
          <p:nvSpPr>
            <p:cNvPr id="602" name="Google Shape;602;p19"/>
            <p:cNvSpPr/>
            <p:nvPr/>
          </p:nvSpPr>
          <p:spPr>
            <a:xfrm>
              <a:off x="1607164" y="1784191"/>
              <a:ext cx="382117" cy="811859"/>
            </a:xfrm>
            <a:custGeom>
              <a:avLst/>
              <a:gdLst/>
              <a:ahLst/>
              <a:cxnLst/>
              <a:rect l="l" t="t" r="r" b="b"/>
              <a:pathLst>
                <a:path w="6154" h="13075" extrusionOk="0">
                  <a:moveTo>
                    <a:pt x="4259" y="596"/>
                  </a:moveTo>
                  <a:lnTo>
                    <a:pt x="4259" y="607"/>
                  </a:lnTo>
                  <a:lnTo>
                    <a:pt x="4249" y="596"/>
                  </a:lnTo>
                  <a:close/>
                  <a:moveTo>
                    <a:pt x="1177" y="1211"/>
                  </a:moveTo>
                  <a:cubicBezTo>
                    <a:pt x="1177" y="1221"/>
                    <a:pt x="1187" y="1221"/>
                    <a:pt x="1187" y="1232"/>
                  </a:cubicBezTo>
                  <a:lnTo>
                    <a:pt x="1177" y="1232"/>
                  </a:lnTo>
                  <a:lnTo>
                    <a:pt x="1177" y="1211"/>
                  </a:lnTo>
                  <a:close/>
                  <a:moveTo>
                    <a:pt x="938" y="1617"/>
                  </a:moveTo>
                  <a:cubicBezTo>
                    <a:pt x="948" y="1628"/>
                    <a:pt x="948" y="1648"/>
                    <a:pt x="938" y="1658"/>
                  </a:cubicBezTo>
                  <a:lnTo>
                    <a:pt x="938" y="1617"/>
                  </a:lnTo>
                  <a:close/>
                  <a:moveTo>
                    <a:pt x="3582" y="1804"/>
                  </a:moveTo>
                  <a:cubicBezTo>
                    <a:pt x="3571" y="1804"/>
                    <a:pt x="3571" y="1804"/>
                    <a:pt x="3561" y="1815"/>
                  </a:cubicBezTo>
                  <a:cubicBezTo>
                    <a:pt x="3561" y="1804"/>
                    <a:pt x="3571" y="1804"/>
                    <a:pt x="3571" y="1804"/>
                  </a:cubicBezTo>
                  <a:close/>
                  <a:moveTo>
                    <a:pt x="667" y="2387"/>
                  </a:moveTo>
                  <a:cubicBezTo>
                    <a:pt x="677" y="2387"/>
                    <a:pt x="688" y="2398"/>
                    <a:pt x="698" y="2408"/>
                  </a:cubicBezTo>
                  <a:lnTo>
                    <a:pt x="667" y="2408"/>
                  </a:lnTo>
                  <a:lnTo>
                    <a:pt x="667" y="2387"/>
                  </a:lnTo>
                  <a:close/>
                  <a:moveTo>
                    <a:pt x="240" y="3283"/>
                  </a:moveTo>
                  <a:lnTo>
                    <a:pt x="250" y="3293"/>
                  </a:lnTo>
                  <a:lnTo>
                    <a:pt x="240" y="3293"/>
                  </a:lnTo>
                  <a:lnTo>
                    <a:pt x="240" y="3283"/>
                  </a:lnTo>
                  <a:close/>
                  <a:moveTo>
                    <a:pt x="2562" y="3606"/>
                  </a:moveTo>
                  <a:lnTo>
                    <a:pt x="2562" y="3616"/>
                  </a:lnTo>
                  <a:cubicBezTo>
                    <a:pt x="2551" y="3616"/>
                    <a:pt x="2551" y="3616"/>
                    <a:pt x="2551" y="3606"/>
                  </a:cubicBezTo>
                  <a:close/>
                  <a:moveTo>
                    <a:pt x="5311" y="3866"/>
                  </a:moveTo>
                  <a:cubicBezTo>
                    <a:pt x="5311" y="3866"/>
                    <a:pt x="5311" y="3877"/>
                    <a:pt x="5321" y="3877"/>
                  </a:cubicBezTo>
                  <a:lnTo>
                    <a:pt x="5311" y="3877"/>
                  </a:lnTo>
                  <a:lnTo>
                    <a:pt x="5311" y="3866"/>
                  </a:lnTo>
                  <a:close/>
                  <a:moveTo>
                    <a:pt x="3499" y="4636"/>
                  </a:moveTo>
                  <a:lnTo>
                    <a:pt x="3520" y="4657"/>
                  </a:lnTo>
                  <a:cubicBezTo>
                    <a:pt x="3509" y="4657"/>
                    <a:pt x="3499" y="4657"/>
                    <a:pt x="3488" y="4668"/>
                  </a:cubicBezTo>
                  <a:cubicBezTo>
                    <a:pt x="3488" y="4657"/>
                    <a:pt x="3499" y="4647"/>
                    <a:pt x="3499" y="4636"/>
                  </a:cubicBezTo>
                  <a:close/>
                  <a:moveTo>
                    <a:pt x="3192" y="1"/>
                  </a:moveTo>
                  <a:cubicBezTo>
                    <a:pt x="3041" y="1"/>
                    <a:pt x="2900" y="79"/>
                    <a:pt x="2759" y="128"/>
                  </a:cubicBezTo>
                  <a:cubicBezTo>
                    <a:pt x="2666" y="232"/>
                    <a:pt x="2530" y="253"/>
                    <a:pt x="2405" y="295"/>
                  </a:cubicBezTo>
                  <a:cubicBezTo>
                    <a:pt x="2364" y="289"/>
                    <a:pt x="2322" y="289"/>
                    <a:pt x="2279" y="289"/>
                  </a:cubicBezTo>
                  <a:cubicBezTo>
                    <a:pt x="2236" y="289"/>
                    <a:pt x="2192" y="289"/>
                    <a:pt x="2145" y="284"/>
                  </a:cubicBezTo>
                  <a:cubicBezTo>
                    <a:pt x="2132" y="283"/>
                    <a:pt x="2118" y="282"/>
                    <a:pt x="2105" y="282"/>
                  </a:cubicBezTo>
                  <a:cubicBezTo>
                    <a:pt x="1983" y="282"/>
                    <a:pt x="1862" y="322"/>
                    <a:pt x="1750" y="378"/>
                  </a:cubicBezTo>
                  <a:cubicBezTo>
                    <a:pt x="1625" y="451"/>
                    <a:pt x="1489" y="534"/>
                    <a:pt x="1385" y="638"/>
                  </a:cubicBezTo>
                  <a:cubicBezTo>
                    <a:pt x="1375" y="638"/>
                    <a:pt x="1364" y="649"/>
                    <a:pt x="1364" y="659"/>
                  </a:cubicBezTo>
                  <a:lnTo>
                    <a:pt x="1354" y="659"/>
                  </a:lnTo>
                  <a:cubicBezTo>
                    <a:pt x="1322" y="670"/>
                    <a:pt x="1312" y="680"/>
                    <a:pt x="1312" y="711"/>
                  </a:cubicBezTo>
                  <a:cubicBezTo>
                    <a:pt x="1292" y="774"/>
                    <a:pt x="1260" y="805"/>
                    <a:pt x="1187" y="805"/>
                  </a:cubicBezTo>
                  <a:cubicBezTo>
                    <a:pt x="1156" y="805"/>
                    <a:pt x="1125" y="815"/>
                    <a:pt x="1093" y="815"/>
                  </a:cubicBezTo>
                  <a:cubicBezTo>
                    <a:pt x="1010" y="815"/>
                    <a:pt x="938" y="805"/>
                    <a:pt x="854" y="805"/>
                  </a:cubicBezTo>
                  <a:cubicBezTo>
                    <a:pt x="792" y="805"/>
                    <a:pt x="739" y="825"/>
                    <a:pt x="709" y="878"/>
                  </a:cubicBezTo>
                  <a:cubicBezTo>
                    <a:pt x="688" y="920"/>
                    <a:pt x="656" y="961"/>
                    <a:pt x="625" y="982"/>
                  </a:cubicBezTo>
                  <a:cubicBezTo>
                    <a:pt x="489" y="1065"/>
                    <a:pt x="385" y="1169"/>
                    <a:pt x="365" y="1336"/>
                  </a:cubicBezTo>
                  <a:cubicBezTo>
                    <a:pt x="355" y="1378"/>
                    <a:pt x="313" y="1408"/>
                    <a:pt x="292" y="1440"/>
                  </a:cubicBezTo>
                  <a:cubicBezTo>
                    <a:pt x="188" y="1607"/>
                    <a:pt x="156" y="1773"/>
                    <a:pt x="230" y="1950"/>
                  </a:cubicBezTo>
                  <a:cubicBezTo>
                    <a:pt x="240" y="1992"/>
                    <a:pt x="240" y="2033"/>
                    <a:pt x="250" y="2086"/>
                  </a:cubicBezTo>
                  <a:cubicBezTo>
                    <a:pt x="230" y="2179"/>
                    <a:pt x="167" y="2252"/>
                    <a:pt x="125" y="2336"/>
                  </a:cubicBezTo>
                  <a:cubicBezTo>
                    <a:pt x="63" y="2419"/>
                    <a:pt x="1" y="2491"/>
                    <a:pt x="42" y="2606"/>
                  </a:cubicBezTo>
                  <a:cubicBezTo>
                    <a:pt x="42" y="2731"/>
                    <a:pt x="31" y="2845"/>
                    <a:pt x="31" y="2970"/>
                  </a:cubicBezTo>
                  <a:lnTo>
                    <a:pt x="31" y="3627"/>
                  </a:lnTo>
                  <a:cubicBezTo>
                    <a:pt x="31" y="3657"/>
                    <a:pt x="63" y="3689"/>
                    <a:pt x="73" y="3720"/>
                  </a:cubicBezTo>
                  <a:cubicBezTo>
                    <a:pt x="84" y="3762"/>
                    <a:pt x="84" y="3814"/>
                    <a:pt x="84" y="3866"/>
                  </a:cubicBezTo>
                  <a:cubicBezTo>
                    <a:pt x="135" y="4001"/>
                    <a:pt x="156" y="4157"/>
                    <a:pt x="292" y="4241"/>
                  </a:cubicBezTo>
                  <a:cubicBezTo>
                    <a:pt x="334" y="4314"/>
                    <a:pt x="365" y="4397"/>
                    <a:pt x="417" y="4470"/>
                  </a:cubicBezTo>
                  <a:cubicBezTo>
                    <a:pt x="469" y="4553"/>
                    <a:pt x="531" y="4636"/>
                    <a:pt x="625" y="4647"/>
                  </a:cubicBezTo>
                  <a:cubicBezTo>
                    <a:pt x="719" y="4657"/>
                    <a:pt x="739" y="4689"/>
                    <a:pt x="750" y="4772"/>
                  </a:cubicBezTo>
                  <a:cubicBezTo>
                    <a:pt x="771" y="4865"/>
                    <a:pt x="823" y="4949"/>
                    <a:pt x="864" y="5032"/>
                  </a:cubicBezTo>
                  <a:cubicBezTo>
                    <a:pt x="938" y="5209"/>
                    <a:pt x="1083" y="5313"/>
                    <a:pt x="1250" y="5407"/>
                  </a:cubicBezTo>
                  <a:cubicBezTo>
                    <a:pt x="1281" y="5438"/>
                    <a:pt x="1322" y="5438"/>
                    <a:pt x="1364" y="5459"/>
                  </a:cubicBezTo>
                  <a:cubicBezTo>
                    <a:pt x="1376" y="5463"/>
                    <a:pt x="1387" y="5465"/>
                    <a:pt x="1399" y="5465"/>
                  </a:cubicBezTo>
                  <a:cubicBezTo>
                    <a:pt x="1460" y="5465"/>
                    <a:pt x="1521" y="5419"/>
                    <a:pt x="1578" y="5419"/>
                  </a:cubicBezTo>
                  <a:cubicBezTo>
                    <a:pt x="1597" y="5419"/>
                    <a:pt x="1616" y="5424"/>
                    <a:pt x="1635" y="5438"/>
                  </a:cubicBezTo>
                  <a:cubicBezTo>
                    <a:pt x="1708" y="5490"/>
                    <a:pt x="1801" y="5511"/>
                    <a:pt x="1885" y="5542"/>
                  </a:cubicBezTo>
                  <a:cubicBezTo>
                    <a:pt x="1916" y="5552"/>
                    <a:pt x="1958" y="5552"/>
                    <a:pt x="1989" y="5552"/>
                  </a:cubicBezTo>
                  <a:cubicBezTo>
                    <a:pt x="2021" y="5577"/>
                    <a:pt x="2060" y="5601"/>
                    <a:pt x="2099" y="5601"/>
                  </a:cubicBezTo>
                  <a:cubicBezTo>
                    <a:pt x="2111" y="5601"/>
                    <a:pt x="2123" y="5599"/>
                    <a:pt x="2135" y="5594"/>
                  </a:cubicBezTo>
                  <a:cubicBezTo>
                    <a:pt x="2155" y="5605"/>
                    <a:pt x="2176" y="5615"/>
                    <a:pt x="2187" y="5615"/>
                  </a:cubicBezTo>
                  <a:cubicBezTo>
                    <a:pt x="2208" y="5636"/>
                    <a:pt x="2218" y="5657"/>
                    <a:pt x="2239" y="5677"/>
                  </a:cubicBezTo>
                  <a:cubicBezTo>
                    <a:pt x="2250" y="5844"/>
                    <a:pt x="2354" y="5906"/>
                    <a:pt x="2509" y="5938"/>
                  </a:cubicBezTo>
                  <a:cubicBezTo>
                    <a:pt x="2562" y="6001"/>
                    <a:pt x="2634" y="6052"/>
                    <a:pt x="2718" y="6094"/>
                  </a:cubicBezTo>
                  <a:cubicBezTo>
                    <a:pt x="2749" y="6146"/>
                    <a:pt x="2780" y="6198"/>
                    <a:pt x="2822" y="6250"/>
                  </a:cubicBezTo>
                  <a:lnTo>
                    <a:pt x="2822" y="6490"/>
                  </a:lnTo>
                  <a:cubicBezTo>
                    <a:pt x="2833" y="6813"/>
                    <a:pt x="2801" y="7135"/>
                    <a:pt x="2843" y="7458"/>
                  </a:cubicBezTo>
                  <a:cubicBezTo>
                    <a:pt x="2822" y="7562"/>
                    <a:pt x="2791" y="7656"/>
                    <a:pt x="2895" y="7739"/>
                  </a:cubicBezTo>
                  <a:cubicBezTo>
                    <a:pt x="2947" y="7781"/>
                    <a:pt x="2947" y="7854"/>
                    <a:pt x="2947" y="7916"/>
                  </a:cubicBezTo>
                  <a:cubicBezTo>
                    <a:pt x="2916" y="8208"/>
                    <a:pt x="2968" y="8489"/>
                    <a:pt x="2988" y="8780"/>
                  </a:cubicBezTo>
                  <a:lnTo>
                    <a:pt x="2988" y="8833"/>
                  </a:lnTo>
                  <a:cubicBezTo>
                    <a:pt x="2978" y="8843"/>
                    <a:pt x="2978" y="8863"/>
                    <a:pt x="2978" y="8874"/>
                  </a:cubicBezTo>
                  <a:cubicBezTo>
                    <a:pt x="2958" y="8884"/>
                    <a:pt x="2926" y="8884"/>
                    <a:pt x="2905" y="8895"/>
                  </a:cubicBezTo>
                  <a:cubicBezTo>
                    <a:pt x="2791" y="8916"/>
                    <a:pt x="2770" y="8937"/>
                    <a:pt x="2780" y="9020"/>
                  </a:cubicBezTo>
                  <a:cubicBezTo>
                    <a:pt x="2822" y="9207"/>
                    <a:pt x="2791" y="9405"/>
                    <a:pt x="2833" y="9592"/>
                  </a:cubicBezTo>
                  <a:cubicBezTo>
                    <a:pt x="2874" y="9811"/>
                    <a:pt x="2874" y="10040"/>
                    <a:pt x="2926" y="10249"/>
                  </a:cubicBezTo>
                  <a:cubicBezTo>
                    <a:pt x="2874" y="10311"/>
                    <a:pt x="2884" y="10384"/>
                    <a:pt x="2884" y="10446"/>
                  </a:cubicBezTo>
                  <a:lnTo>
                    <a:pt x="2884" y="10790"/>
                  </a:lnTo>
                  <a:cubicBezTo>
                    <a:pt x="2884" y="10998"/>
                    <a:pt x="2884" y="11196"/>
                    <a:pt x="2791" y="11394"/>
                  </a:cubicBezTo>
                  <a:cubicBezTo>
                    <a:pt x="2718" y="11561"/>
                    <a:pt x="2822" y="11769"/>
                    <a:pt x="2780" y="11956"/>
                  </a:cubicBezTo>
                  <a:cubicBezTo>
                    <a:pt x="2780" y="11998"/>
                    <a:pt x="2791" y="12029"/>
                    <a:pt x="2822" y="12050"/>
                  </a:cubicBezTo>
                  <a:cubicBezTo>
                    <a:pt x="2812" y="12206"/>
                    <a:pt x="2822" y="12373"/>
                    <a:pt x="2801" y="12519"/>
                  </a:cubicBezTo>
                  <a:cubicBezTo>
                    <a:pt x="2759" y="12737"/>
                    <a:pt x="2833" y="12883"/>
                    <a:pt x="2988" y="13028"/>
                  </a:cubicBezTo>
                  <a:cubicBezTo>
                    <a:pt x="3023" y="13063"/>
                    <a:pt x="3052" y="13074"/>
                    <a:pt x="3080" y="13074"/>
                  </a:cubicBezTo>
                  <a:cubicBezTo>
                    <a:pt x="3118" y="13074"/>
                    <a:pt x="3154" y="13051"/>
                    <a:pt x="3197" y="13039"/>
                  </a:cubicBezTo>
                  <a:cubicBezTo>
                    <a:pt x="3270" y="13028"/>
                    <a:pt x="3291" y="12977"/>
                    <a:pt x="3291" y="12903"/>
                  </a:cubicBezTo>
                  <a:cubicBezTo>
                    <a:pt x="3280" y="12706"/>
                    <a:pt x="3270" y="12508"/>
                    <a:pt x="3301" y="12310"/>
                  </a:cubicBezTo>
                  <a:cubicBezTo>
                    <a:pt x="3312" y="12299"/>
                    <a:pt x="3332" y="12289"/>
                    <a:pt x="3332" y="12279"/>
                  </a:cubicBezTo>
                  <a:cubicBezTo>
                    <a:pt x="3342" y="12040"/>
                    <a:pt x="3384" y="11810"/>
                    <a:pt x="3374" y="11571"/>
                  </a:cubicBezTo>
                  <a:cubicBezTo>
                    <a:pt x="3353" y="11237"/>
                    <a:pt x="3353" y="10904"/>
                    <a:pt x="3353" y="10571"/>
                  </a:cubicBezTo>
                  <a:cubicBezTo>
                    <a:pt x="3363" y="10529"/>
                    <a:pt x="3395" y="10488"/>
                    <a:pt x="3395" y="10446"/>
                  </a:cubicBezTo>
                  <a:cubicBezTo>
                    <a:pt x="3395" y="10186"/>
                    <a:pt x="3405" y="9916"/>
                    <a:pt x="3342" y="9655"/>
                  </a:cubicBezTo>
                  <a:cubicBezTo>
                    <a:pt x="3301" y="9530"/>
                    <a:pt x="3291" y="9416"/>
                    <a:pt x="3363" y="9301"/>
                  </a:cubicBezTo>
                  <a:cubicBezTo>
                    <a:pt x="3374" y="9270"/>
                    <a:pt x="3395" y="9228"/>
                    <a:pt x="3384" y="9197"/>
                  </a:cubicBezTo>
                  <a:cubicBezTo>
                    <a:pt x="3342" y="9062"/>
                    <a:pt x="3384" y="8916"/>
                    <a:pt x="3353" y="8780"/>
                  </a:cubicBezTo>
                  <a:cubicBezTo>
                    <a:pt x="3249" y="8322"/>
                    <a:pt x="3353" y="8270"/>
                    <a:pt x="3353" y="7896"/>
                  </a:cubicBezTo>
                  <a:cubicBezTo>
                    <a:pt x="3353" y="7854"/>
                    <a:pt x="3363" y="7812"/>
                    <a:pt x="3353" y="7791"/>
                  </a:cubicBezTo>
                  <a:cubicBezTo>
                    <a:pt x="3312" y="7667"/>
                    <a:pt x="3363" y="7542"/>
                    <a:pt x="3353" y="7427"/>
                  </a:cubicBezTo>
                  <a:cubicBezTo>
                    <a:pt x="3353" y="7343"/>
                    <a:pt x="3384" y="7250"/>
                    <a:pt x="3312" y="7177"/>
                  </a:cubicBezTo>
                  <a:cubicBezTo>
                    <a:pt x="3342" y="7063"/>
                    <a:pt x="3322" y="6938"/>
                    <a:pt x="3301" y="6823"/>
                  </a:cubicBezTo>
                  <a:lnTo>
                    <a:pt x="3301" y="6136"/>
                  </a:lnTo>
                  <a:cubicBezTo>
                    <a:pt x="3301" y="6126"/>
                    <a:pt x="3301" y="6105"/>
                    <a:pt x="3312" y="6094"/>
                  </a:cubicBezTo>
                  <a:cubicBezTo>
                    <a:pt x="3374" y="6011"/>
                    <a:pt x="3478" y="5959"/>
                    <a:pt x="3467" y="5823"/>
                  </a:cubicBezTo>
                  <a:cubicBezTo>
                    <a:pt x="3499" y="5823"/>
                    <a:pt x="3530" y="5823"/>
                    <a:pt x="3561" y="5813"/>
                  </a:cubicBezTo>
                  <a:cubicBezTo>
                    <a:pt x="3738" y="5813"/>
                    <a:pt x="3738" y="5813"/>
                    <a:pt x="3780" y="5667"/>
                  </a:cubicBezTo>
                  <a:cubicBezTo>
                    <a:pt x="3905" y="5619"/>
                    <a:pt x="4030" y="5562"/>
                    <a:pt x="4171" y="5562"/>
                  </a:cubicBezTo>
                  <a:cubicBezTo>
                    <a:pt x="4183" y="5562"/>
                    <a:pt x="4195" y="5562"/>
                    <a:pt x="4207" y="5563"/>
                  </a:cubicBezTo>
                  <a:cubicBezTo>
                    <a:pt x="4259" y="5563"/>
                    <a:pt x="4300" y="5532"/>
                    <a:pt x="4342" y="5501"/>
                  </a:cubicBezTo>
                  <a:cubicBezTo>
                    <a:pt x="4446" y="5428"/>
                    <a:pt x="4550" y="5355"/>
                    <a:pt x="4665" y="5344"/>
                  </a:cubicBezTo>
                  <a:cubicBezTo>
                    <a:pt x="4779" y="5344"/>
                    <a:pt x="4832" y="5272"/>
                    <a:pt x="4894" y="5198"/>
                  </a:cubicBezTo>
                  <a:cubicBezTo>
                    <a:pt x="4967" y="5178"/>
                    <a:pt x="5050" y="5157"/>
                    <a:pt x="5102" y="5084"/>
                  </a:cubicBezTo>
                  <a:cubicBezTo>
                    <a:pt x="5165" y="4980"/>
                    <a:pt x="5269" y="4918"/>
                    <a:pt x="5373" y="4844"/>
                  </a:cubicBezTo>
                  <a:cubicBezTo>
                    <a:pt x="5425" y="4814"/>
                    <a:pt x="5466" y="4772"/>
                    <a:pt x="5487" y="4709"/>
                  </a:cubicBezTo>
                  <a:cubicBezTo>
                    <a:pt x="5508" y="4595"/>
                    <a:pt x="5591" y="4511"/>
                    <a:pt x="5633" y="4407"/>
                  </a:cubicBezTo>
                  <a:cubicBezTo>
                    <a:pt x="5737" y="4282"/>
                    <a:pt x="5769" y="4116"/>
                    <a:pt x="5831" y="3970"/>
                  </a:cubicBezTo>
                  <a:cubicBezTo>
                    <a:pt x="5862" y="3877"/>
                    <a:pt x="5894" y="3793"/>
                    <a:pt x="5956" y="3710"/>
                  </a:cubicBezTo>
                  <a:cubicBezTo>
                    <a:pt x="6060" y="3595"/>
                    <a:pt x="6049" y="3428"/>
                    <a:pt x="6091" y="3293"/>
                  </a:cubicBezTo>
                  <a:lnTo>
                    <a:pt x="6091" y="3179"/>
                  </a:lnTo>
                  <a:cubicBezTo>
                    <a:pt x="6102" y="3148"/>
                    <a:pt x="6102" y="3116"/>
                    <a:pt x="6102" y="3085"/>
                  </a:cubicBezTo>
                  <a:cubicBezTo>
                    <a:pt x="6154" y="3002"/>
                    <a:pt x="6154" y="2991"/>
                    <a:pt x="6091" y="2929"/>
                  </a:cubicBezTo>
                  <a:cubicBezTo>
                    <a:pt x="6070" y="2815"/>
                    <a:pt x="6070" y="2700"/>
                    <a:pt x="6091" y="2585"/>
                  </a:cubicBezTo>
                  <a:cubicBezTo>
                    <a:pt x="6102" y="2533"/>
                    <a:pt x="6102" y="2481"/>
                    <a:pt x="6049" y="2440"/>
                  </a:cubicBezTo>
                  <a:lnTo>
                    <a:pt x="6049" y="2387"/>
                  </a:lnTo>
                  <a:cubicBezTo>
                    <a:pt x="6039" y="2241"/>
                    <a:pt x="6070" y="2086"/>
                    <a:pt x="5915" y="1992"/>
                  </a:cubicBezTo>
                  <a:cubicBezTo>
                    <a:pt x="5904" y="1982"/>
                    <a:pt x="5894" y="1940"/>
                    <a:pt x="5894" y="1919"/>
                  </a:cubicBezTo>
                  <a:cubicBezTo>
                    <a:pt x="5883" y="1846"/>
                    <a:pt x="5852" y="1783"/>
                    <a:pt x="5810" y="1732"/>
                  </a:cubicBezTo>
                  <a:cubicBezTo>
                    <a:pt x="5737" y="1628"/>
                    <a:pt x="5706" y="1513"/>
                    <a:pt x="5675" y="1388"/>
                  </a:cubicBezTo>
                  <a:cubicBezTo>
                    <a:pt x="5654" y="1367"/>
                    <a:pt x="5633" y="1357"/>
                    <a:pt x="5633" y="1325"/>
                  </a:cubicBezTo>
                  <a:cubicBezTo>
                    <a:pt x="5633" y="1315"/>
                    <a:pt x="5623" y="1294"/>
                    <a:pt x="5623" y="1284"/>
                  </a:cubicBezTo>
                  <a:cubicBezTo>
                    <a:pt x="5561" y="1075"/>
                    <a:pt x="5436" y="920"/>
                    <a:pt x="5290" y="763"/>
                  </a:cubicBezTo>
                  <a:cubicBezTo>
                    <a:pt x="5102" y="534"/>
                    <a:pt x="4811" y="451"/>
                    <a:pt x="4603" y="253"/>
                  </a:cubicBezTo>
                  <a:cubicBezTo>
                    <a:pt x="4592" y="242"/>
                    <a:pt x="4582" y="242"/>
                    <a:pt x="4582" y="242"/>
                  </a:cubicBezTo>
                  <a:cubicBezTo>
                    <a:pt x="4393" y="164"/>
                    <a:pt x="4198" y="127"/>
                    <a:pt x="4002" y="127"/>
                  </a:cubicBezTo>
                  <a:cubicBezTo>
                    <a:pt x="3938" y="127"/>
                    <a:pt x="3875" y="131"/>
                    <a:pt x="3811" y="138"/>
                  </a:cubicBezTo>
                  <a:cubicBezTo>
                    <a:pt x="3800" y="138"/>
                    <a:pt x="3780" y="159"/>
                    <a:pt x="3770" y="170"/>
                  </a:cubicBezTo>
                  <a:cubicBezTo>
                    <a:pt x="3759" y="170"/>
                    <a:pt x="3738" y="170"/>
                    <a:pt x="3728" y="180"/>
                  </a:cubicBezTo>
                  <a:lnTo>
                    <a:pt x="3728" y="170"/>
                  </a:lnTo>
                  <a:cubicBezTo>
                    <a:pt x="3707" y="159"/>
                    <a:pt x="3686" y="149"/>
                    <a:pt x="3666" y="128"/>
                  </a:cubicBezTo>
                  <a:lnTo>
                    <a:pt x="3613" y="128"/>
                  </a:lnTo>
                  <a:cubicBezTo>
                    <a:pt x="3561" y="87"/>
                    <a:pt x="3488" y="66"/>
                    <a:pt x="3416" y="66"/>
                  </a:cubicBezTo>
                  <a:cubicBezTo>
                    <a:pt x="3338" y="19"/>
                    <a:pt x="3264" y="1"/>
                    <a:pt x="3192"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03" name="Google Shape;603;p19"/>
            <p:cNvPicPr preferRelativeResize="0"/>
            <p:nvPr/>
          </p:nvPicPr>
          <p:blipFill rotWithShape="1">
            <a:blip r:embed="rId3">
              <a:alphaModFix/>
            </a:blip>
            <a:srcRect/>
            <a:stretch/>
          </p:blipFill>
          <p:spPr>
            <a:xfrm>
              <a:off x="1612090" y="1790598"/>
              <a:ext cx="372246" cy="794178"/>
            </a:xfrm>
            <a:prstGeom prst="rect">
              <a:avLst/>
            </a:prstGeom>
            <a:noFill/>
            <a:ln>
              <a:noFill/>
            </a:ln>
          </p:spPr>
        </p:pic>
      </p:grpSp>
      <p:grpSp>
        <p:nvGrpSpPr>
          <p:cNvPr id="604" name="Google Shape;604;p19"/>
          <p:cNvGrpSpPr/>
          <p:nvPr/>
        </p:nvGrpSpPr>
        <p:grpSpPr>
          <a:xfrm>
            <a:off x="7282216" y="3505132"/>
            <a:ext cx="499410" cy="539089"/>
            <a:chOff x="-631075" y="2392173"/>
            <a:chExt cx="735725" cy="794180"/>
          </a:xfrm>
        </p:grpSpPr>
        <p:sp>
          <p:nvSpPr>
            <p:cNvPr id="605" name="Google Shape;605;p19"/>
            <p:cNvSpPr/>
            <p:nvPr/>
          </p:nvSpPr>
          <p:spPr>
            <a:xfrm>
              <a:off x="-631075" y="2393149"/>
              <a:ext cx="735723" cy="792227"/>
            </a:xfrm>
            <a:custGeom>
              <a:avLst/>
              <a:gdLst/>
              <a:ahLst/>
              <a:cxnLst/>
              <a:rect l="l" t="t" r="r" b="b"/>
              <a:pathLst>
                <a:path w="10143" h="10922" extrusionOk="0">
                  <a:moveTo>
                    <a:pt x="7331" y="977"/>
                  </a:moveTo>
                  <a:cubicBezTo>
                    <a:pt x="7331" y="987"/>
                    <a:pt x="7321" y="998"/>
                    <a:pt x="7310" y="1008"/>
                  </a:cubicBezTo>
                  <a:cubicBezTo>
                    <a:pt x="7310" y="998"/>
                    <a:pt x="7310" y="998"/>
                    <a:pt x="7300" y="987"/>
                  </a:cubicBezTo>
                  <a:cubicBezTo>
                    <a:pt x="7310" y="987"/>
                    <a:pt x="7321" y="987"/>
                    <a:pt x="7331" y="977"/>
                  </a:cubicBezTo>
                  <a:close/>
                  <a:moveTo>
                    <a:pt x="5290" y="1872"/>
                  </a:moveTo>
                  <a:cubicBezTo>
                    <a:pt x="5269" y="1893"/>
                    <a:pt x="5249" y="1903"/>
                    <a:pt x="5239" y="1914"/>
                  </a:cubicBezTo>
                  <a:cubicBezTo>
                    <a:pt x="5239" y="1903"/>
                    <a:pt x="5249" y="1882"/>
                    <a:pt x="5269" y="1882"/>
                  </a:cubicBezTo>
                  <a:cubicBezTo>
                    <a:pt x="5280" y="1872"/>
                    <a:pt x="5280" y="1872"/>
                    <a:pt x="5290" y="1872"/>
                  </a:cubicBezTo>
                  <a:close/>
                  <a:moveTo>
                    <a:pt x="7175" y="2081"/>
                  </a:moveTo>
                  <a:cubicBezTo>
                    <a:pt x="7206" y="2091"/>
                    <a:pt x="7217" y="2091"/>
                    <a:pt x="7227" y="2101"/>
                  </a:cubicBezTo>
                  <a:cubicBezTo>
                    <a:pt x="7206" y="2091"/>
                    <a:pt x="7196" y="2091"/>
                    <a:pt x="7175" y="2091"/>
                  </a:cubicBezTo>
                  <a:lnTo>
                    <a:pt x="7175" y="2081"/>
                  </a:lnTo>
                  <a:close/>
                  <a:moveTo>
                    <a:pt x="4790" y="2216"/>
                  </a:moveTo>
                  <a:cubicBezTo>
                    <a:pt x="4790" y="2216"/>
                    <a:pt x="4790" y="2226"/>
                    <a:pt x="4801" y="2226"/>
                  </a:cubicBezTo>
                  <a:cubicBezTo>
                    <a:pt x="4790" y="2226"/>
                    <a:pt x="4790" y="2226"/>
                    <a:pt x="4780" y="2236"/>
                  </a:cubicBezTo>
                  <a:cubicBezTo>
                    <a:pt x="4780" y="2226"/>
                    <a:pt x="4790" y="2226"/>
                    <a:pt x="4790" y="2226"/>
                  </a:cubicBezTo>
                  <a:lnTo>
                    <a:pt x="4790" y="2216"/>
                  </a:lnTo>
                  <a:close/>
                  <a:moveTo>
                    <a:pt x="1907" y="2278"/>
                  </a:moveTo>
                  <a:cubicBezTo>
                    <a:pt x="1896" y="2278"/>
                    <a:pt x="1896" y="2278"/>
                    <a:pt x="1896" y="2289"/>
                  </a:cubicBezTo>
                  <a:lnTo>
                    <a:pt x="1896" y="2278"/>
                  </a:lnTo>
                  <a:close/>
                  <a:moveTo>
                    <a:pt x="4624" y="2268"/>
                  </a:moveTo>
                  <a:lnTo>
                    <a:pt x="4624" y="2278"/>
                  </a:lnTo>
                  <a:lnTo>
                    <a:pt x="4614" y="2278"/>
                  </a:lnTo>
                  <a:cubicBezTo>
                    <a:pt x="4614" y="2289"/>
                    <a:pt x="4614" y="2289"/>
                    <a:pt x="4624" y="2289"/>
                  </a:cubicBezTo>
                  <a:lnTo>
                    <a:pt x="4624" y="2299"/>
                  </a:lnTo>
                  <a:cubicBezTo>
                    <a:pt x="4614" y="2289"/>
                    <a:pt x="4614" y="2289"/>
                    <a:pt x="4603" y="2289"/>
                  </a:cubicBezTo>
                  <a:lnTo>
                    <a:pt x="4614" y="2278"/>
                  </a:lnTo>
                  <a:cubicBezTo>
                    <a:pt x="4614" y="2268"/>
                    <a:pt x="4624" y="2268"/>
                    <a:pt x="4624" y="2268"/>
                  </a:cubicBezTo>
                  <a:close/>
                  <a:moveTo>
                    <a:pt x="3749" y="2653"/>
                  </a:moveTo>
                  <a:lnTo>
                    <a:pt x="3749" y="2653"/>
                  </a:lnTo>
                  <a:cubicBezTo>
                    <a:pt x="3760" y="2664"/>
                    <a:pt x="3770" y="2685"/>
                    <a:pt x="3781" y="2694"/>
                  </a:cubicBezTo>
                  <a:cubicBezTo>
                    <a:pt x="3770" y="2685"/>
                    <a:pt x="3749" y="2674"/>
                    <a:pt x="3749" y="2653"/>
                  </a:cubicBezTo>
                  <a:close/>
                  <a:moveTo>
                    <a:pt x="1354" y="2757"/>
                  </a:moveTo>
                  <a:cubicBezTo>
                    <a:pt x="1354" y="2757"/>
                    <a:pt x="1365" y="2757"/>
                    <a:pt x="1365" y="2768"/>
                  </a:cubicBezTo>
                  <a:lnTo>
                    <a:pt x="1354" y="2768"/>
                  </a:lnTo>
                  <a:lnTo>
                    <a:pt x="1354" y="2757"/>
                  </a:lnTo>
                  <a:close/>
                  <a:moveTo>
                    <a:pt x="4239" y="3372"/>
                  </a:moveTo>
                  <a:lnTo>
                    <a:pt x="4239" y="3382"/>
                  </a:lnTo>
                  <a:lnTo>
                    <a:pt x="4228" y="3372"/>
                  </a:lnTo>
                  <a:close/>
                  <a:moveTo>
                    <a:pt x="8591" y="3986"/>
                  </a:moveTo>
                  <a:cubicBezTo>
                    <a:pt x="8591" y="3986"/>
                    <a:pt x="8591" y="3996"/>
                    <a:pt x="8601" y="3996"/>
                  </a:cubicBezTo>
                  <a:lnTo>
                    <a:pt x="8591" y="3996"/>
                  </a:lnTo>
                  <a:lnTo>
                    <a:pt x="8591" y="3986"/>
                  </a:lnTo>
                  <a:close/>
                  <a:moveTo>
                    <a:pt x="4984" y="4279"/>
                  </a:moveTo>
                  <a:lnTo>
                    <a:pt x="4984" y="4279"/>
                  </a:lnTo>
                  <a:cubicBezTo>
                    <a:pt x="4988" y="4279"/>
                    <a:pt x="4992" y="4284"/>
                    <a:pt x="4989" y="4298"/>
                  </a:cubicBezTo>
                  <a:cubicBezTo>
                    <a:pt x="4961" y="4298"/>
                    <a:pt x="4975" y="4279"/>
                    <a:pt x="4984" y="4279"/>
                  </a:cubicBezTo>
                  <a:close/>
                  <a:moveTo>
                    <a:pt x="5155" y="4538"/>
                  </a:moveTo>
                  <a:lnTo>
                    <a:pt x="5155" y="4548"/>
                  </a:lnTo>
                  <a:lnTo>
                    <a:pt x="5134" y="4548"/>
                  </a:lnTo>
                  <a:cubicBezTo>
                    <a:pt x="5144" y="4548"/>
                    <a:pt x="5144" y="4538"/>
                    <a:pt x="5155" y="4538"/>
                  </a:cubicBezTo>
                  <a:close/>
                  <a:moveTo>
                    <a:pt x="4614" y="4902"/>
                  </a:moveTo>
                  <a:cubicBezTo>
                    <a:pt x="4614" y="4913"/>
                    <a:pt x="4614" y="4913"/>
                    <a:pt x="4603" y="4913"/>
                  </a:cubicBezTo>
                  <a:lnTo>
                    <a:pt x="4614" y="4902"/>
                  </a:lnTo>
                  <a:close/>
                  <a:moveTo>
                    <a:pt x="9341" y="4996"/>
                  </a:moveTo>
                  <a:lnTo>
                    <a:pt x="9341" y="5006"/>
                  </a:lnTo>
                  <a:lnTo>
                    <a:pt x="9330" y="5006"/>
                  </a:lnTo>
                  <a:lnTo>
                    <a:pt x="9341" y="4996"/>
                  </a:lnTo>
                  <a:close/>
                  <a:moveTo>
                    <a:pt x="4489" y="5475"/>
                  </a:moveTo>
                  <a:cubicBezTo>
                    <a:pt x="4489" y="5475"/>
                    <a:pt x="4478" y="5475"/>
                    <a:pt x="4478" y="5485"/>
                  </a:cubicBezTo>
                  <a:lnTo>
                    <a:pt x="4478" y="5475"/>
                  </a:lnTo>
                  <a:close/>
                  <a:moveTo>
                    <a:pt x="1719" y="5517"/>
                  </a:moveTo>
                  <a:cubicBezTo>
                    <a:pt x="1719" y="5517"/>
                    <a:pt x="1719" y="5527"/>
                    <a:pt x="1729" y="5527"/>
                  </a:cubicBezTo>
                  <a:lnTo>
                    <a:pt x="1708" y="5527"/>
                  </a:lnTo>
                  <a:cubicBezTo>
                    <a:pt x="1719" y="5527"/>
                    <a:pt x="1719" y="5517"/>
                    <a:pt x="1719" y="5517"/>
                  </a:cubicBezTo>
                  <a:close/>
                  <a:moveTo>
                    <a:pt x="5644" y="6318"/>
                  </a:moveTo>
                  <a:lnTo>
                    <a:pt x="5644" y="6329"/>
                  </a:lnTo>
                  <a:lnTo>
                    <a:pt x="5634" y="6329"/>
                  </a:lnTo>
                  <a:cubicBezTo>
                    <a:pt x="5634" y="6329"/>
                    <a:pt x="5644" y="6329"/>
                    <a:pt x="5644" y="6318"/>
                  </a:cubicBezTo>
                  <a:close/>
                  <a:moveTo>
                    <a:pt x="1407" y="6370"/>
                  </a:moveTo>
                  <a:lnTo>
                    <a:pt x="1417" y="6380"/>
                  </a:lnTo>
                  <a:lnTo>
                    <a:pt x="1396" y="6380"/>
                  </a:lnTo>
                  <a:cubicBezTo>
                    <a:pt x="1407" y="6380"/>
                    <a:pt x="1407" y="6380"/>
                    <a:pt x="1407" y="6370"/>
                  </a:cubicBezTo>
                  <a:close/>
                  <a:moveTo>
                    <a:pt x="1604" y="7359"/>
                  </a:moveTo>
                  <a:lnTo>
                    <a:pt x="1604" y="7370"/>
                  </a:lnTo>
                  <a:lnTo>
                    <a:pt x="1594" y="7370"/>
                  </a:lnTo>
                  <a:lnTo>
                    <a:pt x="1604" y="7359"/>
                  </a:lnTo>
                  <a:close/>
                  <a:moveTo>
                    <a:pt x="7904" y="7537"/>
                  </a:moveTo>
                  <a:cubicBezTo>
                    <a:pt x="7904" y="7537"/>
                    <a:pt x="7904" y="7547"/>
                    <a:pt x="7914" y="7547"/>
                  </a:cubicBezTo>
                  <a:lnTo>
                    <a:pt x="7904" y="7547"/>
                  </a:lnTo>
                  <a:lnTo>
                    <a:pt x="7904" y="7537"/>
                  </a:lnTo>
                  <a:close/>
                  <a:moveTo>
                    <a:pt x="5832" y="7984"/>
                  </a:moveTo>
                  <a:lnTo>
                    <a:pt x="5832" y="7995"/>
                  </a:lnTo>
                  <a:lnTo>
                    <a:pt x="5822" y="8005"/>
                  </a:lnTo>
                  <a:cubicBezTo>
                    <a:pt x="5832" y="7995"/>
                    <a:pt x="5832" y="7995"/>
                    <a:pt x="5832" y="7984"/>
                  </a:cubicBezTo>
                  <a:close/>
                  <a:moveTo>
                    <a:pt x="1136" y="8245"/>
                  </a:moveTo>
                  <a:cubicBezTo>
                    <a:pt x="1136" y="8255"/>
                    <a:pt x="1136" y="8255"/>
                    <a:pt x="1125" y="8265"/>
                  </a:cubicBezTo>
                  <a:lnTo>
                    <a:pt x="1125" y="8255"/>
                  </a:lnTo>
                  <a:lnTo>
                    <a:pt x="1136" y="8245"/>
                  </a:lnTo>
                  <a:close/>
                  <a:moveTo>
                    <a:pt x="501" y="8275"/>
                  </a:moveTo>
                  <a:lnTo>
                    <a:pt x="501" y="8286"/>
                  </a:lnTo>
                  <a:lnTo>
                    <a:pt x="491" y="8286"/>
                  </a:lnTo>
                  <a:cubicBezTo>
                    <a:pt x="501" y="8286"/>
                    <a:pt x="501" y="8286"/>
                    <a:pt x="501" y="8275"/>
                  </a:cubicBezTo>
                  <a:close/>
                  <a:moveTo>
                    <a:pt x="3323" y="8453"/>
                  </a:moveTo>
                  <a:cubicBezTo>
                    <a:pt x="3333" y="8463"/>
                    <a:pt x="3344" y="8474"/>
                    <a:pt x="3344" y="8484"/>
                  </a:cubicBezTo>
                  <a:lnTo>
                    <a:pt x="3323" y="8484"/>
                  </a:lnTo>
                  <a:lnTo>
                    <a:pt x="3323" y="8463"/>
                  </a:lnTo>
                  <a:lnTo>
                    <a:pt x="3323" y="8453"/>
                  </a:lnTo>
                  <a:close/>
                  <a:moveTo>
                    <a:pt x="2448" y="8619"/>
                  </a:moveTo>
                  <a:cubicBezTo>
                    <a:pt x="2479" y="8619"/>
                    <a:pt x="2500" y="8619"/>
                    <a:pt x="2511" y="8640"/>
                  </a:cubicBezTo>
                  <a:cubicBezTo>
                    <a:pt x="2490" y="8629"/>
                    <a:pt x="2469" y="8619"/>
                    <a:pt x="2448" y="8619"/>
                  </a:cubicBezTo>
                  <a:close/>
                  <a:moveTo>
                    <a:pt x="5915" y="8754"/>
                  </a:moveTo>
                  <a:lnTo>
                    <a:pt x="5915" y="8765"/>
                  </a:lnTo>
                  <a:cubicBezTo>
                    <a:pt x="5905" y="8765"/>
                    <a:pt x="5905" y="8765"/>
                    <a:pt x="5915" y="8754"/>
                  </a:cubicBezTo>
                  <a:close/>
                  <a:moveTo>
                    <a:pt x="626" y="8817"/>
                  </a:moveTo>
                  <a:cubicBezTo>
                    <a:pt x="626" y="8817"/>
                    <a:pt x="626" y="8828"/>
                    <a:pt x="636" y="8828"/>
                  </a:cubicBezTo>
                  <a:cubicBezTo>
                    <a:pt x="626" y="8828"/>
                    <a:pt x="626" y="8828"/>
                    <a:pt x="626" y="8838"/>
                  </a:cubicBezTo>
                  <a:lnTo>
                    <a:pt x="626" y="8817"/>
                  </a:lnTo>
                  <a:close/>
                  <a:moveTo>
                    <a:pt x="6800" y="8765"/>
                  </a:moveTo>
                  <a:cubicBezTo>
                    <a:pt x="6810" y="8775"/>
                    <a:pt x="6810" y="8786"/>
                    <a:pt x="6821" y="8796"/>
                  </a:cubicBezTo>
                  <a:cubicBezTo>
                    <a:pt x="6769" y="8817"/>
                    <a:pt x="6738" y="8828"/>
                    <a:pt x="6706" y="8838"/>
                  </a:cubicBezTo>
                  <a:cubicBezTo>
                    <a:pt x="6738" y="8807"/>
                    <a:pt x="6759" y="8786"/>
                    <a:pt x="6800" y="8765"/>
                  </a:cubicBezTo>
                  <a:close/>
                  <a:moveTo>
                    <a:pt x="6675" y="8879"/>
                  </a:moveTo>
                  <a:lnTo>
                    <a:pt x="6675" y="8879"/>
                  </a:lnTo>
                  <a:cubicBezTo>
                    <a:pt x="6675" y="8900"/>
                    <a:pt x="6665" y="8911"/>
                    <a:pt x="6665" y="8942"/>
                  </a:cubicBezTo>
                  <a:cubicBezTo>
                    <a:pt x="6655" y="8921"/>
                    <a:pt x="6655" y="8911"/>
                    <a:pt x="6665" y="8900"/>
                  </a:cubicBezTo>
                  <a:cubicBezTo>
                    <a:pt x="6665" y="8890"/>
                    <a:pt x="6675" y="8890"/>
                    <a:pt x="6675" y="8879"/>
                  </a:cubicBezTo>
                  <a:close/>
                  <a:moveTo>
                    <a:pt x="3749" y="9202"/>
                  </a:moveTo>
                  <a:lnTo>
                    <a:pt x="3749" y="9233"/>
                  </a:lnTo>
                  <a:cubicBezTo>
                    <a:pt x="3739" y="9223"/>
                    <a:pt x="3739" y="9212"/>
                    <a:pt x="3728" y="9202"/>
                  </a:cubicBezTo>
                  <a:close/>
                  <a:moveTo>
                    <a:pt x="5873" y="9536"/>
                  </a:moveTo>
                  <a:lnTo>
                    <a:pt x="5873" y="9546"/>
                  </a:lnTo>
                  <a:lnTo>
                    <a:pt x="5873" y="9556"/>
                  </a:lnTo>
                  <a:lnTo>
                    <a:pt x="5873" y="9577"/>
                  </a:lnTo>
                  <a:lnTo>
                    <a:pt x="5863" y="9587"/>
                  </a:lnTo>
                  <a:cubicBezTo>
                    <a:pt x="5863" y="9577"/>
                    <a:pt x="5863" y="9556"/>
                    <a:pt x="5873" y="9536"/>
                  </a:cubicBezTo>
                  <a:close/>
                  <a:moveTo>
                    <a:pt x="5280" y="10056"/>
                  </a:moveTo>
                  <a:lnTo>
                    <a:pt x="5280" y="10066"/>
                  </a:lnTo>
                  <a:cubicBezTo>
                    <a:pt x="5269" y="10066"/>
                    <a:pt x="5269" y="10077"/>
                    <a:pt x="5269" y="10077"/>
                  </a:cubicBezTo>
                  <a:cubicBezTo>
                    <a:pt x="5269" y="10066"/>
                    <a:pt x="5269" y="10066"/>
                    <a:pt x="5280" y="10056"/>
                  </a:cubicBezTo>
                  <a:close/>
                  <a:moveTo>
                    <a:pt x="6612" y="0"/>
                  </a:moveTo>
                  <a:cubicBezTo>
                    <a:pt x="6492" y="0"/>
                    <a:pt x="6373" y="24"/>
                    <a:pt x="6269" y="91"/>
                  </a:cubicBezTo>
                  <a:cubicBezTo>
                    <a:pt x="6165" y="154"/>
                    <a:pt x="6051" y="175"/>
                    <a:pt x="5957" y="248"/>
                  </a:cubicBezTo>
                  <a:cubicBezTo>
                    <a:pt x="5957" y="248"/>
                    <a:pt x="5967" y="258"/>
                    <a:pt x="5967" y="269"/>
                  </a:cubicBezTo>
                  <a:lnTo>
                    <a:pt x="5957" y="269"/>
                  </a:lnTo>
                  <a:lnTo>
                    <a:pt x="5957" y="248"/>
                  </a:lnTo>
                  <a:cubicBezTo>
                    <a:pt x="5949" y="249"/>
                    <a:pt x="5941" y="250"/>
                    <a:pt x="5934" y="250"/>
                  </a:cubicBezTo>
                  <a:cubicBezTo>
                    <a:pt x="5871" y="250"/>
                    <a:pt x="5815" y="215"/>
                    <a:pt x="5759" y="206"/>
                  </a:cubicBezTo>
                  <a:cubicBezTo>
                    <a:pt x="5736" y="199"/>
                    <a:pt x="5713" y="194"/>
                    <a:pt x="5691" y="194"/>
                  </a:cubicBezTo>
                  <a:cubicBezTo>
                    <a:pt x="5652" y="194"/>
                    <a:pt x="5615" y="208"/>
                    <a:pt x="5582" y="248"/>
                  </a:cubicBezTo>
                  <a:cubicBezTo>
                    <a:pt x="5525" y="241"/>
                    <a:pt x="5458" y="224"/>
                    <a:pt x="5408" y="224"/>
                  </a:cubicBezTo>
                  <a:cubicBezTo>
                    <a:pt x="5385" y="224"/>
                    <a:pt x="5366" y="228"/>
                    <a:pt x="5353" y="237"/>
                  </a:cubicBezTo>
                  <a:cubicBezTo>
                    <a:pt x="5186" y="362"/>
                    <a:pt x="4947" y="436"/>
                    <a:pt x="4895" y="675"/>
                  </a:cubicBezTo>
                  <a:cubicBezTo>
                    <a:pt x="4822" y="685"/>
                    <a:pt x="4790" y="737"/>
                    <a:pt x="4790" y="800"/>
                  </a:cubicBezTo>
                  <a:cubicBezTo>
                    <a:pt x="4707" y="841"/>
                    <a:pt x="4655" y="914"/>
                    <a:pt x="4593" y="987"/>
                  </a:cubicBezTo>
                  <a:cubicBezTo>
                    <a:pt x="4457" y="1112"/>
                    <a:pt x="4301" y="1373"/>
                    <a:pt x="4249" y="1560"/>
                  </a:cubicBezTo>
                  <a:lnTo>
                    <a:pt x="4156" y="1841"/>
                  </a:lnTo>
                  <a:cubicBezTo>
                    <a:pt x="4031" y="2049"/>
                    <a:pt x="3947" y="2268"/>
                    <a:pt x="3937" y="2518"/>
                  </a:cubicBezTo>
                  <a:cubicBezTo>
                    <a:pt x="3927" y="2632"/>
                    <a:pt x="3927" y="2632"/>
                    <a:pt x="3749" y="2653"/>
                  </a:cubicBezTo>
                  <a:lnTo>
                    <a:pt x="3687" y="2590"/>
                  </a:lnTo>
                  <a:cubicBezTo>
                    <a:pt x="3603" y="2445"/>
                    <a:pt x="3468" y="2382"/>
                    <a:pt x="3323" y="2340"/>
                  </a:cubicBezTo>
                  <a:cubicBezTo>
                    <a:pt x="3145" y="2320"/>
                    <a:pt x="3010" y="2226"/>
                    <a:pt x="2906" y="2091"/>
                  </a:cubicBezTo>
                  <a:cubicBezTo>
                    <a:pt x="2884" y="2046"/>
                    <a:pt x="2857" y="2034"/>
                    <a:pt x="2820" y="2034"/>
                  </a:cubicBezTo>
                  <a:cubicBezTo>
                    <a:pt x="2805" y="2034"/>
                    <a:pt x="2789" y="2036"/>
                    <a:pt x="2770" y="2039"/>
                  </a:cubicBezTo>
                  <a:cubicBezTo>
                    <a:pt x="2743" y="2039"/>
                    <a:pt x="2715" y="2030"/>
                    <a:pt x="2690" y="2030"/>
                  </a:cubicBezTo>
                  <a:cubicBezTo>
                    <a:pt x="2678" y="2030"/>
                    <a:pt x="2667" y="2032"/>
                    <a:pt x="2656" y="2039"/>
                  </a:cubicBezTo>
                  <a:cubicBezTo>
                    <a:pt x="2561" y="2086"/>
                    <a:pt x="2462" y="2103"/>
                    <a:pt x="2364" y="2103"/>
                  </a:cubicBezTo>
                  <a:cubicBezTo>
                    <a:pt x="2311" y="2103"/>
                    <a:pt x="2259" y="2098"/>
                    <a:pt x="2208" y="2091"/>
                  </a:cubicBezTo>
                  <a:cubicBezTo>
                    <a:pt x="2151" y="2083"/>
                    <a:pt x="2095" y="2079"/>
                    <a:pt x="2040" y="2079"/>
                  </a:cubicBezTo>
                  <a:cubicBezTo>
                    <a:pt x="1865" y="2079"/>
                    <a:pt x="1700" y="2118"/>
                    <a:pt x="1542" y="2206"/>
                  </a:cubicBezTo>
                  <a:cubicBezTo>
                    <a:pt x="1524" y="2204"/>
                    <a:pt x="1507" y="2203"/>
                    <a:pt x="1490" y="2203"/>
                  </a:cubicBezTo>
                  <a:cubicBezTo>
                    <a:pt x="1264" y="2203"/>
                    <a:pt x="1079" y="2325"/>
                    <a:pt x="875" y="2393"/>
                  </a:cubicBezTo>
                  <a:cubicBezTo>
                    <a:pt x="751" y="2445"/>
                    <a:pt x="667" y="2549"/>
                    <a:pt x="678" y="2705"/>
                  </a:cubicBezTo>
                  <a:cubicBezTo>
                    <a:pt x="657" y="2726"/>
                    <a:pt x="636" y="2747"/>
                    <a:pt x="616" y="2757"/>
                  </a:cubicBezTo>
                  <a:cubicBezTo>
                    <a:pt x="553" y="2789"/>
                    <a:pt x="521" y="2830"/>
                    <a:pt x="501" y="2893"/>
                  </a:cubicBezTo>
                  <a:lnTo>
                    <a:pt x="438" y="2955"/>
                  </a:lnTo>
                  <a:cubicBezTo>
                    <a:pt x="407" y="2965"/>
                    <a:pt x="387" y="2986"/>
                    <a:pt x="387" y="3018"/>
                  </a:cubicBezTo>
                  <a:cubicBezTo>
                    <a:pt x="387" y="3039"/>
                    <a:pt x="387" y="3059"/>
                    <a:pt x="376" y="3080"/>
                  </a:cubicBezTo>
                  <a:lnTo>
                    <a:pt x="366" y="3080"/>
                  </a:lnTo>
                  <a:lnTo>
                    <a:pt x="313" y="3132"/>
                  </a:lnTo>
                  <a:cubicBezTo>
                    <a:pt x="306" y="3128"/>
                    <a:pt x="299" y="3127"/>
                    <a:pt x="292" y="3127"/>
                  </a:cubicBezTo>
                  <a:cubicBezTo>
                    <a:pt x="279" y="3127"/>
                    <a:pt x="265" y="3132"/>
                    <a:pt x="251" y="3132"/>
                  </a:cubicBezTo>
                  <a:cubicBezTo>
                    <a:pt x="199" y="3163"/>
                    <a:pt x="188" y="3205"/>
                    <a:pt x="199" y="3257"/>
                  </a:cubicBezTo>
                  <a:lnTo>
                    <a:pt x="199" y="3268"/>
                  </a:lnTo>
                  <a:cubicBezTo>
                    <a:pt x="126" y="3288"/>
                    <a:pt x="84" y="3340"/>
                    <a:pt x="63" y="3413"/>
                  </a:cubicBezTo>
                  <a:cubicBezTo>
                    <a:pt x="33" y="3507"/>
                    <a:pt x="63" y="3590"/>
                    <a:pt x="74" y="3684"/>
                  </a:cubicBezTo>
                  <a:lnTo>
                    <a:pt x="63" y="3684"/>
                  </a:lnTo>
                  <a:cubicBezTo>
                    <a:pt x="53" y="3705"/>
                    <a:pt x="33" y="3726"/>
                    <a:pt x="12" y="3747"/>
                  </a:cubicBezTo>
                  <a:cubicBezTo>
                    <a:pt x="1" y="3798"/>
                    <a:pt x="33" y="3840"/>
                    <a:pt x="63" y="3871"/>
                  </a:cubicBezTo>
                  <a:cubicBezTo>
                    <a:pt x="53" y="3913"/>
                    <a:pt x="22" y="3955"/>
                    <a:pt x="33" y="3986"/>
                  </a:cubicBezTo>
                  <a:cubicBezTo>
                    <a:pt x="84" y="4163"/>
                    <a:pt x="74" y="4340"/>
                    <a:pt x="74" y="4517"/>
                  </a:cubicBezTo>
                  <a:cubicBezTo>
                    <a:pt x="84" y="4642"/>
                    <a:pt x="95" y="4777"/>
                    <a:pt x="220" y="4871"/>
                  </a:cubicBezTo>
                  <a:cubicBezTo>
                    <a:pt x="262" y="4902"/>
                    <a:pt x="262" y="4954"/>
                    <a:pt x="251" y="5006"/>
                  </a:cubicBezTo>
                  <a:cubicBezTo>
                    <a:pt x="241" y="5079"/>
                    <a:pt x="230" y="5163"/>
                    <a:pt x="313" y="5225"/>
                  </a:cubicBezTo>
                  <a:cubicBezTo>
                    <a:pt x="313" y="5277"/>
                    <a:pt x="334" y="5318"/>
                    <a:pt x="376" y="5339"/>
                  </a:cubicBezTo>
                  <a:cubicBezTo>
                    <a:pt x="397" y="5392"/>
                    <a:pt x="417" y="5433"/>
                    <a:pt x="428" y="5485"/>
                  </a:cubicBezTo>
                  <a:cubicBezTo>
                    <a:pt x="428" y="5704"/>
                    <a:pt x="542" y="5860"/>
                    <a:pt x="688" y="6006"/>
                  </a:cubicBezTo>
                  <a:cubicBezTo>
                    <a:pt x="720" y="6047"/>
                    <a:pt x="741" y="6089"/>
                    <a:pt x="730" y="6141"/>
                  </a:cubicBezTo>
                  <a:cubicBezTo>
                    <a:pt x="688" y="6287"/>
                    <a:pt x="574" y="6412"/>
                    <a:pt x="563" y="6568"/>
                  </a:cubicBezTo>
                  <a:cubicBezTo>
                    <a:pt x="521" y="6609"/>
                    <a:pt x="459" y="6641"/>
                    <a:pt x="449" y="6693"/>
                  </a:cubicBezTo>
                  <a:cubicBezTo>
                    <a:pt x="417" y="6787"/>
                    <a:pt x="366" y="6880"/>
                    <a:pt x="376" y="6995"/>
                  </a:cubicBezTo>
                  <a:cubicBezTo>
                    <a:pt x="355" y="7047"/>
                    <a:pt x="334" y="7109"/>
                    <a:pt x="303" y="7151"/>
                  </a:cubicBezTo>
                  <a:cubicBezTo>
                    <a:pt x="282" y="7203"/>
                    <a:pt x="282" y="7245"/>
                    <a:pt x="303" y="7297"/>
                  </a:cubicBezTo>
                  <a:cubicBezTo>
                    <a:pt x="272" y="7328"/>
                    <a:pt x="251" y="7370"/>
                    <a:pt x="251" y="7422"/>
                  </a:cubicBezTo>
                  <a:cubicBezTo>
                    <a:pt x="188" y="7463"/>
                    <a:pt x="209" y="7505"/>
                    <a:pt x="251" y="7547"/>
                  </a:cubicBezTo>
                  <a:cubicBezTo>
                    <a:pt x="241" y="7620"/>
                    <a:pt x="292" y="7671"/>
                    <a:pt x="313" y="7734"/>
                  </a:cubicBezTo>
                  <a:cubicBezTo>
                    <a:pt x="292" y="7776"/>
                    <a:pt x="282" y="7817"/>
                    <a:pt x="262" y="7859"/>
                  </a:cubicBezTo>
                  <a:cubicBezTo>
                    <a:pt x="220" y="7870"/>
                    <a:pt x="199" y="7880"/>
                    <a:pt x="199" y="7921"/>
                  </a:cubicBezTo>
                  <a:cubicBezTo>
                    <a:pt x="188" y="7921"/>
                    <a:pt x="178" y="7932"/>
                    <a:pt x="167" y="7932"/>
                  </a:cubicBezTo>
                  <a:cubicBezTo>
                    <a:pt x="157" y="7953"/>
                    <a:pt x="167" y="7963"/>
                    <a:pt x="199" y="7974"/>
                  </a:cubicBezTo>
                  <a:lnTo>
                    <a:pt x="199" y="8099"/>
                  </a:lnTo>
                  <a:cubicBezTo>
                    <a:pt x="178" y="8255"/>
                    <a:pt x="147" y="8400"/>
                    <a:pt x="230" y="8557"/>
                  </a:cubicBezTo>
                  <a:cubicBezTo>
                    <a:pt x="345" y="8796"/>
                    <a:pt x="491" y="8963"/>
                    <a:pt x="741" y="9015"/>
                  </a:cubicBezTo>
                  <a:cubicBezTo>
                    <a:pt x="803" y="9098"/>
                    <a:pt x="886" y="9129"/>
                    <a:pt x="980" y="9129"/>
                  </a:cubicBezTo>
                  <a:cubicBezTo>
                    <a:pt x="1167" y="9140"/>
                    <a:pt x="1354" y="9140"/>
                    <a:pt x="1542" y="9140"/>
                  </a:cubicBezTo>
                  <a:cubicBezTo>
                    <a:pt x="1569" y="9180"/>
                    <a:pt x="1600" y="9198"/>
                    <a:pt x="1635" y="9198"/>
                  </a:cubicBezTo>
                  <a:cubicBezTo>
                    <a:pt x="1655" y="9198"/>
                    <a:pt x="1676" y="9193"/>
                    <a:pt x="1698" y="9182"/>
                  </a:cubicBezTo>
                  <a:cubicBezTo>
                    <a:pt x="1782" y="9140"/>
                    <a:pt x="1886" y="9140"/>
                    <a:pt x="1979" y="9129"/>
                  </a:cubicBezTo>
                  <a:cubicBezTo>
                    <a:pt x="2032" y="9140"/>
                    <a:pt x="2094" y="9129"/>
                    <a:pt x="2146" y="9171"/>
                  </a:cubicBezTo>
                  <a:cubicBezTo>
                    <a:pt x="2175" y="9188"/>
                    <a:pt x="2201" y="9196"/>
                    <a:pt x="2223" y="9196"/>
                  </a:cubicBezTo>
                  <a:cubicBezTo>
                    <a:pt x="2279" y="9196"/>
                    <a:pt x="2314" y="9147"/>
                    <a:pt x="2344" y="9087"/>
                  </a:cubicBezTo>
                  <a:cubicBezTo>
                    <a:pt x="2375" y="9077"/>
                    <a:pt x="2416" y="9077"/>
                    <a:pt x="2427" y="9067"/>
                  </a:cubicBezTo>
                  <a:cubicBezTo>
                    <a:pt x="2532" y="8970"/>
                    <a:pt x="2649" y="8948"/>
                    <a:pt x="2773" y="8948"/>
                  </a:cubicBezTo>
                  <a:cubicBezTo>
                    <a:pt x="2810" y="8948"/>
                    <a:pt x="2848" y="8950"/>
                    <a:pt x="2885" y="8953"/>
                  </a:cubicBezTo>
                  <a:cubicBezTo>
                    <a:pt x="3000" y="8994"/>
                    <a:pt x="3083" y="9057"/>
                    <a:pt x="3104" y="9182"/>
                  </a:cubicBezTo>
                  <a:cubicBezTo>
                    <a:pt x="3104" y="9223"/>
                    <a:pt x="3124" y="9265"/>
                    <a:pt x="3145" y="9296"/>
                  </a:cubicBezTo>
                  <a:cubicBezTo>
                    <a:pt x="3219" y="9411"/>
                    <a:pt x="3239" y="9566"/>
                    <a:pt x="3374" y="9640"/>
                  </a:cubicBezTo>
                  <a:lnTo>
                    <a:pt x="3437" y="9702"/>
                  </a:lnTo>
                  <a:cubicBezTo>
                    <a:pt x="3448" y="9733"/>
                    <a:pt x="3458" y="9775"/>
                    <a:pt x="3478" y="9806"/>
                  </a:cubicBezTo>
                  <a:cubicBezTo>
                    <a:pt x="3573" y="9941"/>
                    <a:pt x="3760" y="9994"/>
                    <a:pt x="3822" y="10160"/>
                  </a:cubicBezTo>
                  <a:cubicBezTo>
                    <a:pt x="3832" y="10181"/>
                    <a:pt x="3874" y="10181"/>
                    <a:pt x="3906" y="10181"/>
                  </a:cubicBezTo>
                  <a:cubicBezTo>
                    <a:pt x="3923" y="10184"/>
                    <a:pt x="3940" y="10186"/>
                    <a:pt x="3957" y="10186"/>
                  </a:cubicBezTo>
                  <a:cubicBezTo>
                    <a:pt x="3991" y="10186"/>
                    <a:pt x="4024" y="10181"/>
                    <a:pt x="4052" y="10181"/>
                  </a:cubicBezTo>
                  <a:cubicBezTo>
                    <a:pt x="4082" y="10233"/>
                    <a:pt x="4124" y="10244"/>
                    <a:pt x="4176" y="10254"/>
                  </a:cubicBezTo>
                  <a:cubicBezTo>
                    <a:pt x="4197" y="10264"/>
                    <a:pt x="4218" y="10285"/>
                    <a:pt x="4239" y="10295"/>
                  </a:cubicBezTo>
                  <a:cubicBezTo>
                    <a:pt x="4260" y="10306"/>
                    <a:pt x="4281" y="10306"/>
                    <a:pt x="4291" y="10316"/>
                  </a:cubicBezTo>
                  <a:cubicBezTo>
                    <a:pt x="4291" y="10327"/>
                    <a:pt x="4301" y="10348"/>
                    <a:pt x="4301" y="10369"/>
                  </a:cubicBezTo>
                  <a:lnTo>
                    <a:pt x="4301" y="10420"/>
                  </a:lnTo>
                  <a:cubicBezTo>
                    <a:pt x="4336" y="10478"/>
                    <a:pt x="4384" y="10491"/>
                    <a:pt x="4433" y="10491"/>
                  </a:cubicBezTo>
                  <a:cubicBezTo>
                    <a:pt x="4473" y="10491"/>
                    <a:pt x="4514" y="10483"/>
                    <a:pt x="4551" y="10483"/>
                  </a:cubicBezTo>
                  <a:cubicBezTo>
                    <a:pt x="4603" y="10483"/>
                    <a:pt x="4665" y="10494"/>
                    <a:pt x="4718" y="10494"/>
                  </a:cubicBezTo>
                  <a:cubicBezTo>
                    <a:pt x="4760" y="10514"/>
                    <a:pt x="4790" y="10545"/>
                    <a:pt x="4822" y="10545"/>
                  </a:cubicBezTo>
                  <a:cubicBezTo>
                    <a:pt x="4830" y="10544"/>
                    <a:pt x="4839" y="10544"/>
                    <a:pt x="4847" y="10544"/>
                  </a:cubicBezTo>
                  <a:cubicBezTo>
                    <a:pt x="4951" y="10544"/>
                    <a:pt x="5049" y="10599"/>
                    <a:pt x="5155" y="10618"/>
                  </a:cubicBezTo>
                  <a:cubicBezTo>
                    <a:pt x="5176" y="10628"/>
                    <a:pt x="5207" y="10660"/>
                    <a:pt x="5228" y="10660"/>
                  </a:cubicBezTo>
                  <a:cubicBezTo>
                    <a:pt x="5353" y="10660"/>
                    <a:pt x="5468" y="10712"/>
                    <a:pt x="5582" y="10733"/>
                  </a:cubicBezTo>
                  <a:cubicBezTo>
                    <a:pt x="5593" y="10816"/>
                    <a:pt x="5623" y="10858"/>
                    <a:pt x="5707" y="10858"/>
                  </a:cubicBezTo>
                  <a:cubicBezTo>
                    <a:pt x="5717" y="10878"/>
                    <a:pt x="5727" y="10889"/>
                    <a:pt x="5738" y="10889"/>
                  </a:cubicBezTo>
                  <a:cubicBezTo>
                    <a:pt x="5748" y="10889"/>
                    <a:pt x="5759" y="10878"/>
                    <a:pt x="5769" y="10858"/>
                  </a:cubicBezTo>
                  <a:lnTo>
                    <a:pt x="5832" y="10858"/>
                  </a:lnTo>
                  <a:cubicBezTo>
                    <a:pt x="5867" y="10912"/>
                    <a:pt x="5914" y="10921"/>
                    <a:pt x="5964" y="10921"/>
                  </a:cubicBezTo>
                  <a:cubicBezTo>
                    <a:pt x="5991" y="10921"/>
                    <a:pt x="6018" y="10918"/>
                    <a:pt x="6046" y="10918"/>
                  </a:cubicBezTo>
                  <a:cubicBezTo>
                    <a:pt x="6058" y="10918"/>
                    <a:pt x="6070" y="10919"/>
                    <a:pt x="6081" y="10920"/>
                  </a:cubicBezTo>
                  <a:cubicBezTo>
                    <a:pt x="6094" y="10921"/>
                    <a:pt x="6107" y="10922"/>
                    <a:pt x="6119" y="10922"/>
                  </a:cubicBezTo>
                  <a:cubicBezTo>
                    <a:pt x="6220" y="10922"/>
                    <a:pt x="6313" y="10886"/>
                    <a:pt x="6415" y="10858"/>
                  </a:cubicBezTo>
                  <a:cubicBezTo>
                    <a:pt x="6488" y="10837"/>
                    <a:pt x="6540" y="10806"/>
                    <a:pt x="6571" y="10733"/>
                  </a:cubicBezTo>
                  <a:cubicBezTo>
                    <a:pt x="6727" y="10545"/>
                    <a:pt x="6852" y="10337"/>
                    <a:pt x="7050" y="10181"/>
                  </a:cubicBezTo>
                  <a:cubicBezTo>
                    <a:pt x="7060" y="10160"/>
                    <a:pt x="7060" y="10140"/>
                    <a:pt x="7060" y="10119"/>
                  </a:cubicBezTo>
                  <a:cubicBezTo>
                    <a:pt x="7102" y="10035"/>
                    <a:pt x="7185" y="9973"/>
                    <a:pt x="7175" y="9858"/>
                  </a:cubicBezTo>
                  <a:cubicBezTo>
                    <a:pt x="7164" y="9702"/>
                    <a:pt x="7227" y="9577"/>
                    <a:pt x="7310" y="9462"/>
                  </a:cubicBezTo>
                  <a:cubicBezTo>
                    <a:pt x="7425" y="9421"/>
                    <a:pt x="7404" y="9307"/>
                    <a:pt x="7435" y="9212"/>
                  </a:cubicBezTo>
                  <a:cubicBezTo>
                    <a:pt x="7560" y="9046"/>
                    <a:pt x="7612" y="8858"/>
                    <a:pt x="7602" y="8650"/>
                  </a:cubicBezTo>
                  <a:cubicBezTo>
                    <a:pt x="7633" y="8599"/>
                    <a:pt x="7654" y="8546"/>
                    <a:pt x="7675" y="8484"/>
                  </a:cubicBezTo>
                  <a:cubicBezTo>
                    <a:pt x="7779" y="8379"/>
                    <a:pt x="7872" y="8275"/>
                    <a:pt x="7800" y="8120"/>
                  </a:cubicBezTo>
                  <a:cubicBezTo>
                    <a:pt x="7789" y="8109"/>
                    <a:pt x="7779" y="8067"/>
                    <a:pt x="7779" y="8067"/>
                  </a:cubicBezTo>
                  <a:cubicBezTo>
                    <a:pt x="7914" y="8025"/>
                    <a:pt x="7914" y="7870"/>
                    <a:pt x="8018" y="7807"/>
                  </a:cubicBezTo>
                  <a:cubicBezTo>
                    <a:pt x="8206" y="7692"/>
                    <a:pt x="8330" y="7526"/>
                    <a:pt x="8466" y="7370"/>
                  </a:cubicBezTo>
                  <a:cubicBezTo>
                    <a:pt x="8529" y="7359"/>
                    <a:pt x="8580" y="7359"/>
                    <a:pt x="8643" y="7338"/>
                  </a:cubicBezTo>
                  <a:cubicBezTo>
                    <a:pt x="8809" y="7287"/>
                    <a:pt x="8976" y="7234"/>
                    <a:pt x="9143" y="7172"/>
                  </a:cubicBezTo>
                  <a:cubicBezTo>
                    <a:pt x="9161" y="7175"/>
                    <a:pt x="9180" y="7177"/>
                    <a:pt x="9199" y="7177"/>
                  </a:cubicBezTo>
                  <a:cubicBezTo>
                    <a:pt x="9245" y="7177"/>
                    <a:pt x="9291" y="7164"/>
                    <a:pt x="9320" y="7120"/>
                  </a:cubicBezTo>
                  <a:cubicBezTo>
                    <a:pt x="9445" y="7058"/>
                    <a:pt x="9570" y="7005"/>
                    <a:pt x="9632" y="6870"/>
                  </a:cubicBezTo>
                  <a:cubicBezTo>
                    <a:pt x="9653" y="6859"/>
                    <a:pt x="9674" y="6838"/>
                    <a:pt x="9705" y="6818"/>
                  </a:cubicBezTo>
                  <a:cubicBezTo>
                    <a:pt x="9757" y="6776"/>
                    <a:pt x="9809" y="6734"/>
                    <a:pt x="9871" y="6672"/>
                  </a:cubicBezTo>
                  <a:lnTo>
                    <a:pt x="9871" y="6933"/>
                  </a:lnTo>
                  <a:cubicBezTo>
                    <a:pt x="10007" y="6880"/>
                    <a:pt x="10038" y="6755"/>
                    <a:pt x="10059" y="6630"/>
                  </a:cubicBezTo>
                  <a:cubicBezTo>
                    <a:pt x="10091" y="6380"/>
                    <a:pt x="10070" y="6130"/>
                    <a:pt x="10038" y="5881"/>
                  </a:cubicBezTo>
                  <a:cubicBezTo>
                    <a:pt x="10038" y="5860"/>
                    <a:pt x="10028" y="5839"/>
                    <a:pt x="10007" y="5829"/>
                  </a:cubicBezTo>
                  <a:cubicBezTo>
                    <a:pt x="10007" y="5787"/>
                    <a:pt x="9996" y="5756"/>
                    <a:pt x="9986" y="5725"/>
                  </a:cubicBezTo>
                  <a:cubicBezTo>
                    <a:pt x="9996" y="5568"/>
                    <a:pt x="10017" y="5422"/>
                    <a:pt x="10059" y="5277"/>
                  </a:cubicBezTo>
                  <a:cubicBezTo>
                    <a:pt x="10142" y="5142"/>
                    <a:pt x="10142" y="4985"/>
                    <a:pt x="10101" y="4839"/>
                  </a:cubicBezTo>
                  <a:cubicBezTo>
                    <a:pt x="10070" y="4704"/>
                    <a:pt x="9945" y="4600"/>
                    <a:pt x="9986" y="4455"/>
                  </a:cubicBezTo>
                  <a:cubicBezTo>
                    <a:pt x="9996" y="4434"/>
                    <a:pt x="9976" y="4413"/>
                    <a:pt x="9966" y="4392"/>
                  </a:cubicBezTo>
                  <a:cubicBezTo>
                    <a:pt x="9841" y="4288"/>
                    <a:pt x="9788" y="4121"/>
                    <a:pt x="9716" y="3976"/>
                  </a:cubicBezTo>
                  <a:cubicBezTo>
                    <a:pt x="9642" y="3840"/>
                    <a:pt x="9528" y="3767"/>
                    <a:pt x="9382" y="3747"/>
                  </a:cubicBezTo>
                  <a:lnTo>
                    <a:pt x="9205" y="3747"/>
                  </a:lnTo>
                  <a:cubicBezTo>
                    <a:pt x="9163" y="3691"/>
                    <a:pt x="9103" y="3686"/>
                    <a:pt x="9043" y="3686"/>
                  </a:cubicBezTo>
                  <a:cubicBezTo>
                    <a:pt x="9030" y="3686"/>
                    <a:pt x="9018" y="3686"/>
                    <a:pt x="9005" y="3686"/>
                  </a:cubicBezTo>
                  <a:cubicBezTo>
                    <a:pt x="8988" y="3686"/>
                    <a:pt x="8971" y="3686"/>
                    <a:pt x="8955" y="3684"/>
                  </a:cubicBezTo>
                  <a:cubicBezTo>
                    <a:pt x="8872" y="3642"/>
                    <a:pt x="8789" y="3632"/>
                    <a:pt x="8695" y="3632"/>
                  </a:cubicBezTo>
                  <a:cubicBezTo>
                    <a:pt x="8556" y="3632"/>
                    <a:pt x="8420" y="3625"/>
                    <a:pt x="8284" y="3625"/>
                  </a:cubicBezTo>
                  <a:cubicBezTo>
                    <a:pt x="8125" y="3625"/>
                    <a:pt x="7967" y="3634"/>
                    <a:pt x="7810" y="3673"/>
                  </a:cubicBezTo>
                  <a:cubicBezTo>
                    <a:pt x="7755" y="3689"/>
                    <a:pt x="7711" y="3698"/>
                    <a:pt x="7678" y="3698"/>
                  </a:cubicBezTo>
                  <a:cubicBezTo>
                    <a:pt x="7580" y="3698"/>
                    <a:pt x="7571" y="3623"/>
                    <a:pt x="7602" y="3444"/>
                  </a:cubicBezTo>
                  <a:cubicBezTo>
                    <a:pt x="7643" y="3372"/>
                    <a:pt x="7696" y="3309"/>
                    <a:pt x="7727" y="3236"/>
                  </a:cubicBezTo>
                  <a:cubicBezTo>
                    <a:pt x="7747" y="3173"/>
                    <a:pt x="7789" y="3132"/>
                    <a:pt x="7842" y="3111"/>
                  </a:cubicBezTo>
                  <a:cubicBezTo>
                    <a:pt x="7987" y="3039"/>
                    <a:pt x="8039" y="2924"/>
                    <a:pt x="8029" y="2768"/>
                  </a:cubicBezTo>
                  <a:cubicBezTo>
                    <a:pt x="8143" y="2685"/>
                    <a:pt x="8237" y="2601"/>
                    <a:pt x="8237" y="2445"/>
                  </a:cubicBezTo>
                  <a:cubicBezTo>
                    <a:pt x="8237" y="2414"/>
                    <a:pt x="8268" y="2372"/>
                    <a:pt x="8289" y="2340"/>
                  </a:cubicBezTo>
                  <a:cubicBezTo>
                    <a:pt x="8351" y="2299"/>
                    <a:pt x="8341" y="2226"/>
                    <a:pt x="8341" y="2153"/>
                  </a:cubicBezTo>
                  <a:cubicBezTo>
                    <a:pt x="8445" y="1976"/>
                    <a:pt x="8445" y="1789"/>
                    <a:pt x="8341" y="1602"/>
                  </a:cubicBezTo>
                  <a:cubicBezTo>
                    <a:pt x="8362" y="1362"/>
                    <a:pt x="8237" y="1174"/>
                    <a:pt x="8101" y="987"/>
                  </a:cubicBezTo>
                  <a:lnTo>
                    <a:pt x="8101" y="935"/>
                  </a:lnTo>
                  <a:cubicBezTo>
                    <a:pt x="8018" y="810"/>
                    <a:pt x="7946" y="675"/>
                    <a:pt x="7831" y="581"/>
                  </a:cubicBezTo>
                  <a:cubicBezTo>
                    <a:pt x="7809" y="559"/>
                    <a:pt x="7790" y="546"/>
                    <a:pt x="7771" y="546"/>
                  </a:cubicBezTo>
                  <a:cubicBezTo>
                    <a:pt x="7753" y="546"/>
                    <a:pt x="7736" y="557"/>
                    <a:pt x="7717" y="581"/>
                  </a:cubicBezTo>
                  <a:cubicBezTo>
                    <a:pt x="7685" y="602"/>
                    <a:pt x="7643" y="612"/>
                    <a:pt x="7612" y="623"/>
                  </a:cubicBezTo>
                  <a:cubicBezTo>
                    <a:pt x="7602" y="602"/>
                    <a:pt x="7592" y="592"/>
                    <a:pt x="7581" y="592"/>
                  </a:cubicBezTo>
                  <a:cubicBezTo>
                    <a:pt x="7571" y="592"/>
                    <a:pt x="7560" y="602"/>
                    <a:pt x="7550" y="623"/>
                  </a:cubicBezTo>
                  <a:lnTo>
                    <a:pt x="7488" y="623"/>
                  </a:lnTo>
                  <a:cubicBezTo>
                    <a:pt x="7508" y="445"/>
                    <a:pt x="7508" y="445"/>
                    <a:pt x="7383" y="394"/>
                  </a:cubicBezTo>
                  <a:cubicBezTo>
                    <a:pt x="7342" y="373"/>
                    <a:pt x="7289" y="352"/>
                    <a:pt x="7238" y="352"/>
                  </a:cubicBezTo>
                  <a:cubicBezTo>
                    <a:pt x="7175" y="352"/>
                    <a:pt x="7164" y="311"/>
                    <a:pt x="7143" y="269"/>
                  </a:cubicBezTo>
                  <a:cubicBezTo>
                    <a:pt x="7081" y="144"/>
                    <a:pt x="6988" y="50"/>
                    <a:pt x="6863" y="29"/>
                  </a:cubicBezTo>
                  <a:cubicBezTo>
                    <a:pt x="6781" y="12"/>
                    <a:pt x="6696" y="0"/>
                    <a:pt x="6612"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06" name="Google Shape;606;p19"/>
            <p:cNvPicPr preferRelativeResize="0"/>
            <p:nvPr/>
          </p:nvPicPr>
          <p:blipFill rotWithShape="1">
            <a:blip r:embed="rId4">
              <a:alphaModFix/>
            </a:blip>
            <a:srcRect/>
            <a:stretch/>
          </p:blipFill>
          <p:spPr>
            <a:xfrm>
              <a:off x="-631075" y="2392173"/>
              <a:ext cx="735725" cy="794180"/>
            </a:xfrm>
            <a:prstGeom prst="rect">
              <a:avLst/>
            </a:prstGeom>
            <a:noFill/>
            <a:ln>
              <a:noFill/>
            </a:ln>
          </p:spPr>
        </p:pic>
      </p:grpSp>
      <p:sp>
        <p:nvSpPr>
          <p:cNvPr id="607" name="Google Shape;607;p19"/>
          <p:cNvSpPr/>
          <p:nvPr/>
        </p:nvSpPr>
        <p:spPr>
          <a:xfrm>
            <a:off x="6963938" y="-438150"/>
            <a:ext cx="2933664" cy="2933664"/>
          </a:xfrm>
          <a:custGeom>
            <a:avLst/>
            <a:gdLst/>
            <a:ahLst/>
            <a:cxnLst/>
            <a:rect l="l" t="t" r="r" b="b"/>
            <a:pathLst>
              <a:path w="105918" h="105918" extrusionOk="0">
                <a:moveTo>
                  <a:pt x="0" y="0"/>
                </a:moveTo>
                <a:cubicBezTo>
                  <a:pt x="1740" y="8700"/>
                  <a:pt x="6266" y="16681"/>
                  <a:pt x="10668" y="24384"/>
                </a:cubicBezTo>
                <a:cubicBezTo>
                  <a:pt x="13719" y="29723"/>
                  <a:pt x="16598" y="36112"/>
                  <a:pt x="22098" y="38862"/>
                </a:cubicBezTo>
                <a:cubicBezTo>
                  <a:pt x="25506" y="40566"/>
                  <a:pt x="31415" y="42032"/>
                  <a:pt x="33528" y="38862"/>
                </a:cubicBezTo>
                <a:cubicBezTo>
                  <a:pt x="35225" y="36317"/>
                  <a:pt x="34134" y="32454"/>
                  <a:pt x="32766" y="29718"/>
                </a:cubicBezTo>
                <a:cubicBezTo>
                  <a:pt x="32258" y="28702"/>
                  <a:pt x="30627" y="27512"/>
                  <a:pt x="29718" y="28194"/>
                </a:cubicBezTo>
                <a:cubicBezTo>
                  <a:pt x="19558" y="35814"/>
                  <a:pt x="32256" y="55014"/>
                  <a:pt x="40386" y="64770"/>
                </a:cubicBezTo>
                <a:cubicBezTo>
                  <a:pt x="52712" y="79561"/>
                  <a:pt x="68602" y="92971"/>
                  <a:pt x="86868" y="99060"/>
                </a:cubicBezTo>
                <a:cubicBezTo>
                  <a:pt x="93271" y="101194"/>
                  <a:pt x="99169" y="105918"/>
                  <a:pt x="105918" y="105918"/>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608" name="Google Shape;608;p19"/>
          <p:cNvGrpSpPr/>
          <p:nvPr/>
        </p:nvGrpSpPr>
        <p:grpSpPr>
          <a:xfrm rot="1813431">
            <a:off x="5708158" y="3938131"/>
            <a:ext cx="651984" cy="1730456"/>
            <a:chOff x="4889530" y="2401753"/>
            <a:chExt cx="651957" cy="1730387"/>
          </a:xfrm>
        </p:grpSpPr>
        <p:sp>
          <p:nvSpPr>
            <p:cNvPr id="609" name="Google Shape;609;p19"/>
            <p:cNvSpPr/>
            <p:nvPr/>
          </p:nvSpPr>
          <p:spPr>
            <a:xfrm>
              <a:off x="4889530" y="2404851"/>
              <a:ext cx="651957" cy="1724192"/>
            </a:xfrm>
            <a:custGeom>
              <a:avLst/>
              <a:gdLst/>
              <a:ahLst/>
              <a:cxnLst/>
              <a:rect l="l" t="t" r="r" b="b"/>
              <a:pathLst>
                <a:path w="8217" h="21731" extrusionOk="0">
                  <a:moveTo>
                    <a:pt x="5280" y="2364"/>
                  </a:moveTo>
                  <a:cubicBezTo>
                    <a:pt x="5311" y="2364"/>
                    <a:pt x="5332" y="2375"/>
                    <a:pt x="5343" y="2385"/>
                  </a:cubicBezTo>
                  <a:cubicBezTo>
                    <a:pt x="5322" y="2375"/>
                    <a:pt x="5301" y="2364"/>
                    <a:pt x="5280" y="2364"/>
                  </a:cubicBezTo>
                  <a:close/>
                  <a:moveTo>
                    <a:pt x="5248" y="3530"/>
                  </a:moveTo>
                  <a:cubicBezTo>
                    <a:pt x="5259" y="3541"/>
                    <a:pt x="5248" y="3551"/>
                    <a:pt x="5238" y="3562"/>
                  </a:cubicBezTo>
                  <a:cubicBezTo>
                    <a:pt x="5238" y="3551"/>
                    <a:pt x="5248" y="3541"/>
                    <a:pt x="5248" y="3530"/>
                  </a:cubicBezTo>
                  <a:close/>
                  <a:moveTo>
                    <a:pt x="4489" y="3905"/>
                  </a:moveTo>
                  <a:lnTo>
                    <a:pt x="4489" y="3916"/>
                  </a:lnTo>
                  <a:cubicBezTo>
                    <a:pt x="4489" y="3916"/>
                    <a:pt x="4489" y="3905"/>
                    <a:pt x="4478" y="3905"/>
                  </a:cubicBezTo>
                  <a:close/>
                  <a:moveTo>
                    <a:pt x="3458" y="4291"/>
                  </a:moveTo>
                  <a:lnTo>
                    <a:pt x="3458" y="4301"/>
                  </a:lnTo>
                  <a:lnTo>
                    <a:pt x="3448" y="4301"/>
                  </a:lnTo>
                  <a:cubicBezTo>
                    <a:pt x="3448" y="4301"/>
                    <a:pt x="3448" y="4291"/>
                    <a:pt x="3458" y="4291"/>
                  </a:cubicBezTo>
                  <a:close/>
                  <a:moveTo>
                    <a:pt x="907" y="4530"/>
                  </a:moveTo>
                  <a:lnTo>
                    <a:pt x="917" y="4540"/>
                  </a:lnTo>
                  <a:cubicBezTo>
                    <a:pt x="917" y="4540"/>
                    <a:pt x="907" y="4540"/>
                    <a:pt x="907" y="4550"/>
                  </a:cubicBezTo>
                  <a:lnTo>
                    <a:pt x="907" y="4530"/>
                  </a:lnTo>
                  <a:close/>
                  <a:moveTo>
                    <a:pt x="4332" y="4904"/>
                  </a:moveTo>
                  <a:cubicBezTo>
                    <a:pt x="4343" y="4904"/>
                    <a:pt x="4364" y="4925"/>
                    <a:pt x="4353" y="4946"/>
                  </a:cubicBezTo>
                  <a:lnTo>
                    <a:pt x="4353" y="4999"/>
                  </a:lnTo>
                  <a:cubicBezTo>
                    <a:pt x="4332" y="4967"/>
                    <a:pt x="4322" y="4936"/>
                    <a:pt x="4322" y="4904"/>
                  </a:cubicBezTo>
                  <a:close/>
                  <a:moveTo>
                    <a:pt x="4207" y="6061"/>
                  </a:moveTo>
                  <a:lnTo>
                    <a:pt x="4207" y="6061"/>
                  </a:lnTo>
                  <a:cubicBezTo>
                    <a:pt x="4197" y="6102"/>
                    <a:pt x="4186" y="6133"/>
                    <a:pt x="4176" y="6175"/>
                  </a:cubicBezTo>
                  <a:cubicBezTo>
                    <a:pt x="4166" y="6165"/>
                    <a:pt x="4166" y="6144"/>
                    <a:pt x="4166" y="6112"/>
                  </a:cubicBezTo>
                  <a:cubicBezTo>
                    <a:pt x="4176" y="6081"/>
                    <a:pt x="4186" y="6071"/>
                    <a:pt x="4207" y="6061"/>
                  </a:cubicBezTo>
                  <a:close/>
                  <a:moveTo>
                    <a:pt x="2125" y="6415"/>
                  </a:moveTo>
                  <a:cubicBezTo>
                    <a:pt x="2125" y="6425"/>
                    <a:pt x="2125" y="6425"/>
                    <a:pt x="2115" y="6425"/>
                  </a:cubicBezTo>
                  <a:cubicBezTo>
                    <a:pt x="2115" y="6425"/>
                    <a:pt x="2125" y="6425"/>
                    <a:pt x="2125" y="6415"/>
                  </a:cubicBezTo>
                  <a:close/>
                  <a:moveTo>
                    <a:pt x="6852" y="6685"/>
                  </a:moveTo>
                  <a:cubicBezTo>
                    <a:pt x="6873" y="6685"/>
                    <a:pt x="6884" y="6685"/>
                    <a:pt x="6894" y="6695"/>
                  </a:cubicBezTo>
                  <a:lnTo>
                    <a:pt x="6852" y="6695"/>
                  </a:lnTo>
                  <a:lnTo>
                    <a:pt x="6852" y="6685"/>
                  </a:lnTo>
                  <a:close/>
                  <a:moveTo>
                    <a:pt x="7393" y="7539"/>
                  </a:moveTo>
                  <a:lnTo>
                    <a:pt x="7393" y="7549"/>
                  </a:lnTo>
                  <a:cubicBezTo>
                    <a:pt x="7393" y="7539"/>
                    <a:pt x="7393" y="7539"/>
                    <a:pt x="7383" y="7539"/>
                  </a:cubicBezTo>
                  <a:close/>
                  <a:moveTo>
                    <a:pt x="4530" y="7924"/>
                  </a:moveTo>
                  <a:lnTo>
                    <a:pt x="4530" y="7935"/>
                  </a:lnTo>
                  <a:lnTo>
                    <a:pt x="4520" y="7935"/>
                  </a:lnTo>
                  <a:cubicBezTo>
                    <a:pt x="4520" y="7924"/>
                    <a:pt x="4530" y="7924"/>
                    <a:pt x="4530" y="7924"/>
                  </a:cubicBezTo>
                  <a:close/>
                  <a:moveTo>
                    <a:pt x="6269" y="8434"/>
                  </a:moveTo>
                  <a:lnTo>
                    <a:pt x="6269" y="8528"/>
                  </a:lnTo>
                  <a:cubicBezTo>
                    <a:pt x="6259" y="8497"/>
                    <a:pt x="6259" y="8465"/>
                    <a:pt x="6269" y="8434"/>
                  </a:cubicBezTo>
                  <a:close/>
                  <a:moveTo>
                    <a:pt x="4322" y="8601"/>
                  </a:moveTo>
                  <a:lnTo>
                    <a:pt x="4322" y="8611"/>
                  </a:lnTo>
                  <a:lnTo>
                    <a:pt x="4311" y="8611"/>
                  </a:lnTo>
                  <a:lnTo>
                    <a:pt x="4322" y="8601"/>
                  </a:lnTo>
                  <a:close/>
                  <a:moveTo>
                    <a:pt x="4260" y="8684"/>
                  </a:moveTo>
                  <a:cubicBezTo>
                    <a:pt x="4270" y="8694"/>
                    <a:pt x="4270" y="8694"/>
                    <a:pt x="4270" y="8705"/>
                  </a:cubicBezTo>
                  <a:lnTo>
                    <a:pt x="4301" y="8705"/>
                  </a:lnTo>
                  <a:cubicBezTo>
                    <a:pt x="4291" y="8705"/>
                    <a:pt x="4281" y="8715"/>
                    <a:pt x="4270" y="8715"/>
                  </a:cubicBezTo>
                  <a:lnTo>
                    <a:pt x="4270" y="8705"/>
                  </a:lnTo>
                  <a:cubicBezTo>
                    <a:pt x="4270" y="8705"/>
                    <a:pt x="4260" y="8705"/>
                    <a:pt x="4260" y="8715"/>
                  </a:cubicBezTo>
                  <a:lnTo>
                    <a:pt x="4260" y="8684"/>
                  </a:lnTo>
                  <a:close/>
                  <a:moveTo>
                    <a:pt x="2989" y="8715"/>
                  </a:moveTo>
                  <a:lnTo>
                    <a:pt x="2989" y="8715"/>
                  </a:lnTo>
                  <a:cubicBezTo>
                    <a:pt x="3010" y="8726"/>
                    <a:pt x="3031" y="8736"/>
                    <a:pt x="3041" y="8757"/>
                  </a:cubicBezTo>
                  <a:cubicBezTo>
                    <a:pt x="3010" y="8747"/>
                    <a:pt x="2999" y="8726"/>
                    <a:pt x="2989" y="8715"/>
                  </a:cubicBezTo>
                  <a:close/>
                  <a:moveTo>
                    <a:pt x="7196" y="8872"/>
                  </a:moveTo>
                  <a:lnTo>
                    <a:pt x="7196" y="8882"/>
                  </a:lnTo>
                  <a:cubicBezTo>
                    <a:pt x="7185" y="8882"/>
                    <a:pt x="7185" y="8882"/>
                    <a:pt x="7185" y="8872"/>
                  </a:cubicBezTo>
                  <a:close/>
                  <a:moveTo>
                    <a:pt x="3916" y="9340"/>
                  </a:moveTo>
                  <a:cubicBezTo>
                    <a:pt x="3916" y="9361"/>
                    <a:pt x="3937" y="9382"/>
                    <a:pt x="3957" y="9392"/>
                  </a:cubicBezTo>
                  <a:cubicBezTo>
                    <a:pt x="3947" y="9372"/>
                    <a:pt x="3937" y="9361"/>
                    <a:pt x="3916" y="9340"/>
                  </a:cubicBezTo>
                  <a:close/>
                  <a:moveTo>
                    <a:pt x="4114" y="9402"/>
                  </a:moveTo>
                  <a:lnTo>
                    <a:pt x="4114" y="9413"/>
                  </a:lnTo>
                  <a:lnTo>
                    <a:pt x="4103" y="9413"/>
                  </a:lnTo>
                  <a:cubicBezTo>
                    <a:pt x="4103" y="9402"/>
                    <a:pt x="4103" y="9402"/>
                    <a:pt x="4114" y="9402"/>
                  </a:cubicBezTo>
                  <a:close/>
                  <a:moveTo>
                    <a:pt x="6894" y="9517"/>
                  </a:moveTo>
                  <a:cubicBezTo>
                    <a:pt x="6894" y="9527"/>
                    <a:pt x="6894" y="9527"/>
                    <a:pt x="6904" y="9527"/>
                  </a:cubicBezTo>
                  <a:cubicBezTo>
                    <a:pt x="6894" y="9527"/>
                    <a:pt x="6894" y="9527"/>
                    <a:pt x="6894" y="9538"/>
                  </a:cubicBezTo>
                  <a:lnTo>
                    <a:pt x="6894" y="9517"/>
                  </a:lnTo>
                  <a:close/>
                  <a:moveTo>
                    <a:pt x="2125" y="10100"/>
                  </a:moveTo>
                  <a:cubicBezTo>
                    <a:pt x="2125" y="10100"/>
                    <a:pt x="2136" y="10100"/>
                    <a:pt x="2136" y="10110"/>
                  </a:cubicBezTo>
                  <a:lnTo>
                    <a:pt x="2125" y="10100"/>
                  </a:lnTo>
                  <a:close/>
                  <a:moveTo>
                    <a:pt x="657" y="10902"/>
                  </a:moveTo>
                  <a:lnTo>
                    <a:pt x="657" y="10913"/>
                  </a:lnTo>
                  <a:lnTo>
                    <a:pt x="646" y="10913"/>
                  </a:lnTo>
                  <a:cubicBezTo>
                    <a:pt x="646" y="10902"/>
                    <a:pt x="657" y="10902"/>
                    <a:pt x="657" y="10902"/>
                  </a:cubicBezTo>
                  <a:close/>
                  <a:moveTo>
                    <a:pt x="2927" y="11017"/>
                  </a:moveTo>
                  <a:lnTo>
                    <a:pt x="2927" y="11027"/>
                  </a:lnTo>
                  <a:lnTo>
                    <a:pt x="2916" y="11027"/>
                  </a:lnTo>
                  <a:lnTo>
                    <a:pt x="2927" y="11017"/>
                  </a:lnTo>
                  <a:close/>
                  <a:moveTo>
                    <a:pt x="6623" y="14858"/>
                  </a:moveTo>
                  <a:lnTo>
                    <a:pt x="6623" y="14869"/>
                  </a:lnTo>
                  <a:lnTo>
                    <a:pt x="6613" y="14858"/>
                  </a:lnTo>
                  <a:close/>
                  <a:moveTo>
                    <a:pt x="5842" y="15858"/>
                  </a:moveTo>
                  <a:cubicBezTo>
                    <a:pt x="5842" y="15858"/>
                    <a:pt x="5842" y="15869"/>
                    <a:pt x="5831" y="15869"/>
                  </a:cubicBezTo>
                  <a:lnTo>
                    <a:pt x="5831" y="15858"/>
                  </a:lnTo>
                  <a:close/>
                  <a:moveTo>
                    <a:pt x="2645" y="15962"/>
                  </a:moveTo>
                  <a:cubicBezTo>
                    <a:pt x="2645" y="15962"/>
                    <a:pt x="2645" y="15973"/>
                    <a:pt x="2635" y="15973"/>
                  </a:cubicBezTo>
                  <a:lnTo>
                    <a:pt x="2635" y="15962"/>
                  </a:lnTo>
                  <a:close/>
                  <a:moveTo>
                    <a:pt x="4010" y="17565"/>
                  </a:moveTo>
                  <a:cubicBezTo>
                    <a:pt x="3999" y="17576"/>
                    <a:pt x="3999" y="17576"/>
                    <a:pt x="3989" y="17576"/>
                  </a:cubicBezTo>
                  <a:cubicBezTo>
                    <a:pt x="3999" y="17576"/>
                    <a:pt x="3999" y="17565"/>
                    <a:pt x="4010" y="17565"/>
                  </a:cubicBezTo>
                  <a:close/>
                  <a:moveTo>
                    <a:pt x="3728" y="20950"/>
                  </a:moveTo>
                  <a:lnTo>
                    <a:pt x="3718" y="20960"/>
                  </a:lnTo>
                  <a:lnTo>
                    <a:pt x="3718" y="20950"/>
                  </a:lnTo>
                  <a:close/>
                  <a:moveTo>
                    <a:pt x="4114" y="1"/>
                  </a:moveTo>
                  <a:cubicBezTo>
                    <a:pt x="4051" y="1"/>
                    <a:pt x="4010" y="32"/>
                    <a:pt x="3989" y="94"/>
                  </a:cubicBezTo>
                  <a:cubicBezTo>
                    <a:pt x="3916" y="261"/>
                    <a:pt x="3843" y="427"/>
                    <a:pt x="3781" y="605"/>
                  </a:cubicBezTo>
                  <a:cubicBezTo>
                    <a:pt x="3739" y="698"/>
                    <a:pt x="3728" y="802"/>
                    <a:pt x="3677" y="885"/>
                  </a:cubicBezTo>
                  <a:cubicBezTo>
                    <a:pt x="3624" y="989"/>
                    <a:pt x="3593" y="1104"/>
                    <a:pt x="3593" y="1219"/>
                  </a:cubicBezTo>
                  <a:cubicBezTo>
                    <a:pt x="3593" y="1229"/>
                    <a:pt x="3582" y="1250"/>
                    <a:pt x="3582" y="1260"/>
                  </a:cubicBezTo>
                  <a:cubicBezTo>
                    <a:pt x="3573" y="1281"/>
                    <a:pt x="3552" y="1302"/>
                    <a:pt x="3541" y="1313"/>
                  </a:cubicBezTo>
                  <a:cubicBezTo>
                    <a:pt x="3499" y="1708"/>
                    <a:pt x="3458" y="2114"/>
                    <a:pt x="3448" y="2510"/>
                  </a:cubicBezTo>
                  <a:cubicBezTo>
                    <a:pt x="3437" y="2635"/>
                    <a:pt x="3374" y="2750"/>
                    <a:pt x="3416" y="2874"/>
                  </a:cubicBezTo>
                  <a:cubicBezTo>
                    <a:pt x="3395" y="2999"/>
                    <a:pt x="3385" y="3124"/>
                    <a:pt x="3312" y="3228"/>
                  </a:cubicBezTo>
                  <a:cubicBezTo>
                    <a:pt x="3281" y="3259"/>
                    <a:pt x="3281" y="3322"/>
                    <a:pt x="3270" y="3374"/>
                  </a:cubicBezTo>
                  <a:cubicBezTo>
                    <a:pt x="3249" y="3530"/>
                    <a:pt x="3218" y="3697"/>
                    <a:pt x="3187" y="3863"/>
                  </a:cubicBezTo>
                  <a:cubicBezTo>
                    <a:pt x="3187" y="3895"/>
                    <a:pt x="3187" y="3937"/>
                    <a:pt x="3177" y="3967"/>
                  </a:cubicBezTo>
                  <a:cubicBezTo>
                    <a:pt x="3177" y="3988"/>
                    <a:pt x="3166" y="3999"/>
                    <a:pt x="3177" y="4020"/>
                  </a:cubicBezTo>
                  <a:cubicBezTo>
                    <a:pt x="3135" y="4176"/>
                    <a:pt x="3166" y="4332"/>
                    <a:pt x="3228" y="4488"/>
                  </a:cubicBezTo>
                  <a:cubicBezTo>
                    <a:pt x="3239" y="4550"/>
                    <a:pt x="3260" y="4613"/>
                    <a:pt x="3270" y="4686"/>
                  </a:cubicBezTo>
                  <a:cubicBezTo>
                    <a:pt x="3270" y="4728"/>
                    <a:pt x="3270" y="4759"/>
                    <a:pt x="3312" y="4790"/>
                  </a:cubicBezTo>
                  <a:cubicBezTo>
                    <a:pt x="3302" y="4800"/>
                    <a:pt x="3312" y="4821"/>
                    <a:pt x="3312" y="4842"/>
                  </a:cubicBezTo>
                  <a:lnTo>
                    <a:pt x="3312" y="4894"/>
                  </a:lnTo>
                  <a:cubicBezTo>
                    <a:pt x="3281" y="5019"/>
                    <a:pt x="3312" y="5133"/>
                    <a:pt x="3364" y="5248"/>
                  </a:cubicBezTo>
                  <a:cubicBezTo>
                    <a:pt x="3385" y="5290"/>
                    <a:pt x="3416" y="5332"/>
                    <a:pt x="3406" y="5383"/>
                  </a:cubicBezTo>
                  <a:cubicBezTo>
                    <a:pt x="3406" y="5571"/>
                    <a:pt x="3478" y="5737"/>
                    <a:pt x="3520" y="5915"/>
                  </a:cubicBezTo>
                  <a:cubicBezTo>
                    <a:pt x="3541" y="6154"/>
                    <a:pt x="3573" y="6394"/>
                    <a:pt x="3478" y="6633"/>
                  </a:cubicBezTo>
                  <a:cubicBezTo>
                    <a:pt x="3437" y="6748"/>
                    <a:pt x="3448" y="6883"/>
                    <a:pt x="3541" y="6977"/>
                  </a:cubicBezTo>
                  <a:cubicBezTo>
                    <a:pt x="3489" y="7477"/>
                    <a:pt x="3541" y="7966"/>
                    <a:pt x="3635" y="8455"/>
                  </a:cubicBezTo>
                  <a:cubicBezTo>
                    <a:pt x="3603" y="8569"/>
                    <a:pt x="3687" y="8664"/>
                    <a:pt x="3718" y="8757"/>
                  </a:cubicBezTo>
                  <a:cubicBezTo>
                    <a:pt x="3781" y="8934"/>
                    <a:pt x="3802" y="9132"/>
                    <a:pt x="3916" y="9298"/>
                  </a:cubicBezTo>
                  <a:cubicBezTo>
                    <a:pt x="3916" y="9288"/>
                    <a:pt x="3927" y="9277"/>
                    <a:pt x="3937" y="9277"/>
                  </a:cubicBezTo>
                  <a:lnTo>
                    <a:pt x="3937" y="9277"/>
                  </a:lnTo>
                  <a:lnTo>
                    <a:pt x="3916" y="9298"/>
                  </a:lnTo>
                  <a:lnTo>
                    <a:pt x="3916" y="9340"/>
                  </a:lnTo>
                  <a:cubicBezTo>
                    <a:pt x="3937" y="9351"/>
                    <a:pt x="3947" y="9372"/>
                    <a:pt x="3957" y="9392"/>
                  </a:cubicBezTo>
                  <a:cubicBezTo>
                    <a:pt x="3978" y="9413"/>
                    <a:pt x="3989" y="9434"/>
                    <a:pt x="4010" y="9455"/>
                  </a:cubicBezTo>
                  <a:cubicBezTo>
                    <a:pt x="3999" y="9465"/>
                    <a:pt x="3999" y="9486"/>
                    <a:pt x="4010" y="9497"/>
                  </a:cubicBezTo>
                  <a:cubicBezTo>
                    <a:pt x="4010" y="9580"/>
                    <a:pt x="3968" y="9663"/>
                    <a:pt x="4031" y="9746"/>
                  </a:cubicBezTo>
                  <a:cubicBezTo>
                    <a:pt x="4031" y="9809"/>
                    <a:pt x="4020" y="9871"/>
                    <a:pt x="4020" y="9944"/>
                  </a:cubicBezTo>
                  <a:cubicBezTo>
                    <a:pt x="4020" y="10027"/>
                    <a:pt x="3999" y="10121"/>
                    <a:pt x="4041" y="10205"/>
                  </a:cubicBezTo>
                  <a:cubicBezTo>
                    <a:pt x="4051" y="10205"/>
                    <a:pt x="4061" y="10194"/>
                    <a:pt x="4061" y="10194"/>
                  </a:cubicBezTo>
                  <a:lnTo>
                    <a:pt x="4061" y="10215"/>
                  </a:lnTo>
                  <a:cubicBezTo>
                    <a:pt x="4051" y="10215"/>
                    <a:pt x="4051" y="10215"/>
                    <a:pt x="4041" y="10205"/>
                  </a:cubicBezTo>
                  <a:cubicBezTo>
                    <a:pt x="4010" y="10642"/>
                    <a:pt x="4041" y="11079"/>
                    <a:pt x="3957" y="11506"/>
                  </a:cubicBezTo>
                  <a:cubicBezTo>
                    <a:pt x="3947" y="11558"/>
                    <a:pt x="3937" y="11610"/>
                    <a:pt x="3927" y="11651"/>
                  </a:cubicBezTo>
                  <a:cubicBezTo>
                    <a:pt x="3914" y="11694"/>
                    <a:pt x="3881" y="11715"/>
                    <a:pt x="3847" y="11715"/>
                  </a:cubicBezTo>
                  <a:cubicBezTo>
                    <a:pt x="3823" y="11715"/>
                    <a:pt x="3798" y="11705"/>
                    <a:pt x="3781" y="11683"/>
                  </a:cubicBezTo>
                  <a:cubicBezTo>
                    <a:pt x="3749" y="11651"/>
                    <a:pt x="3728" y="11610"/>
                    <a:pt x="3687" y="11600"/>
                  </a:cubicBezTo>
                  <a:cubicBezTo>
                    <a:pt x="3624" y="11516"/>
                    <a:pt x="3573" y="11443"/>
                    <a:pt x="3510" y="11360"/>
                  </a:cubicBezTo>
                  <a:lnTo>
                    <a:pt x="3416" y="11172"/>
                  </a:lnTo>
                  <a:cubicBezTo>
                    <a:pt x="3448" y="11068"/>
                    <a:pt x="3395" y="10964"/>
                    <a:pt x="3385" y="10871"/>
                  </a:cubicBezTo>
                  <a:cubicBezTo>
                    <a:pt x="3406" y="10693"/>
                    <a:pt x="3343" y="10538"/>
                    <a:pt x="3323" y="10381"/>
                  </a:cubicBezTo>
                  <a:cubicBezTo>
                    <a:pt x="3291" y="9996"/>
                    <a:pt x="3239" y="9611"/>
                    <a:pt x="3166" y="9226"/>
                  </a:cubicBezTo>
                  <a:cubicBezTo>
                    <a:pt x="3166" y="9153"/>
                    <a:pt x="3198" y="9080"/>
                    <a:pt x="3135" y="9018"/>
                  </a:cubicBezTo>
                  <a:lnTo>
                    <a:pt x="3135" y="8923"/>
                  </a:lnTo>
                  <a:cubicBezTo>
                    <a:pt x="3145" y="8882"/>
                    <a:pt x="3135" y="8840"/>
                    <a:pt x="3104" y="8819"/>
                  </a:cubicBezTo>
                  <a:lnTo>
                    <a:pt x="3104" y="8768"/>
                  </a:lnTo>
                  <a:cubicBezTo>
                    <a:pt x="3073" y="8653"/>
                    <a:pt x="3052" y="8528"/>
                    <a:pt x="3020" y="8414"/>
                  </a:cubicBezTo>
                  <a:cubicBezTo>
                    <a:pt x="2999" y="8351"/>
                    <a:pt x="2989" y="8289"/>
                    <a:pt x="2937" y="8247"/>
                  </a:cubicBezTo>
                  <a:cubicBezTo>
                    <a:pt x="2948" y="8215"/>
                    <a:pt x="2948" y="8185"/>
                    <a:pt x="2948" y="8153"/>
                  </a:cubicBezTo>
                  <a:cubicBezTo>
                    <a:pt x="2948" y="8111"/>
                    <a:pt x="2948" y="8070"/>
                    <a:pt x="2906" y="8049"/>
                  </a:cubicBezTo>
                  <a:cubicBezTo>
                    <a:pt x="2906" y="8007"/>
                    <a:pt x="2895" y="7966"/>
                    <a:pt x="2864" y="7935"/>
                  </a:cubicBezTo>
                  <a:cubicBezTo>
                    <a:pt x="2864" y="7893"/>
                    <a:pt x="2854" y="7861"/>
                    <a:pt x="2823" y="7831"/>
                  </a:cubicBezTo>
                  <a:cubicBezTo>
                    <a:pt x="2823" y="7768"/>
                    <a:pt x="2833" y="7695"/>
                    <a:pt x="2833" y="7632"/>
                  </a:cubicBezTo>
                  <a:cubicBezTo>
                    <a:pt x="2823" y="7612"/>
                    <a:pt x="2802" y="7602"/>
                    <a:pt x="2791" y="7581"/>
                  </a:cubicBezTo>
                  <a:cubicBezTo>
                    <a:pt x="2770" y="7289"/>
                    <a:pt x="2604" y="7060"/>
                    <a:pt x="2448" y="6841"/>
                  </a:cubicBezTo>
                  <a:cubicBezTo>
                    <a:pt x="2437" y="6820"/>
                    <a:pt x="2448" y="6789"/>
                    <a:pt x="2427" y="6769"/>
                  </a:cubicBezTo>
                  <a:cubicBezTo>
                    <a:pt x="2312" y="6633"/>
                    <a:pt x="2261" y="6477"/>
                    <a:pt x="2229" y="6300"/>
                  </a:cubicBezTo>
                  <a:cubicBezTo>
                    <a:pt x="2229" y="6258"/>
                    <a:pt x="2198" y="6227"/>
                    <a:pt x="2187" y="6185"/>
                  </a:cubicBezTo>
                  <a:cubicBezTo>
                    <a:pt x="2166" y="6154"/>
                    <a:pt x="2146" y="6123"/>
                    <a:pt x="2156" y="6091"/>
                  </a:cubicBezTo>
                  <a:cubicBezTo>
                    <a:pt x="2187" y="5946"/>
                    <a:pt x="2104" y="5831"/>
                    <a:pt x="2073" y="5707"/>
                  </a:cubicBezTo>
                  <a:cubicBezTo>
                    <a:pt x="2052" y="5623"/>
                    <a:pt x="2042" y="5529"/>
                    <a:pt x="2011" y="5446"/>
                  </a:cubicBezTo>
                  <a:lnTo>
                    <a:pt x="1823" y="5009"/>
                  </a:lnTo>
                  <a:cubicBezTo>
                    <a:pt x="1688" y="4675"/>
                    <a:pt x="1500" y="4374"/>
                    <a:pt x="1313" y="4071"/>
                  </a:cubicBezTo>
                  <a:cubicBezTo>
                    <a:pt x="1282" y="4030"/>
                    <a:pt x="1250" y="3988"/>
                    <a:pt x="1199" y="3967"/>
                  </a:cubicBezTo>
                  <a:cubicBezTo>
                    <a:pt x="1115" y="3978"/>
                    <a:pt x="1021" y="3988"/>
                    <a:pt x="928" y="3999"/>
                  </a:cubicBezTo>
                  <a:cubicBezTo>
                    <a:pt x="886" y="3999"/>
                    <a:pt x="855" y="4020"/>
                    <a:pt x="845" y="4071"/>
                  </a:cubicBezTo>
                  <a:cubicBezTo>
                    <a:pt x="824" y="4301"/>
                    <a:pt x="782" y="4530"/>
                    <a:pt x="803" y="4759"/>
                  </a:cubicBezTo>
                  <a:cubicBezTo>
                    <a:pt x="803" y="4769"/>
                    <a:pt x="813" y="4790"/>
                    <a:pt x="824" y="4800"/>
                  </a:cubicBezTo>
                  <a:cubicBezTo>
                    <a:pt x="845" y="4863"/>
                    <a:pt x="855" y="4936"/>
                    <a:pt x="865" y="4999"/>
                  </a:cubicBezTo>
                  <a:cubicBezTo>
                    <a:pt x="865" y="5061"/>
                    <a:pt x="855" y="5113"/>
                    <a:pt x="896" y="5154"/>
                  </a:cubicBezTo>
                  <a:cubicBezTo>
                    <a:pt x="896" y="5175"/>
                    <a:pt x="907" y="5186"/>
                    <a:pt x="907" y="5196"/>
                  </a:cubicBezTo>
                  <a:cubicBezTo>
                    <a:pt x="907" y="5404"/>
                    <a:pt x="907" y="5602"/>
                    <a:pt x="917" y="5811"/>
                  </a:cubicBezTo>
                  <a:cubicBezTo>
                    <a:pt x="917" y="5831"/>
                    <a:pt x="938" y="5852"/>
                    <a:pt x="949" y="5873"/>
                  </a:cubicBezTo>
                  <a:cubicBezTo>
                    <a:pt x="949" y="6071"/>
                    <a:pt x="938" y="6269"/>
                    <a:pt x="970" y="6466"/>
                  </a:cubicBezTo>
                  <a:cubicBezTo>
                    <a:pt x="990" y="6602"/>
                    <a:pt x="949" y="6758"/>
                    <a:pt x="1021" y="6883"/>
                  </a:cubicBezTo>
                  <a:cubicBezTo>
                    <a:pt x="1021" y="6924"/>
                    <a:pt x="1021" y="6966"/>
                    <a:pt x="1032" y="7008"/>
                  </a:cubicBezTo>
                  <a:cubicBezTo>
                    <a:pt x="1074" y="7248"/>
                    <a:pt x="1125" y="7487"/>
                    <a:pt x="1146" y="7726"/>
                  </a:cubicBezTo>
                  <a:cubicBezTo>
                    <a:pt x="1167" y="7872"/>
                    <a:pt x="1209" y="7997"/>
                    <a:pt x="1282" y="8122"/>
                  </a:cubicBezTo>
                  <a:cubicBezTo>
                    <a:pt x="1250" y="8236"/>
                    <a:pt x="1313" y="8361"/>
                    <a:pt x="1313" y="8476"/>
                  </a:cubicBezTo>
                  <a:cubicBezTo>
                    <a:pt x="1303" y="8507"/>
                    <a:pt x="1292" y="8539"/>
                    <a:pt x="1303" y="8569"/>
                  </a:cubicBezTo>
                  <a:cubicBezTo>
                    <a:pt x="1354" y="8872"/>
                    <a:pt x="1396" y="9173"/>
                    <a:pt x="1542" y="9455"/>
                  </a:cubicBezTo>
                  <a:cubicBezTo>
                    <a:pt x="1615" y="9590"/>
                    <a:pt x="1678" y="9726"/>
                    <a:pt x="1708" y="9871"/>
                  </a:cubicBezTo>
                  <a:cubicBezTo>
                    <a:pt x="1750" y="9965"/>
                    <a:pt x="1792" y="10048"/>
                    <a:pt x="1833" y="10131"/>
                  </a:cubicBezTo>
                  <a:cubicBezTo>
                    <a:pt x="1823" y="10152"/>
                    <a:pt x="1833" y="10173"/>
                    <a:pt x="1833" y="10184"/>
                  </a:cubicBezTo>
                  <a:cubicBezTo>
                    <a:pt x="1844" y="10205"/>
                    <a:pt x="1854" y="10225"/>
                    <a:pt x="1875" y="10235"/>
                  </a:cubicBezTo>
                  <a:cubicBezTo>
                    <a:pt x="1875" y="10267"/>
                    <a:pt x="1896" y="10288"/>
                    <a:pt x="1917" y="10288"/>
                  </a:cubicBezTo>
                  <a:cubicBezTo>
                    <a:pt x="1969" y="10329"/>
                    <a:pt x="1990" y="10402"/>
                    <a:pt x="2062" y="10413"/>
                  </a:cubicBezTo>
                  <a:cubicBezTo>
                    <a:pt x="2146" y="10559"/>
                    <a:pt x="2281" y="10673"/>
                    <a:pt x="2386" y="10808"/>
                  </a:cubicBezTo>
                  <a:cubicBezTo>
                    <a:pt x="2437" y="10871"/>
                    <a:pt x="2500" y="10923"/>
                    <a:pt x="2573" y="10954"/>
                  </a:cubicBezTo>
                  <a:cubicBezTo>
                    <a:pt x="2594" y="10964"/>
                    <a:pt x="2615" y="10985"/>
                    <a:pt x="2625" y="10996"/>
                  </a:cubicBezTo>
                  <a:cubicBezTo>
                    <a:pt x="2687" y="11058"/>
                    <a:pt x="2740" y="11131"/>
                    <a:pt x="2812" y="11172"/>
                  </a:cubicBezTo>
                  <a:cubicBezTo>
                    <a:pt x="2868" y="11248"/>
                    <a:pt x="2942" y="11289"/>
                    <a:pt x="3032" y="11289"/>
                  </a:cubicBezTo>
                  <a:cubicBezTo>
                    <a:pt x="3042" y="11289"/>
                    <a:pt x="3052" y="11288"/>
                    <a:pt x="3062" y="11287"/>
                  </a:cubicBezTo>
                  <a:cubicBezTo>
                    <a:pt x="3135" y="11297"/>
                    <a:pt x="3208" y="11329"/>
                    <a:pt x="3249" y="11392"/>
                  </a:cubicBezTo>
                  <a:cubicBezTo>
                    <a:pt x="3281" y="11422"/>
                    <a:pt x="3312" y="11443"/>
                    <a:pt x="3343" y="11464"/>
                  </a:cubicBezTo>
                  <a:cubicBezTo>
                    <a:pt x="3343" y="11496"/>
                    <a:pt x="3364" y="11516"/>
                    <a:pt x="3385" y="11537"/>
                  </a:cubicBezTo>
                  <a:cubicBezTo>
                    <a:pt x="3406" y="11579"/>
                    <a:pt x="3448" y="11610"/>
                    <a:pt x="3489" y="11631"/>
                  </a:cubicBezTo>
                  <a:cubicBezTo>
                    <a:pt x="3489" y="11672"/>
                    <a:pt x="3499" y="11704"/>
                    <a:pt x="3531" y="11725"/>
                  </a:cubicBezTo>
                  <a:lnTo>
                    <a:pt x="3531" y="11735"/>
                  </a:lnTo>
                  <a:cubicBezTo>
                    <a:pt x="3531" y="11766"/>
                    <a:pt x="3541" y="11776"/>
                    <a:pt x="3573" y="11797"/>
                  </a:cubicBezTo>
                  <a:cubicBezTo>
                    <a:pt x="3573" y="11818"/>
                    <a:pt x="3582" y="11839"/>
                    <a:pt x="3614" y="11850"/>
                  </a:cubicBezTo>
                  <a:lnTo>
                    <a:pt x="3614" y="11860"/>
                  </a:lnTo>
                  <a:cubicBezTo>
                    <a:pt x="3666" y="11975"/>
                    <a:pt x="3645" y="12110"/>
                    <a:pt x="3739" y="12214"/>
                  </a:cubicBezTo>
                  <a:cubicBezTo>
                    <a:pt x="3728" y="12266"/>
                    <a:pt x="3739" y="12329"/>
                    <a:pt x="3770" y="12370"/>
                  </a:cubicBezTo>
                  <a:cubicBezTo>
                    <a:pt x="3770" y="12443"/>
                    <a:pt x="3781" y="12516"/>
                    <a:pt x="3812" y="12578"/>
                  </a:cubicBezTo>
                  <a:cubicBezTo>
                    <a:pt x="3802" y="12662"/>
                    <a:pt x="3791" y="12745"/>
                    <a:pt x="3843" y="12828"/>
                  </a:cubicBezTo>
                  <a:cubicBezTo>
                    <a:pt x="3822" y="12912"/>
                    <a:pt x="3822" y="12995"/>
                    <a:pt x="3832" y="13078"/>
                  </a:cubicBezTo>
                  <a:cubicBezTo>
                    <a:pt x="3822" y="13141"/>
                    <a:pt x="3822" y="13203"/>
                    <a:pt x="3812" y="13276"/>
                  </a:cubicBezTo>
                  <a:cubicBezTo>
                    <a:pt x="3791" y="13442"/>
                    <a:pt x="3843" y="13599"/>
                    <a:pt x="3832" y="13765"/>
                  </a:cubicBezTo>
                  <a:cubicBezTo>
                    <a:pt x="3832" y="13932"/>
                    <a:pt x="3802" y="14088"/>
                    <a:pt x="3791" y="14254"/>
                  </a:cubicBezTo>
                  <a:cubicBezTo>
                    <a:pt x="3781" y="14286"/>
                    <a:pt x="3812" y="14317"/>
                    <a:pt x="3822" y="14349"/>
                  </a:cubicBezTo>
                  <a:cubicBezTo>
                    <a:pt x="3812" y="14473"/>
                    <a:pt x="3802" y="14608"/>
                    <a:pt x="3791" y="14744"/>
                  </a:cubicBezTo>
                  <a:cubicBezTo>
                    <a:pt x="3791" y="14827"/>
                    <a:pt x="3781" y="14911"/>
                    <a:pt x="3770" y="14994"/>
                  </a:cubicBezTo>
                  <a:cubicBezTo>
                    <a:pt x="3739" y="15233"/>
                    <a:pt x="3760" y="15473"/>
                    <a:pt x="3687" y="15712"/>
                  </a:cubicBezTo>
                  <a:cubicBezTo>
                    <a:pt x="3656" y="15795"/>
                    <a:pt x="3635" y="15910"/>
                    <a:pt x="3687" y="16004"/>
                  </a:cubicBezTo>
                  <a:cubicBezTo>
                    <a:pt x="3677" y="16160"/>
                    <a:pt x="3677" y="16306"/>
                    <a:pt x="3656" y="16452"/>
                  </a:cubicBezTo>
                  <a:cubicBezTo>
                    <a:pt x="3635" y="16618"/>
                    <a:pt x="3677" y="16774"/>
                    <a:pt x="3656" y="16931"/>
                  </a:cubicBezTo>
                  <a:cubicBezTo>
                    <a:pt x="3645" y="17024"/>
                    <a:pt x="3645" y="17128"/>
                    <a:pt x="3697" y="17222"/>
                  </a:cubicBezTo>
                  <a:lnTo>
                    <a:pt x="3697" y="17368"/>
                  </a:lnTo>
                  <a:cubicBezTo>
                    <a:pt x="3656" y="17389"/>
                    <a:pt x="3645" y="17451"/>
                    <a:pt x="3582" y="17451"/>
                  </a:cubicBezTo>
                  <a:lnTo>
                    <a:pt x="3582" y="17461"/>
                  </a:lnTo>
                  <a:cubicBezTo>
                    <a:pt x="3531" y="17399"/>
                    <a:pt x="3489" y="17326"/>
                    <a:pt x="3448" y="17253"/>
                  </a:cubicBezTo>
                  <a:cubicBezTo>
                    <a:pt x="3323" y="16993"/>
                    <a:pt x="3218" y="16722"/>
                    <a:pt x="3041" y="16483"/>
                  </a:cubicBezTo>
                  <a:cubicBezTo>
                    <a:pt x="2969" y="16378"/>
                    <a:pt x="2906" y="16274"/>
                    <a:pt x="2833" y="16181"/>
                  </a:cubicBezTo>
                  <a:cubicBezTo>
                    <a:pt x="2833" y="16139"/>
                    <a:pt x="2823" y="16098"/>
                    <a:pt x="2791" y="16077"/>
                  </a:cubicBezTo>
                  <a:lnTo>
                    <a:pt x="2791" y="15983"/>
                  </a:lnTo>
                  <a:cubicBezTo>
                    <a:pt x="2812" y="15816"/>
                    <a:pt x="2812" y="15650"/>
                    <a:pt x="2781" y="15483"/>
                  </a:cubicBezTo>
                  <a:cubicBezTo>
                    <a:pt x="2750" y="15223"/>
                    <a:pt x="2708" y="14962"/>
                    <a:pt x="2687" y="14692"/>
                  </a:cubicBezTo>
                  <a:cubicBezTo>
                    <a:pt x="2677" y="14400"/>
                    <a:pt x="2625" y="14119"/>
                    <a:pt x="2552" y="13838"/>
                  </a:cubicBezTo>
                  <a:lnTo>
                    <a:pt x="2552" y="13786"/>
                  </a:lnTo>
                  <a:lnTo>
                    <a:pt x="2520" y="13724"/>
                  </a:lnTo>
                  <a:cubicBezTo>
                    <a:pt x="2520" y="13703"/>
                    <a:pt x="2520" y="13692"/>
                    <a:pt x="2510" y="13682"/>
                  </a:cubicBezTo>
                  <a:cubicBezTo>
                    <a:pt x="2500" y="13661"/>
                    <a:pt x="2479" y="13641"/>
                    <a:pt x="2469" y="13630"/>
                  </a:cubicBezTo>
                  <a:lnTo>
                    <a:pt x="2469" y="13620"/>
                  </a:lnTo>
                  <a:cubicBezTo>
                    <a:pt x="2448" y="13609"/>
                    <a:pt x="2437" y="13588"/>
                    <a:pt x="2427" y="13567"/>
                  </a:cubicBezTo>
                  <a:lnTo>
                    <a:pt x="2427" y="13526"/>
                  </a:lnTo>
                  <a:cubicBezTo>
                    <a:pt x="2427" y="13484"/>
                    <a:pt x="2416" y="13442"/>
                    <a:pt x="2386" y="13411"/>
                  </a:cubicBezTo>
                  <a:cubicBezTo>
                    <a:pt x="2416" y="13287"/>
                    <a:pt x="2365" y="13172"/>
                    <a:pt x="2312" y="13057"/>
                  </a:cubicBezTo>
                  <a:cubicBezTo>
                    <a:pt x="2261" y="12963"/>
                    <a:pt x="2208" y="12870"/>
                    <a:pt x="2177" y="12755"/>
                  </a:cubicBezTo>
                  <a:cubicBezTo>
                    <a:pt x="2146" y="12641"/>
                    <a:pt x="2073" y="12526"/>
                    <a:pt x="1958" y="12474"/>
                  </a:cubicBezTo>
                  <a:cubicBezTo>
                    <a:pt x="2000" y="12245"/>
                    <a:pt x="1865" y="12068"/>
                    <a:pt x="1782" y="11880"/>
                  </a:cubicBezTo>
                  <a:cubicBezTo>
                    <a:pt x="1719" y="11735"/>
                    <a:pt x="1636" y="11579"/>
                    <a:pt x="1583" y="11422"/>
                  </a:cubicBezTo>
                  <a:cubicBezTo>
                    <a:pt x="1563" y="11381"/>
                    <a:pt x="1553" y="11329"/>
                    <a:pt x="1532" y="11287"/>
                  </a:cubicBezTo>
                  <a:cubicBezTo>
                    <a:pt x="1458" y="11131"/>
                    <a:pt x="1386" y="10985"/>
                    <a:pt x="1334" y="10829"/>
                  </a:cubicBezTo>
                  <a:cubicBezTo>
                    <a:pt x="1282" y="10663"/>
                    <a:pt x="1146" y="10527"/>
                    <a:pt x="1125" y="10350"/>
                  </a:cubicBezTo>
                  <a:cubicBezTo>
                    <a:pt x="1125" y="10319"/>
                    <a:pt x="1084" y="10298"/>
                    <a:pt x="1063" y="10277"/>
                  </a:cubicBezTo>
                  <a:cubicBezTo>
                    <a:pt x="1094" y="10110"/>
                    <a:pt x="1053" y="9955"/>
                    <a:pt x="949" y="9809"/>
                  </a:cubicBezTo>
                  <a:cubicBezTo>
                    <a:pt x="855" y="9455"/>
                    <a:pt x="720" y="9132"/>
                    <a:pt x="407" y="8913"/>
                  </a:cubicBezTo>
                  <a:lnTo>
                    <a:pt x="251" y="8789"/>
                  </a:lnTo>
                  <a:cubicBezTo>
                    <a:pt x="217" y="8767"/>
                    <a:pt x="190" y="8757"/>
                    <a:pt x="168" y="8757"/>
                  </a:cubicBezTo>
                  <a:cubicBezTo>
                    <a:pt x="136" y="8757"/>
                    <a:pt x="113" y="8780"/>
                    <a:pt x="95" y="8830"/>
                  </a:cubicBezTo>
                  <a:cubicBezTo>
                    <a:pt x="74" y="8861"/>
                    <a:pt x="63" y="8893"/>
                    <a:pt x="53" y="8923"/>
                  </a:cubicBezTo>
                  <a:cubicBezTo>
                    <a:pt x="42" y="9143"/>
                    <a:pt x="1" y="9351"/>
                    <a:pt x="32" y="9569"/>
                  </a:cubicBezTo>
                  <a:cubicBezTo>
                    <a:pt x="53" y="9694"/>
                    <a:pt x="84" y="9819"/>
                    <a:pt x="74" y="9944"/>
                  </a:cubicBezTo>
                  <a:cubicBezTo>
                    <a:pt x="74" y="10131"/>
                    <a:pt x="84" y="10329"/>
                    <a:pt x="95" y="10517"/>
                  </a:cubicBezTo>
                  <a:cubicBezTo>
                    <a:pt x="95" y="10538"/>
                    <a:pt x="116" y="10548"/>
                    <a:pt x="126" y="10559"/>
                  </a:cubicBezTo>
                  <a:lnTo>
                    <a:pt x="126" y="10663"/>
                  </a:lnTo>
                  <a:cubicBezTo>
                    <a:pt x="147" y="10767"/>
                    <a:pt x="137" y="10881"/>
                    <a:pt x="188" y="10975"/>
                  </a:cubicBezTo>
                  <a:cubicBezTo>
                    <a:pt x="188" y="11121"/>
                    <a:pt x="188" y="11256"/>
                    <a:pt x="261" y="11381"/>
                  </a:cubicBezTo>
                  <a:cubicBezTo>
                    <a:pt x="251" y="11475"/>
                    <a:pt x="251" y="11558"/>
                    <a:pt x="241" y="11651"/>
                  </a:cubicBezTo>
                  <a:cubicBezTo>
                    <a:pt x="241" y="11704"/>
                    <a:pt x="241" y="11746"/>
                    <a:pt x="282" y="11787"/>
                  </a:cubicBezTo>
                  <a:cubicBezTo>
                    <a:pt x="282" y="11912"/>
                    <a:pt x="313" y="12026"/>
                    <a:pt x="355" y="12141"/>
                  </a:cubicBezTo>
                  <a:cubicBezTo>
                    <a:pt x="355" y="12183"/>
                    <a:pt x="366" y="12224"/>
                    <a:pt x="396" y="12255"/>
                  </a:cubicBezTo>
                  <a:cubicBezTo>
                    <a:pt x="438" y="12412"/>
                    <a:pt x="470" y="12578"/>
                    <a:pt x="511" y="12734"/>
                  </a:cubicBezTo>
                  <a:cubicBezTo>
                    <a:pt x="542" y="12859"/>
                    <a:pt x="574" y="12984"/>
                    <a:pt x="657" y="13099"/>
                  </a:cubicBezTo>
                  <a:cubicBezTo>
                    <a:pt x="709" y="13141"/>
                    <a:pt x="730" y="13203"/>
                    <a:pt x="730" y="13276"/>
                  </a:cubicBezTo>
                  <a:cubicBezTo>
                    <a:pt x="740" y="13338"/>
                    <a:pt x="761" y="13401"/>
                    <a:pt x="803" y="13453"/>
                  </a:cubicBezTo>
                  <a:cubicBezTo>
                    <a:pt x="813" y="13505"/>
                    <a:pt x="813" y="13557"/>
                    <a:pt x="834" y="13599"/>
                  </a:cubicBezTo>
                  <a:cubicBezTo>
                    <a:pt x="959" y="13900"/>
                    <a:pt x="1094" y="14203"/>
                    <a:pt x="1229" y="14504"/>
                  </a:cubicBezTo>
                  <a:cubicBezTo>
                    <a:pt x="1219" y="14629"/>
                    <a:pt x="1303" y="14713"/>
                    <a:pt x="1365" y="14807"/>
                  </a:cubicBezTo>
                  <a:cubicBezTo>
                    <a:pt x="1490" y="15087"/>
                    <a:pt x="1657" y="15337"/>
                    <a:pt x="1802" y="15608"/>
                  </a:cubicBezTo>
                  <a:cubicBezTo>
                    <a:pt x="1844" y="15754"/>
                    <a:pt x="1958" y="15837"/>
                    <a:pt x="2032" y="15962"/>
                  </a:cubicBezTo>
                  <a:cubicBezTo>
                    <a:pt x="2083" y="16056"/>
                    <a:pt x="2166" y="16119"/>
                    <a:pt x="2250" y="16160"/>
                  </a:cubicBezTo>
                  <a:cubicBezTo>
                    <a:pt x="2333" y="16212"/>
                    <a:pt x="2427" y="16264"/>
                    <a:pt x="2510" y="16316"/>
                  </a:cubicBezTo>
                  <a:cubicBezTo>
                    <a:pt x="2510" y="16306"/>
                    <a:pt x="2520" y="16306"/>
                    <a:pt x="2531" y="16295"/>
                  </a:cubicBezTo>
                  <a:lnTo>
                    <a:pt x="2531" y="16306"/>
                  </a:lnTo>
                  <a:cubicBezTo>
                    <a:pt x="2520" y="16306"/>
                    <a:pt x="2520" y="16306"/>
                    <a:pt x="2510" y="16316"/>
                  </a:cubicBezTo>
                  <a:cubicBezTo>
                    <a:pt x="2541" y="16368"/>
                    <a:pt x="2594" y="16399"/>
                    <a:pt x="2656" y="16420"/>
                  </a:cubicBezTo>
                  <a:cubicBezTo>
                    <a:pt x="2781" y="16566"/>
                    <a:pt x="2833" y="16764"/>
                    <a:pt x="2979" y="16899"/>
                  </a:cubicBezTo>
                  <a:cubicBezTo>
                    <a:pt x="3010" y="16920"/>
                    <a:pt x="3010" y="16972"/>
                    <a:pt x="3020" y="17014"/>
                  </a:cubicBezTo>
                  <a:cubicBezTo>
                    <a:pt x="3031" y="17118"/>
                    <a:pt x="3062" y="17211"/>
                    <a:pt x="3135" y="17285"/>
                  </a:cubicBezTo>
                  <a:cubicBezTo>
                    <a:pt x="3198" y="17472"/>
                    <a:pt x="3302" y="17639"/>
                    <a:pt x="3406" y="17794"/>
                  </a:cubicBezTo>
                  <a:cubicBezTo>
                    <a:pt x="3416" y="17847"/>
                    <a:pt x="3437" y="17889"/>
                    <a:pt x="3489" y="17919"/>
                  </a:cubicBezTo>
                  <a:cubicBezTo>
                    <a:pt x="3489" y="17961"/>
                    <a:pt x="3510" y="17993"/>
                    <a:pt x="3541" y="18014"/>
                  </a:cubicBezTo>
                  <a:cubicBezTo>
                    <a:pt x="3552" y="18086"/>
                    <a:pt x="3520" y="18159"/>
                    <a:pt x="3573" y="18222"/>
                  </a:cubicBezTo>
                  <a:cubicBezTo>
                    <a:pt x="3562" y="18243"/>
                    <a:pt x="3562" y="18253"/>
                    <a:pt x="3573" y="18263"/>
                  </a:cubicBezTo>
                  <a:cubicBezTo>
                    <a:pt x="3573" y="18294"/>
                    <a:pt x="3562" y="18315"/>
                    <a:pt x="3562" y="18336"/>
                  </a:cubicBezTo>
                  <a:cubicBezTo>
                    <a:pt x="3582" y="18607"/>
                    <a:pt x="3645" y="18867"/>
                    <a:pt x="3614" y="19127"/>
                  </a:cubicBezTo>
                  <a:cubicBezTo>
                    <a:pt x="3614" y="19148"/>
                    <a:pt x="3635" y="19169"/>
                    <a:pt x="3645" y="19201"/>
                  </a:cubicBezTo>
                  <a:cubicBezTo>
                    <a:pt x="3645" y="19252"/>
                    <a:pt x="3656" y="19325"/>
                    <a:pt x="3624" y="19367"/>
                  </a:cubicBezTo>
                  <a:cubicBezTo>
                    <a:pt x="3562" y="19492"/>
                    <a:pt x="3582" y="19606"/>
                    <a:pt x="3603" y="19731"/>
                  </a:cubicBezTo>
                  <a:cubicBezTo>
                    <a:pt x="3552" y="19784"/>
                    <a:pt x="3541" y="19825"/>
                    <a:pt x="3603" y="19877"/>
                  </a:cubicBezTo>
                  <a:cubicBezTo>
                    <a:pt x="3582" y="19981"/>
                    <a:pt x="3573" y="20075"/>
                    <a:pt x="3573" y="20168"/>
                  </a:cubicBezTo>
                  <a:cubicBezTo>
                    <a:pt x="3562" y="20252"/>
                    <a:pt x="3552" y="20325"/>
                    <a:pt x="3603" y="20398"/>
                  </a:cubicBezTo>
                  <a:cubicBezTo>
                    <a:pt x="3573" y="20585"/>
                    <a:pt x="3552" y="20762"/>
                    <a:pt x="3520" y="20939"/>
                  </a:cubicBezTo>
                  <a:lnTo>
                    <a:pt x="3520" y="20991"/>
                  </a:lnTo>
                  <a:cubicBezTo>
                    <a:pt x="3499" y="21064"/>
                    <a:pt x="3478" y="21147"/>
                    <a:pt x="3541" y="21210"/>
                  </a:cubicBezTo>
                  <a:cubicBezTo>
                    <a:pt x="3531" y="21283"/>
                    <a:pt x="3520" y="21345"/>
                    <a:pt x="3582" y="21408"/>
                  </a:cubicBezTo>
                  <a:cubicBezTo>
                    <a:pt x="3582" y="21460"/>
                    <a:pt x="3614" y="21491"/>
                    <a:pt x="3656" y="21522"/>
                  </a:cubicBezTo>
                  <a:cubicBezTo>
                    <a:pt x="3895" y="21647"/>
                    <a:pt x="4145" y="21730"/>
                    <a:pt x="4415" y="21730"/>
                  </a:cubicBezTo>
                  <a:cubicBezTo>
                    <a:pt x="4457" y="21730"/>
                    <a:pt x="4478" y="21709"/>
                    <a:pt x="4499" y="21679"/>
                  </a:cubicBezTo>
                  <a:cubicBezTo>
                    <a:pt x="4530" y="21647"/>
                    <a:pt x="4551" y="21616"/>
                    <a:pt x="4582" y="21584"/>
                  </a:cubicBezTo>
                  <a:cubicBezTo>
                    <a:pt x="4593" y="21584"/>
                    <a:pt x="4593" y="21574"/>
                    <a:pt x="4593" y="21574"/>
                  </a:cubicBezTo>
                  <a:lnTo>
                    <a:pt x="4593" y="21554"/>
                  </a:lnTo>
                  <a:cubicBezTo>
                    <a:pt x="4593" y="21554"/>
                    <a:pt x="4593" y="21543"/>
                    <a:pt x="4582" y="21533"/>
                  </a:cubicBezTo>
                  <a:cubicBezTo>
                    <a:pt x="4540" y="21439"/>
                    <a:pt x="4499" y="21355"/>
                    <a:pt x="4510" y="21251"/>
                  </a:cubicBezTo>
                  <a:cubicBezTo>
                    <a:pt x="4530" y="21106"/>
                    <a:pt x="4499" y="20960"/>
                    <a:pt x="4478" y="20814"/>
                  </a:cubicBezTo>
                  <a:cubicBezTo>
                    <a:pt x="4489" y="20731"/>
                    <a:pt x="4510" y="20637"/>
                    <a:pt x="4457" y="20554"/>
                  </a:cubicBezTo>
                  <a:cubicBezTo>
                    <a:pt x="4468" y="20439"/>
                    <a:pt x="4478" y="20314"/>
                    <a:pt x="4426" y="20210"/>
                  </a:cubicBezTo>
                  <a:cubicBezTo>
                    <a:pt x="4436" y="20085"/>
                    <a:pt x="4457" y="19971"/>
                    <a:pt x="4436" y="19856"/>
                  </a:cubicBezTo>
                  <a:cubicBezTo>
                    <a:pt x="4426" y="19700"/>
                    <a:pt x="4426" y="19555"/>
                    <a:pt x="4478" y="19409"/>
                  </a:cubicBezTo>
                  <a:cubicBezTo>
                    <a:pt x="4489" y="19367"/>
                    <a:pt x="4499" y="19315"/>
                    <a:pt x="4499" y="19263"/>
                  </a:cubicBezTo>
                  <a:cubicBezTo>
                    <a:pt x="4489" y="19148"/>
                    <a:pt x="4530" y="19055"/>
                    <a:pt x="4582" y="18961"/>
                  </a:cubicBezTo>
                  <a:cubicBezTo>
                    <a:pt x="4624" y="18877"/>
                    <a:pt x="4676" y="18794"/>
                    <a:pt x="4718" y="18722"/>
                  </a:cubicBezTo>
                  <a:cubicBezTo>
                    <a:pt x="4780" y="18722"/>
                    <a:pt x="4811" y="18680"/>
                    <a:pt x="4832" y="18627"/>
                  </a:cubicBezTo>
                  <a:cubicBezTo>
                    <a:pt x="4926" y="18419"/>
                    <a:pt x="5072" y="18253"/>
                    <a:pt x="5218" y="18076"/>
                  </a:cubicBezTo>
                  <a:cubicBezTo>
                    <a:pt x="5238" y="18055"/>
                    <a:pt x="5248" y="18024"/>
                    <a:pt x="5269" y="17993"/>
                  </a:cubicBezTo>
                  <a:cubicBezTo>
                    <a:pt x="5363" y="17940"/>
                    <a:pt x="5436" y="17878"/>
                    <a:pt x="5447" y="17764"/>
                  </a:cubicBezTo>
                  <a:cubicBezTo>
                    <a:pt x="5457" y="17753"/>
                    <a:pt x="5467" y="17753"/>
                    <a:pt x="5477" y="17753"/>
                  </a:cubicBezTo>
                  <a:cubicBezTo>
                    <a:pt x="5487" y="17755"/>
                    <a:pt x="5496" y="17756"/>
                    <a:pt x="5505" y="17756"/>
                  </a:cubicBezTo>
                  <a:cubicBezTo>
                    <a:pt x="5545" y="17756"/>
                    <a:pt x="5579" y="17737"/>
                    <a:pt x="5613" y="17711"/>
                  </a:cubicBezTo>
                  <a:cubicBezTo>
                    <a:pt x="5738" y="17607"/>
                    <a:pt x="5842" y="17482"/>
                    <a:pt x="5926" y="17336"/>
                  </a:cubicBezTo>
                  <a:cubicBezTo>
                    <a:pt x="5988" y="17253"/>
                    <a:pt x="6051" y="17160"/>
                    <a:pt x="6113" y="17076"/>
                  </a:cubicBezTo>
                  <a:cubicBezTo>
                    <a:pt x="6165" y="17014"/>
                    <a:pt x="6217" y="16952"/>
                    <a:pt x="6217" y="16857"/>
                  </a:cubicBezTo>
                  <a:cubicBezTo>
                    <a:pt x="6300" y="16732"/>
                    <a:pt x="6384" y="16608"/>
                    <a:pt x="6415" y="16462"/>
                  </a:cubicBezTo>
                  <a:cubicBezTo>
                    <a:pt x="6456" y="16316"/>
                    <a:pt x="6530" y="16191"/>
                    <a:pt x="6581" y="16056"/>
                  </a:cubicBezTo>
                  <a:cubicBezTo>
                    <a:pt x="6613" y="15973"/>
                    <a:pt x="6664" y="15890"/>
                    <a:pt x="6696" y="15806"/>
                  </a:cubicBezTo>
                  <a:cubicBezTo>
                    <a:pt x="6779" y="15462"/>
                    <a:pt x="6873" y="15129"/>
                    <a:pt x="6884" y="14786"/>
                  </a:cubicBezTo>
                  <a:cubicBezTo>
                    <a:pt x="6946" y="14640"/>
                    <a:pt x="6988" y="14504"/>
                    <a:pt x="7018" y="14349"/>
                  </a:cubicBezTo>
                  <a:cubicBezTo>
                    <a:pt x="7050" y="14182"/>
                    <a:pt x="7081" y="14005"/>
                    <a:pt x="7133" y="13838"/>
                  </a:cubicBezTo>
                  <a:cubicBezTo>
                    <a:pt x="7206" y="13609"/>
                    <a:pt x="7342" y="13401"/>
                    <a:pt x="7477" y="13203"/>
                  </a:cubicBezTo>
                  <a:cubicBezTo>
                    <a:pt x="7654" y="12953"/>
                    <a:pt x="7800" y="12693"/>
                    <a:pt x="7831" y="12380"/>
                  </a:cubicBezTo>
                  <a:cubicBezTo>
                    <a:pt x="7914" y="12234"/>
                    <a:pt x="7904" y="12079"/>
                    <a:pt x="7914" y="11922"/>
                  </a:cubicBezTo>
                  <a:cubicBezTo>
                    <a:pt x="7914" y="11880"/>
                    <a:pt x="7914" y="11829"/>
                    <a:pt x="7925" y="11776"/>
                  </a:cubicBezTo>
                  <a:cubicBezTo>
                    <a:pt x="7946" y="11506"/>
                    <a:pt x="7883" y="11256"/>
                    <a:pt x="7789" y="11006"/>
                  </a:cubicBezTo>
                  <a:cubicBezTo>
                    <a:pt x="7779" y="10985"/>
                    <a:pt x="7771" y="10975"/>
                    <a:pt x="7763" y="10975"/>
                  </a:cubicBezTo>
                  <a:cubicBezTo>
                    <a:pt x="7755" y="10975"/>
                    <a:pt x="7748" y="10985"/>
                    <a:pt x="7737" y="11006"/>
                  </a:cubicBezTo>
                  <a:cubicBezTo>
                    <a:pt x="7633" y="11131"/>
                    <a:pt x="7571" y="11277"/>
                    <a:pt x="7539" y="11443"/>
                  </a:cubicBezTo>
                  <a:cubicBezTo>
                    <a:pt x="7487" y="11485"/>
                    <a:pt x="7487" y="11537"/>
                    <a:pt x="7477" y="11589"/>
                  </a:cubicBezTo>
                  <a:cubicBezTo>
                    <a:pt x="7467" y="11610"/>
                    <a:pt x="7446" y="11621"/>
                    <a:pt x="7435" y="11651"/>
                  </a:cubicBezTo>
                  <a:cubicBezTo>
                    <a:pt x="7372" y="11797"/>
                    <a:pt x="7279" y="11922"/>
                    <a:pt x="7164" y="12037"/>
                  </a:cubicBezTo>
                  <a:cubicBezTo>
                    <a:pt x="7039" y="12151"/>
                    <a:pt x="6925" y="12287"/>
                    <a:pt x="6831" y="12443"/>
                  </a:cubicBezTo>
                  <a:cubicBezTo>
                    <a:pt x="6738" y="12620"/>
                    <a:pt x="6623" y="12787"/>
                    <a:pt x="6509" y="12942"/>
                  </a:cubicBezTo>
                  <a:cubicBezTo>
                    <a:pt x="6415" y="13057"/>
                    <a:pt x="6342" y="13182"/>
                    <a:pt x="6269" y="13307"/>
                  </a:cubicBezTo>
                  <a:cubicBezTo>
                    <a:pt x="6123" y="13578"/>
                    <a:pt x="5967" y="13859"/>
                    <a:pt x="5821" y="14140"/>
                  </a:cubicBezTo>
                  <a:cubicBezTo>
                    <a:pt x="5717" y="14369"/>
                    <a:pt x="5582" y="14588"/>
                    <a:pt x="5509" y="14827"/>
                  </a:cubicBezTo>
                  <a:cubicBezTo>
                    <a:pt x="5394" y="14952"/>
                    <a:pt x="5373" y="15119"/>
                    <a:pt x="5322" y="15275"/>
                  </a:cubicBezTo>
                  <a:cubicBezTo>
                    <a:pt x="5248" y="15536"/>
                    <a:pt x="5186" y="15795"/>
                    <a:pt x="5113" y="16056"/>
                  </a:cubicBezTo>
                  <a:cubicBezTo>
                    <a:pt x="5072" y="16233"/>
                    <a:pt x="5040" y="16399"/>
                    <a:pt x="4989" y="16566"/>
                  </a:cubicBezTo>
                  <a:cubicBezTo>
                    <a:pt x="4947" y="16712"/>
                    <a:pt x="4926" y="16868"/>
                    <a:pt x="4947" y="17014"/>
                  </a:cubicBezTo>
                  <a:cubicBezTo>
                    <a:pt x="4978" y="17222"/>
                    <a:pt x="4957" y="17430"/>
                    <a:pt x="5030" y="17628"/>
                  </a:cubicBezTo>
                  <a:cubicBezTo>
                    <a:pt x="5040" y="17670"/>
                    <a:pt x="5030" y="17732"/>
                    <a:pt x="5030" y="17774"/>
                  </a:cubicBezTo>
                  <a:lnTo>
                    <a:pt x="5030" y="17826"/>
                  </a:lnTo>
                  <a:cubicBezTo>
                    <a:pt x="5019" y="17836"/>
                    <a:pt x="5019" y="17847"/>
                    <a:pt x="5009" y="17868"/>
                  </a:cubicBezTo>
                  <a:cubicBezTo>
                    <a:pt x="4874" y="18024"/>
                    <a:pt x="4718" y="18159"/>
                    <a:pt x="4614" y="18347"/>
                  </a:cubicBezTo>
                  <a:cubicBezTo>
                    <a:pt x="4593" y="18398"/>
                    <a:pt x="4540" y="18430"/>
                    <a:pt x="4499" y="18472"/>
                  </a:cubicBezTo>
                  <a:cubicBezTo>
                    <a:pt x="4475" y="18488"/>
                    <a:pt x="4445" y="18509"/>
                    <a:pt x="4414" y="18509"/>
                  </a:cubicBezTo>
                  <a:cubicBezTo>
                    <a:pt x="4404" y="18509"/>
                    <a:pt x="4394" y="18507"/>
                    <a:pt x="4385" y="18503"/>
                  </a:cubicBezTo>
                  <a:cubicBezTo>
                    <a:pt x="4353" y="18482"/>
                    <a:pt x="4343" y="18451"/>
                    <a:pt x="4322" y="18419"/>
                  </a:cubicBezTo>
                  <a:cubicBezTo>
                    <a:pt x="4322" y="18378"/>
                    <a:pt x="4332" y="18326"/>
                    <a:pt x="4332" y="18273"/>
                  </a:cubicBezTo>
                  <a:cubicBezTo>
                    <a:pt x="4374" y="18232"/>
                    <a:pt x="4385" y="18169"/>
                    <a:pt x="4343" y="18118"/>
                  </a:cubicBezTo>
                  <a:cubicBezTo>
                    <a:pt x="4385" y="18024"/>
                    <a:pt x="4395" y="17919"/>
                    <a:pt x="4374" y="17815"/>
                  </a:cubicBezTo>
                  <a:cubicBezTo>
                    <a:pt x="4385" y="17805"/>
                    <a:pt x="4385" y="17785"/>
                    <a:pt x="4374" y="17774"/>
                  </a:cubicBezTo>
                  <a:cubicBezTo>
                    <a:pt x="4385" y="17670"/>
                    <a:pt x="4395" y="17555"/>
                    <a:pt x="4415" y="17451"/>
                  </a:cubicBezTo>
                  <a:cubicBezTo>
                    <a:pt x="4468" y="17232"/>
                    <a:pt x="4468" y="17003"/>
                    <a:pt x="4468" y="16785"/>
                  </a:cubicBezTo>
                  <a:cubicBezTo>
                    <a:pt x="4457" y="16420"/>
                    <a:pt x="4395" y="16066"/>
                    <a:pt x="4426" y="15712"/>
                  </a:cubicBezTo>
                  <a:cubicBezTo>
                    <a:pt x="4426" y="15660"/>
                    <a:pt x="4426" y="15598"/>
                    <a:pt x="4395" y="15545"/>
                  </a:cubicBezTo>
                  <a:cubicBezTo>
                    <a:pt x="4395" y="15494"/>
                    <a:pt x="4405" y="15441"/>
                    <a:pt x="4405" y="15390"/>
                  </a:cubicBezTo>
                  <a:cubicBezTo>
                    <a:pt x="4374" y="15191"/>
                    <a:pt x="4395" y="14994"/>
                    <a:pt x="4385" y="14796"/>
                  </a:cubicBezTo>
                  <a:cubicBezTo>
                    <a:pt x="4385" y="14640"/>
                    <a:pt x="4415" y="14483"/>
                    <a:pt x="4426" y="14328"/>
                  </a:cubicBezTo>
                  <a:cubicBezTo>
                    <a:pt x="4447" y="14067"/>
                    <a:pt x="4478" y="13796"/>
                    <a:pt x="4510" y="13536"/>
                  </a:cubicBezTo>
                  <a:cubicBezTo>
                    <a:pt x="4582" y="13432"/>
                    <a:pt x="4635" y="13317"/>
                    <a:pt x="4686" y="13203"/>
                  </a:cubicBezTo>
                  <a:cubicBezTo>
                    <a:pt x="4707" y="13192"/>
                    <a:pt x="4718" y="13172"/>
                    <a:pt x="4718" y="13141"/>
                  </a:cubicBezTo>
                  <a:cubicBezTo>
                    <a:pt x="4739" y="13141"/>
                    <a:pt x="4739" y="13130"/>
                    <a:pt x="4739" y="13109"/>
                  </a:cubicBezTo>
                  <a:cubicBezTo>
                    <a:pt x="4769" y="13099"/>
                    <a:pt x="4790" y="13078"/>
                    <a:pt x="4790" y="13047"/>
                  </a:cubicBezTo>
                  <a:cubicBezTo>
                    <a:pt x="4822" y="13026"/>
                    <a:pt x="4853" y="12995"/>
                    <a:pt x="4853" y="12953"/>
                  </a:cubicBezTo>
                  <a:cubicBezTo>
                    <a:pt x="4884" y="12932"/>
                    <a:pt x="4905" y="12901"/>
                    <a:pt x="4915" y="12859"/>
                  </a:cubicBezTo>
                  <a:cubicBezTo>
                    <a:pt x="4936" y="12859"/>
                    <a:pt x="4957" y="12838"/>
                    <a:pt x="4957" y="12808"/>
                  </a:cubicBezTo>
                  <a:cubicBezTo>
                    <a:pt x="5040" y="12703"/>
                    <a:pt x="5113" y="12599"/>
                    <a:pt x="5197" y="12495"/>
                  </a:cubicBezTo>
                  <a:cubicBezTo>
                    <a:pt x="5238" y="12422"/>
                    <a:pt x="5343" y="12391"/>
                    <a:pt x="5363" y="12297"/>
                  </a:cubicBezTo>
                  <a:cubicBezTo>
                    <a:pt x="5436" y="12266"/>
                    <a:pt x="5477" y="12204"/>
                    <a:pt x="5530" y="12151"/>
                  </a:cubicBezTo>
                  <a:cubicBezTo>
                    <a:pt x="5613" y="12141"/>
                    <a:pt x="5697" y="12130"/>
                    <a:pt x="5780" y="12130"/>
                  </a:cubicBezTo>
                  <a:cubicBezTo>
                    <a:pt x="6009" y="12130"/>
                    <a:pt x="6155" y="11995"/>
                    <a:pt x="6269" y="11808"/>
                  </a:cubicBezTo>
                  <a:cubicBezTo>
                    <a:pt x="6373" y="11746"/>
                    <a:pt x="6425" y="11651"/>
                    <a:pt x="6488" y="11547"/>
                  </a:cubicBezTo>
                  <a:cubicBezTo>
                    <a:pt x="6540" y="11443"/>
                    <a:pt x="6581" y="11329"/>
                    <a:pt x="6644" y="11246"/>
                  </a:cubicBezTo>
                  <a:cubicBezTo>
                    <a:pt x="6759" y="11089"/>
                    <a:pt x="6800" y="10913"/>
                    <a:pt x="6852" y="10746"/>
                  </a:cubicBezTo>
                  <a:cubicBezTo>
                    <a:pt x="6925" y="10642"/>
                    <a:pt x="6946" y="10517"/>
                    <a:pt x="7050" y="10423"/>
                  </a:cubicBezTo>
                  <a:cubicBezTo>
                    <a:pt x="7071" y="10402"/>
                    <a:pt x="7081" y="10350"/>
                    <a:pt x="7102" y="10319"/>
                  </a:cubicBezTo>
                  <a:cubicBezTo>
                    <a:pt x="7175" y="10110"/>
                    <a:pt x="7279" y="9923"/>
                    <a:pt x="7372" y="9726"/>
                  </a:cubicBezTo>
                  <a:cubicBezTo>
                    <a:pt x="7404" y="9673"/>
                    <a:pt x="7435" y="9621"/>
                    <a:pt x="7446" y="9559"/>
                  </a:cubicBezTo>
                  <a:cubicBezTo>
                    <a:pt x="7467" y="9527"/>
                    <a:pt x="7487" y="9507"/>
                    <a:pt x="7508" y="9476"/>
                  </a:cubicBezTo>
                  <a:lnTo>
                    <a:pt x="7497" y="9465"/>
                  </a:lnTo>
                  <a:cubicBezTo>
                    <a:pt x="7550" y="9455"/>
                    <a:pt x="7550" y="9413"/>
                    <a:pt x="7550" y="9372"/>
                  </a:cubicBezTo>
                  <a:cubicBezTo>
                    <a:pt x="7602" y="9319"/>
                    <a:pt x="7622" y="9267"/>
                    <a:pt x="7633" y="9194"/>
                  </a:cubicBezTo>
                  <a:cubicBezTo>
                    <a:pt x="7633" y="9132"/>
                    <a:pt x="7633" y="9069"/>
                    <a:pt x="7664" y="9028"/>
                  </a:cubicBezTo>
                  <a:cubicBezTo>
                    <a:pt x="7768" y="8819"/>
                    <a:pt x="7810" y="8611"/>
                    <a:pt x="7872" y="8393"/>
                  </a:cubicBezTo>
                  <a:cubicBezTo>
                    <a:pt x="7904" y="8299"/>
                    <a:pt x="7904" y="8195"/>
                    <a:pt x="7935" y="8101"/>
                  </a:cubicBezTo>
                  <a:cubicBezTo>
                    <a:pt x="7976" y="7997"/>
                    <a:pt x="7976" y="7893"/>
                    <a:pt x="7987" y="7778"/>
                  </a:cubicBezTo>
                  <a:cubicBezTo>
                    <a:pt x="8008" y="7664"/>
                    <a:pt x="8070" y="7560"/>
                    <a:pt x="8018" y="7435"/>
                  </a:cubicBezTo>
                  <a:cubicBezTo>
                    <a:pt x="8091" y="7310"/>
                    <a:pt x="8080" y="7164"/>
                    <a:pt x="8091" y="7028"/>
                  </a:cubicBezTo>
                  <a:cubicBezTo>
                    <a:pt x="8133" y="7008"/>
                    <a:pt x="8143" y="6966"/>
                    <a:pt x="8143" y="6924"/>
                  </a:cubicBezTo>
                  <a:cubicBezTo>
                    <a:pt x="8154" y="6831"/>
                    <a:pt x="8164" y="6737"/>
                    <a:pt x="8175" y="6633"/>
                  </a:cubicBezTo>
                  <a:cubicBezTo>
                    <a:pt x="8185" y="6508"/>
                    <a:pt x="8195" y="6373"/>
                    <a:pt x="8205" y="6248"/>
                  </a:cubicBezTo>
                  <a:cubicBezTo>
                    <a:pt x="8216" y="6144"/>
                    <a:pt x="8205" y="6050"/>
                    <a:pt x="8143" y="5966"/>
                  </a:cubicBezTo>
                  <a:cubicBezTo>
                    <a:pt x="8133" y="5936"/>
                    <a:pt x="8133" y="5904"/>
                    <a:pt x="8133" y="5873"/>
                  </a:cubicBezTo>
                  <a:lnTo>
                    <a:pt x="8133" y="5779"/>
                  </a:lnTo>
                  <a:cubicBezTo>
                    <a:pt x="8133" y="5561"/>
                    <a:pt x="7997" y="5404"/>
                    <a:pt x="7914" y="5238"/>
                  </a:cubicBezTo>
                  <a:cubicBezTo>
                    <a:pt x="7878" y="5170"/>
                    <a:pt x="7826" y="5139"/>
                    <a:pt x="7770" y="5139"/>
                  </a:cubicBezTo>
                  <a:cubicBezTo>
                    <a:pt x="7714" y="5139"/>
                    <a:pt x="7654" y="5170"/>
                    <a:pt x="7602" y="5228"/>
                  </a:cubicBezTo>
                  <a:cubicBezTo>
                    <a:pt x="7529" y="5321"/>
                    <a:pt x="7467" y="5415"/>
                    <a:pt x="7404" y="5508"/>
                  </a:cubicBezTo>
                  <a:cubicBezTo>
                    <a:pt x="7352" y="5529"/>
                    <a:pt x="7310" y="5561"/>
                    <a:pt x="7300" y="5612"/>
                  </a:cubicBezTo>
                  <a:cubicBezTo>
                    <a:pt x="7289" y="5665"/>
                    <a:pt x="7279" y="5727"/>
                    <a:pt x="7238" y="5779"/>
                  </a:cubicBezTo>
                  <a:cubicBezTo>
                    <a:pt x="7133" y="5915"/>
                    <a:pt x="7071" y="6081"/>
                    <a:pt x="6998" y="6237"/>
                  </a:cubicBezTo>
                  <a:cubicBezTo>
                    <a:pt x="6946" y="6331"/>
                    <a:pt x="6884" y="6415"/>
                    <a:pt x="6842" y="6508"/>
                  </a:cubicBezTo>
                  <a:cubicBezTo>
                    <a:pt x="6821" y="6550"/>
                    <a:pt x="6821" y="6591"/>
                    <a:pt x="6810" y="6633"/>
                  </a:cubicBezTo>
                  <a:lnTo>
                    <a:pt x="6810" y="6685"/>
                  </a:lnTo>
                  <a:cubicBezTo>
                    <a:pt x="6706" y="6799"/>
                    <a:pt x="6644" y="6935"/>
                    <a:pt x="6623" y="7102"/>
                  </a:cubicBezTo>
                  <a:cubicBezTo>
                    <a:pt x="6613" y="7206"/>
                    <a:pt x="6623" y="7320"/>
                    <a:pt x="6540" y="7403"/>
                  </a:cubicBezTo>
                  <a:cubicBezTo>
                    <a:pt x="6530" y="7424"/>
                    <a:pt x="6509" y="7445"/>
                    <a:pt x="6488" y="7466"/>
                  </a:cubicBezTo>
                  <a:cubicBezTo>
                    <a:pt x="6488" y="7477"/>
                    <a:pt x="6477" y="7487"/>
                    <a:pt x="6477" y="7507"/>
                  </a:cubicBezTo>
                  <a:cubicBezTo>
                    <a:pt x="6446" y="7528"/>
                    <a:pt x="6435" y="7570"/>
                    <a:pt x="6435" y="7612"/>
                  </a:cubicBezTo>
                  <a:cubicBezTo>
                    <a:pt x="6425" y="7706"/>
                    <a:pt x="6373" y="7778"/>
                    <a:pt x="6331" y="7851"/>
                  </a:cubicBezTo>
                  <a:cubicBezTo>
                    <a:pt x="6300" y="7893"/>
                    <a:pt x="6248" y="7935"/>
                    <a:pt x="6238" y="7997"/>
                  </a:cubicBezTo>
                  <a:cubicBezTo>
                    <a:pt x="6227" y="8007"/>
                    <a:pt x="6217" y="8028"/>
                    <a:pt x="6206" y="8049"/>
                  </a:cubicBezTo>
                  <a:cubicBezTo>
                    <a:pt x="6196" y="8060"/>
                    <a:pt x="6196" y="8080"/>
                    <a:pt x="6185" y="8101"/>
                  </a:cubicBezTo>
                  <a:cubicBezTo>
                    <a:pt x="6061" y="8289"/>
                    <a:pt x="5967" y="8497"/>
                    <a:pt x="5936" y="8726"/>
                  </a:cubicBezTo>
                  <a:cubicBezTo>
                    <a:pt x="5842" y="8913"/>
                    <a:pt x="5790" y="9122"/>
                    <a:pt x="5790" y="9330"/>
                  </a:cubicBezTo>
                  <a:cubicBezTo>
                    <a:pt x="5769" y="9497"/>
                    <a:pt x="5738" y="9663"/>
                    <a:pt x="5748" y="9840"/>
                  </a:cubicBezTo>
                  <a:cubicBezTo>
                    <a:pt x="5748" y="9923"/>
                    <a:pt x="5738" y="10006"/>
                    <a:pt x="5697" y="10090"/>
                  </a:cubicBezTo>
                  <a:cubicBezTo>
                    <a:pt x="5655" y="10267"/>
                    <a:pt x="5655" y="10454"/>
                    <a:pt x="5644" y="10642"/>
                  </a:cubicBezTo>
                  <a:cubicBezTo>
                    <a:pt x="5634" y="10683"/>
                    <a:pt x="5634" y="10735"/>
                    <a:pt x="5634" y="10788"/>
                  </a:cubicBezTo>
                  <a:cubicBezTo>
                    <a:pt x="5572" y="10964"/>
                    <a:pt x="5488" y="11131"/>
                    <a:pt x="5477" y="11318"/>
                  </a:cubicBezTo>
                  <a:cubicBezTo>
                    <a:pt x="5447" y="11360"/>
                    <a:pt x="5426" y="11412"/>
                    <a:pt x="5426" y="11464"/>
                  </a:cubicBezTo>
                  <a:cubicBezTo>
                    <a:pt x="5415" y="11600"/>
                    <a:pt x="5405" y="11746"/>
                    <a:pt x="5394" y="11880"/>
                  </a:cubicBezTo>
                  <a:cubicBezTo>
                    <a:pt x="5384" y="11912"/>
                    <a:pt x="5384" y="11943"/>
                    <a:pt x="5373" y="11964"/>
                  </a:cubicBezTo>
                  <a:cubicBezTo>
                    <a:pt x="5343" y="11975"/>
                    <a:pt x="5332" y="11995"/>
                    <a:pt x="5322" y="12026"/>
                  </a:cubicBezTo>
                  <a:cubicBezTo>
                    <a:pt x="5290" y="12047"/>
                    <a:pt x="5259" y="12079"/>
                    <a:pt x="5259" y="12120"/>
                  </a:cubicBezTo>
                  <a:cubicBezTo>
                    <a:pt x="5228" y="12141"/>
                    <a:pt x="5207" y="12172"/>
                    <a:pt x="5197" y="12214"/>
                  </a:cubicBezTo>
                  <a:cubicBezTo>
                    <a:pt x="5072" y="12339"/>
                    <a:pt x="4978" y="12484"/>
                    <a:pt x="4915" y="12641"/>
                  </a:cubicBezTo>
                  <a:cubicBezTo>
                    <a:pt x="4853" y="12683"/>
                    <a:pt x="4822" y="12734"/>
                    <a:pt x="4801" y="12797"/>
                  </a:cubicBezTo>
                  <a:cubicBezTo>
                    <a:pt x="4780" y="12797"/>
                    <a:pt x="4759" y="12818"/>
                    <a:pt x="4759" y="12849"/>
                  </a:cubicBezTo>
                  <a:cubicBezTo>
                    <a:pt x="4728" y="12849"/>
                    <a:pt x="4718" y="12859"/>
                    <a:pt x="4718" y="12891"/>
                  </a:cubicBezTo>
                  <a:cubicBezTo>
                    <a:pt x="4697" y="12891"/>
                    <a:pt x="4686" y="12901"/>
                    <a:pt x="4686" y="12922"/>
                  </a:cubicBezTo>
                  <a:cubicBezTo>
                    <a:pt x="4665" y="12932"/>
                    <a:pt x="4645" y="12953"/>
                    <a:pt x="4645" y="12984"/>
                  </a:cubicBezTo>
                  <a:cubicBezTo>
                    <a:pt x="4603" y="13005"/>
                    <a:pt x="4582" y="13037"/>
                    <a:pt x="4582" y="13078"/>
                  </a:cubicBezTo>
                  <a:cubicBezTo>
                    <a:pt x="4551" y="13088"/>
                    <a:pt x="4540" y="13109"/>
                    <a:pt x="4530" y="13130"/>
                  </a:cubicBezTo>
                  <a:cubicBezTo>
                    <a:pt x="4510" y="13141"/>
                    <a:pt x="4489" y="13162"/>
                    <a:pt x="4468" y="13172"/>
                  </a:cubicBezTo>
                  <a:cubicBezTo>
                    <a:pt x="4395" y="13151"/>
                    <a:pt x="4374" y="13088"/>
                    <a:pt x="4374" y="13016"/>
                  </a:cubicBezTo>
                  <a:cubicBezTo>
                    <a:pt x="4374" y="12963"/>
                    <a:pt x="4385" y="12912"/>
                    <a:pt x="4353" y="12859"/>
                  </a:cubicBezTo>
                  <a:cubicBezTo>
                    <a:pt x="4364" y="12558"/>
                    <a:pt x="4364" y="12255"/>
                    <a:pt x="4364" y="11954"/>
                  </a:cubicBezTo>
                  <a:cubicBezTo>
                    <a:pt x="4364" y="11933"/>
                    <a:pt x="4374" y="11922"/>
                    <a:pt x="4374" y="11901"/>
                  </a:cubicBezTo>
                  <a:cubicBezTo>
                    <a:pt x="4374" y="11891"/>
                    <a:pt x="4374" y="11870"/>
                    <a:pt x="4385" y="11850"/>
                  </a:cubicBezTo>
                  <a:cubicBezTo>
                    <a:pt x="4457" y="11725"/>
                    <a:pt x="4415" y="11589"/>
                    <a:pt x="4457" y="11454"/>
                  </a:cubicBezTo>
                  <a:cubicBezTo>
                    <a:pt x="4468" y="11443"/>
                    <a:pt x="4478" y="11433"/>
                    <a:pt x="4468" y="11422"/>
                  </a:cubicBezTo>
                  <a:cubicBezTo>
                    <a:pt x="4520" y="11381"/>
                    <a:pt x="4520" y="11318"/>
                    <a:pt x="4520" y="11256"/>
                  </a:cubicBezTo>
                  <a:cubicBezTo>
                    <a:pt x="4551" y="11142"/>
                    <a:pt x="4582" y="11027"/>
                    <a:pt x="4624" y="10923"/>
                  </a:cubicBezTo>
                  <a:cubicBezTo>
                    <a:pt x="4707" y="10746"/>
                    <a:pt x="4728" y="10559"/>
                    <a:pt x="4686" y="10360"/>
                  </a:cubicBezTo>
                  <a:cubicBezTo>
                    <a:pt x="4707" y="10184"/>
                    <a:pt x="4665" y="10017"/>
                    <a:pt x="4655" y="9840"/>
                  </a:cubicBezTo>
                  <a:cubicBezTo>
                    <a:pt x="4645" y="9590"/>
                    <a:pt x="4614" y="9340"/>
                    <a:pt x="4635" y="9090"/>
                  </a:cubicBezTo>
                  <a:cubicBezTo>
                    <a:pt x="4645" y="9059"/>
                    <a:pt x="4655" y="9038"/>
                    <a:pt x="4655" y="9007"/>
                  </a:cubicBezTo>
                  <a:cubicBezTo>
                    <a:pt x="4697" y="8965"/>
                    <a:pt x="4707" y="8923"/>
                    <a:pt x="4707" y="8872"/>
                  </a:cubicBezTo>
                  <a:cubicBezTo>
                    <a:pt x="4728" y="8694"/>
                    <a:pt x="4739" y="8518"/>
                    <a:pt x="4749" y="8340"/>
                  </a:cubicBezTo>
                  <a:lnTo>
                    <a:pt x="4749" y="8289"/>
                  </a:lnTo>
                  <a:cubicBezTo>
                    <a:pt x="4759" y="8236"/>
                    <a:pt x="4759" y="8195"/>
                    <a:pt x="4769" y="8143"/>
                  </a:cubicBezTo>
                  <a:cubicBezTo>
                    <a:pt x="4822" y="8122"/>
                    <a:pt x="4853" y="8080"/>
                    <a:pt x="4884" y="8039"/>
                  </a:cubicBezTo>
                  <a:cubicBezTo>
                    <a:pt x="4936" y="8018"/>
                    <a:pt x="4957" y="7966"/>
                    <a:pt x="4989" y="7914"/>
                  </a:cubicBezTo>
                  <a:cubicBezTo>
                    <a:pt x="5030" y="7851"/>
                    <a:pt x="5072" y="7778"/>
                    <a:pt x="5113" y="7716"/>
                  </a:cubicBezTo>
                  <a:cubicBezTo>
                    <a:pt x="5123" y="7706"/>
                    <a:pt x="5134" y="7695"/>
                    <a:pt x="5144" y="7674"/>
                  </a:cubicBezTo>
                  <a:cubicBezTo>
                    <a:pt x="5218" y="7466"/>
                    <a:pt x="5269" y="7258"/>
                    <a:pt x="5384" y="7060"/>
                  </a:cubicBezTo>
                  <a:cubicBezTo>
                    <a:pt x="5426" y="6998"/>
                    <a:pt x="5405" y="6935"/>
                    <a:pt x="5384" y="6873"/>
                  </a:cubicBezTo>
                  <a:lnTo>
                    <a:pt x="5373" y="6873"/>
                  </a:lnTo>
                  <a:cubicBezTo>
                    <a:pt x="5394" y="6862"/>
                    <a:pt x="5405" y="6841"/>
                    <a:pt x="5426" y="6820"/>
                  </a:cubicBezTo>
                  <a:cubicBezTo>
                    <a:pt x="5436" y="6674"/>
                    <a:pt x="5477" y="6550"/>
                    <a:pt x="5561" y="6425"/>
                  </a:cubicBezTo>
                  <a:cubicBezTo>
                    <a:pt x="5582" y="6394"/>
                    <a:pt x="5613" y="6341"/>
                    <a:pt x="5613" y="6290"/>
                  </a:cubicBezTo>
                  <a:cubicBezTo>
                    <a:pt x="5623" y="6133"/>
                    <a:pt x="5697" y="5987"/>
                    <a:pt x="5707" y="5831"/>
                  </a:cubicBezTo>
                  <a:cubicBezTo>
                    <a:pt x="5811" y="5487"/>
                    <a:pt x="5926" y="5144"/>
                    <a:pt x="5988" y="4779"/>
                  </a:cubicBezTo>
                  <a:cubicBezTo>
                    <a:pt x="6009" y="4686"/>
                    <a:pt x="6019" y="4592"/>
                    <a:pt x="6071" y="4499"/>
                  </a:cubicBezTo>
                  <a:cubicBezTo>
                    <a:pt x="6081" y="4467"/>
                    <a:pt x="6113" y="4446"/>
                    <a:pt x="6113" y="4415"/>
                  </a:cubicBezTo>
                  <a:cubicBezTo>
                    <a:pt x="6144" y="4092"/>
                    <a:pt x="6196" y="3770"/>
                    <a:pt x="6196" y="3447"/>
                  </a:cubicBezTo>
                  <a:cubicBezTo>
                    <a:pt x="6217" y="3218"/>
                    <a:pt x="6227" y="2989"/>
                    <a:pt x="6248" y="2750"/>
                  </a:cubicBezTo>
                  <a:cubicBezTo>
                    <a:pt x="6259" y="2583"/>
                    <a:pt x="6269" y="2406"/>
                    <a:pt x="6238" y="2239"/>
                  </a:cubicBezTo>
                  <a:cubicBezTo>
                    <a:pt x="6248" y="2135"/>
                    <a:pt x="6259" y="2042"/>
                    <a:pt x="6269" y="1937"/>
                  </a:cubicBezTo>
                  <a:cubicBezTo>
                    <a:pt x="6280" y="1864"/>
                    <a:pt x="6269" y="1792"/>
                    <a:pt x="6227" y="1729"/>
                  </a:cubicBezTo>
                  <a:cubicBezTo>
                    <a:pt x="6217" y="1656"/>
                    <a:pt x="6176" y="1593"/>
                    <a:pt x="6102" y="1593"/>
                  </a:cubicBezTo>
                  <a:cubicBezTo>
                    <a:pt x="6080" y="1593"/>
                    <a:pt x="6056" y="1593"/>
                    <a:pt x="6033" y="1593"/>
                  </a:cubicBezTo>
                  <a:cubicBezTo>
                    <a:pt x="5960" y="1593"/>
                    <a:pt x="5885" y="1599"/>
                    <a:pt x="5821" y="1646"/>
                  </a:cubicBezTo>
                  <a:cubicBezTo>
                    <a:pt x="5738" y="1697"/>
                    <a:pt x="5665" y="1760"/>
                    <a:pt x="5655" y="1875"/>
                  </a:cubicBezTo>
                  <a:cubicBezTo>
                    <a:pt x="5644" y="1896"/>
                    <a:pt x="5634" y="1917"/>
                    <a:pt x="5613" y="1927"/>
                  </a:cubicBezTo>
                  <a:cubicBezTo>
                    <a:pt x="5613" y="1947"/>
                    <a:pt x="5602" y="1958"/>
                    <a:pt x="5592" y="1979"/>
                  </a:cubicBezTo>
                  <a:cubicBezTo>
                    <a:pt x="5477" y="2093"/>
                    <a:pt x="5353" y="2208"/>
                    <a:pt x="5269" y="2354"/>
                  </a:cubicBezTo>
                  <a:cubicBezTo>
                    <a:pt x="5213" y="2382"/>
                    <a:pt x="5190" y="2461"/>
                    <a:pt x="5110" y="2461"/>
                  </a:cubicBezTo>
                  <a:cubicBezTo>
                    <a:pt x="5101" y="2461"/>
                    <a:pt x="5092" y="2460"/>
                    <a:pt x="5082" y="2458"/>
                  </a:cubicBezTo>
                  <a:cubicBezTo>
                    <a:pt x="5051" y="2396"/>
                    <a:pt x="5093" y="2301"/>
                    <a:pt x="5040" y="2239"/>
                  </a:cubicBezTo>
                  <a:cubicBezTo>
                    <a:pt x="5019" y="2156"/>
                    <a:pt x="5009" y="2072"/>
                    <a:pt x="4989" y="1989"/>
                  </a:cubicBezTo>
                  <a:cubicBezTo>
                    <a:pt x="4989" y="1896"/>
                    <a:pt x="4989" y="1802"/>
                    <a:pt x="4978" y="1718"/>
                  </a:cubicBezTo>
                  <a:cubicBezTo>
                    <a:pt x="4947" y="1510"/>
                    <a:pt x="4884" y="1323"/>
                    <a:pt x="4769" y="1146"/>
                  </a:cubicBezTo>
                  <a:cubicBezTo>
                    <a:pt x="4697" y="1000"/>
                    <a:pt x="4635" y="855"/>
                    <a:pt x="4614" y="688"/>
                  </a:cubicBezTo>
                  <a:cubicBezTo>
                    <a:pt x="4614" y="635"/>
                    <a:pt x="4603" y="573"/>
                    <a:pt x="4561" y="531"/>
                  </a:cubicBezTo>
                  <a:cubicBezTo>
                    <a:pt x="4520" y="323"/>
                    <a:pt x="4447" y="126"/>
                    <a:pt x="4239" y="11"/>
                  </a:cubicBezTo>
                  <a:cubicBezTo>
                    <a:pt x="4197" y="11"/>
                    <a:pt x="4156" y="1"/>
                    <a:pt x="4114"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10" name="Google Shape;610;p19"/>
            <p:cNvPicPr preferRelativeResize="0"/>
            <p:nvPr/>
          </p:nvPicPr>
          <p:blipFill rotWithShape="1">
            <a:blip r:embed="rId5">
              <a:alphaModFix/>
            </a:blip>
            <a:srcRect/>
            <a:stretch/>
          </p:blipFill>
          <p:spPr>
            <a:xfrm>
              <a:off x="4889541" y="2401753"/>
              <a:ext cx="651937" cy="1730387"/>
            </a:xfrm>
            <a:prstGeom prst="rect">
              <a:avLst/>
            </a:prstGeom>
            <a:noFill/>
            <a:ln>
              <a:noFill/>
            </a:ln>
          </p:spPr>
        </p:pic>
      </p:grpSp>
      <p:sp>
        <p:nvSpPr>
          <p:cNvPr id="611" name="Google Shape;611;p19"/>
          <p:cNvSpPr/>
          <p:nvPr/>
        </p:nvSpPr>
        <p:spPr>
          <a:xfrm>
            <a:off x="363595" y="1161738"/>
            <a:ext cx="8443126" cy="2248524"/>
          </a:xfrm>
          <a:custGeom>
            <a:avLst/>
            <a:gdLst/>
            <a:ahLst/>
            <a:cxnLst/>
            <a:rect l="l" t="t" r="r" b="b"/>
            <a:pathLst>
              <a:path w="6185327" h="1809208" extrusionOk="0">
                <a:moveTo>
                  <a:pt x="0" y="0"/>
                </a:moveTo>
                <a:lnTo>
                  <a:pt x="6185327" y="0"/>
                </a:lnTo>
                <a:lnTo>
                  <a:pt x="6185327" y="1809209"/>
                </a:lnTo>
                <a:lnTo>
                  <a:pt x="0" y="1809209"/>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2" name="Google Shape;612;p19"/>
          <p:cNvSpPr txBox="1"/>
          <p:nvPr/>
        </p:nvSpPr>
        <p:spPr>
          <a:xfrm>
            <a:off x="486627" y="1720286"/>
            <a:ext cx="7930350" cy="13849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chemeClr val="dk1"/>
                </a:solidFill>
                <a:latin typeface="Arial"/>
                <a:ea typeface="Arial"/>
                <a:cs typeface="Arial"/>
                <a:sym typeface="Arial"/>
              </a:rPr>
              <a:t>  Theo em, làm thế nào để thể hiện được </a:t>
            </a:r>
            <a:br>
              <a:rPr lang="en-US" sz="2800" b="1" i="0" u="none" strike="noStrike" cap="none">
                <a:solidFill>
                  <a:schemeClr val="dk1"/>
                </a:solidFill>
                <a:latin typeface="Arial"/>
                <a:ea typeface="Arial"/>
                <a:cs typeface="Arial"/>
                <a:sym typeface="Arial"/>
              </a:rPr>
            </a:br>
            <a:r>
              <a:rPr lang="en-US" sz="2800" b="1" i="0" u="none" strike="noStrike" cap="none">
                <a:solidFill>
                  <a:schemeClr val="dk1"/>
                </a:solidFill>
                <a:latin typeface="Arial"/>
                <a:ea typeface="Arial"/>
                <a:cs typeface="Arial"/>
                <a:sym typeface="Arial"/>
              </a:rPr>
              <a:t>thái độ khách quan, công bằng </a:t>
            </a:r>
            <a:endParaRPr sz="28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US" sz="2800" b="1" i="0" u="none" strike="noStrike" cap="none">
                <a:solidFill>
                  <a:schemeClr val="dk1"/>
                </a:solidFill>
                <a:latin typeface="Arial"/>
                <a:ea typeface="Arial"/>
                <a:cs typeface="Arial"/>
                <a:sym typeface="Arial"/>
              </a:rPr>
              <a:t>trong cuộc sống hằng ngày?</a:t>
            </a:r>
            <a:endParaRPr sz="2800" b="1" i="0" u="none" strike="noStrike" cap="none">
              <a:solidFill>
                <a:schemeClr val="dk1"/>
              </a:solidFill>
              <a:latin typeface="Arial"/>
              <a:ea typeface="Arial"/>
              <a:cs typeface="Arial"/>
              <a:sym typeface="Arial"/>
            </a:endParaRPr>
          </a:p>
        </p:txBody>
      </p:sp>
    </p:spTree>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grpSp>
        <p:nvGrpSpPr>
          <p:cNvPr id="617" name="Google Shape;617;p20"/>
          <p:cNvGrpSpPr/>
          <p:nvPr/>
        </p:nvGrpSpPr>
        <p:grpSpPr>
          <a:xfrm rot="2573564">
            <a:off x="7648989" y="293137"/>
            <a:ext cx="265270" cy="563603"/>
            <a:chOff x="1607164" y="1784191"/>
            <a:chExt cx="382117" cy="811859"/>
          </a:xfrm>
        </p:grpSpPr>
        <p:sp>
          <p:nvSpPr>
            <p:cNvPr id="618" name="Google Shape;618;p20"/>
            <p:cNvSpPr/>
            <p:nvPr/>
          </p:nvSpPr>
          <p:spPr>
            <a:xfrm>
              <a:off x="1607164" y="1784191"/>
              <a:ext cx="382117" cy="811859"/>
            </a:xfrm>
            <a:custGeom>
              <a:avLst/>
              <a:gdLst/>
              <a:ahLst/>
              <a:cxnLst/>
              <a:rect l="l" t="t" r="r" b="b"/>
              <a:pathLst>
                <a:path w="6154" h="13075" extrusionOk="0">
                  <a:moveTo>
                    <a:pt x="4259" y="596"/>
                  </a:moveTo>
                  <a:lnTo>
                    <a:pt x="4259" y="607"/>
                  </a:lnTo>
                  <a:lnTo>
                    <a:pt x="4249" y="596"/>
                  </a:lnTo>
                  <a:close/>
                  <a:moveTo>
                    <a:pt x="1177" y="1211"/>
                  </a:moveTo>
                  <a:cubicBezTo>
                    <a:pt x="1177" y="1221"/>
                    <a:pt x="1187" y="1221"/>
                    <a:pt x="1187" y="1232"/>
                  </a:cubicBezTo>
                  <a:lnTo>
                    <a:pt x="1177" y="1232"/>
                  </a:lnTo>
                  <a:lnTo>
                    <a:pt x="1177" y="1211"/>
                  </a:lnTo>
                  <a:close/>
                  <a:moveTo>
                    <a:pt x="938" y="1617"/>
                  </a:moveTo>
                  <a:cubicBezTo>
                    <a:pt x="948" y="1628"/>
                    <a:pt x="948" y="1648"/>
                    <a:pt x="938" y="1658"/>
                  </a:cubicBezTo>
                  <a:lnTo>
                    <a:pt x="938" y="1617"/>
                  </a:lnTo>
                  <a:close/>
                  <a:moveTo>
                    <a:pt x="3582" y="1804"/>
                  </a:moveTo>
                  <a:cubicBezTo>
                    <a:pt x="3571" y="1804"/>
                    <a:pt x="3571" y="1804"/>
                    <a:pt x="3561" y="1815"/>
                  </a:cubicBezTo>
                  <a:cubicBezTo>
                    <a:pt x="3561" y="1804"/>
                    <a:pt x="3571" y="1804"/>
                    <a:pt x="3571" y="1804"/>
                  </a:cubicBezTo>
                  <a:close/>
                  <a:moveTo>
                    <a:pt x="667" y="2387"/>
                  </a:moveTo>
                  <a:cubicBezTo>
                    <a:pt x="677" y="2387"/>
                    <a:pt x="688" y="2398"/>
                    <a:pt x="698" y="2408"/>
                  </a:cubicBezTo>
                  <a:lnTo>
                    <a:pt x="667" y="2408"/>
                  </a:lnTo>
                  <a:lnTo>
                    <a:pt x="667" y="2387"/>
                  </a:lnTo>
                  <a:close/>
                  <a:moveTo>
                    <a:pt x="240" y="3283"/>
                  </a:moveTo>
                  <a:lnTo>
                    <a:pt x="250" y="3293"/>
                  </a:lnTo>
                  <a:lnTo>
                    <a:pt x="240" y="3293"/>
                  </a:lnTo>
                  <a:lnTo>
                    <a:pt x="240" y="3283"/>
                  </a:lnTo>
                  <a:close/>
                  <a:moveTo>
                    <a:pt x="2562" y="3606"/>
                  </a:moveTo>
                  <a:lnTo>
                    <a:pt x="2562" y="3616"/>
                  </a:lnTo>
                  <a:cubicBezTo>
                    <a:pt x="2551" y="3616"/>
                    <a:pt x="2551" y="3616"/>
                    <a:pt x="2551" y="3606"/>
                  </a:cubicBezTo>
                  <a:close/>
                  <a:moveTo>
                    <a:pt x="5311" y="3866"/>
                  </a:moveTo>
                  <a:cubicBezTo>
                    <a:pt x="5311" y="3866"/>
                    <a:pt x="5311" y="3877"/>
                    <a:pt x="5321" y="3877"/>
                  </a:cubicBezTo>
                  <a:lnTo>
                    <a:pt x="5311" y="3877"/>
                  </a:lnTo>
                  <a:lnTo>
                    <a:pt x="5311" y="3866"/>
                  </a:lnTo>
                  <a:close/>
                  <a:moveTo>
                    <a:pt x="3499" y="4636"/>
                  </a:moveTo>
                  <a:lnTo>
                    <a:pt x="3520" y="4657"/>
                  </a:lnTo>
                  <a:cubicBezTo>
                    <a:pt x="3509" y="4657"/>
                    <a:pt x="3499" y="4657"/>
                    <a:pt x="3488" y="4668"/>
                  </a:cubicBezTo>
                  <a:cubicBezTo>
                    <a:pt x="3488" y="4657"/>
                    <a:pt x="3499" y="4647"/>
                    <a:pt x="3499" y="4636"/>
                  </a:cubicBezTo>
                  <a:close/>
                  <a:moveTo>
                    <a:pt x="3192" y="1"/>
                  </a:moveTo>
                  <a:cubicBezTo>
                    <a:pt x="3041" y="1"/>
                    <a:pt x="2900" y="79"/>
                    <a:pt x="2759" y="128"/>
                  </a:cubicBezTo>
                  <a:cubicBezTo>
                    <a:pt x="2666" y="232"/>
                    <a:pt x="2530" y="253"/>
                    <a:pt x="2405" y="295"/>
                  </a:cubicBezTo>
                  <a:cubicBezTo>
                    <a:pt x="2364" y="289"/>
                    <a:pt x="2322" y="289"/>
                    <a:pt x="2279" y="289"/>
                  </a:cubicBezTo>
                  <a:cubicBezTo>
                    <a:pt x="2236" y="289"/>
                    <a:pt x="2192" y="289"/>
                    <a:pt x="2145" y="284"/>
                  </a:cubicBezTo>
                  <a:cubicBezTo>
                    <a:pt x="2132" y="283"/>
                    <a:pt x="2118" y="282"/>
                    <a:pt x="2105" y="282"/>
                  </a:cubicBezTo>
                  <a:cubicBezTo>
                    <a:pt x="1983" y="282"/>
                    <a:pt x="1862" y="322"/>
                    <a:pt x="1750" y="378"/>
                  </a:cubicBezTo>
                  <a:cubicBezTo>
                    <a:pt x="1625" y="451"/>
                    <a:pt x="1489" y="534"/>
                    <a:pt x="1385" y="638"/>
                  </a:cubicBezTo>
                  <a:cubicBezTo>
                    <a:pt x="1375" y="638"/>
                    <a:pt x="1364" y="649"/>
                    <a:pt x="1364" y="659"/>
                  </a:cubicBezTo>
                  <a:lnTo>
                    <a:pt x="1354" y="659"/>
                  </a:lnTo>
                  <a:cubicBezTo>
                    <a:pt x="1322" y="670"/>
                    <a:pt x="1312" y="680"/>
                    <a:pt x="1312" y="711"/>
                  </a:cubicBezTo>
                  <a:cubicBezTo>
                    <a:pt x="1292" y="774"/>
                    <a:pt x="1260" y="805"/>
                    <a:pt x="1187" y="805"/>
                  </a:cubicBezTo>
                  <a:cubicBezTo>
                    <a:pt x="1156" y="805"/>
                    <a:pt x="1125" y="815"/>
                    <a:pt x="1093" y="815"/>
                  </a:cubicBezTo>
                  <a:cubicBezTo>
                    <a:pt x="1010" y="815"/>
                    <a:pt x="938" y="805"/>
                    <a:pt x="854" y="805"/>
                  </a:cubicBezTo>
                  <a:cubicBezTo>
                    <a:pt x="792" y="805"/>
                    <a:pt x="739" y="825"/>
                    <a:pt x="709" y="878"/>
                  </a:cubicBezTo>
                  <a:cubicBezTo>
                    <a:pt x="688" y="920"/>
                    <a:pt x="656" y="961"/>
                    <a:pt x="625" y="982"/>
                  </a:cubicBezTo>
                  <a:cubicBezTo>
                    <a:pt x="489" y="1065"/>
                    <a:pt x="385" y="1169"/>
                    <a:pt x="365" y="1336"/>
                  </a:cubicBezTo>
                  <a:cubicBezTo>
                    <a:pt x="355" y="1378"/>
                    <a:pt x="313" y="1408"/>
                    <a:pt x="292" y="1440"/>
                  </a:cubicBezTo>
                  <a:cubicBezTo>
                    <a:pt x="188" y="1607"/>
                    <a:pt x="156" y="1773"/>
                    <a:pt x="230" y="1950"/>
                  </a:cubicBezTo>
                  <a:cubicBezTo>
                    <a:pt x="240" y="1992"/>
                    <a:pt x="240" y="2033"/>
                    <a:pt x="250" y="2086"/>
                  </a:cubicBezTo>
                  <a:cubicBezTo>
                    <a:pt x="230" y="2179"/>
                    <a:pt x="167" y="2252"/>
                    <a:pt x="125" y="2336"/>
                  </a:cubicBezTo>
                  <a:cubicBezTo>
                    <a:pt x="63" y="2419"/>
                    <a:pt x="1" y="2491"/>
                    <a:pt x="42" y="2606"/>
                  </a:cubicBezTo>
                  <a:cubicBezTo>
                    <a:pt x="42" y="2731"/>
                    <a:pt x="31" y="2845"/>
                    <a:pt x="31" y="2970"/>
                  </a:cubicBezTo>
                  <a:lnTo>
                    <a:pt x="31" y="3627"/>
                  </a:lnTo>
                  <a:cubicBezTo>
                    <a:pt x="31" y="3657"/>
                    <a:pt x="63" y="3689"/>
                    <a:pt x="73" y="3720"/>
                  </a:cubicBezTo>
                  <a:cubicBezTo>
                    <a:pt x="84" y="3762"/>
                    <a:pt x="84" y="3814"/>
                    <a:pt x="84" y="3866"/>
                  </a:cubicBezTo>
                  <a:cubicBezTo>
                    <a:pt x="135" y="4001"/>
                    <a:pt x="156" y="4157"/>
                    <a:pt x="292" y="4241"/>
                  </a:cubicBezTo>
                  <a:cubicBezTo>
                    <a:pt x="334" y="4314"/>
                    <a:pt x="365" y="4397"/>
                    <a:pt x="417" y="4470"/>
                  </a:cubicBezTo>
                  <a:cubicBezTo>
                    <a:pt x="469" y="4553"/>
                    <a:pt x="531" y="4636"/>
                    <a:pt x="625" y="4647"/>
                  </a:cubicBezTo>
                  <a:cubicBezTo>
                    <a:pt x="719" y="4657"/>
                    <a:pt x="739" y="4689"/>
                    <a:pt x="750" y="4772"/>
                  </a:cubicBezTo>
                  <a:cubicBezTo>
                    <a:pt x="771" y="4865"/>
                    <a:pt x="823" y="4949"/>
                    <a:pt x="864" y="5032"/>
                  </a:cubicBezTo>
                  <a:cubicBezTo>
                    <a:pt x="938" y="5209"/>
                    <a:pt x="1083" y="5313"/>
                    <a:pt x="1250" y="5407"/>
                  </a:cubicBezTo>
                  <a:cubicBezTo>
                    <a:pt x="1281" y="5438"/>
                    <a:pt x="1322" y="5438"/>
                    <a:pt x="1364" y="5459"/>
                  </a:cubicBezTo>
                  <a:cubicBezTo>
                    <a:pt x="1376" y="5463"/>
                    <a:pt x="1387" y="5465"/>
                    <a:pt x="1399" y="5465"/>
                  </a:cubicBezTo>
                  <a:cubicBezTo>
                    <a:pt x="1460" y="5465"/>
                    <a:pt x="1521" y="5419"/>
                    <a:pt x="1578" y="5419"/>
                  </a:cubicBezTo>
                  <a:cubicBezTo>
                    <a:pt x="1597" y="5419"/>
                    <a:pt x="1616" y="5424"/>
                    <a:pt x="1635" y="5438"/>
                  </a:cubicBezTo>
                  <a:cubicBezTo>
                    <a:pt x="1708" y="5490"/>
                    <a:pt x="1801" y="5511"/>
                    <a:pt x="1885" y="5542"/>
                  </a:cubicBezTo>
                  <a:cubicBezTo>
                    <a:pt x="1916" y="5552"/>
                    <a:pt x="1958" y="5552"/>
                    <a:pt x="1989" y="5552"/>
                  </a:cubicBezTo>
                  <a:cubicBezTo>
                    <a:pt x="2021" y="5577"/>
                    <a:pt x="2060" y="5601"/>
                    <a:pt x="2099" y="5601"/>
                  </a:cubicBezTo>
                  <a:cubicBezTo>
                    <a:pt x="2111" y="5601"/>
                    <a:pt x="2123" y="5599"/>
                    <a:pt x="2135" y="5594"/>
                  </a:cubicBezTo>
                  <a:cubicBezTo>
                    <a:pt x="2155" y="5605"/>
                    <a:pt x="2176" y="5615"/>
                    <a:pt x="2187" y="5615"/>
                  </a:cubicBezTo>
                  <a:cubicBezTo>
                    <a:pt x="2208" y="5636"/>
                    <a:pt x="2218" y="5657"/>
                    <a:pt x="2239" y="5677"/>
                  </a:cubicBezTo>
                  <a:cubicBezTo>
                    <a:pt x="2250" y="5844"/>
                    <a:pt x="2354" y="5906"/>
                    <a:pt x="2509" y="5938"/>
                  </a:cubicBezTo>
                  <a:cubicBezTo>
                    <a:pt x="2562" y="6001"/>
                    <a:pt x="2634" y="6052"/>
                    <a:pt x="2718" y="6094"/>
                  </a:cubicBezTo>
                  <a:cubicBezTo>
                    <a:pt x="2749" y="6146"/>
                    <a:pt x="2780" y="6198"/>
                    <a:pt x="2822" y="6250"/>
                  </a:cubicBezTo>
                  <a:lnTo>
                    <a:pt x="2822" y="6490"/>
                  </a:lnTo>
                  <a:cubicBezTo>
                    <a:pt x="2833" y="6813"/>
                    <a:pt x="2801" y="7135"/>
                    <a:pt x="2843" y="7458"/>
                  </a:cubicBezTo>
                  <a:cubicBezTo>
                    <a:pt x="2822" y="7562"/>
                    <a:pt x="2791" y="7656"/>
                    <a:pt x="2895" y="7739"/>
                  </a:cubicBezTo>
                  <a:cubicBezTo>
                    <a:pt x="2947" y="7781"/>
                    <a:pt x="2947" y="7854"/>
                    <a:pt x="2947" y="7916"/>
                  </a:cubicBezTo>
                  <a:cubicBezTo>
                    <a:pt x="2916" y="8208"/>
                    <a:pt x="2968" y="8489"/>
                    <a:pt x="2988" y="8780"/>
                  </a:cubicBezTo>
                  <a:lnTo>
                    <a:pt x="2988" y="8833"/>
                  </a:lnTo>
                  <a:cubicBezTo>
                    <a:pt x="2978" y="8843"/>
                    <a:pt x="2978" y="8863"/>
                    <a:pt x="2978" y="8874"/>
                  </a:cubicBezTo>
                  <a:cubicBezTo>
                    <a:pt x="2958" y="8884"/>
                    <a:pt x="2926" y="8884"/>
                    <a:pt x="2905" y="8895"/>
                  </a:cubicBezTo>
                  <a:cubicBezTo>
                    <a:pt x="2791" y="8916"/>
                    <a:pt x="2770" y="8937"/>
                    <a:pt x="2780" y="9020"/>
                  </a:cubicBezTo>
                  <a:cubicBezTo>
                    <a:pt x="2822" y="9207"/>
                    <a:pt x="2791" y="9405"/>
                    <a:pt x="2833" y="9592"/>
                  </a:cubicBezTo>
                  <a:cubicBezTo>
                    <a:pt x="2874" y="9811"/>
                    <a:pt x="2874" y="10040"/>
                    <a:pt x="2926" y="10249"/>
                  </a:cubicBezTo>
                  <a:cubicBezTo>
                    <a:pt x="2874" y="10311"/>
                    <a:pt x="2884" y="10384"/>
                    <a:pt x="2884" y="10446"/>
                  </a:cubicBezTo>
                  <a:lnTo>
                    <a:pt x="2884" y="10790"/>
                  </a:lnTo>
                  <a:cubicBezTo>
                    <a:pt x="2884" y="10998"/>
                    <a:pt x="2884" y="11196"/>
                    <a:pt x="2791" y="11394"/>
                  </a:cubicBezTo>
                  <a:cubicBezTo>
                    <a:pt x="2718" y="11561"/>
                    <a:pt x="2822" y="11769"/>
                    <a:pt x="2780" y="11956"/>
                  </a:cubicBezTo>
                  <a:cubicBezTo>
                    <a:pt x="2780" y="11998"/>
                    <a:pt x="2791" y="12029"/>
                    <a:pt x="2822" y="12050"/>
                  </a:cubicBezTo>
                  <a:cubicBezTo>
                    <a:pt x="2812" y="12206"/>
                    <a:pt x="2822" y="12373"/>
                    <a:pt x="2801" y="12519"/>
                  </a:cubicBezTo>
                  <a:cubicBezTo>
                    <a:pt x="2759" y="12737"/>
                    <a:pt x="2833" y="12883"/>
                    <a:pt x="2988" y="13028"/>
                  </a:cubicBezTo>
                  <a:cubicBezTo>
                    <a:pt x="3023" y="13063"/>
                    <a:pt x="3052" y="13074"/>
                    <a:pt x="3080" y="13074"/>
                  </a:cubicBezTo>
                  <a:cubicBezTo>
                    <a:pt x="3118" y="13074"/>
                    <a:pt x="3154" y="13051"/>
                    <a:pt x="3197" y="13039"/>
                  </a:cubicBezTo>
                  <a:cubicBezTo>
                    <a:pt x="3270" y="13028"/>
                    <a:pt x="3291" y="12977"/>
                    <a:pt x="3291" y="12903"/>
                  </a:cubicBezTo>
                  <a:cubicBezTo>
                    <a:pt x="3280" y="12706"/>
                    <a:pt x="3270" y="12508"/>
                    <a:pt x="3301" y="12310"/>
                  </a:cubicBezTo>
                  <a:cubicBezTo>
                    <a:pt x="3312" y="12299"/>
                    <a:pt x="3332" y="12289"/>
                    <a:pt x="3332" y="12279"/>
                  </a:cubicBezTo>
                  <a:cubicBezTo>
                    <a:pt x="3342" y="12040"/>
                    <a:pt x="3384" y="11810"/>
                    <a:pt x="3374" y="11571"/>
                  </a:cubicBezTo>
                  <a:cubicBezTo>
                    <a:pt x="3353" y="11237"/>
                    <a:pt x="3353" y="10904"/>
                    <a:pt x="3353" y="10571"/>
                  </a:cubicBezTo>
                  <a:cubicBezTo>
                    <a:pt x="3363" y="10529"/>
                    <a:pt x="3395" y="10488"/>
                    <a:pt x="3395" y="10446"/>
                  </a:cubicBezTo>
                  <a:cubicBezTo>
                    <a:pt x="3395" y="10186"/>
                    <a:pt x="3405" y="9916"/>
                    <a:pt x="3342" y="9655"/>
                  </a:cubicBezTo>
                  <a:cubicBezTo>
                    <a:pt x="3301" y="9530"/>
                    <a:pt x="3291" y="9416"/>
                    <a:pt x="3363" y="9301"/>
                  </a:cubicBezTo>
                  <a:cubicBezTo>
                    <a:pt x="3374" y="9270"/>
                    <a:pt x="3395" y="9228"/>
                    <a:pt x="3384" y="9197"/>
                  </a:cubicBezTo>
                  <a:cubicBezTo>
                    <a:pt x="3342" y="9062"/>
                    <a:pt x="3384" y="8916"/>
                    <a:pt x="3353" y="8780"/>
                  </a:cubicBezTo>
                  <a:cubicBezTo>
                    <a:pt x="3249" y="8322"/>
                    <a:pt x="3353" y="8270"/>
                    <a:pt x="3353" y="7896"/>
                  </a:cubicBezTo>
                  <a:cubicBezTo>
                    <a:pt x="3353" y="7854"/>
                    <a:pt x="3363" y="7812"/>
                    <a:pt x="3353" y="7791"/>
                  </a:cubicBezTo>
                  <a:cubicBezTo>
                    <a:pt x="3312" y="7667"/>
                    <a:pt x="3363" y="7542"/>
                    <a:pt x="3353" y="7427"/>
                  </a:cubicBezTo>
                  <a:cubicBezTo>
                    <a:pt x="3353" y="7343"/>
                    <a:pt x="3384" y="7250"/>
                    <a:pt x="3312" y="7177"/>
                  </a:cubicBezTo>
                  <a:cubicBezTo>
                    <a:pt x="3342" y="7063"/>
                    <a:pt x="3322" y="6938"/>
                    <a:pt x="3301" y="6823"/>
                  </a:cubicBezTo>
                  <a:lnTo>
                    <a:pt x="3301" y="6136"/>
                  </a:lnTo>
                  <a:cubicBezTo>
                    <a:pt x="3301" y="6126"/>
                    <a:pt x="3301" y="6105"/>
                    <a:pt x="3312" y="6094"/>
                  </a:cubicBezTo>
                  <a:cubicBezTo>
                    <a:pt x="3374" y="6011"/>
                    <a:pt x="3478" y="5959"/>
                    <a:pt x="3467" y="5823"/>
                  </a:cubicBezTo>
                  <a:cubicBezTo>
                    <a:pt x="3499" y="5823"/>
                    <a:pt x="3530" y="5823"/>
                    <a:pt x="3561" y="5813"/>
                  </a:cubicBezTo>
                  <a:cubicBezTo>
                    <a:pt x="3738" y="5813"/>
                    <a:pt x="3738" y="5813"/>
                    <a:pt x="3780" y="5667"/>
                  </a:cubicBezTo>
                  <a:cubicBezTo>
                    <a:pt x="3905" y="5619"/>
                    <a:pt x="4030" y="5562"/>
                    <a:pt x="4171" y="5562"/>
                  </a:cubicBezTo>
                  <a:cubicBezTo>
                    <a:pt x="4183" y="5562"/>
                    <a:pt x="4195" y="5562"/>
                    <a:pt x="4207" y="5563"/>
                  </a:cubicBezTo>
                  <a:cubicBezTo>
                    <a:pt x="4259" y="5563"/>
                    <a:pt x="4300" y="5532"/>
                    <a:pt x="4342" y="5501"/>
                  </a:cubicBezTo>
                  <a:cubicBezTo>
                    <a:pt x="4446" y="5428"/>
                    <a:pt x="4550" y="5355"/>
                    <a:pt x="4665" y="5344"/>
                  </a:cubicBezTo>
                  <a:cubicBezTo>
                    <a:pt x="4779" y="5344"/>
                    <a:pt x="4832" y="5272"/>
                    <a:pt x="4894" y="5198"/>
                  </a:cubicBezTo>
                  <a:cubicBezTo>
                    <a:pt x="4967" y="5178"/>
                    <a:pt x="5050" y="5157"/>
                    <a:pt x="5102" y="5084"/>
                  </a:cubicBezTo>
                  <a:cubicBezTo>
                    <a:pt x="5165" y="4980"/>
                    <a:pt x="5269" y="4918"/>
                    <a:pt x="5373" y="4844"/>
                  </a:cubicBezTo>
                  <a:cubicBezTo>
                    <a:pt x="5425" y="4814"/>
                    <a:pt x="5466" y="4772"/>
                    <a:pt x="5487" y="4709"/>
                  </a:cubicBezTo>
                  <a:cubicBezTo>
                    <a:pt x="5508" y="4595"/>
                    <a:pt x="5591" y="4511"/>
                    <a:pt x="5633" y="4407"/>
                  </a:cubicBezTo>
                  <a:cubicBezTo>
                    <a:pt x="5737" y="4282"/>
                    <a:pt x="5769" y="4116"/>
                    <a:pt x="5831" y="3970"/>
                  </a:cubicBezTo>
                  <a:cubicBezTo>
                    <a:pt x="5862" y="3877"/>
                    <a:pt x="5894" y="3793"/>
                    <a:pt x="5956" y="3710"/>
                  </a:cubicBezTo>
                  <a:cubicBezTo>
                    <a:pt x="6060" y="3595"/>
                    <a:pt x="6049" y="3428"/>
                    <a:pt x="6091" y="3293"/>
                  </a:cubicBezTo>
                  <a:lnTo>
                    <a:pt x="6091" y="3179"/>
                  </a:lnTo>
                  <a:cubicBezTo>
                    <a:pt x="6102" y="3148"/>
                    <a:pt x="6102" y="3116"/>
                    <a:pt x="6102" y="3085"/>
                  </a:cubicBezTo>
                  <a:cubicBezTo>
                    <a:pt x="6154" y="3002"/>
                    <a:pt x="6154" y="2991"/>
                    <a:pt x="6091" y="2929"/>
                  </a:cubicBezTo>
                  <a:cubicBezTo>
                    <a:pt x="6070" y="2815"/>
                    <a:pt x="6070" y="2700"/>
                    <a:pt x="6091" y="2585"/>
                  </a:cubicBezTo>
                  <a:cubicBezTo>
                    <a:pt x="6102" y="2533"/>
                    <a:pt x="6102" y="2481"/>
                    <a:pt x="6049" y="2440"/>
                  </a:cubicBezTo>
                  <a:lnTo>
                    <a:pt x="6049" y="2387"/>
                  </a:lnTo>
                  <a:cubicBezTo>
                    <a:pt x="6039" y="2241"/>
                    <a:pt x="6070" y="2086"/>
                    <a:pt x="5915" y="1992"/>
                  </a:cubicBezTo>
                  <a:cubicBezTo>
                    <a:pt x="5904" y="1982"/>
                    <a:pt x="5894" y="1940"/>
                    <a:pt x="5894" y="1919"/>
                  </a:cubicBezTo>
                  <a:cubicBezTo>
                    <a:pt x="5883" y="1846"/>
                    <a:pt x="5852" y="1783"/>
                    <a:pt x="5810" y="1732"/>
                  </a:cubicBezTo>
                  <a:cubicBezTo>
                    <a:pt x="5737" y="1628"/>
                    <a:pt x="5706" y="1513"/>
                    <a:pt x="5675" y="1388"/>
                  </a:cubicBezTo>
                  <a:cubicBezTo>
                    <a:pt x="5654" y="1367"/>
                    <a:pt x="5633" y="1357"/>
                    <a:pt x="5633" y="1325"/>
                  </a:cubicBezTo>
                  <a:cubicBezTo>
                    <a:pt x="5633" y="1315"/>
                    <a:pt x="5623" y="1294"/>
                    <a:pt x="5623" y="1284"/>
                  </a:cubicBezTo>
                  <a:cubicBezTo>
                    <a:pt x="5561" y="1075"/>
                    <a:pt x="5436" y="920"/>
                    <a:pt x="5290" y="763"/>
                  </a:cubicBezTo>
                  <a:cubicBezTo>
                    <a:pt x="5102" y="534"/>
                    <a:pt x="4811" y="451"/>
                    <a:pt x="4603" y="253"/>
                  </a:cubicBezTo>
                  <a:cubicBezTo>
                    <a:pt x="4592" y="242"/>
                    <a:pt x="4582" y="242"/>
                    <a:pt x="4582" y="242"/>
                  </a:cubicBezTo>
                  <a:cubicBezTo>
                    <a:pt x="4393" y="164"/>
                    <a:pt x="4198" y="127"/>
                    <a:pt x="4002" y="127"/>
                  </a:cubicBezTo>
                  <a:cubicBezTo>
                    <a:pt x="3938" y="127"/>
                    <a:pt x="3875" y="131"/>
                    <a:pt x="3811" y="138"/>
                  </a:cubicBezTo>
                  <a:cubicBezTo>
                    <a:pt x="3800" y="138"/>
                    <a:pt x="3780" y="159"/>
                    <a:pt x="3770" y="170"/>
                  </a:cubicBezTo>
                  <a:cubicBezTo>
                    <a:pt x="3759" y="170"/>
                    <a:pt x="3738" y="170"/>
                    <a:pt x="3728" y="180"/>
                  </a:cubicBezTo>
                  <a:lnTo>
                    <a:pt x="3728" y="170"/>
                  </a:lnTo>
                  <a:cubicBezTo>
                    <a:pt x="3707" y="159"/>
                    <a:pt x="3686" y="149"/>
                    <a:pt x="3666" y="128"/>
                  </a:cubicBezTo>
                  <a:lnTo>
                    <a:pt x="3613" y="128"/>
                  </a:lnTo>
                  <a:cubicBezTo>
                    <a:pt x="3561" y="87"/>
                    <a:pt x="3488" y="66"/>
                    <a:pt x="3416" y="66"/>
                  </a:cubicBezTo>
                  <a:cubicBezTo>
                    <a:pt x="3338" y="19"/>
                    <a:pt x="3264" y="1"/>
                    <a:pt x="3192"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19" name="Google Shape;619;p20"/>
            <p:cNvPicPr preferRelativeResize="0"/>
            <p:nvPr/>
          </p:nvPicPr>
          <p:blipFill rotWithShape="1">
            <a:blip r:embed="rId3">
              <a:alphaModFix/>
            </a:blip>
            <a:srcRect/>
            <a:stretch/>
          </p:blipFill>
          <p:spPr>
            <a:xfrm>
              <a:off x="1612090" y="1790598"/>
              <a:ext cx="372246" cy="794178"/>
            </a:xfrm>
            <a:prstGeom prst="rect">
              <a:avLst/>
            </a:prstGeom>
            <a:noFill/>
            <a:ln>
              <a:noFill/>
            </a:ln>
          </p:spPr>
        </p:pic>
      </p:grpSp>
      <p:grpSp>
        <p:nvGrpSpPr>
          <p:cNvPr id="620" name="Google Shape;620;p20"/>
          <p:cNvGrpSpPr/>
          <p:nvPr/>
        </p:nvGrpSpPr>
        <p:grpSpPr>
          <a:xfrm>
            <a:off x="7282216" y="3505132"/>
            <a:ext cx="499410" cy="539089"/>
            <a:chOff x="-631075" y="2392173"/>
            <a:chExt cx="735725" cy="794180"/>
          </a:xfrm>
        </p:grpSpPr>
        <p:sp>
          <p:nvSpPr>
            <p:cNvPr id="621" name="Google Shape;621;p20"/>
            <p:cNvSpPr/>
            <p:nvPr/>
          </p:nvSpPr>
          <p:spPr>
            <a:xfrm>
              <a:off x="-631075" y="2393149"/>
              <a:ext cx="735723" cy="792227"/>
            </a:xfrm>
            <a:custGeom>
              <a:avLst/>
              <a:gdLst/>
              <a:ahLst/>
              <a:cxnLst/>
              <a:rect l="l" t="t" r="r" b="b"/>
              <a:pathLst>
                <a:path w="10143" h="10922" extrusionOk="0">
                  <a:moveTo>
                    <a:pt x="7331" y="977"/>
                  </a:moveTo>
                  <a:cubicBezTo>
                    <a:pt x="7331" y="987"/>
                    <a:pt x="7321" y="998"/>
                    <a:pt x="7310" y="1008"/>
                  </a:cubicBezTo>
                  <a:cubicBezTo>
                    <a:pt x="7310" y="998"/>
                    <a:pt x="7310" y="998"/>
                    <a:pt x="7300" y="987"/>
                  </a:cubicBezTo>
                  <a:cubicBezTo>
                    <a:pt x="7310" y="987"/>
                    <a:pt x="7321" y="987"/>
                    <a:pt x="7331" y="977"/>
                  </a:cubicBezTo>
                  <a:close/>
                  <a:moveTo>
                    <a:pt x="5290" y="1872"/>
                  </a:moveTo>
                  <a:cubicBezTo>
                    <a:pt x="5269" y="1893"/>
                    <a:pt x="5249" y="1903"/>
                    <a:pt x="5239" y="1914"/>
                  </a:cubicBezTo>
                  <a:cubicBezTo>
                    <a:pt x="5239" y="1903"/>
                    <a:pt x="5249" y="1882"/>
                    <a:pt x="5269" y="1882"/>
                  </a:cubicBezTo>
                  <a:cubicBezTo>
                    <a:pt x="5280" y="1872"/>
                    <a:pt x="5280" y="1872"/>
                    <a:pt x="5290" y="1872"/>
                  </a:cubicBezTo>
                  <a:close/>
                  <a:moveTo>
                    <a:pt x="7175" y="2081"/>
                  </a:moveTo>
                  <a:cubicBezTo>
                    <a:pt x="7206" y="2091"/>
                    <a:pt x="7217" y="2091"/>
                    <a:pt x="7227" y="2101"/>
                  </a:cubicBezTo>
                  <a:cubicBezTo>
                    <a:pt x="7206" y="2091"/>
                    <a:pt x="7196" y="2091"/>
                    <a:pt x="7175" y="2091"/>
                  </a:cubicBezTo>
                  <a:lnTo>
                    <a:pt x="7175" y="2081"/>
                  </a:lnTo>
                  <a:close/>
                  <a:moveTo>
                    <a:pt x="4790" y="2216"/>
                  </a:moveTo>
                  <a:cubicBezTo>
                    <a:pt x="4790" y="2216"/>
                    <a:pt x="4790" y="2226"/>
                    <a:pt x="4801" y="2226"/>
                  </a:cubicBezTo>
                  <a:cubicBezTo>
                    <a:pt x="4790" y="2226"/>
                    <a:pt x="4790" y="2226"/>
                    <a:pt x="4780" y="2236"/>
                  </a:cubicBezTo>
                  <a:cubicBezTo>
                    <a:pt x="4780" y="2226"/>
                    <a:pt x="4790" y="2226"/>
                    <a:pt x="4790" y="2226"/>
                  </a:cubicBezTo>
                  <a:lnTo>
                    <a:pt x="4790" y="2216"/>
                  </a:lnTo>
                  <a:close/>
                  <a:moveTo>
                    <a:pt x="1907" y="2278"/>
                  </a:moveTo>
                  <a:cubicBezTo>
                    <a:pt x="1896" y="2278"/>
                    <a:pt x="1896" y="2278"/>
                    <a:pt x="1896" y="2289"/>
                  </a:cubicBezTo>
                  <a:lnTo>
                    <a:pt x="1896" y="2278"/>
                  </a:lnTo>
                  <a:close/>
                  <a:moveTo>
                    <a:pt x="4624" y="2268"/>
                  </a:moveTo>
                  <a:lnTo>
                    <a:pt x="4624" y="2278"/>
                  </a:lnTo>
                  <a:lnTo>
                    <a:pt x="4614" y="2278"/>
                  </a:lnTo>
                  <a:cubicBezTo>
                    <a:pt x="4614" y="2289"/>
                    <a:pt x="4614" y="2289"/>
                    <a:pt x="4624" y="2289"/>
                  </a:cubicBezTo>
                  <a:lnTo>
                    <a:pt x="4624" y="2299"/>
                  </a:lnTo>
                  <a:cubicBezTo>
                    <a:pt x="4614" y="2289"/>
                    <a:pt x="4614" y="2289"/>
                    <a:pt x="4603" y="2289"/>
                  </a:cubicBezTo>
                  <a:lnTo>
                    <a:pt x="4614" y="2278"/>
                  </a:lnTo>
                  <a:cubicBezTo>
                    <a:pt x="4614" y="2268"/>
                    <a:pt x="4624" y="2268"/>
                    <a:pt x="4624" y="2268"/>
                  </a:cubicBezTo>
                  <a:close/>
                  <a:moveTo>
                    <a:pt x="3749" y="2653"/>
                  </a:moveTo>
                  <a:lnTo>
                    <a:pt x="3749" y="2653"/>
                  </a:lnTo>
                  <a:cubicBezTo>
                    <a:pt x="3760" y="2664"/>
                    <a:pt x="3770" y="2685"/>
                    <a:pt x="3781" y="2694"/>
                  </a:cubicBezTo>
                  <a:cubicBezTo>
                    <a:pt x="3770" y="2685"/>
                    <a:pt x="3749" y="2674"/>
                    <a:pt x="3749" y="2653"/>
                  </a:cubicBezTo>
                  <a:close/>
                  <a:moveTo>
                    <a:pt x="1354" y="2757"/>
                  </a:moveTo>
                  <a:cubicBezTo>
                    <a:pt x="1354" y="2757"/>
                    <a:pt x="1365" y="2757"/>
                    <a:pt x="1365" y="2768"/>
                  </a:cubicBezTo>
                  <a:lnTo>
                    <a:pt x="1354" y="2768"/>
                  </a:lnTo>
                  <a:lnTo>
                    <a:pt x="1354" y="2757"/>
                  </a:lnTo>
                  <a:close/>
                  <a:moveTo>
                    <a:pt x="4239" y="3372"/>
                  </a:moveTo>
                  <a:lnTo>
                    <a:pt x="4239" y="3382"/>
                  </a:lnTo>
                  <a:lnTo>
                    <a:pt x="4228" y="3372"/>
                  </a:lnTo>
                  <a:close/>
                  <a:moveTo>
                    <a:pt x="8591" y="3986"/>
                  </a:moveTo>
                  <a:cubicBezTo>
                    <a:pt x="8591" y="3986"/>
                    <a:pt x="8591" y="3996"/>
                    <a:pt x="8601" y="3996"/>
                  </a:cubicBezTo>
                  <a:lnTo>
                    <a:pt x="8591" y="3996"/>
                  </a:lnTo>
                  <a:lnTo>
                    <a:pt x="8591" y="3986"/>
                  </a:lnTo>
                  <a:close/>
                  <a:moveTo>
                    <a:pt x="4984" y="4279"/>
                  </a:moveTo>
                  <a:lnTo>
                    <a:pt x="4984" y="4279"/>
                  </a:lnTo>
                  <a:cubicBezTo>
                    <a:pt x="4988" y="4279"/>
                    <a:pt x="4992" y="4284"/>
                    <a:pt x="4989" y="4298"/>
                  </a:cubicBezTo>
                  <a:cubicBezTo>
                    <a:pt x="4961" y="4298"/>
                    <a:pt x="4975" y="4279"/>
                    <a:pt x="4984" y="4279"/>
                  </a:cubicBezTo>
                  <a:close/>
                  <a:moveTo>
                    <a:pt x="5155" y="4538"/>
                  </a:moveTo>
                  <a:lnTo>
                    <a:pt x="5155" y="4548"/>
                  </a:lnTo>
                  <a:lnTo>
                    <a:pt x="5134" y="4548"/>
                  </a:lnTo>
                  <a:cubicBezTo>
                    <a:pt x="5144" y="4548"/>
                    <a:pt x="5144" y="4538"/>
                    <a:pt x="5155" y="4538"/>
                  </a:cubicBezTo>
                  <a:close/>
                  <a:moveTo>
                    <a:pt x="4614" y="4902"/>
                  </a:moveTo>
                  <a:cubicBezTo>
                    <a:pt x="4614" y="4913"/>
                    <a:pt x="4614" y="4913"/>
                    <a:pt x="4603" y="4913"/>
                  </a:cubicBezTo>
                  <a:lnTo>
                    <a:pt x="4614" y="4902"/>
                  </a:lnTo>
                  <a:close/>
                  <a:moveTo>
                    <a:pt x="9341" y="4996"/>
                  </a:moveTo>
                  <a:lnTo>
                    <a:pt x="9341" y="5006"/>
                  </a:lnTo>
                  <a:lnTo>
                    <a:pt x="9330" y="5006"/>
                  </a:lnTo>
                  <a:lnTo>
                    <a:pt x="9341" y="4996"/>
                  </a:lnTo>
                  <a:close/>
                  <a:moveTo>
                    <a:pt x="4489" y="5475"/>
                  </a:moveTo>
                  <a:cubicBezTo>
                    <a:pt x="4489" y="5475"/>
                    <a:pt x="4478" y="5475"/>
                    <a:pt x="4478" y="5485"/>
                  </a:cubicBezTo>
                  <a:lnTo>
                    <a:pt x="4478" y="5475"/>
                  </a:lnTo>
                  <a:close/>
                  <a:moveTo>
                    <a:pt x="1719" y="5517"/>
                  </a:moveTo>
                  <a:cubicBezTo>
                    <a:pt x="1719" y="5517"/>
                    <a:pt x="1719" y="5527"/>
                    <a:pt x="1729" y="5527"/>
                  </a:cubicBezTo>
                  <a:lnTo>
                    <a:pt x="1708" y="5527"/>
                  </a:lnTo>
                  <a:cubicBezTo>
                    <a:pt x="1719" y="5527"/>
                    <a:pt x="1719" y="5517"/>
                    <a:pt x="1719" y="5517"/>
                  </a:cubicBezTo>
                  <a:close/>
                  <a:moveTo>
                    <a:pt x="5644" y="6318"/>
                  </a:moveTo>
                  <a:lnTo>
                    <a:pt x="5644" y="6329"/>
                  </a:lnTo>
                  <a:lnTo>
                    <a:pt x="5634" y="6329"/>
                  </a:lnTo>
                  <a:cubicBezTo>
                    <a:pt x="5634" y="6329"/>
                    <a:pt x="5644" y="6329"/>
                    <a:pt x="5644" y="6318"/>
                  </a:cubicBezTo>
                  <a:close/>
                  <a:moveTo>
                    <a:pt x="1407" y="6370"/>
                  </a:moveTo>
                  <a:lnTo>
                    <a:pt x="1417" y="6380"/>
                  </a:lnTo>
                  <a:lnTo>
                    <a:pt x="1396" y="6380"/>
                  </a:lnTo>
                  <a:cubicBezTo>
                    <a:pt x="1407" y="6380"/>
                    <a:pt x="1407" y="6380"/>
                    <a:pt x="1407" y="6370"/>
                  </a:cubicBezTo>
                  <a:close/>
                  <a:moveTo>
                    <a:pt x="1604" y="7359"/>
                  </a:moveTo>
                  <a:lnTo>
                    <a:pt x="1604" y="7370"/>
                  </a:lnTo>
                  <a:lnTo>
                    <a:pt x="1594" y="7370"/>
                  </a:lnTo>
                  <a:lnTo>
                    <a:pt x="1604" y="7359"/>
                  </a:lnTo>
                  <a:close/>
                  <a:moveTo>
                    <a:pt x="7904" y="7537"/>
                  </a:moveTo>
                  <a:cubicBezTo>
                    <a:pt x="7904" y="7537"/>
                    <a:pt x="7904" y="7547"/>
                    <a:pt x="7914" y="7547"/>
                  </a:cubicBezTo>
                  <a:lnTo>
                    <a:pt x="7904" y="7547"/>
                  </a:lnTo>
                  <a:lnTo>
                    <a:pt x="7904" y="7537"/>
                  </a:lnTo>
                  <a:close/>
                  <a:moveTo>
                    <a:pt x="5832" y="7984"/>
                  </a:moveTo>
                  <a:lnTo>
                    <a:pt x="5832" y="7995"/>
                  </a:lnTo>
                  <a:lnTo>
                    <a:pt x="5822" y="8005"/>
                  </a:lnTo>
                  <a:cubicBezTo>
                    <a:pt x="5832" y="7995"/>
                    <a:pt x="5832" y="7995"/>
                    <a:pt x="5832" y="7984"/>
                  </a:cubicBezTo>
                  <a:close/>
                  <a:moveTo>
                    <a:pt x="1136" y="8245"/>
                  </a:moveTo>
                  <a:cubicBezTo>
                    <a:pt x="1136" y="8255"/>
                    <a:pt x="1136" y="8255"/>
                    <a:pt x="1125" y="8265"/>
                  </a:cubicBezTo>
                  <a:lnTo>
                    <a:pt x="1125" y="8255"/>
                  </a:lnTo>
                  <a:lnTo>
                    <a:pt x="1136" y="8245"/>
                  </a:lnTo>
                  <a:close/>
                  <a:moveTo>
                    <a:pt x="501" y="8275"/>
                  </a:moveTo>
                  <a:lnTo>
                    <a:pt x="501" y="8286"/>
                  </a:lnTo>
                  <a:lnTo>
                    <a:pt x="491" y="8286"/>
                  </a:lnTo>
                  <a:cubicBezTo>
                    <a:pt x="501" y="8286"/>
                    <a:pt x="501" y="8286"/>
                    <a:pt x="501" y="8275"/>
                  </a:cubicBezTo>
                  <a:close/>
                  <a:moveTo>
                    <a:pt x="3323" y="8453"/>
                  </a:moveTo>
                  <a:cubicBezTo>
                    <a:pt x="3333" y="8463"/>
                    <a:pt x="3344" y="8474"/>
                    <a:pt x="3344" y="8484"/>
                  </a:cubicBezTo>
                  <a:lnTo>
                    <a:pt x="3323" y="8484"/>
                  </a:lnTo>
                  <a:lnTo>
                    <a:pt x="3323" y="8463"/>
                  </a:lnTo>
                  <a:lnTo>
                    <a:pt x="3323" y="8453"/>
                  </a:lnTo>
                  <a:close/>
                  <a:moveTo>
                    <a:pt x="2448" y="8619"/>
                  </a:moveTo>
                  <a:cubicBezTo>
                    <a:pt x="2479" y="8619"/>
                    <a:pt x="2500" y="8619"/>
                    <a:pt x="2511" y="8640"/>
                  </a:cubicBezTo>
                  <a:cubicBezTo>
                    <a:pt x="2490" y="8629"/>
                    <a:pt x="2469" y="8619"/>
                    <a:pt x="2448" y="8619"/>
                  </a:cubicBezTo>
                  <a:close/>
                  <a:moveTo>
                    <a:pt x="5915" y="8754"/>
                  </a:moveTo>
                  <a:lnTo>
                    <a:pt x="5915" y="8765"/>
                  </a:lnTo>
                  <a:cubicBezTo>
                    <a:pt x="5905" y="8765"/>
                    <a:pt x="5905" y="8765"/>
                    <a:pt x="5915" y="8754"/>
                  </a:cubicBezTo>
                  <a:close/>
                  <a:moveTo>
                    <a:pt x="626" y="8817"/>
                  </a:moveTo>
                  <a:cubicBezTo>
                    <a:pt x="626" y="8817"/>
                    <a:pt x="626" y="8828"/>
                    <a:pt x="636" y="8828"/>
                  </a:cubicBezTo>
                  <a:cubicBezTo>
                    <a:pt x="626" y="8828"/>
                    <a:pt x="626" y="8828"/>
                    <a:pt x="626" y="8838"/>
                  </a:cubicBezTo>
                  <a:lnTo>
                    <a:pt x="626" y="8817"/>
                  </a:lnTo>
                  <a:close/>
                  <a:moveTo>
                    <a:pt x="6800" y="8765"/>
                  </a:moveTo>
                  <a:cubicBezTo>
                    <a:pt x="6810" y="8775"/>
                    <a:pt x="6810" y="8786"/>
                    <a:pt x="6821" y="8796"/>
                  </a:cubicBezTo>
                  <a:cubicBezTo>
                    <a:pt x="6769" y="8817"/>
                    <a:pt x="6738" y="8828"/>
                    <a:pt x="6706" y="8838"/>
                  </a:cubicBezTo>
                  <a:cubicBezTo>
                    <a:pt x="6738" y="8807"/>
                    <a:pt x="6759" y="8786"/>
                    <a:pt x="6800" y="8765"/>
                  </a:cubicBezTo>
                  <a:close/>
                  <a:moveTo>
                    <a:pt x="6675" y="8879"/>
                  </a:moveTo>
                  <a:lnTo>
                    <a:pt x="6675" y="8879"/>
                  </a:lnTo>
                  <a:cubicBezTo>
                    <a:pt x="6675" y="8900"/>
                    <a:pt x="6665" y="8911"/>
                    <a:pt x="6665" y="8942"/>
                  </a:cubicBezTo>
                  <a:cubicBezTo>
                    <a:pt x="6655" y="8921"/>
                    <a:pt x="6655" y="8911"/>
                    <a:pt x="6665" y="8900"/>
                  </a:cubicBezTo>
                  <a:cubicBezTo>
                    <a:pt x="6665" y="8890"/>
                    <a:pt x="6675" y="8890"/>
                    <a:pt x="6675" y="8879"/>
                  </a:cubicBezTo>
                  <a:close/>
                  <a:moveTo>
                    <a:pt x="3749" y="9202"/>
                  </a:moveTo>
                  <a:lnTo>
                    <a:pt x="3749" y="9233"/>
                  </a:lnTo>
                  <a:cubicBezTo>
                    <a:pt x="3739" y="9223"/>
                    <a:pt x="3739" y="9212"/>
                    <a:pt x="3728" y="9202"/>
                  </a:cubicBezTo>
                  <a:close/>
                  <a:moveTo>
                    <a:pt x="5873" y="9536"/>
                  </a:moveTo>
                  <a:lnTo>
                    <a:pt x="5873" y="9546"/>
                  </a:lnTo>
                  <a:lnTo>
                    <a:pt x="5873" y="9556"/>
                  </a:lnTo>
                  <a:lnTo>
                    <a:pt x="5873" y="9577"/>
                  </a:lnTo>
                  <a:lnTo>
                    <a:pt x="5863" y="9587"/>
                  </a:lnTo>
                  <a:cubicBezTo>
                    <a:pt x="5863" y="9577"/>
                    <a:pt x="5863" y="9556"/>
                    <a:pt x="5873" y="9536"/>
                  </a:cubicBezTo>
                  <a:close/>
                  <a:moveTo>
                    <a:pt x="5280" y="10056"/>
                  </a:moveTo>
                  <a:lnTo>
                    <a:pt x="5280" y="10066"/>
                  </a:lnTo>
                  <a:cubicBezTo>
                    <a:pt x="5269" y="10066"/>
                    <a:pt x="5269" y="10077"/>
                    <a:pt x="5269" y="10077"/>
                  </a:cubicBezTo>
                  <a:cubicBezTo>
                    <a:pt x="5269" y="10066"/>
                    <a:pt x="5269" y="10066"/>
                    <a:pt x="5280" y="10056"/>
                  </a:cubicBezTo>
                  <a:close/>
                  <a:moveTo>
                    <a:pt x="6612" y="0"/>
                  </a:moveTo>
                  <a:cubicBezTo>
                    <a:pt x="6492" y="0"/>
                    <a:pt x="6373" y="24"/>
                    <a:pt x="6269" y="91"/>
                  </a:cubicBezTo>
                  <a:cubicBezTo>
                    <a:pt x="6165" y="154"/>
                    <a:pt x="6051" y="175"/>
                    <a:pt x="5957" y="248"/>
                  </a:cubicBezTo>
                  <a:cubicBezTo>
                    <a:pt x="5957" y="248"/>
                    <a:pt x="5967" y="258"/>
                    <a:pt x="5967" y="269"/>
                  </a:cubicBezTo>
                  <a:lnTo>
                    <a:pt x="5957" y="269"/>
                  </a:lnTo>
                  <a:lnTo>
                    <a:pt x="5957" y="248"/>
                  </a:lnTo>
                  <a:cubicBezTo>
                    <a:pt x="5949" y="249"/>
                    <a:pt x="5941" y="250"/>
                    <a:pt x="5934" y="250"/>
                  </a:cubicBezTo>
                  <a:cubicBezTo>
                    <a:pt x="5871" y="250"/>
                    <a:pt x="5815" y="215"/>
                    <a:pt x="5759" y="206"/>
                  </a:cubicBezTo>
                  <a:cubicBezTo>
                    <a:pt x="5736" y="199"/>
                    <a:pt x="5713" y="194"/>
                    <a:pt x="5691" y="194"/>
                  </a:cubicBezTo>
                  <a:cubicBezTo>
                    <a:pt x="5652" y="194"/>
                    <a:pt x="5615" y="208"/>
                    <a:pt x="5582" y="248"/>
                  </a:cubicBezTo>
                  <a:cubicBezTo>
                    <a:pt x="5525" y="241"/>
                    <a:pt x="5458" y="224"/>
                    <a:pt x="5408" y="224"/>
                  </a:cubicBezTo>
                  <a:cubicBezTo>
                    <a:pt x="5385" y="224"/>
                    <a:pt x="5366" y="228"/>
                    <a:pt x="5353" y="237"/>
                  </a:cubicBezTo>
                  <a:cubicBezTo>
                    <a:pt x="5186" y="362"/>
                    <a:pt x="4947" y="436"/>
                    <a:pt x="4895" y="675"/>
                  </a:cubicBezTo>
                  <a:cubicBezTo>
                    <a:pt x="4822" y="685"/>
                    <a:pt x="4790" y="737"/>
                    <a:pt x="4790" y="800"/>
                  </a:cubicBezTo>
                  <a:cubicBezTo>
                    <a:pt x="4707" y="841"/>
                    <a:pt x="4655" y="914"/>
                    <a:pt x="4593" y="987"/>
                  </a:cubicBezTo>
                  <a:cubicBezTo>
                    <a:pt x="4457" y="1112"/>
                    <a:pt x="4301" y="1373"/>
                    <a:pt x="4249" y="1560"/>
                  </a:cubicBezTo>
                  <a:lnTo>
                    <a:pt x="4156" y="1841"/>
                  </a:lnTo>
                  <a:cubicBezTo>
                    <a:pt x="4031" y="2049"/>
                    <a:pt x="3947" y="2268"/>
                    <a:pt x="3937" y="2518"/>
                  </a:cubicBezTo>
                  <a:cubicBezTo>
                    <a:pt x="3927" y="2632"/>
                    <a:pt x="3927" y="2632"/>
                    <a:pt x="3749" y="2653"/>
                  </a:cubicBezTo>
                  <a:lnTo>
                    <a:pt x="3687" y="2590"/>
                  </a:lnTo>
                  <a:cubicBezTo>
                    <a:pt x="3603" y="2445"/>
                    <a:pt x="3468" y="2382"/>
                    <a:pt x="3323" y="2340"/>
                  </a:cubicBezTo>
                  <a:cubicBezTo>
                    <a:pt x="3145" y="2320"/>
                    <a:pt x="3010" y="2226"/>
                    <a:pt x="2906" y="2091"/>
                  </a:cubicBezTo>
                  <a:cubicBezTo>
                    <a:pt x="2884" y="2046"/>
                    <a:pt x="2857" y="2034"/>
                    <a:pt x="2820" y="2034"/>
                  </a:cubicBezTo>
                  <a:cubicBezTo>
                    <a:pt x="2805" y="2034"/>
                    <a:pt x="2789" y="2036"/>
                    <a:pt x="2770" y="2039"/>
                  </a:cubicBezTo>
                  <a:cubicBezTo>
                    <a:pt x="2743" y="2039"/>
                    <a:pt x="2715" y="2030"/>
                    <a:pt x="2690" y="2030"/>
                  </a:cubicBezTo>
                  <a:cubicBezTo>
                    <a:pt x="2678" y="2030"/>
                    <a:pt x="2667" y="2032"/>
                    <a:pt x="2656" y="2039"/>
                  </a:cubicBezTo>
                  <a:cubicBezTo>
                    <a:pt x="2561" y="2086"/>
                    <a:pt x="2462" y="2103"/>
                    <a:pt x="2364" y="2103"/>
                  </a:cubicBezTo>
                  <a:cubicBezTo>
                    <a:pt x="2311" y="2103"/>
                    <a:pt x="2259" y="2098"/>
                    <a:pt x="2208" y="2091"/>
                  </a:cubicBezTo>
                  <a:cubicBezTo>
                    <a:pt x="2151" y="2083"/>
                    <a:pt x="2095" y="2079"/>
                    <a:pt x="2040" y="2079"/>
                  </a:cubicBezTo>
                  <a:cubicBezTo>
                    <a:pt x="1865" y="2079"/>
                    <a:pt x="1700" y="2118"/>
                    <a:pt x="1542" y="2206"/>
                  </a:cubicBezTo>
                  <a:cubicBezTo>
                    <a:pt x="1524" y="2204"/>
                    <a:pt x="1507" y="2203"/>
                    <a:pt x="1490" y="2203"/>
                  </a:cubicBezTo>
                  <a:cubicBezTo>
                    <a:pt x="1264" y="2203"/>
                    <a:pt x="1079" y="2325"/>
                    <a:pt x="875" y="2393"/>
                  </a:cubicBezTo>
                  <a:cubicBezTo>
                    <a:pt x="751" y="2445"/>
                    <a:pt x="667" y="2549"/>
                    <a:pt x="678" y="2705"/>
                  </a:cubicBezTo>
                  <a:cubicBezTo>
                    <a:pt x="657" y="2726"/>
                    <a:pt x="636" y="2747"/>
                    <a:pt x="616" y="2757"/>
                  </a:cubicBezTo>
                  <a:cubicBezTo>
                    <a:pt x="553" y="2789"/>
                    <a:pt x="521" y="2830"/>
                    <a:pt x="501" y="2893"/>
                  </a:cubicBezTo>
                  <a:lnTo>
                    <a:pt x="438" y="2955"/>
                  </a:lnTo>
                  <a:cubicBezTo>
                    <a:pt x="407" y="2965"/>
                    <a:pt x="387" y="2986"/>
                    <a:pt x="387" y="3018"/>
                  </a:cubicBezTo>
                  <a:cubicBezTo>
                    <a:pt x="387" y="3039"/>
                    <a:pt x="387" y="3059"/>
                    <a:pt x="376" y="3080"/>
                  </a:cubicBezTo>
                  <a:lnTo>
                    <a:pt x="366" y="3080"/>
                  </a:lnTo>
                  <a:lnTo>
                    <a:pt x="313" y="3132"/>
                  </a:lnTo>
                  <a:cubicBezTo>
                    <a:pt x="306" y="3128"/>
                    <a:pt x="299" y="3127"/>
                    <a:pt x="292" y="3127"/>
                  </a:cubicBezTo>
                  <a:cubicBezTo>
                    <a:pt x="279" y="3127"/>
                    <a:pt x="265" y="3132"/>
                    <a:pt x="251" y="3132"/>
                  </a:cubicBezTo>
                  <a:cubicBezTo>
                    <a:pt x="199" y="3163"/>
                    <a:pt x="188" y="3205"/>
                    <a:pt x="199" y="3257"/>
                  </a:cubicBezTo>
                  <a:lnTo>
                    <a:pt x="199" y="3268"/>
                  </a:lnTo>
                  <a:cubicBezTo>
                    <a:pt x="126" y="3288"/>
                    <a:pt x="84" y="3340"/>
                    <a:pt x="63" y="3413"/>
                  </a:cubicBezTo>
                  <a:cubicBezTo>
                    <a:pt x="33" y="3507"/>
                    <a:pt x="63" y="3590"/>
                    <a:pt x="74" y="3684"/>
                  </a:cubicBezTo>
                  <a:lnTo>
                    <a:pt x="63" y="3684"/>
                  </a:lnTo>
                  <a:cubicBezTo>
                    <a:pt x="53" y="3705"/>
                    <a:pt x="33" y="3726"/>
                    <a:pt x="12" y="3747"/>
                  </a:cubicBezTo>
                  <a:cubicBezTo>
                    <a:pt x="1" y="3798"/>
                    <a:pt x="33" y="3840"/>
                    <a:pt x="63" y="3871"/>
                  </a:cubicBezTo>
                  <a:cubicBezTo>
                    <a:pt x="53" y="3913"/>
                    <a:pt x="22" y="3955"/>
                    <a:pt x="33" y="3986"/>
                  </a:cubicBezTo>
                  <a:cubicBezTo>
                    <a:pt x="84" y="4163"/>
                    <a:pt x="74" y="4340"/>
                    <a:pt x="74" y="4517"/>
                  </a:cubicBezTo>
                  <a:cubicBezTo>
                    <a:pt x="84" y="4642"/>
                    <a:pt x="95" y="4777"/>
                    <a:pt x="220" y="4871"/>
                  </a:cubicBezTo>
                  <a:cubicBezTo>
                    <a:pt x="262" y="4902"/>
                    <a:pt x="262" y="4954"/>
                    <a:pt x="251" y="5006"/>
                  </a:cubicBezTo>
                  <a:cubicBezTo>
                    <a:pt x="241" y="5079"/>
                    <a:pt x="230" y="5163"/>
                    <a:pt x="313" y="5225"/>
                  </a:cubicBezTo>
                  <a:cubicBezTo>
                    <a:pt x="313" y="5277"/>
                    <a:pt x="334" y="5318"/>
                    <a:pt x="376" y="5339"/>
                  </a:cubicBezTo>
                  <a:cubicBezTo>
                    <a:pt x="397" y="5392"/>
                    <a:pt x="417" y="5433"/>
                    <a:pt x="428" y="5485"/>
                  </a:cubicBezTo>
                  <a:cubicBezTo>
                    <a:pt x="428" y="5704"/>
                    <a:pt x="542" y="5860"/>
                    <a:pt x="688" y="6006"/>
                  </a:cubicBezTo>
                  <a:cubicBezTo>
                    <a:pt x="720" y="6047"/>
                    <a:pt x="741" y="6089"/>
                    <a:pt x="730" y="6141"/>
                  </a:cubicBezTo>
                  <a:cubicBezTo>
                    <a:pt x="688" y="6287"/>
                    <a:pt x="574" y="6412"/>
                    <a:pt x="563" y="6568"/>
                  </a:cubicBezTo>
                  <a:cubicBezTo>
                    <a:pt x="521" y="6609"/>
                    <a:pt x="459" y="6641"/>
                    <a:pt x="449" y="6693"/>
                  </a:cubicBezTo>
                  <a:cubicBezTo>
                    <a:pt x="417" y="6787"/>
                    <a:pt x="366" y="6880"/>
                    <a:pt x="376" y="6995"/>
                  </a:cubicBezTo>
                  <a:cubicBezTo>
                    <a:pt x="355" y="7047"/>
                    <a:pt x="334" y="7109"/>
                    <a:pt x="303" y="7151"/>
                  </a:cubicBezTo>
                  <a:cubicBezTo>
                    <a:pt x="282" y="7203"/>
                    <a:pt x="282" y="7245"/>
                    <a:pt x="303" y="7297"/>
                  </a:cubicBezTo>
                  <a:cubicBezTo>
                    <a:pt x="272" y="7328"/>
                    <a:pt x="251" y="7370"/>
                    <a:pt x="251" y="7422"/>
                  </a:cubicBezTo>
                  <a:cubicBezTo>
                    <a:pt x="188" y="7463"/>
                    <a:pt x="209" y="7505"/>
                    <a:pt x="251" y="7547"/>
                  </a:cubicBezTo>
                  <a:cubicBezTo>
                    <a:pt x="241" y="7620"/>
                    <a:pt x="292" y="7671"/>
                    <a:pt x="313" y="7734"/>
                  </a:cubicBezTo>
                  <a:cubicBezTo>
                    <a:pt x="292" y="7776"/>
                    <a:pt x="282" y="7817"/>
                    <a:pt x="262" y="7859"/>
                  </a:cubicBezTo>
                  <a:cubicBezTo>
                    <a:pt x="220" y="7870"/>
                    <a:pt x="199" y="7880"/>
                    <a:pt x="199" y="7921"/>
                  </a:cubicBezTo>
                  <a:cubicBezTo>
                    <a:pt x="188" y="7921"/>
                    <a:pt x="178" y="7932"/>
                    <a:pt x="167" y="7932"/>
                  </a:cubicBezTo>
                  <a:cubicBezTo>
                    <a:pt x="157" y="7953"/>
                    <a:pt x="167" y="7963"/>
                    <a:pt x="199" y="7974"/>
                  </a:cubicBezTo>
                  <a:lnTo>
                    <a:pt x="199" y="8099"/>
                  </a:lnTo>
                  <a:cubicBezTo>
                    <a:pt x="178" y="8255"/>
                    <a:pt x="147" y="8400"/>
                    <a:pt x="230" y="8557"/>
                  </a:cubicBezTo>
                  <a:cubicBezTo>
                    <a:pt x="345" y="8796"/>
                    <a:pt x="491" y="8963"/>
                    <a:pt x="741" y="9015"/>
                  </a:cubicBezTo>
                  <a:cubicBezTo>
                    <a:pt x="803" y="9098"/>
                    <a:pt x="886" y="9129"/>
                    <a:pt x="980" y="9129"/>
                  </a:cubicBezTo>
                  <a:cubicBezTo>
                    <a:pt x="1167" y="9140"/>
                    <a:pt x="1354" y="9140"/>
                    <a:pt x="1542" y="9140"/>
                  </a:cubicBezTo>
                  <a:cubicBezTo>
                    <a:pt x="1569" y="9180"/>
                    <a:pt x="1600" y="9198"/>
                    <a:pt x="1635" y="9198"/>
                  </a:cubicBezTo>
                  <a:cubicBezTo>
                    <a:pt x="1655" y="9198"/>
                    <a:pt x="1676" y="9193"/>
                    <a:pt x="1698" y="9182"/>
                  </a:cubicBezTo>
                  <a:cubicBezTo>
                    <a:pt x="1782" y="9140"/>
                    <a:pt x="1886" y="9140"/>
                    <a:pt x="1979" y="9129"/>
                  </a:cubicBezTo>
                  <a:cubicBezTo>
                    <a:pt x="2032" y="9140"/>
                    <a:pt x="2094" y="9129"/>
                    <a:pt x="2146" y="9171"/>
                  </a:cubicBezTo>
                  <a:cubicBezTo>
                    <a:pt x="2175" y="9188"/>
                    <a:pt x="2201" y="9196"/>
                    <a:pt x="2223" y="9196"/>
                  </a:cubicBezTo>
                  <a:cubicBezTo>
                    <a:pt x="2279" y="9196"/>
                    <a:pt x="2314" y="9147"/>
                    <a:pt x="2344" y="9087"/>
                  </a:cubicBezTo>
                  <a:cubicBezTo>
                    <a:pt x="2375" y="9077"/>
                    <a:pt x="2416" y="9077"/>
                    <a:pt x="2427" y="9067"/>
                  </a:cubicBezTo>
                  <a:cubicBezTo>
                    <a:pt x="2532" y="8970"/>
                    <a:pt x="2649" y="8948"/>
                    <a:pt x="2773" y="8948"/>
                  </a:cubicBezTo>
                  <a:cubicBezTo>
                    <a:pt x="2810" y="8948"/>
                    <a:pt x="2848" y="8950"/>
                    <a:pt x="2885" y="8953"/>
                  </a:cubicBezTo>
                  <a:cubicBezTo>
                    <a:pt x="3000" y="8994"/>
                    <a:pt x="3083" y="9057"/>
                    <a:pt x="3104" y="9182"/>
                  </a:cubicBezTo>
                  <a:cubicBezTo>
                    <a:pt x="3104" y="9223"/>
                    <a:pt x="3124" y="9265"/>
                    <a:pt x="3145" y="9296"/>
                  </a:cubicBezTo>
                  <a:cubicBezTo>
                    <a:pt x="3219" y="9411"/>
                    <a:pt x="3239" y="9566"/>
                    <a:pt x="3374" y="9640"/>
                  </a:cubicBezTo>
                  <a:lnTo>
                    <a:pt x="3437" y="9702"/>
                  </a:lnTo>
                  <a:cubicBezTo>
                    <a:pt x="3448" y="9733"/>
                    <a:pt x="3458" y="9775"/>
                    <a:pt x="3478" y="9806"/>
                  </a:cubicBezTo>
                  <a:cubicBezTo>
                    <a:pt x="3573" y="9941"/>
                    <a:pt x="3760" y="9994"/>
                    <a:pt x="3822" y="10160"/>
                  </a:cubicBezTo>
                  <a:cubicBezTo>
                    <a:pt x="3832" y="10181"/>
                    <a:pt x="3874" y="10181"/>
                    <a:pt x="3906" y="10181"/>
                  </a:cubicBezTo>
                  <a:cubicBezTo>
                    <a:pt x="3923" y="10184"/>
                    <a:pt x="3940" y="10186"/>
                    <a:pt x="3957" y="10186"/>
                  </a:cubicBezTo>
                  <a:cubicBezTo>
                    <a:pt x="3991" y="10186"/>
                    <a:pt x="4024" y="10181"/>
                    <a:pt x="4052" y="10181"/>
                  </a:cubicBezTo>
                  <a:cubicBezTo>
                    <a:pt x="4082" y="10233"/>
                    <a:pt x="4124" y="10244"/>
                    <a:pt x="4176" y="10254"/>
                  </a:cubicBezTo>
                  <a:cubicBezTo>
                    <a:pt x="4197" y="10264"/>
                    <a:pt x="4218" y="10285"/>
                    <a:pt x="4239" y="10295"/>
                  </a:cubicBezTo>
                  <a:cubicBezTo>
                    <a:pt x="4260" y="10306"/>
                    <a:pt x="4281" y="10306"/>
                    <a:pt x="4291" y="10316"/>
                  </a:cubicBezTo>
                  <a:cubicBezTo>
                    <a:pt x="4291" y="10327"/>
                    <a:pt x="4301" y="10348"/>
                    <a:pt x="4301" y="10369"/>
                  </a:cubicBezTo>
                  <a:lnTo>
                    <a:pt x="4301" y="10420"/>
                  </a:lnTo>
                  <a:cubicBezTo>
                    <a:pt x="4336" y="10478"/>
                    <a:pt x="4384" y="10491"/>
                    <a:pt x="4433" y="10491"/>
                  </a:cubicBezTo>
                  <a:cubicBezTo>
                    <a:pt x="4473" y="10491"/>
                    <a:pt x="4514" y="10483"/>
                    <a:pt x="4551" y="10483"/>
                  </a:cubicBezTo>
                  <a:cubicBezTo>
                    <a:pt x="4603" y="10483"/>
                    <a:pt x="4665" y="10494"/>
                    <a:pt x="4718" y="10494"/>
                  </a:cubicBezTo>
                  <a:cubicBezTo>
                    <a:pt x="4760" y="10514"/>
                    <a:pt x="4790" y="10545"/>
                    <a:pt x="4822" y="10545"/>
                  </a:cubicBezTo>
                  <a:cubicBezTo>
                    <a:pt x="4830" y="10544"/>
                    <a:pt x="4839" y="10544"/>
                    <a:pt x="4847" y="10544"/>
                  </a:cubicBezTo>
                  <a:cubicBezTo>
                    <a:pt x="4951" y="10544"/>
                    <a:pt x="5049" y="10599"/>
                    <a:pt x="5155" y="10618"/>
                  </a:cubicBezTo>
                  <a:cubicBezTo>
                    <a:pt x="5176" y="10628"/>
                    <a:pt x="5207" y="10660"/>
                    <a:pt x="5228" y="10660"/>
                  </a:cubicBezTo>
                  <a:cubicBezTo>
                    <a:pt x="5353" y="10660"/>
                    <a:pt x="5468" y="10712"/>
                    <a:pt x="5582" y="10733"/>
                  </a:cubicBezTo>
                  <a:cubicBezTo>
                    <a:pt x="5593" y="10816"/>
                    <a:pt x="5623" y="10858"/>
                    <a:pt x="5707" y="10858"/>
                  </a:cubicBezTo>
                  <a:cubicBezTo>
                    <a:pt x="5717" y="10878"/>
                    <a:pt x="5727" y="10889"/>
                    <a:pt x="5738" y="10889"/>
                  </a:cubicBezTo>
                  <a:cubicBezTo>
                    <a:pt x="5748" y="10889"/>
                    <a:pt x="5759" y="10878"/>
                    <a:pt x="5769" y="10858"/>
                  </a:cubicBezTo>
                  <a:lnTo>
                    <a:pt x="5832" y="10858"/>
                  </a:lnTo>
                  <a:cubicBezTo>
                    <a:pt x="5867" y="10912"/>
                    <a:pt x="5914" y="10921"/>
                    <a:pt x="5964" y="10921"/>
                  </a:cubicBezTo>
                  <a:cubicBezTo>
                    <a:pt x="5991" y="10921"/>
                    <a:pt x="6018" y="10918"/>
                    <a:pt x="6046" y="10918"/>
                  </a:cubicBezTo>
                  <a:cubicBezTo>
                    <a:pt x="6058" y="10918"/>
                    <a:pt x="6070" y="10919"/>
                    <a:pt x="6081" y="10920"/>
                  </a:cubicBezTo>
                  <a:cubicBezTo>
                    <a:pt x="6094" y="10921"/>
                    <a:pt x="6107" y="10922"/>
                    <a:pt x="6119" y="10922"/>
                  </a:cubicBezTo>
                  <a:cubicBezTo>
                    <a:pt x="6220" y="10922"/>
                    <a:pt x="6313" y="10886"/>
                    <a:pt x="6415" y="10858"/>
                  </a:cubicBezTo>
                  <a:cubicBezTo>
                    <a:pt x="6488" y="10837"/>
                    <a:pt x="6540" y="10806"/>
                    <a:pt x="6571" y="10733"/>
                  </a:cubicBezTo>
                  <a:cubicBezTo>
                    <a:pt x="6727" y="10545"/>
                    <a:pt x="6852" y="10337"/>
                    <a:pt x="7050" y="10181"/>
                  </a:cubicBezTo>
                  <a:cubicBezTo>
                    <a:pt x="7060" y="10160"/>
                    <a:pt x="7060" y="10140"/>
                    <a:pt x="7060" y="10119"/>
                  </a:cubicBezTo>
                  <a:cubicBezTo>
                    <a:pt x="7102" y="10035"/>
                    <a:pt x="7185" y="9973"/>
                    <a:pt x="7175" y="9858"/>
                  </a:cubicBezTo>
                  <a:cubicBezTo>
                    <a:pt x="7164" y="9702"/>
                    <a:pt x="7227" y="9577"/>
                    <a:pt x="7310" y="9462"/>
                  </a:cubicBezTo>
                  <a:cubicBezTo>
                    <a:pt x="7425" y="9421"/>
                    <a:pt x="7404" y="9307"/>
                    <a:pt x="7435" y="9212"/>
                  </a:cubicBezTo>
                  <a:cubicBezTo>
                    <a:pt x="7560" y="9046"/>
                    <a:pt x="7612" y="8858"/>
                    <a:pt x="7602" y="8650"/>
                  </a:cubicBezTo>
                  <a:cubicBezTo>
                    <a:pt x="7633" y="8599"/>
                    <a:pt x="7654" y="8546"/>
                    <a:pt x="7675" y="8484"/>
                  </a:cubicBezTo>
                  <a:cubicBezTo>
                    <a:pt x="7779" y="8379"/>
                    <a:pt x="7872" y="8275"/>
                    <a:pt x="7800" y="8120"/>
                  </a:cubicBezTo>
                  <a:cubicBezTo>
                    <a:pt x="7789" y="8109"/>
                    <a:pt x="7779" y="8067"/>
                    <a:pt x="7779" y="8067"/>
                  </a:cubicBezTo>
                  <a:cubicBezTo>
                    <a:pt x="7914" y="8025"/>
                    <a:pt x="7914" y="7870"/>
                    <a:pt x="8018" y="7807"/>
                  </a:cubicBezTo>
                  <a:cubicBezTo>
                    <a:pt x="8206" y="7692"/>
                    <a:pt x="8330" y="7526"/>
                    <a:pt x="8466" y="7370"/>
                  </a:cubicBezTo>
                  <a:cubicBezTo>
                    <a:pt x="8529" y="7359"/>
                    <a:pt x="8580" y="7359"/>
                    <a:pt x="8643" y="7338"/>
                  </a:cubicBezTo>
                  <a:cubicBezTo>
                    <a:pt x="8809" y="7287"/>
                    <a:pt x="8976" y="7234"/>
                    <a:pt x="9143" y="7172"/>
                  </a:cubicBezTo>
                  <a:cubicBezTo>
                    <a:pt x="9161" y="7175"/>
                    <a:pt x="9180" y="7177"/>
                    <a:pt x="9199" y="7177"/>
                  </a:cubicBezTo>
                  <a:cubicBezTo>
                    <a:pt x="9245" y="7177"/>
                    <a:pt x="9291" y="7164"/>
                    <a:pt x="9320" y="7120"/>
                  </a:cubicBezTo>
                  <a:cubicBezTo>
                    <a:pt x="9445" y="7058"/>
                    <a:pt x="9570" y="7005"/>
                    <a:pt x="9632" y="6870"/>
                  </a:cubicBezTo>
                  <a:cubicBezTo>
                    <a:pt x="9653" y="6859"/>
                    <a:pt x="9674" y="6838"/>
                    <a:pt x="9705" y="6818"/>
                  </a:cubicBezTo>
                  <a:cubicBezTo>
                    <a:pt x="9757" y="6776"/>
                    <a:pt x="9809" y="6734"/>
                    <a:pt x="9871" y="6672"/>
                  </a:cubicBezTo>
                  <a:lnTo>
                    <a:pt x="9871" y="6933"/>
                  </a:lnTo>
                  <a:cubicBezTo>
                    <a:pt x="10007" y="6880"/>
                    <a:pt x="10038" y="6755"/>
                    <a:pt x="10059" y="6630"/>
                  </a:cubicBezTo>
                  <a:cubicBezTo>
                    <a:pt x="10091" y="6380"/>
                    <a:pt x="10070" y="6130"/>
                    <a:pt x="10038" y="5881"/>
                  </a:cubicBezTo>
                  <a:cubicBezTo>
                    <a:pt x="10038" y="5860"/>
                    <a:pt x="10028" y="5839"/>
                    <a:pt x="10007" y="5829"/>
                  </a:cubicBezTo>
                  <a:cubicBezTo>
                    <a:pt x="10007" y="5787"/>
                    <a:pt x="9996" y="5756"/>
                    <a:pt x="9986" y="5725"/>
                  </a:cubicBezTo>
                  <a:cubicBezTo>
                    <a:pt x="9996" y="5568"/>
                    <a:pt x="10017" y="5422"/>
                    <a:pt x="10059" y="5277"/>
                  </a:cubicBezTo>
                  <a:cubicBezTo>
                    <a:pt x="10142" y="5142"/>
                    <a:pt x="10142" y="4985"/>
                    <a:pt x="10101" y="4839"/>
                  </a:cubicBezTo>
                  <a:cubicBezTo>
                    <a:pt x="10070" y="4704"/>
                    <a:pt x="9945" y="4600"/>
                    <a:pt x="9986" y="4455"/>
                  </a:cubicBezTo>
                  <a:cubicBezTo>
                    <a:pt x="9996" y="4434"/>
                    <a:pt x="9976" y="4413"/>
                    <a:pt x="9966" y="4392"/>
                  </a:cubicBezTo>
                  <a:cubicBezTo>
                    <a:pt x="9841" y="4288"/>
                    <a:pt x="9788" y="4121"/>
                    <a:pt x="9716" y="3976"/>
                  </a:cubicBezTo>
                  <a:cubicBezTo>
                    <a:pt x="9642" y="3840"/>
                    <a:pt x="9528" y="3767"/>
                    <a:pt x="9382" y="3747"/>
                  </a:cubicBezTo>
                  <a:lnTo>
                    <a:pt x="9205" y="3747"/>
                  </a:lnTo>
                  <a:cubicBezTo>
                    <a:pt x="9163" y="3691"/>
                    <a:pt x="9103" y="3686"/>
                    <a:pt x="9043" y="3686"/>
                  </a:cubicBezTo>
                  <a:cubicBezTo>
                    <a:pt x="9030" y="3686"/>
                    <a:pt x="9018" y="3686"/>
                    <a:pt x="9005" y="3686"/>
                  </a:cubicBezTo>
                  <a:cubicBezTo>
                    <a:pt x="8988" y="3686"/>
                    <a:pt x="8971" y="3686"/>
                    <a:pt x="8955" y="3684"/>
                  </a:cubicBezTo>
                  <a:cubicBezTo>
                    <a:pt x="8872" y="3642"/>
                    <a:pt x="8789" y="3632"/>
                    <a:pt x="8695" y="3632"/>
                  </a:cubicBezTo>
                  <a:cubicBezTo>
                    <a:pt x="8556" y="3632"/>
                    <a:pt x="8420" y="3625"/>
                    <a:pt x="8284" y="3625"/>
                  </a:cubicBezTo>
                  <a:cubicBezTo>
                    <a:pt x="8125" y="3625"/>
                    <a:pt x="7967" y="3634"/>
                    <a:pt x="7810" y="3673"/>
                  </a:cubicBezTo>
                  <a:cubicBezTo>
                    <a:pt x="7755" y="3689"/>
                    <a:pt x="7711" y="3698"/>
                    <a:pt x="7678" y="3698"/>
                  </a:cubicBezTo>
                  <a:cubicBezTo>
                    <a:pt x="7580" y="3698"/>
                    <a:pt x="7571" y="3623"/>
                    <a:pt x="7602" y="3444"/>
                  </a:cubicBezTo>
                  <a:cubicBezTo>
                    <a:pt x="7643" y="3372"/>
                    <a:pt x="7696" y="3309"/>
                    <a:pt x="7727" y="3236"/>
                  </a:cubicBezTo>
                  <a:cubicBezTo>
                    <a:pt x="7747" y="3173"/>
                    <a:pt x="7789" y="3132"/>
                    <a:pt x="7842" y="3111"/>
                  </a:cubicBezTo>
                  <a:cubicBezTo>
                    <a:pt x="7987" y="3039"/>
                    <a:pt x="8039" y="2924"/>
                    <a:pt x="8029" y="2768"/>
                  </a:cubicBezTo>
                  <a:cubicBezTo>
                    <a:pt x="8143" y="2685"/>
                    <a:pt x="8237" y="2601"/>
                    <a:pt x="8237" y="2445"/>
                  </a:cubicBezTo>
                  <a:cubicBezTo>
                    <a:pt x="8237" y="2414"/>
                    <a:pt x="8268" y="2372"/>
                    <a:pt x="8289" y="2340"/>
                  </a:cubicBezTo>
                  <a:cubicBezTo>
                    <a:pt x="8351" y="2299"/>
                    <a:pt x="8341" y="2226"/>
                    <a:pt x="8341" y="2153"/>
                  </a:cubicBezTo>
                  <a:cubicBezTo>
                    <a:pt x="8445" y="1976"/>
                    <a:pt x="8445" y="1789"/>
                    <a:pt x="8341" y="1602"/>
                  </a:cubicBezTo>
                  <a:cubicBezTo>
                    <a:pt x="8362" y="1362"/>
                    <a:pt x="8237" y="1174"/>
                    <a:pt x="8101" y="987"/>
                  </a:cubicBezTo>
                  <a:lnTo>
                    <a:pt x="8101" y="935"/>
                  </a:lnTo>
                  <a:cubicBezTo>
                    <a:pt x="8018" y="810"/>
                    <a:pt x="7946" y="675"/>
                    <a:pt x="7831" y="581"/>
                  </a:cubicBezTo>
                  <a:cubicBezTo>
                    <a:pt x="7809" y="559"/>
                    <a:pt x="7790" y="546"/>
                    <a:pt x="7771" y="546"/>
                  </a:cubicBezTo>
                  <a:cubicBezTo>
                    <a:pt x="7753" y="546"/>
                    <a:pt x="7736" y="557"/>
                    <a:pt x="7717" y="581"/>
                  </a:cubicBezTo>
                  <a:cubicBezTo>
                    <a:pt x="7685" y="602"/>
                    <a:pt x="7643" y="612"/>
                    <a:pt x="7612" y="623"/>
                  </a:cubicBezTo>
                  <a:cubicBezTo>
                    <a:pt x="7602" y="602"/>
                    <a:pt x="7592" y="592"/>
                    <a:pt x="7581" y="592"/>
                  </a:cubicBezTo>
                  <a:cubicBezTo>
                    <a:pt x="7571" y="592"/>
                    <a:pt x="7560" y="602"/>
                    <a:pt x="7550" y="623"/>
                  </a:cubicBezTo>
                  <a:lnTo>
                    <a:pt x="7488" y="623"/>
                  </a:lnTo>
                  <a:cubicBezTo>
                    <a:pt x="7508" y="445"/>
                    <a:pt x="7508" y="445"/>
                    <a:pt x="7383" y="394"/>
                  </a:cubicBezTo>
                  <a:cubicBezTo>
                    <a:pt x="7342" y="373"/>
                    <a:pt x="7289" y="352"/>
                    <a:pt x="7238" y="352"/>
                  </a:cubicBezTo>
                  <a:cubicBezTo>
                    <a:pt x="7175" y="352"/>
                    <a:pt x="7164" y="311"/>
                    <a:pt x="7143" y="269"/>
                  </a:cubicBezTo>
                  <a:cubicBezTo>
                    <a:pt x="7081" y="144"/>
                    <a:pt x="6988" y="50"/>
                    <a:pt x="6863" y="29"/>
                  </a:cubicBezTo>
                  <a:cubicBezTo>
                    <a:pt x="6781" y="12"/>
                    <a:pt x="6696" y="0"/>
                    <a:pt x="6612"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22" name="Google Shape;622;p20"/>
            <p:cNvPicPr preferRelativeResize="0"/>
            <p:nvPr/>
          </p:nvPicPr>
          <p:blipFill rotWithShape="1">
            <a:blip r:embed="rId4">
              <a:alphaModFix/>
            </a:blip>
            <a:srcRect/>
            <a:stretch/>
          </p:blipFill>
          <p:spPr>
            <a:xfrm>
              <a:off x="-631075" y="2392173"/>
              <a:ext cx="735725" cy="794180"/>
            </a:xfrm>
            <a:prstGeom prst="rect">
              <a:avLst/>
            </a:prstGeom>
            <a:noFill/>
            <a:ln>
              <a:noFill/>
            </a:ln>
          </p:spPr>
        </p:pic>
      </p:grpSp>
      <p:sp>
        <p:nvSpPr>
          <p:cNvPr id="623" name="Google Shape;623;p20"/>
          <p:cNvSpPr/>
          <p:nvPr/>
        </p:nvSpPr>
        <p:spPr>
          <a:xfrm>
            <a:off x="6963938" y="-438150"/>
            <a:ext cx="2933664" cy="2933664"/>
          </a:xfrm>
          <a:custGeom>
            <a:avLst/>
            <a:gdLst/>
            <a:ahLst/>
            <a:cxnLst/>
            <a:rect l="l" t="t" r="r" b="b"/>
            <a:pathLst>
              <a:path w="105918" h="105918" extrusionOk="0">
                <a:moveTo>
                  <a:pt x="0" y="0"/>
                </a:moveTo>
                <a:cubicBezTo>
                  <a:pt x="1740" y="8700"/>
                  <a:pt x="6266" y="16681"/>
                  <a:pt x="10668" y="24384"/>
                </a:cubicBezTo>
                <a:cubicBezTo>
                  <a:pt x="13719" y="29723"/>
                  <a:pt x="16598" y="36112"/>
                  <a:pt x="22098" y="38862"/>
                </a:cubicBezTo>
                <a:cubicBezTo>
                  <a:pt x="25506" y="40566"/>
                  <a:pt x="31415" y="42032"/>
                  <a:pt x="33528" y="38862"/>
                </a:cubicBezTo>
                <a:cubicBezTo>
                  <a:pt x="35225" y="36317"/>
                  <a:pt x="34134" y="32454"/>
                  <a:pt x="32766" y="29718"/>
                </a:cubicBezTo>
                <a:cubicBezTo>
                  <a:pt x="32258" y="28702"/>
                  <a:pt x="30627" y="27512"/>
                  <a:pt x="29718" y="28194"/>
                </a:cubicBezTo>
                <a:cubicBezTo>
                  <a:pt x="19558" y="35814"/>
                  <a:pt x="32256" y="55014"/>
                  <a:pt x="40386" y="64770"/>
                </a:cubicBezTo>
                <a:cubicBezTo>
                  <a:pt x="52712" y="79561"/>
                  <a:pt x="68602" y="92971"/>
                  <a:pt x="86868" y="99060"/>
                </a:cubicBezTo>
                <a:cubicBezTo>
                  <a:pt x="93271" y="101194"/>
                  <a:pt x="99169" y="105918"/>
                  <a:pt x="105918" y="105918"/>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624" name="Google Shape;624;p20"/>
          <p:cNvGrpSpPr/>
          <p:nvPr/>
        </p:nvGrpSpPr>
        <p:grpSpPr>
          <a:xfrm rot="1813431">
            <a:off x="5708158" y="3938131"/>
            <a:ext cx="651984" cy="1730456"/>
            <a:chOff x="4889530" y="2401753"/>
            <a:chExt cx="651957" cy="1730387"/>
          </a:xfrm>
        </p:grpSpPr>
        <p:sp>
          <p:nvSpPr>
            <p:cNvPr id="625" name="Google Shape;625;p20"/>
            <p:cNvSpPr/>
            <p:nvPr/>
          </p:nvSpPr>
          <p:spPr>
            <a:xfrm>
              <a:off x="4889530" y="2404851"/>
              <a:ext cx="651957" cy="1724192"/>
            </a:xfrm>
            <a:custGeom>
              <a:avLst/>
              <a:gdLst/>
              <a:ahLst/>
              <a:cxnLst/>
              <a:rect l="l" t="t" r="r" b="b"/>
              <a:pathLst>
                <a:path w="8217" h="21731" extrusionOk="0">
                  <a:moveTo>
                    <a:pt x="5280" y="2364"/>
                  </a:moveTo>
                  <a:cubicBezTo>
                    <a:pt x="5311" y="2364"/>
                    <a:pt x="5332" y="2375"/>
                    <a:pt x="5343" y="2385"/>
                  </a:cubicBezTo>
                  <a:cubicBezTo>
                    <a:pt x="5322" y="2375"/>
                    <a:pt x="5301" y="2364"/>
                    <a:pt x="5280" y="2364"/>
                  </a:cubicBezTo>
                  <a:close/>
                  <a:moveTo>
                    <a:pt x="5248" y="3530"/>
                  </a:moveTo>
                  <a:cubicBezTo>
                    <a:pt x="5259" y="3541"/>
                    <a:pt x="5248" y="3551"/>
                    <a:pt x="5238" y="3562"/>
                  </a:cubicBezTo>
                  <a:cubicBezTo>
                    <a:pt x="5238" y="3551"/>
                    <a:pt x="5248" y="3541"/>
                    <a:pt x="5248" y="3530"/>
                  </a:cubicBezTo>
                  <a:close/>
                  <a:moveTo>
                    <a:pt x="4489" y="3905"/>
                  </a:moveTo>
                  <a:lnTo>
                    <a:pt x="4489" y="3916"/>
                  </a:lnTo>
                  <a:cubicBezTo>
                    <a:pt x="4489" y="3916"/>
                    <a:pt x="4489" y="3905"/>
                    <a:pt x="4478" y="3905"/>
                  </a:cubicBezTo>
                  <a:close/>
                  <a:moveTo>
                    <a:pt x="3458" y="4291"/>
                  </a:moveTo>
                  <a:lnTo>
                    <a:pt x="3458" y="4301"/>
                  </a:lnTo>
                  <a:lnTo>
                    <a:pt x="3448" y="4301"/>
                  </a:lnTo>
                  <a:cubicBezTo>
                    <a:pt x="3448" y="4301"/>
                    <a:pt x="3448" y="4291"/>
                    <a:pt x="3458" y="4291"/>
                  </a:cubicBezTo>
                  <a:close/>
                  <a:moveTo>
                    <a:pt x="907" y="4530"/>
                  </a:moveTo>
                  <a:lnTo>
                    <a:pt x="917" y="4540"/>
                  </a:lnTo>
                  <a:cubicBezTo>
                    <a:pt x="917" y="4540"/>
                    <a:pt x="907" y="4540"/>
                    <a:pt x="907" y="4550"/>
                  </a:cubicBezTo>
                  <a:lnTo>
                    <a:pt x="907" y="4530"/>
                  </a:lnTo>
                  <a:close/>
                  <a:moveTo>
                    <a:pt x="4332" y="4904"/>
                  </a:moveTo>
                  <a:cubicBezTo>
                    <a:pt x="4343" y="4904"/>
                    <a:pt x="4364" y="4925"/>
                    <a:pt x="4353" y="4946"/>
                  </a:cubicBezTo>
                  <a:lnTo>
                    <a:pt x="4353" y="4999"/>
                  </a:lnTo>
                  <a:cubicBezTo>
                    <a:pt x="4332" y="4967"/>
                    <a:pt x="4322" y="4936"/>
                    <a:pt x="4322" y="4904"/>
                  </a:cubicBezTo>
                  <a:close/>
                  <a:moveTo>
                    <a:pt x="4207" y="6061"/>
                  </a:moveTo>
                  <a:lnTo>
                    <a:pt x="4207" y="6061"/>
                  </a:lnTo>
                  <a:cubicBezTo>
                    <a:pt x="4197" y="6102"/>
                    <a:pt x="4186" y="6133"/>
                    <a:pt x="4176" y="6175"/>
                  </a:cubicBezTo>
                  <a:cubicBezTo>
                    <a:pt x="4166" y="6165"/>
                    <a:pt x="4166" y="6144"/>
                    <a:pt x="4166" y="6112"/>
                  </a:cubicBezTo>
                  <a:cubicBezTo>
                    <a:pt x="4176" y="6081"/>
                    <a:pt x="4186" y="6071"/>
                    <a:pt x="4207" y="6061"/>
                  </a:cubicBezTo>
                  <a:close/>
                  <a:moveTo>
                    <a:pt x="2125" y="6415"/>
                  </a:moveTo>
                  <a:cubicBezTo>
                    <a:pt x="2125" y="6425"/>
                    <a:pt x="2125" y="6425"/>
                    <a:pt x="2115" y="6425"/>
                  </a:cubicBezTo>
                  <a:cubicBezTo>
                    <a:pt x="2115" y="6425"/>
                    <a:pt x="2125" y="6425"/>
                    <a:pt x="2125" y="6415"/>
                  </a:cubicBezTo>
                  <a:close/>
                  <a:moveTo>
                    <a:pt x="6852" y="6685"/>
                  </a:moveTo>
                  <a:cubicBezTo>
                    <a:pt x="6873" y="6685"/>
                    <a:pt x="6884" y="6685"/>
                    <a:pt x="6894" y="6695"/>
                  </a:cubicBezTo>
                  <a:lnTo>
                    <a:pt x="6852" y="6695"/>
                  </a:lnTo>
                  <a:lnTo>
                    <a:pt x="6852" y="6685"/>
                  </a:lnTo>
                  <a:close/>
                  <a:moveTo>
                    <a:pt x="7393" y="7539"/>
                  </a:moveTo>
                  <a:lnTo>
                    <a:pt x="7393" y="7549"/>
                  </a:lnTo>
                  <a:cubicBezTo>
                    <a:pt x="7393" y="7539"/>
                    <a:pt x="7393" y="7539"/>
                    <a:pt x="7383" y="7539"/>
                  </a:cubicBezTo>
                  <a:close/>
                  <a:moveTo>
                    <a:pt x="4530" y="7924"/>
                  </a:moveTo>
                  <a:lnTo>
                    <a:pt x="4530" y="7935"/>
                  </a:lnTo>
                  <a:lnTo>
                    <a:pt x="4520" y="7935"/>
                  </a:lnTo>
                  <a:cubicBezTo>
                    <a:pt x="4520" y="7924"/>
                    <a:pt x="4530" y="7924"/>
                    <a:pt x="4530" y="7924"/>
                  </a:cubicBezTo>
                  <a:close/>
                  <a:moveTo>
                    <a:pt x="6269" y="8434"/>
                  </a:moveTo>
                  <a:lnTo>
                    <a:pt x="6269" y="8528"/>
                  </a:lnTo>
                  <a:cubicBezTo>
                    <a:pt x="6259" y="8497"/>
                    <a:pt x="6259" y="8465"/>
                    <a:pt x="6269" y="8434"/>
                  </a:cubicBezTo>
                  <a:close/>
                  <a:moveTo>
                    <a:pt x="4322" y="8601"/>
                  </a:moveTo>
                  <a:lnTo>
                    <a:pt x="4322" y="8611"/>
                  </a:lnTo>
                  <a:lnTo>
                    <a:pt x="4311" y="8611"/>
                  </a:lnTo>
                  <a:lnTo>
                    <a:pt x="4322" y="8601"/>
                  </a:lnTo>
                  <a:close/>
                  <a:moveTo>
                    <a:pt x="4260" y="8684"/>
                  </a:moveTo>
                  <a:cubicBezTo>
                    <a:pt x="4270" y="8694"/>
                    <a:pt x="4270" y="8694"/>
                    <a:pt x="4270" y="8705"/>
                  </a:cubicBezTo>
                  <a:lnTo>
                    <a:pt x="4301" y="8705"/>
                  </a:lnTo>
                  <a:cubicBezTo>
                    <a:pt x="4291" y="8705"/>
                    <a:pt x="4281" y="8715"/>
                    <a:pt x="4270" y="8715"/>
                  </a:cubicBezTo>
                  <a:lnTo>
                    <a:pt x="4270" y="8705"/>
                  </a:lnTo>
                  <a:cubicBezTo>
                    <a:pt x="4270" y="8705"/>
                    <a:pt x="4260" y="8705"/>
                    <a:pt x="4260" y="8715"/>
                  </a:cubicBezTo>
                  <a:lnTo>
                    <a:pt x="4260" y="8684"/>
                  </a:lnTo>
                  <a:close/>
                  <a:moveTo>
                    <a:pt x="2989" y="8715"/>
                  </a:moveTo>
                  <a:lnTo>
                    <a:pt x="2989" y="8715"/>
                  </a:lnTo>
                  <a:cubicBezTo>
                    <a:pt x="3010" y="8726"/>
                    <a:pt x="3031" y="8736"/>
                    <a:pt x="3041" y="8757"/>
                  </a:cubicBezTo>
                  <a:cubicBezTo>
                    <a:pt x="3010" y="8747"/>
                    <a:pt x="2999" y="8726"/>
                    <a:pt x="2989" y="8715"/>
                  </a:cubicBezTo>
                  <a:close/>
                  <a:moveTo>
                    <a:pt x="7196" y="8872"/>
                  </a:moveTo>
                  <a:lnTo>
                    <a:pt x="7196" y="8882"/>
                  </a:lnTo>
                  <a:cubicBezTo>
                    <a:pt x="7185" y="8882"/>
                    <a:pt x="7185" y="8882"/>
                    <a:pt x="7185" y="8872"/>
                  </a:cubicBezTo>
                  <a:close/>
                  <a:moveTo>
                    <a:pt x="3916" y="9340"/>
                  </a:moveTo>
                  <a:cubicBezTo>
                    <a:pt x="3916" y="9361"/>
                    <a:pt x="3937" y="9382"/>
                    <a:pt x="3957" y="9392"/>
                  </a:cubicBezTo>
                  <a:cubicBezTo>
                    <a:pt x="3947" y="9372"/>
                    <a:pt x="3937" y="9361"/>
                    <a:pt x="3916" y="9340"/>
                  </a:cubicBezTo>
                  <a:close/>
                  <a:moveTo>
                    <a:pt x="4114" y="9402"/>
                  </a:moveTo>
                  <a:lnTo>
                    <a:pt x="4114" y="9413"/>
                  </a:lnTo>
                  <a:lnTo>
                    <a:pt x="4103" y="9413"/>
                  </a:lnTo>
                  <a:cubicBezTo>
                    <a:pt x="4103" y="9402"/>
                    <a:pt x="4103" y="9402"/>
                    <a:pt x="4114" y="9402"/>
                  </a:cubicBezTo>
                  <a:close/>
                  <a:moveTo>
                    <a:pt x="6894" y="9517"/>
                  </a:moveTo>
                  <a:cubicBezTo>
                    <a:pt x="6894" y="9527"/>
                    <a:pt x="6894" y="9527"/>
                    <a:pt x="6904" y="9527"/>
                  </a:cubicBezTo>
                  <a:cubicBezTo>
                    <a:pt x="6894" y="9527"/>
                    <a:pt x="6894" y="9527"/>
                    <a:pt x="6894" y="9538"/>
                  </a:cubicBezTo>
                  <a:lnTo>
                    <a:pt x="6894" y="9517"/>
                  </a:lnTo>
                  <a:close/>
                  <a:moveTo>
                    <a:pt x="2125" y="10100"/>
                  </a:moveTo>
                  <a:cubicBezTo>
                    <a:pt x="2125" y="10100"/>
                    <a:pt x="2136" y="10100"/>
                    <a:pt x="2136" y="10110"/>
                  </a:cubicBezTo>
                  <a:lnTo>
                    <a:pt x="2125" y="10100"/>
                  </a:lnTo>
                  <a:close/>
                  <a:moveTo>
                    <a:pt x="657" y="10902"/>
                  </a:moveTo>
                  <a:lnTo>
                    <a:pt x="657" y="10913"/>
                  </a:lnTo>
                  <a:lnTo>
                    <a:pt x="646" y="10913"/>
                  </a:lnTo>
                  <a:cubicBezTo>
                    <a:pt x="646" y="10902"/>
                    <a:pt x="657" y="10902"/>
                    <a:pt x="657" y="10902"/>
                  </a:cubicBezTo>
                  <a:close/>
                  <a:moveTo>
                    <a:pt x="2927" y="11017"/>
                  </a:moveTo>
                  <a:lnTo>
                    <a:pt x="2927" y="11027"/>
                  </a:lnTo>
                  <a:lnTo>
                    <a:pt x="2916" y="11027"/>
                  </a:lnTo>
                  <a:lnTo>
                    <a:pt x="2927" y="11017"/>
                  </a:lnTo>
                  <a:close/>
                  <a:moveTo>
                    <a:pt x="6623" y="14858"/>
                  </a:moveTo>
                  <a:lnTo>
                    <a:pt x="6623" y="14869"/>
                  </a:lnTo>
                  <a:lnTo>
                    <a:pt x="6613" y="14858"/>
                  </a:lnTo>
                  <a:close/>
                  <a:moveTo>
                    <a:pt x="5842" y="15858"/>
                  </a:moveTo>
                  <a:cubicBezTo>
                    <a:pt x="5842" y="15858"/>
                    <a:pt x="5842" y="15869"/>
                    <a:pt x="5831" y="15869"/>
                  </a:cubicBezTo>
                  <a:lnTo>
                    <a:pt x="5831" y="15858"/>
                  </a:lnTo>
                  <a:close/>
                  <a:moveTo>
                    <a:pt x="2645" y="15962"/>
                  </a:moveTo>
                  <a:cubicBezTo>
                    <a:pt x="2645" y="15962"/>
                    <a:pt x="2645" y="15973"/>
                    <a:pt x="2635" y="15973"/>
                  </a:cubicBezTo>
                  <a:lnTo>
                    <a:pt x="2635" y="15962"/>
                  </a:lnTo>
                  <a:close/>
                  <a:moveTo>
                    <a:pt x="4010" y="17565"/>
                  </a:moveTo>
                  <a:cubicBezTo>
                    <a:pt x="3999" y="17576"/>
                    <a:pt x="3999" y="17576"/>
                    <a:pt x="3989" y="17576"/>
                  </a:cubicBezTo>
                  <a:cubicBezTo>
                    <a:pt x="3999" y="17576"/>
                    <a:pt x="3999" y="17565"/>
                    <a:pt x="4010" y="17565"/>
                  </a:cubicBezTo>
                  <a:close/>
                  <a:moveTo>
                    <a:pt x="3728" y="20950"/>
                  </a:moveTo>
                  <a:lnTo>
                    <a:pt x="3718" y="20960"/>
                  </a:lnTo>
                  <a:lnTo>
                    <a:pt x="3718" y="20950"/>
                  </a:lnTo>
                  <a:close/>
                  <a:moveTo>
                    <a:pt x="4114" y="1"/>
                  </a:moveTo>
                  <a:cubicBezTo>
                    <a:pt x="4051" y="1"/>
                    <a:pt x="4010" y="32"/>
                    <a:pt x="3989" y="94"/>
                  </a:cubicBezTo>
                  <a:cubicBezTo>
                    <a:pt x="3916" y="261"/>
                    <a:pt x="3843" y="427"/>
                    <a:pt x="3781" y="605"/>
                  </a:cubicBezTo>
                  <a:cubicBezTo>
                    <a:pt x="3739" y="698"/>
                    <a:pt x="3728" y="802"/>
                    <a:pt x="3677" y="885"/>
                  </a:cubicBezTo>
                  <a:cubicBezTo>
                    <a:pt x="3624" y="989"/>
                    <a:pt x="3593" y="1104"/>
                    <a:pt x="3593" y="1219"/>
                  </a:cubicBezTo>
                  <a:cubicBezTo>
                    <a:pt x="3593" y="1229"/>
                    <a:pt x="3582" y="1250"/>
                    <a:pt x="3582" y="1260"/>
                  </a:cubicBezTo>
                  <a:cubicBezTo>
                    <a:pt x="3573" y="1281"/>
                    <a:pt x="3552" y="1302"/>
                    <a:pt x="3541" y="1313"/>
                  </a:cubicBezTo>
                  <a:cubicBezTo>
                    <a:pt x="3499" y="1708"/>
                    <a:pt x="3458" y="2114"/>
                    <a:pt x="3448" y="2510"/>
                  </a:cubicBezTo>
                  <a:cubicBezTo>
                    <a:pt x="3437" y="2635"/>
                    <a:pt x="3374" y="2750"/>
                    <a:pt x="3416" y="2874"/>
                  </a:cubicBezTo>
                  <a:cubicBezTo>
                    <a:pt x="3395" y="2999"/>
                    <a:pt x="3385" y="3124"/>
                    <a:pt x="3312" y="3228"/>
                  </a:cubicBezTo>
                  <a:cubicBezTo>
                    <a:pt x="3281" y="3259"/>
                    <a:pt x="3281" y="3322"/>
                    <a:pt x="3270" y="3374"/>
                  </a:cubicBezTo>
                  <a:cubicBezTo>
                    <a:pt x="3249" y="3530"/>
                    <a:pt x="3218" y="3697"/>
                    <a:pt x="3187" y="3863"/>
                  </a:cubicBezTo>
                  <a:cubicBezTo>
                    <a:pt x="3187" y="3895"/>
                    <a:pt x="3187" y="3937"/>
                    <a:pt x="3177" y="3967"/>
                  </a:cubicBezTo>
                  <a:cubicBezTo>
                    <a:pt x="3177" y="3988"/>
                    <a:pt x="3166" y="3999"/>
                    <a:pt x="3177" y="4020"/>
                  </a:cubicBezTo>
                  <a:cubicBezTo>
                    <a:pt x="3135" y="4176"/>
                    <a:pt x="3166" y="4332"/>
                    <a:pt x="3228" y="4488"/>
                  </a:cubicBezTo>
                  <a:cubicBezTo>
                    <a:pt x="3239" y="4550"/>
                    <a:pt x="3260" y="4613"/>
                    <a:pt x="3270" y="4686"/>
                  </a:cubicBezTo>
                  <a:cubicBezTo>
                    <a:pt x="3270" y="4728"/>
                    <a:pt x="3270" y="4759"/>
                    <a:pt x="3312" y="4790"/>
                  </a:cubicBezTo>
                  <a:cubicBezTo>
                    <a:pt x="3302" y="4800"/>
                    <a:pt x="3312" y="4821"/>
                    <a:pt x="3312" y="4842"/>
                  </a:cubicBezTo>
                  <a:lnTo>
                    <a:pt x="3312" y="4894"/>
                  </a:lnTo>
                  <a:cubicBezTo>
                    <a:pt x="3281" y="5019"/>
                    <a:pt x="3312" y="5133"/>
                    <a:pt x="3364" y="5248"/>
                  </a:cubicBezTo>
                  <a:cubicBezTo>
                    <a:pt x="3385" y="5290"/>
                    <a:pt x="3416" y="5332"/>
                    <a:pt x="3406" y="5383"/>
                  </a:cubicBezTo>
                  <a:cubicBezTo>
                    <a:pt x="3406" y="5571"/>
                    <a:pt x="3478" y="5737"/>
                    <a:pt x="3520" y="5915"/>
                  </a:cubicBezTo>
                  <a:cubicBezTo>
                    <a:pt x="3541" y="6154"/>
                    <a:pt x="3573" y="6394"/>
                    <a:pt x="3478" y="6633"/>
                  </a:cubicBezTo>
                  <a:cubicBezTo>
                    <a:pt x="3437" y="6748"/>
                    <a:pt x="3448" y="6883"/>
                    <a:pt x="3541" y="6977"/>
                  </a:cubicBezTo>
                  <a:cubicBezTo>
                    <a:pt x="3489" y="7477"/>
                    <a:pt x="3541" y="7966"/>
                    <a:pt x="3635" y="8455"/>
                  </a:cubicBezTo>
                  <a:cubicBezTo>
                    <a:pt x="3603" y="8569"/>
                    <a:pt x="3687" y="8664"/>
                    <a:pt x="3718" y="8757"/>
                  </a:cubicBezTo>
                  <a:cubicBezTo>
                    <a:pt x="3781" y="8934"/>
                    <a:pt x="3802" y="9132"/>
                    <a:pt x="3916" y="9298"/>
                  </a:cubicBezTo>
                  <a:cubicBezTo>
                    <a:pt x="3916" y="9288"/>
                    <a:pt x="3927" y="9277"/>
                    <a:pt x="3937" y="9277"/>
                  </a:cubicBezTo>
                  <a:lnTo>
                    <a:pt x="3937" y="9277"/>
                  </a:lnTo>
                  <a:lnTo>
                    <a:pt x="3916" y="9298"/>
                  </a:lnTo>
                  <a:lnTo>
                    <a:pt x="3916" y="9340"/>
                  </a:lnTo>
                  <a:cubicBezTo>
                    <a:pt x="3937" y="9351"/>
                    <a:pt x="3947" y="9372"/>
                    <a:pt x="3957" y="9392"/>
                  </a:cubicBezTo>
                  <a:cubicBezTo>
                    <a:pt x="3978" y="9413"/>
                    <a:pt x="3989" y="9434"/>
                    <a:pt x="4010" y="9455"/>
                  </a:cubicBezTo>
                  <a:cubicBezTo>
                    <a:pt x="3999" y="9465"/>
                    <a:pt x="3999" y="9486"/>
                    <a:pt x="4010" y="9497"/>
                  </a:cubicBezTo>
                  <a:cubicBezTo>
                    <a:pt x="4010" y="9580"/>
                    <a:pt x="3968" y="9663"/>
                    <a:pt x="4031" y="9746"/>
                  </a:cubicBezTo>
                  <a:cubicBezTo>
                    <a:pt x="4031" y="9809"/>
                    <a:pt x="4020" y="9871"/>
                    <a:pt x="4020" y="9944"/>
                  </a:cubicBezTo>
                  <a:cubicBezTo>
                    <a:pt x="4020" y="10027"/>
                    <a:pt x="3999" y="10121"/>
                    <a:pt x="4041" y="10205"/>
                  </a:cubicBezTo>
                  <a:cubicBezTo>
                    <a:pt x="4051" y="10205"/>
                    <a:pt x="4061" y="10194"/>
                    <a:pt x="4061" y="10194"/>
                  </a:cubicBezTo>
                  <a:lnTo>
                    <a:pt x="4061" y="10215"/>
                  </a:lnTo>
                  <a:cubicBezTo>
                    <a:pt x="4051" y="10215"/>
                    <a:pt x="4051" y="10215"/>
                    <a:pt x="4041" y="10205"/>
                  </a:cubicBezTo>
                  <a:cubicBezTo>
                    <a:pt x="4010" y="10642"/>
                    <a:pt x="4041" y="11079"/>
                    <a:pt x="3957" y="11506"/>
                  </a:cubicBezTo>
                  <a:cubicBezTo>
                    <a:pt x="3947" y="11558"/>
                    <a:pt x="3937" y="11610"/>
                    <a:pt x="3927" y="11651"/>
                  </a:cubicBezTo>
                  <a:cubicBezTo>
                    <a:pt x="3914" y="11694"/>
                    <a:pt x="3881" y="11715"/>
                    <a:pt x="3847" y="11715"/>
                  </a:cubicBezTo>
                  <a:cubicBezTo>
                    <a:pt x="3823" y="11715"/>
                    <a:pt x="3798" y="11705"/>
                    <a:pt x="3781" y="11683"/>
                  </a:cubicBezTo>
                  <a:cubicBezTo>
                    <a:pt x="3749" y="11651"/>
                    <a:pt x="3728" y="11610"/>
                    <a:pt x="3687" y="11600"/>
                  </a:cubicBezTo>
                  <a:cubicBezTo>
                    <a:pt x="3624" y="11516"/>
                    <a:pt x="3573" y="11443"/>
                    <a:pt x="3510" y="11360"/>
                  </a:cubicBezTo>
                  <a:lnTo>
                    <a:pt x="3416" y="11172"/>
                  </a:lnTo>
                  <a:cubicBezTo>
                    <a:pt x="3448" y="11068"/>
                    <a:pt x="3395" y="10964"/>
                    <a:pt x="3385" y="10871"/>
                  </a:cubicBezTo>
                  <a:cubicBezTo>
                    <a:pt x="3406" y="10693"/>
                    <a:pt x="3343" y="10538"/>
                    <a:pt x="3323" y="10381"/>
                  </a:cubicBezTo>
                  <a:cubicBezTo>
                    <a:pt x="3291" y="9996"/>
                    <a:pt x="3239" y="9611"/>
                    <a:pt x="3166" y="9226"/>
                  </a:cubicBezTo>
                  <a:cubicBezTo>
                    <a:pt x="3166" y="9153"/>
                    <a:pt x="3198" y="9080"/>
                    <a:pt x="3135" y="9018"/>
                  </a:cubicBezTo>
                  <a:lnTo>
                    <a:pt x="3135" y="8923"/>
                  </a:lnTo>
                  <a:cubicBezTo>
                    <a:pt x="3145" y="8882"/>
                    <a:pt x="3135" y="8840"/>
                    <a:pt x="3104" y="8819"/>
                  </a:cubicBezTo>
                  <a:lnTo>
                    <a:pt x="3104" y="8768"/>
                  </a:lnTo>
                  <a:cubicBezTo>
                    <a:pt x="3073" y="8653"/>
                    <a:pt x="3052" y="8528"/>
                    <a:pt x="3020" y="8414"/>
                  </a:cubicBezTo>
                  <a:cubicBezTo>
                    <a:pt x="2999" y="8351"/>
                    <a:pt x="2989" y="8289"/>
                    <a:pt x="2937" y="8247"/>
                  </a:cubicBezTo>
                  <a:cubicBezTo>
                    <a:pt x="2948" y="8215"/>
                    <a:pt x="2948" y="8185"/>
                    <a:pt x="2948" y="8153"/>
                  </a:cubicBezTo>
                  <a:cubicBezTo>
                    <a:pt x="2948" y="8111"/>
                    <a:pt x="2948" y="8070"/>
                    <a:pt x="2906" y="8049"/>
                  </a:cubicBezTo>
                  <a:cubicBezTo>
                    <a:pt x="2906" y="8007"/>
                    <a:pt x="2895" y="7966"/>
                    <a:pt x="2864" y="7935"/>
                  </a:cubicBezTo>
                  <a:cubicBezTo>
                    <a:pt x="2864" y="7893"/>
                    <a:pt x="2854" y="7861"/>
                    <a:pt x="2823" y="7831"/>
                  </a:cubicBezTo>
                  <a:cubicBezTo>
                    <a:pt x="2823" y="7768"/>
                    <a:pt x="2833" y="7695"/>
                    <a:pt x="2833" y="7632"/>
                  </a:cubicBezTo>
                  <a:cubicBezTo>
                    <a:pt x="2823" y="7612"/>
                    <a:pt x="2802" y="7602"/>
                    <a:pt x="2791" y="7581"/>
                  </a:cubicBezTo>
                  <a:cubicBezTo>
                    <a:pt x="2770" y="7289"/>
                    <a:pt x="2604" y="7060"/>
                    <a:pt x="2448" y="6841"/>
                  </a:cubicBezTo>
                  <a:cubicBezTo>
                    <a:pt x="2437" y="6820"/>
                    <a:pt x="2448" y="6789"/>
                    <a:pt x="2427" y="6769"/>
                  </a:cubicBezTo>
                  <a:cubicBezTo>
                    <a:pt x="2312" y="6633"/>
                    <a:pt x="2261" y="6477"/>
                    <a:pt x="2229" y="6300"/>
                  </a:cubicBezTo>
                  <a:cubicBezTo>
                    <a:pt x="2229" y="6258"/>
                    <a:pt x="2198" y="6227"/>
                    <a:pt x="2187" y="6185"/>
                  </a:cubicBezTo>
                  <a:cubicBezTo>
                    <a:pt x="2166" y="6154"/>
                    <a:pt x="2146" y="6123"/>
                    <a:pt x="2156" y="6091"/>
                  </a:cubicBezTo>
                  <a:cubicBezTo>
                    <a:pt x="2187" y="5946"/>
                    <a:pt x="2104" y="5831"/>
                    <a:pt x="2073" y="5707"/>
                  </a:cubicBezTo>
                  <a:cubicBezTo>
                    <a:pt x="2052" y="5623"/>
                    <a:pt x="2042" y="5529"/>
                    <a:pt x="2011" y="5446"/>
                  </a:cubicBezTo>
                  <a:lnTo>
                    <a:pt x="1823" y="5009"/>
                  </a:lnTo>
                  <a:cubicBezTo>
                    <a:pt x="1688" y="4675"/>
                    <a:pt x="1500" y="4374"/>
                    <a:pt x="1313" y="4071"/>
                  </a:cubicBezTo>
                  <a:cubicBezTo>
                    <a:pt x="1282" y="4030"/>
                    <a:pt x="1250" y="3988"/>
                    <a:pt x="1199" y="3967"/>
                  </a:cubicBezTo>
                  <a:cubicBezTo>
                    <a:pt x="1115" y="3978"/>
                    <a:pt x="1021" y="3988"/>
                    <a:pt x="928" y="3999"/>
                  </a:cubicBezTo>
                  <a:cubicBezTo>
                    <a:pt x="886" y="3999"/>
                    <a:pt x="855" y="4020"/>
                    <a:pt x="845" y="4071"/>
                  </a:cubicBezTo>
                  <a:cubicBezTo>
                    <a:pt x="824" y="4301"/>
                    <a:pt x="782" y="4530"/>
                    <a:pt x="803" y="4759"/>
                  </a:cubicBezTo>
                  <a:cubicBezTo>
                    <a:pt x="803" y="4769"/>
                    <a:pt x="813" y="4790"/>
                    <a:pt x="824" y="4800"/>
                  </a:cubicBezTo>
                  <a:cubicBezTo>
                    <a:pt x="845" y="4863"/>
                    <a:pt x="855" y="4936"/>
                    <a:pt x="865" y="4999"/>
                  </a:cubicBezTo>
                  <a:cubicBezTo>
                    <a:pt x="865" y="5061"/>
                    <a:pt x="855" y="5113"/>
                    <a:pt x="896" y="5154"/>
                  </a:cubicBezTo>
                  <a:cubicBezTo>
                    <a:pt x="896" y="5175"/>
                    <a:pt x="907" y="5186"/>
                    <a:pt x="907" y="5196"/>
                  </a:cubicBezTo>
                  <a:cubicBezTo>
                    <a:pt x="907" y="5404"/>
                    <a:pt x="907" y="5602"/>
                    <a:pt x="917" y="5811"/>
                  </a:cubicBezTo>
                  <a:cubicBezTo>
                    <a:pt x="917" y="5831"/>
                    <a:pt x="938" y="5852"/>
                    <a:pt x="949" y="5873"/>
                  </a:cubicBezTo>
                  <a:cubicBezTo>
                    <a:pt x="949" y="6071"/>
                    <a:pt x="938" y="6269"/>
                    <a:pt x="970" y="6466"/>
                  </a:cubicBezTo>
                  <a:cubicBezTo>
                    <a:pt x="990" y="6602"/>
                    <a:pt x="949" y="6758"/>
                    <a:pt x="1021" y="6883"/>
                  </a:cubicBezTo>
                  <a:cubicBezTo>
                    <a:pt x="1021" y="6924"/>
                    <a:pt x="1021" y="6966"/>
                    <a:pt x="1032" y="7008"/>
                  </a:cubicBezTo>
                  <a:cubicBezTo>
                    <a:pt x="1074" y="7248"/>
                    <a:pt x="1125" y="7487"/>
                    <a:pt x="1146" y="7726"/>
                  </a:cubicBezTo>
                  <a:cubicBezTo>
                    <a:pt x="1167" y="7872"/>
                    <a:pt x="1209" y="7997"/>
                    <a:pt x="1282" y="8122"/>
                  </a:cubicBezTo>
                  <a:cubicBezTo>
                    <a:pt x="1250" y="8236"/>
                    <a:pt x="1313" y="8361"/>
                    <a:pt x="1313" y="8476"/>
                  </a:cubicBezTo>
                  <a:cubicBezTo>
                    <a:pt x="1303" y="8507"/>
                    <a:pt x="1292" y="8539"/>
                    <a:pt x="1303" y="8569"/>
                  </a:cubicBezTo>
                  <a:cubicBezTo>
                    <a:pt x="1354" y="8872"/>
                    <a:pt x="1396" y="9173"/>
                    <a:pt x="1542" y="9455"/>
                  </a:cubicBezTo>
                  <a:cubicBezTo>
                    <a:pt x="1615" y="9590"/>
                    <a:pt x="1678" y="9726"/>
                    <a:pt x="1708" y="9871"/>
                  </a:cubicBezTo>
                  <a:cubicBezTo>
                    <a:pt x="1750" y="9965"/>
                    <a:pt x="1792" y="10048"/>
                    <a:pt x="1833" y="10131"/>
                  </a:cubicBezTo>
                  <a:cubicBezTo>
                    <a:pt x="1823" y="10152"/>
                    <a:pt x="1833" y="10173"/>
                    <a:pt x="1833" y="10184"/>
                  </a:cubicBezTo>
                  <a:cubicBezTo>
                    <a:pt x="1844" y="10205"/>
                    <a:pt x="1854" y="10225"/>
                    <a:pt x="1875" y="10235"/>
                  </a:cubicBezTo>
                  <a:cubicBezTo>
                    <a:pt x="1875" y="10267"/>
                    <a:pt x="1896" y="10288"/>
                    <a:pt x="1917" y="10288"/>
                  </a:cubicBezTo>
                  <a:cubicBezTo>
                    <a:pt x="1969" y="10329"/>
                    <a:pt x="1990" y="10402"/>
                    <a:pt x="2062" y="10413"/>
                  </a:cubicBezTo>
                  <a:cubicBezTo>
                    <a:pt x="2146" y="10559"/>
                    <a:pt x="2281" y="10673"/>
                    <a:pt x="2386" y="10808"/>
                  </a:cubicBezTo>
                  <a:cubicBezTo>
                    <a:pt x="2437" y="10871"/>
                    <a:pt x="2500" y="10923"/>
                    <a:pt x="2573" y="10954"/>
                  </a:cubicBezTo>
                  <a:cubicBezTo>
                    <a:pt x="2594" y="10964"/>
                    <a:pt x="2615" y="10985"/>
                    <a:pt x="2625" y="10996"/>
                  </a:cubicBezTo>
                  <a:cubicBezTo>
                    <a:pt x="2687" y="11058"/>
                    <a:pt x="2740" y="11131"/>
                    <a:pt x="2812" y="11172"/>
                  </a:cubicBezTo>
                  <a:cubicBezTo>
                    <a:pt x="2868" y="11248"/>
                    <a:pt x="2942" y="11289"/>
                    <a:pt x="3032" y="11289"/>
                  </a:cubicBezTo>
                  <a:cubicBezTo>
                    <a:pt x="3042" y="11289"/>
                    <a:pt x="3052" y="11288"/>
                    <a:pt x="3062" y="11287"/>
                  </a:cubicBezTo>
                  <a:cubicBezTo>
                    <a:pt x="3135" y="11297"/>
                    <a:pt x="3208" y="11329"/>
                    <a:pt x="3249" y="11392"/>
                  </a:cubicBezTo>
                  <a:cubicBezTo>
                    <a:pt x="3281" y="11422"/>
                    <a:pt x="3312" y="11443"/>
                    <a:pt x="3343" y="11464"/>
                  </a:cubicBezTo>
                  <a:cubicBezTo>
                    <a:pt x="3343" y="11496"/>
                    <a:pt x="3364" y="11516"/>
                    <a:pt x="3385" y="11537"/>
                  </a:cubicBezTo>
                  <a:cubicBezTo>
                    <a:pt x="3406" y="11579"/>
                    <a:pt x="3448" y="11610"/>
                    <a:pt x="3489" y="11631"/>
                  </a:cubicBezTo>
                  <a:cubicBezTo>
                    <a:pt x="3489" y="11672"/>
                    <a:pt x="3499" y="11704"/>
                    <a:pt x="3531" y="11725"/>
                  </a:cubicBezTo>
                  <a:lnTo>
                    <a:pt x="3531" y="11735"/>
                  </a:lnTo>
                  <a:cubicBezTo>
                    <a:pt x="3531" y="11766"/>
                    <a:pt x="3541" y="11776"/>
                    <a:pt x="3573" y="11797"/>
                  </a:cubicBezTo>
                  <a:cubicBezTo>
                    <a:pt x="3573" y="11818"/>
                    <a:pt x="3582" y="11839"/>
                    <a:pt x="3614" y="11850"/>
                  </a:cubicBezTo>
                  <a:lnTo>
                    <a:pt x="3614" y="11860"/>
                  </a:lnTo>
                  <a:cubicBezTo>
                    <a:pt x="3666" y="11975"/>
                    <a:pt x="3645" y="12110"/>
                    <a:pt x="3739" y="12214"/>
                  </a:cubicBezTo>
                  <a:cubicBezTo>
                    <a:pt x="3728" y="12266"/>
                    <a:pt x="3739" y="12329"/>
                    <a:pt x="3770" y="12370"/>
                  </a:cubicBezTo>
                  <a:cubicBezTo>
                    <a:pt x="3770" y="12443"/>
                    <a:pt x="3781" y="12516"/>
                    <a:pt x="3812" y="12578"/>
                  </a:cubicBezTo>
                  <a:cubicBezTo>
                    <a:pt x="3802" y="12662"/>
                    <a:pt x="3791" y="12745"/>
                    <a:pt x="3843" y="12828"/>
                  </a:cubicBezTo>
                  <a:cubicBezTo>
                    <a:pt x="3822" y="12912"/>
                    <a:pt x="3822" y="12995"/>
                    <a:pt x="3832" y="13078"/>
                  </a:cubicBezTo>
                  <a:cubicBezTo>
                    <a:pt x="3822" y="13141"/>
                    <a:pt x="3822" y="13203"/>
                    <a:pt x="3812" y="13276"/>
                  </a:cubicBezTo>
                  <a:cubicBezTo>
                    <a:pt x="3791" y="13442"/>
                    <a:pt x="3843" y="13599"/>
                    <a:pt x="3832" y="13765"/>
                  </a:cubicBezTo>
                  <a:cubicBezTo>
                    <a:pt x="3832" y="13932"/>
                    <a:pt x="3802" y="14088"/>
                    <a:pt x="3791" y="14254"/>
                  </a:cubicBezTo>
                  <a:cubicBezTo>
                    <a:pt x="3781" y="14286"/>
                    <a:pt x="3812" y="14317"/>
                    <a:pt x="3822" y="14349"/>
                  </a:cubicBezTo>
                  <a:cubicBezTo>
                    <a:pt x="3812" y="14473"/>
                    <a:pt x="3802" y="14608"/>
                    <a:pt x="3791" y="14744"/>
                  </a:cubicBezTo>
                  <a:cubicBezTo>
                    <a:pt x="3791" y="14827"/>
                    <a:pt x="3781" y="14911"/>
                    <a:pt x="3770" y="14994"/>
                  </a:cubicBezTo>
                  <a:cubicBezTo>
                    <a:pt x="3739" y="15233"/>
                    <a:pt x="3760" y="15473"/>
                    <a:pt x="3687" y="15712"/>
                  </a:cubicBezTo>
                  <a:cubicBezTo>
                    <a:pt x="3656" y="15795"/>
                    <a:pt x="3635" y="15910"/>
                    <a:pt x="3687" y="16004"/>
                  </a:cubicBezTo>
                  <a:cubicBezTo>
                    <a:pt x="3677" y="16160"/>
                    <a:pt x="3677" y="16306"/>
                    <a:pt x="3656" y="16452"/>
                  </a:cubicBezTo>
                  <a:cubicBezTo>
                    <a:pt x="3635" y="16618"/>
                    <a:pt x="3677" y="16774"/>
                    <a:pt x="3656" y="16931"/>
                  </a:cubicBezTo>
                  <a:cubicBezTo>
                    <a:pt x="3645" y="17024"/>
                    <a:pt x="3645" y="17128"/>
                    <a:pt x="3697" y="17222"/>
                  </a:cubicBezTo>
                  <a:lnTo>
                    <a:pt x="3697" y="17368"/>
                  </a:lnTo>
                  <a:cubicBezTo>
                    <a:pt x="3656" y="17389"/>
                    <a:pt x="3645" y="17451"/>
                    <a:pt x="3582" y="17451"/>
                  </a:cubicBezTo>
                  <a:lnTo>
                    <a:pt x="3582" y="17461"/>
                  </a:lnTo>
                  <a:cubicBezTo>
                    <a:pt x="3531" y="17399"/>
                    <a:pt x="3489" y="17326"/>
                    <a:pt x="3448" y="17253"/>
                  </a:cubicBezTo>
                  <a:cubicBezTo>
                    <a:pt x="3323" y="16993"/>
                    <a:pt x="3218" y="16722"/>
                    <a:pt x="3041" y="16483"/>
                  </a:cubicBezTo>
                  <a:cubicBezTo>
                    <a:pt x="2969" y="16378"/>
                    <a:pt x="2906" y="16274"/>
                    <a:pt x="2833" y="16181"/>
                  </a:cubicBezTo>
                  <a:cubicBezTo>
                    <a:pt x="2833" y="16139"/>
                    <a:pt x="2823" y="16098"/>
                    <a:pt x="2791" y="16077"/>
                  </a:cubicBezTo>
                  <a:lnTo>
                    <a:pt x="2791" y="15983"/>
                  </a:lnTo>
                  <a:cubicBezTo>
                    <a:pt x="2812" y="15816"/>
                    <a:pt x="2812" y="15650"/>
                    <a:pt x="2781" y="15483"/>
                  </a:cubicBezTo>
                  <a:cubicBezTo>
                    <a:pt x="2750" y="15223"/>
                    <a:pt x="2708" y="14962"/>
                    <a:pt x="2687" y="14692"/>
                  </a:cubicBezTo>
                  <a:cubicBezTo>
                    <a:pt x="2677" y="14400"/>
                    <a:pt x="2625" y="14119"/>
                    <a:pt x="2552" y="13838"/>
                  </a:cubicBezTo>
                  <a:lnTo>
                    <a:pt x="2552" y="13786"/>
                  </a:lnTo>
                  <a:lnTo>
                    <a:pt x="2520" y="13724"/>
                  </a:lnTo>
                  <a:cubicBezTo>
                    <a:pt x="2520" y="13703"/>
                    <a:pt x="2520" y="13692"/>
                    <a:pt x="2510" y="13682"/>
                  </a:cubicBezTo>
                  <a:cubicBezTo>
                    <a:pt x="2500" y="13661"/>
                    <a:pt x="2479" y="13641"/>
                    <a:pt x="2469" y="13630"/>
                  </a:cubicBezTo>
                  <a:lnTo>
                    <a:pt x="2469" y="13620"/>
                  </a:lnTo>
                  <a:cubicBezTo>
                    <a:pt x="2448" y="13609"/>
                    <a:pt x="2437" y="13588"/>
                    <a:pt x="2427" y="13567"/>
                  </a:cubicBezTo>
                  <a:lnTo>
                    <a:pt x="2427" y="13526"/>
                  </a:lnTo>
                  <a:cubicBezTo>
                    <a:pt x="2427" y="13484"/>
                    <a:pt x="2416" y="13442"/>
                    <a:pt x="2386" y="13411"/>
                  </a:cubicBezTo>
                  <a:cubicBezTo>
                    <a:pt x="2416" y="13287"/>
                    <a:pt x="2365" y="13172"/>
                    <a:pt x="2312" y="13057"/>
                  </a:cubicBezTo>
                  <a:cubicBezTo>
                    <a:pt x="2261" y="12963"/>
                    <a:pt x="2208" y="12870"/>
                    <a:pt x="2177" y="12755"/>
                  </a:cubicBezTo>
                  <a:cubicBezTo>
                    <a:pt x="2146" y="12641"/>
                    <a:pt x="2073" y="12526"/>
                    <a:pt x="1958" y="12474"/>
                  </a:cubicBezTo>
                  <a:cubicBezTo>
                    <a:pt x="2000" y="12245"/>
                    <a:pt x="1865" y="12068"/>
                    <a:pt x="1782" y="11880"/>
                  </a:cubicBezTo>
                  <a:cubicBezTo>
                    <a:pt x="1719" y="11735"/>
                    <a:pt x="1636" y="11579"/>
                    <a:pt x="1583" y="11422"/>
                  </a:cubicBezTo>
                  <a:cubicBezTo>
                    <a:pt x="1563" y="11381"/>
                    <a:pt x="1553" y="11329"/>
                    <a:pt x="1532" y="11287"/>
                  </a:cubicBezTo>
                  <a:cubicBezTo>
                    <a:pt x="1458" y="11131"/>
                    <a:pt x="1386" y="10985"/>
                    <a:pt x="1334" y="10829"/>
                  </a:cubicBezTo>
                  <a:cubicBezTo>
                    <a:pt x="1282" y="10663"/>
                    <a:pt x="1146" y="10527"/>
                    <a:pt x="1125" y="10350"/>
                  </a:cubicBezTo>
                  <a:cubicBezTo>
                    <a:pt x="1125" y="10319"/>
                    <a:pt x="1084" y="10298"/>
                    <a:pt x="1063" y="10277"/>
                  </a:cubicBezTo>
                  <a:cubicBezTo>
                    <a:pt x="1094" y="10110"/>
                    <a:pt x="1053" y="9955"/>
                    <a:pt x="949" y="9809"/>
                  </a:cubicBezTo>
                  <a:cubicBezTo>
                    <a:pt x="855" y="9455"/>
                    <a:pt x="720" y="9132"/>
                    <a:pt x="407" y="8913"/>
                  </a:cubicBezTo>
                  <a:lnTo>
                    <a:pt x="251" y="8789"/>
                  </a:lnTo>
                  <a:cubicBezTo>
                    <a:pt x="217" y="8767"/>
                    <a:pt x="190" y="8757"/>
                    <a:pt x="168" y="8757"/>
                  </a:cubicBezTo>
                  <a:cubicBezTo>
                    <a:pt x="136" y="8757"/>
                    <a:pt x="113" y="8780"/>
                    <a:pt x="95" y="8830"/>
                  </a:cubicBezTo>
                  <a:cubicBezTo>
                    <a:pt x="74" y="8861"/>
                    <a:pt x="63" y="8893"/>
                    <a:pt x="53" y="8923"/>
                  </a:cubicBezTo>
                  <a:cubicBezTo>
                    <a:pt x="42" y="9143"/>
                    <a:pt x="1" y="9351"/>
                    <a:pt x="32" y="9569"/>
                  </a:cubicBezTo>
                  <a:cubicBezTo>
                    <a:pt x="53" y="9694"/>
                    <a:pt x="84" y="9819"/>
                    <a:pt x="74" y="9944"/>
                  </a:cubicBezTo>
                  <a:cubicBezTo>
                    <a:pt x="74" y="10131"/>
                    <a:pt x="84" y="10329"/>
                    <a:pt x="95" y="10517"/>
                  </a:cubicBezTo>
                  <a:cubicBezTo>
                    <a:pt x="95" y="10538"/>
                    <a:pt x="116" y="10548"/>
                    <a:pt x="126" y="10559"/>
                  </a:cubicBezTo>
                  <a:lnTo>
                    <a:pt x="126" y="10663"/>
                  </a:lnTo>
                  <a:cubicBezTo>
                    <a:pt x="147" y="10767"/>
                    <a:pt x="137" y="10881"/>
                    <a:pt x="188" y="10975"/>
                  </a:cubicBezTo>
                  <a:cubicBezTo>
                    <a:pt x="188" y="11121"/>
                    <a:pt x="188" y="11256"/>
                    <a:pt x="261" y="11381"/>
                  </a:cubicBezTo>
                  <a:cubicBezTo>
                    <a:pt x="251" y="11475"/>
                    <a:pt x="251" y="11558"/>
                    <a:pt x="241" y="11651"/>
                  </a:cubicBezTo>
                  <a:cubicBezTo>
                    <a:pt x="241" y="11704"/>
                    <a:pt x="241" y="11746"/>
                    <a:pt x="282" y="11787"/>
                  </a:cubicBezTo>
                  <a:cubicBezTo>
                    <a:pt x="282" y="11912"/>
                    <a:pt x="313" y="12026"/>
                    <a:pt x="355" y="12141"/>
                  </a:cubicBezTo>
                  <a:cubicBezTo>
                    <a:pt x="355" y="12183"/>
                    <a:pt x="366" y="12224"/>
                    <a:pt x="396" y="12255"/>
                  </a:cubicBezTo>
                  <a:cubicBezTo>
                    <a:pt x="438" y="12412"/>
                    <a:pt x="470" y="12578"/>
                    <a:pt x="511" y="12734"/>
                  </a:cubicBezTo>
                  <a:cubicBezTo>
                    <a:pt x="542" y="12859"/>
                    <a:pt x="574" y="12984"/>
                    <a:pt x="657" y="13099"/>
                  </a:cubicBezTo>
                  <a:cubicBezTo>
                    <a:pt x="709" y="13141"/>
                    <a:pt x="730" y="13203"/>
                    <a:pt x="730" y="13276"/>
                  </a:cubicBezTo>
                  <a:cubicBezTo>
                    <a:pt x="740" y="13338"/>
                    <a:pt x="761" y="13401"/>
                    <a:pt x="803" y="13453"/>
                  </a:cubicBezTo>
                  <a:cubicBezTo>
                    <a:pt x="813" y="13505"/>
                    <a:pt x="813" y="13557"/>
                    <a:pt x="834" y="13599"/>
                  </a:cubicBezTo>
                  <a:cubicBezTo>
                    <a:pt x="959" y="13900"/>
                    <a:pt x="1094" y="14203"/>
                    <a:pt x="1229" y="14504"/>
                  </a:cubicBezTo>
                  <a:cubicBezTo>
                    <a:pt x="1219" y="14629"/>
                    <a:pt x="1303" y="14713"/>
                    <a:pt x="1365" y="14807"/>
                  </a:cubicBezTo>
                  <a:cubicBezTo>
                    <a:pt x="1490" y="15087"/>
                    <a:pt x="1657" y="15337"/>
                    <a:pt x="1802" y="15608"/>
                  </a:cubicBezTo>
                  <a:cubicBezTo>
                    <a:pt x="1844" y="15754"/>
                    <a:pt x="1958" y="15837"/>
                    <a:pt x="2032" y="15962"/>
                  </a:cubicBezTo>
                  <a:cubicBezTo>
                    <a:pt x="2083" y="16056"/>
                    <a:pt x="2166" y="16119"/>
                    <a:pt x="2250" y="16160"/>
                  </a:cubicBezTo>
                  <a:cubicBezTo>
                    <a:pt x="2333" y="16212"/>
                    <a:pt x="2427" y="16264"/>
                    <a:pt x="2510" y="16316"/>
                  </a:cubicBezTo>
                  <a:cubicBezTo>
                    <a:pt x="2510" y="16306"/>
                    <a:pt x="2520" y="16306"/>
                    <a:pt x="2531" y="16295"/>
                  </a:cubicBezTo>
                  <a:lnTo>
                    <a:pt x="2531" y="16306"/>
                  </a:lnTo>
                  <a:cubicBezTo>
                    <a:pt x="2520" y="16306"/>
                    <a:pt x="2520" y="16306"/>
                    <a:pt x="2510" y="16316"/>
                  </a:cubicBezTo>
                  <a:cubicBezTo>
                    <a:pt x="2541" y="16368"/>
                    <a:pt x="2594" y="16399"/>
                    <a:pt x="2656" y="16420"/>
                  </a:cubicBezTo>
                  <a:cubicBezTo>
                    <a:pt x="2781" y="16566"/>
                    <a:pt x="2833" y="16764"/>
                    <a:pt x="2979" y="16899"/>
                  </a:cubicBezTo>
                  <a:cubicBezTo>
                    <a:pt x="3010" y="16920"/>
                    <a:pt x="3010" y="16972"/>
                    <a:pt x="3020" y="17014"/>
                  </a:cubicBezTo>
                  <a:cubicBezTo>
                    <a:pt x="3031" y="17118"/>
                    <a:pt x="3062" y="17211"/>
                    <a:pt x="3135" y="17285"/>
                  </a:cubicBezTo>
                  <a:cubicBezTo>
                    <a:pt x="3198" y="17472"/>
                    <a:pt x="3302" y="17639"/>
                    <a:pt x="3406" y="17794"/>
                  </a:cubicBezTo>
                  <a:cubicBezTo>
                    <a:pt x="3416" y="17847"/>
                    <a:pt x="3437" y="17889"/>
                    <a:pt x="3489" y="17919"/>
                  </a:cubicBezTo>
                  <a:cubicBezTo>
                    <a:pt x="3489" y="17961"/>
                    <a:pt x="3510" y="17993"/>
                    <a:pt x="3541" y="18014"/>
                  </a:cubicBezTo>
                  <a:cubicBezTo>
                    <a:pt x="3552" y="18086"/>
                    <a:pt x="3520" y="18159"/>
                    <a:pt x="3573" y="18222"/>
                  </a:cubicBezTo>
                  <a:cubicBezTo>
                    <a:pt x="3562" y="18243"/>
                    <a:pt x="3562" y="18253"/>
                    <a:pt x="3573" y="18263"/>
                  </a:cubicBezTo>
                  <a:cubicBezTo>
                    <a:pt x="3573" y="18294"/>
                    <a:pt x="3562" y="18315"/>
                    <a:pt x="3562" y="18336"/>
                  </a:cubicBezTo>
                  <a:cubicBezTo>
                    <a:pt x="3582" y="18607"/>
                    <a:pt x="3645" y="18867"/>
                    <a:pt x="3614" y="19127"/>
                  </a:cubicBezTo>
                  <a:cubicBezTo>
                    <a:pt x="3614" y="19148"/>
                    <a:pt x="3635" y="19169"/>
                    <a:pt x="3645" y="19201"/>
                  </a:cubicBezTo>
                  <a:cubicBezTo>
                    <a:pt x="3645" y="19252"/>
                    <a:pt x="3656" y="19325"/>
                    <a:pt x="3624" y="19367"/>
                  </a:cubicBezTo>
                  <a:cubicBezTo>
                    <a:pt x="3562" y="19492"/>
                    <a:pt x="3582" y="19606"/>
                    <a:pt x="3603" y="19731"/>
                  </a:cubicBezTo>
                  <a:cubicBezTo>
                    <a:pt x="3552" y="19784"/>
                    <a:pt x="3541" y="19825"/>
                    <a:pt x="3603" y="19877"/>
                  </a:cubicBezTo>
                  <a:cubicBezTo>
                    <a:pt x="3582" y="19981"/>
                    <a:pt x="3573" y="20075"/>
                    <a:pt x="3573" y="20168"/>
                  </a:cubicBezTo>
                  <a:cubicBezTo>
                    <a:pt x="3562" y="20252"/>
                    <a:pt x="3552" y="20325"/>
                    <a:pt x="3603" y="20398"/>
                  </a:cubicBezTo>
                  <a:cubicBezTo>
                    <a:pt x="3573" y="20585"/>
                    <a:pt x="3552" y="20762"/>
                    <a:pt x="3520" y="20939"/>
                  </a:cubicBezTo>
                  <a:lnTo>
                    <a:pt x="3520" y="20991"/>
                  </a:lnTo>
                  <a:cubicBezTo>
                    <a:pt x="3499" y="21064"/>
                    <a:pt x="3478" y="21147"/>
                    <a:pt x="3541" y="21210"/>
                  </a:cubicBezTo>
                  <a:cubicBezTo>
                    <a:pt x="3531" y="21283"/>
                    <a:pt x="3520" y="21345"/>
                    <a:pt x="3582" y="21408"/>
                  </a:cubicBezTo>
                  <a:cubicBezTo>
                    <a:pt x="3582" y="21460"/>
                    <a:pt x="3614" y="21491"/>
                    <a:pt x="3656" y="21522"/>
                  </a:cubicBezTo>
                  <a:cubicBezTo>
                    <a:pt x="3895" y="21647"/>
                    <a:pt x="4145" y="21730"/>
                    <a:pt x="4415" y="21730"/>
                  </a:cubicBezTo>
                  <a:cubicBezTo>
                    <a:pt x="4457" y="21730"/>
                    <a:pt x="4478" y="21709"/>
                    <a:pt x="4499" y="21679"/>
                  </a:cubicBezTo>
                  <a:cubicBezTo>
                    <a:pt x="4530" y="21647"/>
                    <a:pt x="4551" y="21616"/>
                    <a:pt x="4582" y="21584"/>
                  </a:cubicBezTo>
                  <a:cubicBezTo>
                    <a:pt x="4593" y="21584"/>
                    <a:pt x="4593" y="21574"/>
                    <a:pt x="4593" y="21574"/>
                  </a:cubicBezTo>
                  <a:lnTo>
                    <a:pt x="4593" y="21554"/>
                  </a:lnTo>
                  <a:cubicBezTo>
                    <a:pt x="4593" y="21554"/>
                    <a:pt x="4593" y="21543"/>
                    <a:pt x="4582" y="21533"/>
                  </a:cubicBezTo>
                  <a:cubicBezTo>
                    <a:pt x="4540" y="21439"/>
                    <a:pt x="4499" y="21355"/>
                    <a:pt x="4510" y="21251"/>
                  </a:cubicBezTo>
                  <a:cubicBezTo>
                    <a:pt x="4530" y="21106"/>
                    <a:pt x="4499" y="20960"/>
                    <a:pt x="4478" y="20814"/>
                  </a:cubicBezTo>
                  <a:cubicBezTo>
                    <a:pt x="4489" y="20731"/>
                    <a:pt x="4510" y="20637"/>
                    <a:pt x="4457" y="20554"/>
                  </a:cubicBezTo>
                  <a:cubicBezTo>
                    <a:pt x="4468" y="20439"/>
                    <a:pt x="4478" y="20314"/>
                    <a:pt x="4426" y="20210"/>
                  </a:cubicBezTo>
                  <a:cubicBezTo>
                    <a:pt x="4436" y="20085"/>
                    <a:pt x="4457" y="19971"/>
                    <a:pt x="4436" y="19856"/>
                  </a:cubicBezTo>
                  <a:cubicBezTo>
                    <a:pt x="4426" y="19700"/>
                    <a:pt x="4426" y="19555"/>
                    <a:pt x="4478" y="19409"/>
                  </a:cubicBezTo>
                  <a:cubicBezTo>
                    <a:pt x="4489" y="19367"/>
                    <a:pt x="4499" y="19315"/>
                    <a:pt x="4499" y="19263"/>
                  </a:cubicBezTo>
                  <a:cubicBezTo>
                    <a:pt x="4489" y="19148"/>
                    <a:pt x="4530" y="19055"/>
                    <a:pt x="4582" y="18961"/>
                  </a:cubicBezTo>
                  <a:cubicBezTo>
                    <a:pt x="4624" y="18877"/>
                    <a:pt x="4676" y="18794"/>
                    <a:pt x="4718" y="18722"/>
                  </a:cubicBezTo>
                  <a:cubicBezTo>
                    <a:pt x="4780" y="18722"/>
                    <a:pt x="4811" y="18680"/>
                    <a:pt x="4832" y="18627"/>
                  </a:cubicBezTo>
                  <a:cubicBezTo>
                    <a:pt x="4926" y="18419"/>
                    <a:pt x="5072" y="18253"/>
                    <a:pt x="5218" y="18076"/>
                  </a:cubicBezTo>
                  <a:cubicBezTo>
                    <a:pt x="5238" y="18055"/>
                    <a:pt x="5248" y="18024"/>
                    <a:pt x="5269" y="17993"/>
                  </a:cubicBezTo>
                  <a:cubicBezTo>
                    <a:pt x="5363" y="17940"/>
                    <a:pt x="5436" y="17878"/>
                    <a:pt x="5447" y="17764"/>
                  </a:cubicBezTo>
                  <a:cubicBezTo>
                    <a:pt x="5457" y="17753"/>
                    <a:pt x="5467" y="17753"/>
                    <a:pt x="5477" y="17753"/>
                  </a:cubicBezTo>
                  <a:cubicBezTo>
                    <a:pt x="5487" y="17755"/>
                    <a:pt x="5496" y="17756"/>
                    <a:pt x="5505" y="17756"/>
                  </a:cubicBezTo>
                  <a:cubicBezTo>
                    <a:pt x="5545" y="17756"/>
                    <a:pt x="5579" y="17737"/>
                    <a:pt x="5613" y="17711"/>
                  </a:cubicBezTo>
                  <a:cubicBezTo>
                    <a:pt x="5738" y="17607"/>
                    <a:pt x="5842" y="17482"/>
                    <a:pt x="5926" y="17336"/>
                  </a:cubicBezTo>
                  <a:cubicBezTo>
                    <a:pt x="5988" y="17253"/>
                    <a:pt x="6051" y="17160"/>
                    <a:pt x="6113" y="17076"/>
                  </a:cubicBezTo>
                  <a:cubicBezTo>
                    <a:pt x="6165" y="17014"/>
                    <a:pt x="6217" y="16952"/>
                    <a:pt x="6217" y="16857"/>
                  </a:cubicBezTo>
                  <a:cubicBezTo>
                    <a:pt x="6300" y="16732"/>
                    <a:pt x="6384" y="16608"/>
                    <a:pt x="6415" y="16462"/>
                  </a:cubicBezTo>
                  <a:cubicBezTo>
                    <a:pt x="6456" y="16316"/>
                    <a:pt x="6530" y="16191"/>
                    <a:pt x="6581" y="16056"/>
                  </a:cubicBezTo>
                  <a:cubicBezTo>
                    <a:pt x="6613" y="15973"/>
                    <a:pt x="6664" y="15890"/>
                    <a:pt x="6696" y="15806"/>
                  </a:cubicBezTo>
                  <a:cubicBezTo>
                    <a:pt x="6779" y="15462"/>
                    <a:pt x="6873" y="15129"/>
                    <a:pt x="6884" y="14786"/>
                  </a:cubicBezTo>
                  <a:cubicBezTo>
                    <a:pt x="6946" y="14640"/>
                    <a:pt x="6988" y="14504"/>
                    <a:pt x="7018" y="14349"/>
                  </a:cubicBezTo>
                  <a:cubicBezTo>
                    <a:pt x="7050" y="14182"/>
                    <a:pt x="7081" y="14005"/>
                    <a:pt x="7133" y="13838"/>
                  </a:cubicBezTo>
                  <a:cubicBezTo>
                    <a:pt x="7206" y="13609"/>
                    <a:pt x="7342" y="13401"/>
                    <a:pt x="7477" y="13203"/>
                  </a:cubicBezTo>
                  <a:cubicBezTo>
                    <a:pt x="7654" y="12953"/>
                    <a:pt x="7800" y="12693"/>
                    <a:pt x="7831" y="12380"/>
                  </a:cubicBezTo>
                  <a:cubicBezTo>
                    <a:pt x="7914" y="12234"/>
                    <a:pt x="7904" y="12079"/>
                    <a:pt x="7914" y="11922"/>
                  </a:cubicBezTo>
                  <a:cubicBezTo>
                    <a:pt x="7914" y="11880"/>
                    <a:pt x="7914" y="11829"/>
                    <a:pt x="7925" y="11776"/>
                  </a:cubicBezTo>
                  <a:cubicBezTo>
                    <a:pt x="7946" y="11506"/>
                    <a:pt x="7883" y="11256"/>
                    <a:pt x="7789" y="11006"/>
                  </a:cubicBezTo>
                  <a:cubicBezTo>
                    <a:pt x="7779" y="10985"/>
                    <a:pt x="7771" y="10975"/>
                    <a:pt x="7763" y="10975"/>
                  </a:cubicBezTo>
                  <a:cubicBezTo>
                    <a:pt x="7755" y="10975"/>
                    <a:pt x="7748" y="10985"/>
                    <a:pt x="7737" y="11006"/>
                  </a:cubicBezTo>
                  <a:cubicBezTo>
                    <a:pt x="7633" y="11131"/>
                    <a:pt x="7571" y="11277"/>
                    <a:pt x="7539" y="11443"/>
                  </a:cubicBezTo>
                  <a:cubicBezTo>
                    <a:pt x="7487" y="11485"/>
                    <a:pt x="7487" y="11537"/>
                    <a:pt x="7477" y="11589"/>
                  </a:cubicBezTo>
                  <a:cubicBezTo>
                    <a:pt x="7467" y="11610"/>
                    <a:pt x="7446" y="11621"/>
                    <a:pt x="7435" y="11651"/>
                  </a:cubicBezTo>
                  <a:cubicBezTo>
                    <a:pt x="7372" y="11797"/>
                    <a:pt x="7279" y="11922"/>
                    <a:pt x="7164" y="12037"/>
                  </a:cubicBezTo>
                  <a:cubicBezTo>
                    <a:pt x="7039" y="12151"/>
                    <a:pt x="6925" y="12287"/>
                    <a:pt x="6831" y="12443"/>
                  </a:cubicBezTo>
                  <a:cubicBezTo>
                    <a:pt x="6738" y="12620"/>
                    <a:pt x="6623" y="12787"/>
                    <a:pt x="6509" y="12942"/>
                  </a:cubicBezTo>
                  <a:cubicBezTo>
                    <a:pt x="6415" y="13057"/>
                    <a:pt x="6342" y="13182"/>
                    <a:pt x="6269" y="13307"/>
                  </a:cubicBezTo>
                  <a:cubicBezTo>
                    <a:pt x="6123" y="13578"/>
                    <a:pt x="5967" y="13859"/>
                    <a:pt x="5821" y="14140"/>
                  </a:cubicBezTo>
                  <a:cubicBezTo>
                    <a:pt x="5717" y="14369"/>
                    <a:pt x="5582" y="14588"/>
                    <a:pt x="5509" y="14827"/>
                  </a:cubicBezTo>
                  <a:cubicBezTo>
                    <a:pt x="5394" y="14952"/>
                    <a:pt x="5373" y="15119"/>
                    <a:pt x="5322" y="15275"/>
                  </a:cubicBezTo>
                  <a:cubicBezTo>
                    <a:pt x="5248" y="15536"/>
                    <a:pt x="5186" y="15795"/>
                    <a:pt x="5113" y="16056"/>
                  </a:cubicBezTo>
                  <a:cubicBezTo>
                    <a:pt x="5072" y="16233"/>
                    <a:pt x="5040" y="16399"/>
                    <a:pt x="4989" y="16566"/>
                  </a:cubicBezTo>
                  <a:cubicBezTo>
                    <a:pt x="4947" y="16712"/>
                    <a:pt x="4926" y="16868"/>
                    <a:pt x="4947" y="17014"/>
                  </a:cubicBezTo>
                  <a:cubicBezTo>
                    <a:pt x="4978" y="17222"/>
                    <a:pt x="4957" y="17430"/>
                    <a:pt x="5030" y="17628"/>
                  </a:cubicBezTo>
                  <a:cubicBezTo>
                    <a:pt x="5040" y="17670"/>
                    <a:pt x="5030" y="17732"/>
                    <a:pt x="5030" y="17774"/>
                  </a:cubicBezTo>
                  <a:lnTo>
                    <a:pt x="5030" y="17826"/>
                  </a:lnTo>
                  <a:cubicBezTo>
                    <a:pt x="5019" y="17836"/>
                    <a:pt x="5019" y="17847"/>
                    <a:pt x="5009" y="17868"/>
                  </a:cubicBezTo>
                  <a:cubicBezTo>
                    <a:pt x="4874" y="18024"/>
                    <a:pt x="4718" y="18159"/>
                    <a:pt x="4614" y="18347"/>
                  </a:cubicBezTo>
                  <a:cubicBezTo>
                    <a:pt x="4593" y="18398"/>
                    <a:pt x="4540" y="18430"/>
                    <a:pt x="4499" y="18472"/>
                  </a:cubicBezTo>
                  <a:cubicBezTo>
                    <a:pt x="4475" y="18488"/>
                    <a:pt x="4445" y="18509"/>
                    <a:pt x="4414" y="18509"/>
                  </a:cubicBezTo>
                  <a:cubicBezTo>
                    <a:pt x="4404" y="18509"/>
                    <a:pt x="4394" y="18507"/>
                    <a:pt x="4385" y="18503"/>
                  </a:cubicBezTo>
                  <a:cubicBezTo>
                    <a:pt x="4353" y="18482"/>
                    <a:pt x="4343" y="18451"/>
                    <a:pt x="4322" y="18419"/>
                  </a:cubicBezTo>
                  <a:cubicBezTo>
                    <a:pt x="4322" y="18378"/>
                    <a:pt x="4332" y="18326"/>
                    <a:pt x="4332" y="18273"/>
                  </a:cubicBezTo>
                  <a:cubicBezTo>
                    <a:pt x="4374" y="18232"/>
                    <a:pt x="4385" y="18169"/>
                    <a:pt x="4343" y="18118"/>
                  </a:cubicBezTo>
                  <a:cubicBezTo>
                    <a:pt x="4385" y="18024"/>
                    <a:pt x="4395" y="17919"/>
                    <a:pt x="4374" y="17815"/>
                  </a:cubicBezTo>
                  <a:cubicBezTo>
                    <a:pt x="4385" y="17805"/>
                    <a:pt x="4385" y="17785"/>
                    <a:pt x="4374" y="17774"/>
                  </a:cubicBezTo>
                  <a:cubicBezTo>
                    <a:pt x="4385" y="17670"/>
                    <a:pt x="4395" y="17555"/>
                    <a:pt x="4415" y="17451"/>
                  </a:cubicBezTo>
                  <a:cubicBezTo>
                    <a:pt x="4468" y="17232"/>
                    <a:pt x="4468" y="17003"/>
                    <a:pt x="4468" y="16785"/>
                  </a:cubicBezTo>
                  <a:cubicBezTo>
                    <a:pt x="4457" y="16420"/>
                    <a:pt x="4395" y="16066"/>
                    <a:pt x="4426" y="15712"/>
                  </a:cubicBezTo>
                  <a:cubicBezTo>
                    <a:pt x="4426" y="15660"/>
                    <a:pt x="4426" y="15598"/>
                    <a:pt x="4395" y="15545"/>
                  </a:cubicBezTo>
                  <a:cubicBezTo>
                    <a:pt x="4395" y="15494"/>
                    <a:pt x="4405" y="15441"/>
                    <a:pt x="4405" y="15390"/>
                  </a:cubicBezTo>
                  <a:cubicBezTo>
                    <a:pt x="4374" y="15191"/>
                    <a:pt x="4395" y="14994"/>
                    <a:pt x="4385" y="14796"/>
                  </a:cubicBezTo>
                  <a:cubicBezTo>
                    <a:pt x="4385" y="14640"/>
                    <a:pt x="4415" y="14483"/>
                    <a:pt x="4426" y="14328"/>
                  </a:cubicBezTo>
                  <a:cubicBezTo>
                    <a:pt x="4447" y="14067"/>
                    <a:pt x="4478" y="13796"/>
                    <a:pt x="4510" y="13536"/>
                  </a:cubicBezTo>
                  <a:cubicBezTo>
                    <a:pt x="4582" y="13432"/>
                    <a:pt x="4635" y="13317"/>
                    <a:pt x="4686" y="13203"/>
                  </a:cubicBezTo>
                  <a:cubicBezTo>
                    <a:pt x="4707" y="13192"/>
                    <a:pt x="4718" y="13172"/>
                    <a:pt x="4718" y="13141"/>
                  </a:cubicBezTo>
                  <a:cubicBezTo>
                    <a:pt x="4739" y="13141"/>
                    <a:pt x="4739" y="13130"/>
                    <a:pt x="4739" y="13109"/>
                  </a:cubicBezTo>
                  <a:cubicBezTo>
                    <a:pt x="4769" y="13099"/>
                    <a:pt x="4790" y="13078"/>
                    <a:pt x="4790" y="13047"/>
                  </a:cubicBezTo>
                  <a:cubicBezTo>
                    <a:pt x="4822" y="13026"/>
                    <a:pt x="4853" y="12995"/>
                    <a:pt x="4853" y="12953"/>
                  </a:cubicBezTo>
                  <a:cubicBezTo>
                    <a:pt x="4884" y="12932"/>
                    <a:pt x="4905" y="12901"/>
                    <a:pt x="4915" y="12859"/>
                  </a:cubicBezTo>
                  <a:cubicBezTo>
                    <a:pt x="4936" y="12859"/>
                    <a:pt x="4957" y="12838"/>
                    <a:pt x="4957" y="12808"/>
                  </a:cubicBezTo>
                  <a:cubicBezTo>
                    <a:pt x="5040" y="12703"/>
                    <a:pt x="5113" y="12599"/>
                    <a:pt x="5197" y="12495"/>
                  </a:cubicBezTo>
                  <a:cubicBezTo>
                    <a:pt x="5238" y="12422"/>
                    <a:pt x="5343" y="12391"/>
                    <a:pt x="5363" y="12297"/>
                  </a:cubicBezTo>
                  <a:cubicBezTo>
                    <a:pt x="5436" y="12266"/>
                    <a:pt x="5477" y="12204"/>
                    <a:pt x="5530" y="12151"/>
                  </a:cubicBezTo>
                  <a:cubicBezTo>
                    <a:pt x="5613" y="12141"/>
                    <a:pt x="5697" y="12130"/>
                    <a:pt x="5780" y="12130"/>
                  </a:cubicBezTo>
                  <a:cubicBezTo>
                    <a:pt x="6009" y="12130"/>
                    <a:pt x="6155" y="11995"/>
                    <a:pt x="6269" y="11808"/>
                  </a:cubicBezTo>
                  <a:cubicBezTo>
                    <a:pt x="6373" y="11746"/>
                    <a:pt x="6425" y="11651"/>
                    <a:pt x="6488" y="11547"/>
                  </a:cubicBezTo>
                  <a:cubicBezTo>
                    <a:pt x="6540" y="11443"/>
                    <a:pt x="6581" y="11329"/>
                    <a:pt x="6644" y="11246"/>
                  </a:cubicBezTo>
                  <a:cubicBezTo>
                    <a:pt x="6759" y="11089"/>
                    <a:pt x="6800" y="10913"/>
                    <a:pt x="6852" y="10746"/>
                  </a:cubicBezTo>
                  <a:cubicBezTo>
                    <a:pt x="6925" y="10642"/>
                    <a:pt x="6946" y="10517"/>
                    <a:pt x="7050" y="10423"/>
                  </a:cubicBezTo>
                  <a:cubicBezTo>
                    <a:pt x="7071" y="10402"/>
                    <a:pt x="7081" y="10350"/>
                    <a:pt x="7102" y="10319"/>
                  </a:cubicBezTo>
                  <a:cubicBezTo>
                    <a:pt x="7175" y="10110"/>
                    <a:pt x="7279" y="9923"/>
                    <a:pt x="7372" y="9726"/>
                  </a:cubicBezTo>
                  <a:cubicBezTo>
                    <a:pt x="7404" y="9673"/>
                    <a:pt x="7435" y="9621"/>
                    <a:pt x="7446" y="9559"/>
                  </a:cubicBezTo>
                  <a:cubicBezTo>
                    <a:pt x="7467" y="9527"/>
                    <a:pt x="7487" y="9507"/>
                    <a:pt x="7508" y="9476"/>
                  </a:cubicBezTo>
                  <a:lnTo>
                    <a:pt x="7497" y="9465"/>
                  </a:lnTo>
                  <a:cubicBezTo>
                    <a:pt x="7550" y="9455"/>
                    <a:pt x="7550" y="9413"/>
                    <a:pt x="7550" y="9372"/>
                  </a:cubicBezTo>
                  <a:cubicBezTo>
                    <a:pt x="7602" y="9319"/>
                    <a:pt x="7622" y="9267"/>
                    <a:pt x="7633" y="9194"/>
                  </a:cubicBezTo>
                  <a:cubicBezTo>
                    <a:pt x="7633" y="9132"/>
                    <a:pt x="7633" y="9069"/>
                    <a:pt x="7664" y="9028"/>
                  </a:cubicBezTo>
                  <a:cubicBezTo>
                    <a:pt x="7768" y="8819"/>
                    <a:pt x="7810" y="8611"/>
                    <a:pt x="7872" y="8393"/>
                  </a:cubicBezTo>
                  <a:cubicBezTo>
                    <a:pt x="7904" y="8299"/>
                    <a:pt x="7904" y="8195"/>
                    <a:pt x="7935" y="8101"/>
                  </a:cubicBezTo>
                  <a:cubicBezTo>
                    <a:pt x="7976" y="7997"/>
                    <a:pt x="7976" y="7893"/>
                    <a:pt x="7987" y="7778"/>
                  </a:cubicBezTo>
                  <a:cubicBezTo>
                    <a:pt x="8008" y="7664"/>
                    <a:pt x="8070" y="7560"/>
                    <a:pt x="8018" y="7435"/>
                  </a:cubicBezTo>
                  <a:cubicBezTo>
                    <a:pt x="8091" y="7310"/>
                    <a:pt x="8080" y="7164"/>
                    <a:pt x="8091" y="7028"/>
                  </a:cubicBezTo>
                  <a:cubicBezTo>
                    <a:pt x="8133" y="7008"/>
                    <a:pt x="8143" y="6966"/>
                    <a:pt x="8143" y="6924"/>
                  </a:cubicBezTo>
                  <a:cubicBezTo>
                    <a:pt x="8154" y="6831"/>
                    <a:pt x="8164" y="6737"/>
                    <a:pt x="8175" y="6633"/>
                  </a:cubicBezTo>
                  <a:cubicBezTo>
                    <a:pt x="8185" y="6508"/>
                    <a:pt x="8195" y="6373"/>
                    <a:pt x="8205" y="6248"/>
                  </a:cubicBezTo>
                  <a:cubicBezTo>
                    <a:pt x="8216" y="6144"/>
                    <a:pt x="8205" y="6050"/>
                    <a:pt x="8143" y="5966"/>
                  </a:cubicBezTo>
                  <a:cubicBezTo>
                    <a:pt x="8133" y="5936"/>
                    <a:pt x="8133" y="5904"/>
                    <a:pt x="8133" y="5873"/>
                  </a:cubicBezTo>
                  <a:lnTo>
                    <a:pt x="8133" y="5779"/>
                  </a:lnTo>
                  <a:cubicBezTo>
                    <a:pt x="8133" y="5561"/>
                    <a:pt x="7997" y="5404"/>
                    <a:pt x="7914" y="5238"/>
                  </a:cubicBezTo>
                  <a:cubicBezTo>
                    <a:pt x="7878" y="5170"/>
                    <a:pt x="7826" y="5139"/>
                    <a:pt x="7770" y="5139"/>
                  </a:cubicBezTo>
                  <a:cubicBezTo>
                    <a:pt x="7714" y="5139"/>
                    <a:pt x="7654" y="5170"/>
                    <a:pt x="7602" y="5228"/>
                  </a:cubicBezTo>
                  <a:cubicBezTo>
                    <a:pt x="7529" y="5321"/>
                    <a:pt x="7467" y="5415"/>
                    <a:pt x="7404" y="5508"/>
                  </a:cubicBezTo>
                  <a:cubicBezTo>
                    <a:pt x="7352" y="5529"/>
                    <a:pt x="7310" y="5561"/>
                    <a:pt x="7300" y="5612"/>
                  </a:cubicBezTo>
                  <a:cubicBezTo>
                    <a:pt x="7289" y="5665"/>
                    <a:pt x="7279" y="5727"/>
                    <a:pt x="7238" y="5779"/>
                  </a:cubicBezTo>
                  <a:cubicBezTo>
                    <a:pt x="7133" y="5915"/>
                    <a:pt x="7071" y="6081"/>
                    <a:pt x="6998" y="6237"/>
                  </a:cubicBezTo>
                  <a:cubicBezTo>
                    <a:pt x="6946" y="6331"/>
                    <a:pt x="6884" y="6415"/>
                    <a:pt x="6842" y="6508"/>
                  </a:cubicBezTo>
                  <a:cubicBezTo>
                    <a:pt x="6821" y="6550"/>
                    <a:pt x="6821" y="6591"/>
                    <a:pt x="6810" y="6633"/>
                  </a:cubicBezTo>
                  <a:lnTo>
                    <a:pt x="6810" y="6685"/>
                  </a:lnTo>
                  <a:cubicBezTo>
                    <a:pt x="6706" y="6799"/>
                    <a:pt x="6644" y="6935"/>
                    <a:pt x="6623" y="7102"/>
                  </a:cubicBezTo>
                  <a:cubicBezTo>
                    <a:pt x="6613" y="7206"/>
                    <a:pt x="6623" y="7320"/>
                    <a:pt x="6540" y="7403"/>
                  </a:cubicBezTo>
                  <a:cubicBezTo>
                    <a:pt x="6530" y="7424"/>
                    <a:pt x="6509" y="7445"/>
                    <a:pt x="6488" y="7466"/>
                  </a:cubicBezTo>
                  <a:cubicBezTo>
                    <a:pt x="6488" y="7477"/>
                    <a:pt x="6477" y="7487"/>
                    <a:pt x="6477" y="7507"/>
                  </a:cubicBezTo>
                  <a:cubicBezTo>
                    <a:pt x="6446" y="7528"/>
                    <a:pt x="6435" y="7570"/>
                    <a:pt x="6435" y="7612"/>
                  </a:cubicBezTo>
                  <a:cubicBezTo>
                    <a:pt x="6425" y="7706"/>
                    <a:pt x="6373" y="7778"/>
                    <a:pt x="6331" y="7851"/>
                  </a:cubicBezTo>
                  <a:cubicBezTo>
                    <a:pt x="6300" y="7893"/>
                    <a:pt x="6248" y="7935"/>
                    <a:pt x="6238" y="7997"/>
                  </a:cubicBezTo>
                  <a:cubicBezTo>
                    <a:pt x="6227" y="8007"/>
                    <a:pt x="6217" y="8028"/>
                    <a:pt x="6206" y="8049"/>
                  </a:cubicBezTo>
                  <a:cubicBezTo>
                    <a:pt x="6196" y="8060"/>
                    <a:pt x="6196" y="8080"/>
                    <a:pt x="6185" y="8101"/>
                  </a:cubicBezTo>
                  <a:cubicBezTo>
                    <a:pt x="6061" y="8289"/>
                    <a:pt x="5967" y="8497"/>
                    <a:pt x="5936" y="8726"/>
                  </a:cubicBezTo>
                  <a:cubicBezTo>
                    <a:pt x="5842" y="8913"/>
                    <a:pt x="5790" y="9122"/>
                    <a:pt x="5790" y="9330"/>
                  </a:cubicBezTo>
                  <a:cubicBezTo>
                    <a:pt x="5769" y="9497"/>
                    <a:pt x="5738" y="9663"/>
                    <a:pt x="5748" y="9840"/>
                  </a:cubicBezTo>
                  <a:cubicBezTo>
                    <a:pt x="5748" y="9923"/>
                    <a:pt x="5738" y="10006"/>
                    <a:pt x="5697" y="10090"/>
                  </a:cubicBezTo>
                  <a:cubicBezTo>
                    <a:pt x="5655" y="10267"/>
                    <a:pt x="5655" y="10454"/>
                    <a:pt x="5644" y="10642"/>
                  </a:cubicBezTo>
                  <a:cubicBezTo>
                    <a:pt x="5634" y="10683"/>
                    <a:pt x="5634" y="10735"/>
                    <a:pt x="5634" y="10788"/>
                  </a:cubicBezTo>
                  <a:cubicBezTo>
                    <a:pt x="5572" y="10964"/>
                    <a:pt x="5488" y="11131"/>
                    <a:pt x="5477" y="11318"/>
                  </a:cubicBezTo>
                  <a:cubicBezTo>
                    <a:pt x="5447" y="11360"/>
                    <a:pt x="5426" y="11412"/>
                    <a:pt x="5426" y="11464"/>
                  </a:cubicBezTo>
                  <a:cubicBezTo>
                    <a:pt x="5415" y="11600"/>
                    <a:pt x="5405" y="11746"/>
                    <a:pt x="5394" y="11880"/>
                  </a:cubicBezTo>
                  <a:cubicBezTo>
                    <a:pt x="5384" y="11912"/>
                    <a:pt x="5384" y="11943"/>
                    <a:pt x="5373" y="11964"/>
                  </a:cubicBezTo>
                  <a:cubicBezTo>
                    <a:pt x="5343" y="11975"/>
                    <a:pt x="5332" y="11995"/>
                    <a:pt x="5322" y="12026"/>
                  </a:cubicBezTo>
                  <a:cubicBezTo>
                    <a:pt x="5290" y="12047"/>
                    <a:pt x="5259" y="12079"/>
                    <a:pt x="5259" y="12120"/>
                  </a:cubicBezTo>
                  <a:cubicBezTo>
                    <a:pt x="5228" y="12141"/>
                    <a:pt x="5207" y="12172"/>
                    <a:pt x="5197" y="12214"/>
                  </a:cubicBezTo>
                  <a:cubicBezTo>
                    <a:pt x="5072" y="12339"/>
                    <a:pt x="4978" y="12484"/>
                    <a:pt x="4915" y="12641"/>
                  </a:cubicBezTo>
                  <a:cubicBezTo>
                    <a:pt x="4853" y="12683"/>
                    <a:pt x="4822" y="12734"/>
                    <a:pt x="4801" y="12797"/>
                  </a:cubicBezTo>
                  <a:cubicBezTo>
                    <a:pt x="4780" y="12797"/>
                    <a:pt x="4759" y="12818"/>
                    <a:pt x="4759" y="12849"/>
                  </a:cubicBezTo>
                  <a:cubicBezTo>
                    <a:pt x="4728" y="12849"/>
                    <a:pt x="4718" y="12859"/>
                    <a:pt x="4718" y="12891"/>
                  </a:cubicBezTo>
                  <a:cubicBezTo>
                    <a:pt x="4697" y="12891"/>
                    <a:pt x="4686" y="12901"/>
                    <a:pt x="4686" y="12922"/>
                  </a:cubicBezTo>
                  <a:cubicBezTo>
                    <a:pt x="4665" y="12932"/>
                    <a:pt x="4645" y="12953"/>
                    <a:pt x="4645" y="12984"/>
                  </a:cubicBezTo>
                  <a:cubicBezTo>
                    <a:pt x="4603" y="13005"/>
                    <a:pt x="4582" y="13037"/>
                    <a:pt x="4582" y="13078"/>
                  </a:cubicBezTo>
                  <a:cubicBezTo>
                    <a:pt x="4551" y="13088"/>
                    <a:pt x="4540" y="13109"/>
                    <a:pt x="4530" y="13130"/>
                  </a:cubicBezTo>
                  <a:cubicBezTo>
                    <a:pt x="4510" y="13141"/>
                    <a:pt x="4489" y="13162"/>
                    <a:pt x="4468" y="13172"/>
                  </a:cubicBezTo>
                  <a:cubicBezTo>
                    <a:pt x="4395" y="13151"/>
                    <a:pt x="4374" y="13088"/>
                    <a:pt x="4374" y="13016"/>
                  </a:cubicBezTo>
                  <a:cubicBezTo>
                    <a:pt x="4374" y="12963"/>
                    <a:pt x="4385" y="12912"/>
                    <a:pt x="4353" y="12859"/>
                  </a:cubicBezTo>
                  <a:cubicBezTo>
                    <a:pt x="4364" y="12558"/>
                    <a:pt x="4364" y="12255"/>
                    <a:pt x="4364" y="11954"/>
                  </a:cubicBezTo>
                  <a:cubicBezTo>
                    <a:pt x="4364" y="11933"/>
                    <a:pt x="4374" y="11922"/>
                    <a:pt x="4374" y="11901"/>
                  </a:cubicBezTo>
                  <a:cubicBezTo>
                    <a:pt x="4374" y="11891"/>
                    <a:pt x="4374" y="11870"/>
                    <a:pt x="4385" y="11850"/>
                  </a:cubicBezTo>
                  <a:cubicBezTo>
                    <a:pt x="4457" y="11725"/>
                    <a:pt x="4415" y="11589"/>
                    <a:pt x="4457" y="11454"/>
                  </a:cubicBezTo>
                  <a:cubicBezTo>
                    <a:pt x="4468" y="11443"/>
                    <a:pt x="4478" y="11433"/>
                    <a:pt x="4468" y="11422"/>
                  </a:cubicBezTo>
                  <a:cubicBezTo>
                    <a:pt x="4520" y="11381"/>
                    <a:pt x="4520" y="11318"/>
                    <a:pt x="4520" y="11256"/>
                  </a:cubicBezTo>
                  <a:cubicBezTo>
                    <a:pt x="4551" y="11142"/>
                    <a:pt x="4582" y="11027"/>
                    <a:pt x="4624" y="10923"/>
                  </a:cubicBezTo>
                  <a:cubicBezTo>
                    <a:pt x="4707" y="10746"/>
                    <a:pt x="4728" y="10559"/>
                    <a:pt x="4686" y="10360"/>
                  </a:cubicBezTo>
                  <a:cubicBezTo>
                    <a:pt x="4707" y="10184"/>
                    <a:pt x="4665" y="10017"/>
                    <a:pt x="4655" y="9840"/>
                  </a:cubicBezTo>
                  <a:cubicBezTo>
                    <a:pt x="4645" y="9590"/>
                    <a:pt x="4614" y="9340"/>
                    <a:pt x="4635" y="9090"/>
                  </a:cubicBezTo>
                  <a:cubicBezTo>
                    <a:pt x="4645" y="9059"/>
                    <a:pt x="4655" y="9038"/>
                    <a:pt x="4655" y="9007"/>
                  </a:cubicBezTo>
                  <a:cubicBezTo>
                    <a:pt x="4697" y="8965"/>
                    <a:pt x="4707" y="8923"/>
                    <a:pt x="4707" y="8872"/>
                  </a:cubicBezTo>
                  <a:cubicBezTo>
                    <a:pt x="4728" y="8694"/>
                    <a:pt x="4739" y="8518"/>
                    <a:pt x="4749" y="8340"/>
                  </a:cubicBezTo>
                  <a:lnTo>
                    <a:pt x="4749" y="8289"/>
                  </a:lnTo>
                  <a:cubicBezTo>
                    <a:pt x="4759" y="8236"/>
                    <a:pt x="4759" y="8195"/>
                    <a:pt x="4769" y="8143"/>
                  </a:cubicBezTo>
                  <a:cubicBezTo>
                    <a:pt x="4822" y="8122"/>
                    <a:pt x="4853" y="8080"/>
                    <a:pt x="4884" y="8039"/>
                  </a:cubicBezTo>
                  <a:cubicBezTo>
                    <a:pt x="4936" y="8018"/>
                    <a:pt x="4957" y="7966"/>
                    <a:pt x="4989" y="7914"/>
                  </a:cubicBezTo>
                  <a:cubicBezTo>
                    <a:pt x="5030" y="7851"/>
                    <a:pt x="5072" y="7778"/>
                    <a:pt x="5113" y="7716"/>
                  </a:cubicBezTo>
                  <a:cubicBezTo>
                    <a:pt x="5123" y="7706"/>
                    <a:pt x="5134" y="7695"/>
                    <a:pt x="5144" y="7674"/>
                  </a:cubicBezTo>
                  <a:cubicBezTo>
                    <a:pt x="5218" y="7466"/>
                    <a:pt x="5269" y="7258"/>
                    <a:pt x="5384" y="7060"/>
                  </a:cubicBezTo>
                  <a:cubicBezTo>
                    <a:pt x="5426" y="6998"/>
                    <a:pt x="5405" y="6935"/>
                    <a:pt x="5384" y="6873"/>
                  </a:cubicBezTo>
                  <a:lnTo>
                    <a:pt x="5373" y="6873"/>
                  </a:lnTo>
                  <a:cubicBezTo>
                    <a:pt x="5394" y="6862"/>
                    <a:pt x="5405" y="6841"/>
                    <a:pt x="5426" y="6820"/>
                  </a:cubicBezTo>
                  <a:cubicBezTo>
                    <a:pt x="5436" y="6674"/>
                    <a:pt x="5477" y="6550"/>
                    <a:pt x="5561" y="6425"/>
                  </a:cubicBezTo>
                  <a:cubicBezTo>
                    <a:pt x="5582" y="6394"/>
                    <a:pt x="5613" y="6341"/>
                    <a:pt x="5613" y="6290"/>
                  </a:cubicBezTo>
                  <a:cubicBezTo>
                    <a:pt x="5623" y="6133"/>
                    <a:pt x="5697" y="5987"/>
                    <a:pt x="5707" y="5831"/>
                  </a:cubicBezTo>
                  <a:cubicBezTo>
                    <a:pt x="5811" y="5487"/>
                    <a:pt x="5926" y="5144"/>
                    <a:pt x="5988" y="4779"/>
                  </a:cubicBezTo>
                  <a:cubicBezTo>
                    <a:pt x="6009" y="4686"/>
                    <a:pt x="6019" y="4592"/>
                    <a:pt x="6071" y="4499"/>
                  </a:cubicBezTo>
                  <a:cubicBezTo>
                    <a:pt x="6081" y="4467"/>
                    <a:pt x="6113" y="4446"/>
                    <a:pt x="6113" y="4415"/>
                  </a:cubicBezTo>
                  <a:cubicBezTo>
                    <a:pt x="6144" y="4092"/>
                    <a:pt x="6196" y="3770"/>
                    <a:pt x="6196" y="3447"/>
                  </a:cubicBezTo>
                  <a:cubicBezTo>
                    <a:pt x="6217" y="3218"/>
                    <a:pt x="6227" y="2989"/>
                    <a:pt x="6248" y="2750"/>
                  </a:cubicBezTo>
                  <a:cubicBezTo>
                    <a:pt x="6259" y="2583"/>
                    <a:pt x="6269" y="2406"/>
                    <a:pt x="6238" y="2239"/>
                  </a:cubicBezTo>
                  <a:cubicBezTo>
                    <a:pt x="6248" y="2135"/>
                    <a:pt x="6259" y="2042"/>
                    <a:pt x="6269" y="1937"/>
                  </a:cubicBezTo>
                  <a:cubicBezTo>
                    <a:pt x="6280" y="1864"/>
                    <a:pt x="6269" y="1792"/>
                    <a:pt x="6227" y="1729"/>
                  </a:cubicBezTo>
                  <a:cubicBezTo>
                    <a:pt x="6217" y="1656"/>
                    <a:pt x="6176" y="1593"/>
                    <a:pt x="6102" y="1593"/>
                  </a:cubicBezTo>
                  <a:cubicBezTo>
                    <a:pt x="6080" y="1593"/>
                    <a:pt x="6056" y="1593"/>
                    <a:pt x="6033" y="1593"/>
                  </a:cubicBezTo>
                  <a:cubicBezTo>
                    <a:pt x="5960" y="1593"/>
                    <a:pt x="5885" y="1599"/>
                    <a:pt x="5821" y="1646"/>
                  </a:cubicBezTo>
                  <a:cubicBezTo>
                    <a:pt x="5738" y="1697"/>
                    <a:pt x="5665" y="1760"/>
                    <a:pt x="5655" y="1875"/>
                  </a:cubicBezTo>
                  <a:cubicBezTo>
                    <a:pt x="5644" y="1896"/>
                    <a:pt x="5634" y="1917"/>
                    <a:pt x="5613" y="1927"/>
                  </a:cubicBezTo>
                  <a:cubicBezTo>
                    <a:pt x="5613" y="1947"/>
                    <a:pt x="5602" y="1958"/>
                    <a:pt x="5592" y="1979"/>
                  </a:cubicBezTo>
                  <a:cubicBezTo>
                    <a:pt x="5477" y="2093"/>
                    <a:pt x="5353" y="2208"/>
                    <a:pt x="5269" y="2354"/>
                  </a:cubicBezTo>
                  <a:cubicBezTo>
                    <a:pt x="5213" y="2382"/>
                    <a:pt x="5190" y="2461"/>
                    <a:pt x="5110" y="2461"/>
                  </a:cubicBezTo>
                  <a:cubicBezTo>
                    <a:pt x="5101" y="2461"/>
                    <a:pt x="5092" y="2460"/>
                    <a:pt x="5082" y="2458"/>
                  </a:cubicBezTo>
                  <a:cubicBezTo>
                    <a:pt x="5051" y="2396"/>
                    <a:pt x="5093" y="2301"/>
                    <a:pt x="5040" y="2239"/>
                  </a:cubicBezTo>
                  <a:cubicBezTo>
                    <a:pt x="5019" y="2156"/>
                    <a:pt x="5009" y="2072"/>
                    <a:pt x="4989" y="1989"/>
                  </a:cubicBezTo>
                  <a:cubicBezTo>
                    <a:pt x="4989" y="1896"/>
                    <a:pt x="4989" y="1802"/>
                    <a:pt x="4978" y="1718"/>
                  </a:cubicBezTo>
                  <a:cubicBezTo>
                    <a:pt x="4947" y="1510"/>
                    <a:pt x="4884" y="1323"/>
                    <a:pt x="4769" y="1146"/>
                  </a:cubicBezTo>
                  <a:cubicBezTo>
                    <a:pt x="4697" y="1000"/>
                    <a:pt x="4635" y="855"/>
                    <a:pt x="4614" y="688"/>
                  </a:cubicBezTo>
                  <a:cubicBezTo>
                    <a:pt x="4614" y="635"/>
                    <a:pt x="4603" y="573"/>
                    <a:pt x="4561" y="531"/>
                  </a:cubicBezTo>
                  <a:cubicBezTo>
                    <a:pt x="4520" y="323"/>
                    <a:pt x="4447" y="126"/>
                    <a:pt x="4239" y="11"/>
                  </a:cubicBezTo>
                  <a:cubicBezTo>
                    <a:pt x="4197" y="11"/>
                    <a:pt x="4156" y="1"/>
                    <a:pt x="4114"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26" name="Google Shape;626;p20"/>
            <p:cNvPicPr preferRelativeResize="0"/>
            <p:nvPr/>
          </p:nvPicPr>
          <p:blipFill rotWithShape="1">
            <a:blip r:embed="rId5">
              <a:alphaModFix/>
            </a:blip>
            <a:srcRect/>
            <a:stretch/>
          </p:blipFill>
          <p:spPr>
            <a:xfrm>
              <a:off x="4889541" y="2401753"/>
              <a:ext cx="651937" cy="1730387"/>
            </a:xfrm>
            <a:prstGeom prst="rect">
              <a:avLst/>
            </a:prstGeom>
            <a:noFill/>
            <a:ln>
              <a:noFill/>
            </a:ln>
          </p:spPr>
        </p:pic>
      </p:grpSp>
      <p:sp>
        <p:nvSpPr>
          <p:cNvPr id="627" name="Google Shape;627;p20"/>
          <p:cNvSpPr txBox="1"/>
          <p:nvPr/>
        </p:nvSpPr>
        <p:spPr>
          <a:xfrm>
            <a:off x="500420" y="822930"/>
            <a:ext cx="7930350" cy="3416279"/>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rgbClr val="000000"/>
              </a:buClr>
              <a:buSzPts val="2400"/>
              <a:buFont typeface="Arial"/>
              <a:buChar char="•"/>
            </a:pPr>
            <a:r>
              <a:rPr lang="en-US" sz="2400" b="0" i="0" u="none" strike="noStrike" cap="none" dirty="0" smtClean="0">
                <a:solidFill>
                  <a:srgbClr val="DD0921"/>
                </a:solidFill>
                <a:latin typeface="Arial"/>
                <a:ea typeface="Arial"/>
                <a:cs typeface="Arial"/>
                <a:sym typeface="Arial"/>
              </a:rPr>
              <a:t>3. </a:t>
            </a:r>
            <a:r>
              <a:rPr lang="en-US" sz="2400" b="0" i="0" u="none" strike="noStrike" cap="none" dirty="0" err="1" smtClean="0">
                <a:solidFill>
                  <a:srgbClr val="DD0921"/>
                </a:solidFill>
                <a:latin typeface="Arial"/>
                <a:ea typeface="Arial"/>
                <a:cs typeface="Arial"/>
                <a:sym typeface="Arial"/>
              </a:rPr>
              <a:t>Cách</a:t>
            </a:r>
            <a:r>
              <a:rPr lang="en-US" sz="2400" b="0" i="0" u="none" strike="noStrike" cap="none" dirty="0" smtClean="0">
                <a:solidFill>
                  <a:srgbClr val="DD0921"/>
                </a:solidFill>
                <a:latin typeface="Arial"/>
                <a:ea typeface="Arial"/>
                <a:cs typeface="Arial"/>
                <a:sym typeface="Arial"/>
              </a:rPr>
              <a:t> </a:t>
            </a:r>
            <a:r>
              <a:rPr lang="en-US" sz="2400" b="0" i="0" u="none" strike="noStrike" cap="none" dirty="0" err="1" smtClean="0">
                <a:solidFill>
                  <a:srgbClr val="DD0921"/>
                </a:solidFill>
                <a:latin typeface="Arial"/>
                <a:ea typeface="Arial"/>
                <a:cs typeface="Arial"/>
                <a:sym typeface="Arial"/>
              </a:rPr>
              <a:t>rèn</a:t>
            </a:r>
            <a:r>
              <a:rPr lang="en-US" sz="2400" b="0" i="0" u="none" strike="noStrike" cap="none" dirty="0" smtClean="0">
                <a:solidFill>
                  <a:srgbClr val="DD0921"/>
                </a:solidFill>
                <a:latin typeface="Arial"/>
                <a:ea typeface="Arial"/>
                <a:cs typeface="Arial"/>
                <a:sym typeface="Arial"/>
              </a:rPr>
              <a:t> </a:t>
            </a:r>
            <a:r>
              <a:rPr lang="en-US" sz="2400" b="0" i="0" u="none" strike="noStrike" cap="none" dirty="0" err="1" smtClean="0">
                <a:solidFill>
                  <a:srgbClr val="DD0921"/>
                </a:solidFill>
                <a:latin typeface="Arial"/>
                <a:ea typeface="Arial"/>
                <a:cs typeface="Arial"/>
                <a:sym typeface="Arial"/>
              </a:rPr>
              <a:t>luyện</a:t>
            </a:r>
            <a:r>
              <a:rPr lang="en-US" sz="2400" b="0" i="0" u="none" strike="noStrike" cap="none" dirty="0" smtClean="0">
                <a:solidFill>
                  <a:srgbClr val="DD0921"/>
                </a:solidFill>
                <a:latin typeface="Arial"/>
                <a:ea typeface="Arial"/>
                <a:cs typeface="Arial"/>
                <a:sym typeface="Arial"/>
              </a:rPr>
              <a:t>: </a:t>
            </a:r>
            <a:r>
              <a:rPr lang="en-US" sz="2400" b="0" i="0" u="none" strike="noStrike" cap="none" dirty="0" err="1" smtClean="0">
                <a:solidFill>
                  <a:srgbClr val="DD0921"/>
                </a:solidFill>
                <a:latin typeface="Arial"/>
                <a:ea typeface="Arial"/>
                <a:cs typeface="Arial"/>
                <a:sym typeface="Arial"/>
              </a:rPr>
              <a:t>Cần</a:t>
            </a:r>
            <a:r>
              <a:rPr lang="en-US" sz="2400" b="0" i="0" u="none" strike="noStrike" cap="none" dirty="0" smtClean="0">
                <a:solidFill>
                  <a:srgbClr val="DD0921"/>
                </a:solidFill>
                <a:latin typeface="Arial"/>
                <a:ea typeface="Arial"/>
                <a:cs typeface="Arial"/>
                <a:sym typeface="Arial"/>
              </a:rPr>
              <a:t> </a:t>
            </a:r>
            <a:r>
              <a:rPr lang="en-US" sz="2400" b="0" i="0" u="none" strike="noStrike" cap="none" dirty="0" err="1">
                <a:solidFill>
                  <a:srgbClr val="DD0921"/>
                </a:solidFill>
                <a:latin typeface="Arial"/>
                <a:ea typeface="Arial"/>
                <a:cs typeface="Arial"/>
                <a:sym typeface="Arial"/>
              </a:rPr>
              <a:t>rèn</a:t>
            </a:r>
            <a:r>
              <a:rPr lang="en-US" sz="2400" b="0" i="0" u="none" strike="noStrike" cap="none" dirty="0">
                <a:solidFill>
                  <a:srgbClr val="DD0921"/>
                </a:solidFill>
                <a:latin typeface="Arial"/>
                <a:ea typeface="Arial"/>
                <a:cs typeface="Arial"/>
                <a:sym typeface="Arial"/>
              </a:rPr>
              <a:t> </a:t>
            </a:r>
            <a:r>
              <a:rPr lang="en-US" sz="2400" b="0" i="0" u="none" strike="noStrike" cap="none" dirty="0" err="1">
                <a:solidFill>
                  <a:srgbClr val="DD0921"/>
                </a:solidFill>
                <a:latin typeface="Arial"/>
                <a:ea typeface="Arial"/>
                <a:cs typeface="Arial"/>
                <a:sym typeface="Arial"/>
              </a:rPr>
              <a:t>luyện</a:t>
            </a:r>
            <a:r>
              <a:rPr lang="en-US" sz="2400" b="0" i="0" u="none" strike="noStrike" cap="none" dirty="0">
                <a:solidFill>
                  <a:srgbClr val="DD0921"/>
                </a:solidFill>
                <a:latin typeface="Arial"/>
                <a:ea typeface="Arial"/>
                <a:cs typeface="Arial"/>
                <a:sym typeface="Arial"/>
              </a:rPr>
              <a:t> </a:t>
            </a:r>
            <a:r>
              <a:rPr lang="en-US" sz="2400" b="0" i="0" u="none" strike="noStrike" cap="none" dirty="0" err="1">
                <a:solidFill>
                  <a:srgbClr val="DD0921"/>
                </a:solidFill>
                <a:latin typeface="Arial"/>
                <a:ea typeface="Arial"/>
                <a:cs typeface="Arial"/>
                <a:sym typeface="Arial"/>
              </a:rPr>
              <a:t>thái</a:t>
            </a:r>
            <a:r>
              <a:rPr lang="en-US" sz="2400" b="0" i="0" u="none" strike="noStrike" cap="none" dirty="0">
                <a:solidFill>
                  <a:srgbClr val="DD0921"/>
                </a:solidFill>
                <a:latin typeface="Arial"/>
                <a:ea typeface="Arial"/>
                <a:cs typeface="Arial"/>
                <a:sym typeface="Arial"/>
              </a:rPr>
              <a:t> </a:t>
            </a:r>
            <a:r>
              <a:rPr lang="en-US" sz="2400" b="0" i="0" u="none" strike="noStrike" cap="none" dirty="0" err="1">
                <a:solidFill>
                  <a:srgbClr val="DD0921"/>
                </a:solidFill>
                <a:latin typeface="Arial"/>
                <a:ea typeface="Arial"/>
                <a:cs typeface="Arial"/>
                <a:sym typeface="Arial"/>
              </a:rPr>
              <a:t>độ</a:t>
            </a:r>
            <a:r>
              <a:rPr lang="en-US" sz="2400" b="0" i="0" u="none" strike="noStrike" cap="none" dirty="0">
                <a:solidFill>
                  <a:srgbClr val="DD0921"/>
                </a:solidFill>
                <a:latin typeface="Arial"/>
                <a:ea typeface="Arial"/>
                <a:cs typeface="Arial"/>
                <a:sym typeface="Arial"/>
              </a:rPr>
              <a:t> </a:t>
            </a:r>
            <a:r>
              <a:rPr lang="en-US" sz="2400" b="0" i="0" u="none" strike="noStrike" cap="none" dirty="0" err="1">
                <a:solidFill>
                  <a:srgbClr val="DD0921"/>
                </a:solidFill>
                <a:latin typeface="Arial"/>
                <a:ea typeface="Arial"/>
                <a:cs typeface="Arial"/>
                <a:sym typeface="Arial"/>
              </a:rPr>
              <a:t>nhìn</a:t>
            </a:r>
            <a:r>
              <a:rPr lang="en-US" sz="2400" b="0" i="0" u="none" strike="noStrike" cap="none" dirty="0">
                <a:solidFill>
                  <a:srgbClr val="DD0921"/>
                </a:solidFill>
                <a:latin typeface="Arial"/>
                <a:ea typeface="Arial"/>
                <a:cs typeface="Arial"/>
                <a:sym typeface="Arial"/>
              </a:rPr>
              <a:t> </a:t>
            </a:r>
            <a:r>
              <a:rPr lang="en-US" sz="2400" b="0" i="0" u="none" strike="noStrike" cap="none" dirty="0" err="1">
                <a:solidFill>
                  <a:srgbClr val="DD0921"/>
                </a:solidFill>
                <a:latin typeface="Arial"/>
                <a:ea typeface="Arial"/>
                <a:cs typeface="Arial"/>
                <a:sym typeface="Arial"/>
              </a:rPr>
              <a:t>nhận</a:t>
            </a:r>
            <a:r>
              <a:rPr lang="en-US" sz="2400" b="0" i="0" u="none" strike="noStrike" cap="none" dirty="0">
                <a:solidFill>
                  <a:srgbClr val="DD0921"/>
                </a:solidFill>
                <a:latin typeface="Arial"/>
                <a:ea typeface="Arial"/>
                <a:cs typeface="Arial"/>
                <a:sym typeface="Arial"/>
              </a:rPr>
              <a:t>, </a:t>
            </a:r>
            <a:r>
              <a:rPr lang="en-US" sz="2400" b="0" i="0" u="none" strike="noStrike" cap="none" dirty="0" err="1">
                <a:solidFill>
                  <a:srgbClr val="DD0921"/>
                </a:solidFill>
                <a:latin typeface="Arial"/>
                <a:ea typeface="Arial"/>
                <a:cs typeface="Arial"/>
                <a:sym typeface="Arial"/>
              </a:rPr>
              <a:t>đánh</a:t>
            </a:r>
            <a:r>
              <a:rPr lang="en-US" sz="2400" b="0" i="0" u="none" strike="noStrike" cap="none" dirty="0">
                <a:solidFill>
                  <a:srgbClr val="DD0921"/>
                </a:solidFill>
                <a:latin typeface="Arial"/>
                <a:ea typeface="Arial"/>
                <a:cs typeface="Arial"/>
                <a:sym typeface="Arial"/>
              </a:rPr>
              <a:t> </a:t>
            </a:r>
            <a:r>
              <a:rPr lang="en-US" sz="2400" b="0" i="0" u="none" strike="noStrike" cap="none" dirty="0" err="1">
                <a:solidFill>
                  <a:srgbClr val="DD0921"/>
                </a:solidFill>
                <a:latin typeface="Arial"/>
                <a:ea typeface="Arial"/>
                <a:cs typeface="Arial"/>
                <a:sym typeface="Arial"/>
              </a:rPr>
              <a:t>giá</a:t>
            </a:r>
            <a:r>
              <a:rPr lang="en-US" sz="2400" b="0" i="0" u="none" strike="noStrike" cap="none" dirty="0">
                <a:solidFill>
                  <a:srgbClr val="DD0921"/>
                </a:solidFill>
                <a:latin typeface="Arial"/>
                <a:ea typeface="Arial"/>
                <a:cs typeface="Arial"/>
                <a:sym typeface="Arial"/>
              </a:rPr>
              <a:t> </a:t>
            </a:r>
            <a:r>
              <a:rPr lang="en-US" sz="2400" b="0" i="0" u="none" strike="noStrike" cap="none" dirty="0" err="1">
                <a:solidFill>
                  <a:srgbClr val="DD0921"/>
                </a:solidFill>
                <a:latin typeface="Arial"/>
                <a:ea typeface="Arial"/>
                <a:cs typeface="Arial"/>
                <a:sym typeface="Arial"/>
              </a:rPr>
              <a:t>sự</a:t>
            </a:r>
            <a:r>
              <a:rPr lang="en-US" sz="2400" b="0" i="0" u="none" strike="noStrike" cap="none" dirty="0">
                <a:solidFill>
                  <a:srgbClr val="DD0921"/>
                </a:solidFill>
                <a:latin typeface="Arial"/>
                <a:ea typeface="Arial"/>
                <a:cs typeface="Arial"/>
                <a:sym typeface="Arial"/>
              </a:rPr>
              <a:t> </a:t>
            </a:r>
            <a:r>
              <a:rPr lang="en-US" sz="2400" b="0" i="0" u="none" strike="noStrike" cap="none" dirty="0" err="1">
                <a:solidFill>
                  <a:srgbClr val="DD0921"/>
                </a:solidFill>
                <a:latin typeface="Arial"/>
                <a:ea typeface="Arial"/>
                <a:cs typeface="Arial"/>
                <a:sym typeface="Arial"/>
              </a:rPr>
              <a:t>vật</a:t>
            </a:r>
            <a:r>
              <a:rPr lang="en-US" sz="2400" b="0" i="0" u="none" strike="noStrike" cap="none" dirty="0">
                <a:solidFill>
                  <a:srgbClr val="DD0921"/>
                </a:solidFill>
                <a:latin typeface="Arial"/>
                <a:ea typeface="Arial"/>
                <a:cs typeface="Arial"/>
                <a:sym typeface="Arial"/>
              </a:rPr>
              <a:t>, </a:t>
            </a:r>
            <a:r>
              <a:rPr lang="en-US" sz="2400" b="0" i="0" u="none" strike="noStrike" cap="none" dirty="0" err="1">
                <a:solidFill>
                  <a:srgbClr val="DD0921"/>
                </a:solidFill>
                <a:latin typeface="Arial"/>
                <a:ea typeface="Arial"/>
                <a:cs typeface="Arial"/>
                <a:sym typeface="Arial"/>
              </a:rPr>
              <a:t>hiện</a:t>
            </a:r>
            <a:r>
              <a:rPr lang="en-US" sz="2400" b="0" i="0" u="none" strike="noStrike" cap="none" dirty="0">
                <a:solidFill>
                  <a:srgbClr val="DD0921"/>
                </a:solidFill>
                <a:latin typeface="Arial"/>
                <a:ea typeface="Arial"/>
                <a:cs typeface="Arial"/>
                <a:sym typeface="Arial"/>
              </a:rPr>
              <a:t> </a:t>
            </a:r>
            <a:r>
              <a:rPr lang="en-US" sz="2400" b="0" i="0" u="none" strike="noStrike" cap="none" dirty="0" err="1">
                <a:solidFill>
                  <a:srgbClr val="DD0921"/>
                </a:solidFill>
                <a:latin typeface="Arial"/>
                <a:ea typeface="Arial"/>
                <a:cs typeface="Arial"/>
                <a:sym typeface="Arial"/>
              </a:rPr>
              <a:t>tượng</a:t>
            </a:r>
            <a:r>
              <a:rPr lang="en-US" sz="2400" b="0" i="0" u="none" strike="noStrike" cap="none" dirty="0">
                <a:solidFill>
                  <a:srgbClr val="DD0921"/>
                </a:solidFill>
                <a:latin typeface="Arial"/>
                <a:ea typeface="Arial"/>
                <a:cs typeface="Arial"/>
                <a:sym typeface="Arial"/>
              </a:rPr>
              <a:t> </a:t>
            </a:r>
            <a:r>
              <a:rPr lang="en-US" sz="2400" b="0" i="0" u="none" strike="noStrike" cap="none" dirty="0" err="1">
                <a:solidFill>
                  <a:srgbClr val="DD0921"/>
                </a:solidFill>
                <a:latin typeface="Arial"/>
                <a:ea typeface="Arial"/>
                <a:cs typeface="Arial"/>
                <a:sym typeface="Arial"/>
              </a:rPr>
              <a:t>một</a:t>
            </a:r>
            <a:r>
              <a:rPr lang="en-US" sz="2400" b="0" i="0" u="none" strike="noStrike" cap="none" dirty="0">
                <a:solidFill>
                  <a:srgbClr val="DD0921"/>
                </a:solidFill>
                <a:latin typeface="Arial"/>
                <a:ea typeface="Arial"/>
                <a:cs typeface="Arial"/>
                <a:sym typeface="Arial"/>
              </a:rPr>
              <a:t> </a:t>
            </a:r>
            <a:r>
              <a:rPr lang="en-US" sz="2400" b="0" i="0" u="none" strike="noStrike" cap="none" dirty="0" err="1">
                <a:solidFill>
                  <a:srgbClr val="DD0921"/>
                </a:solidFill>
                <a:latin typeface="Arial"/>
                <a:ea typeface="Arial"/>
                <a:cs typeface="Arial"/>
                <a:sym typeface="Arial"/>
              </a:rPr>
              <a:t>cách</a:t>
            </a:r>
            <a:r>
              <a:rPr lang="en-US" sz="2400" b="0" i="0" u="none" strike="noStrike" cap="none" dirty="0">
                <a:solidFill>
                  <a:srgbClr val="DD0921"/>
                </a:solidFill>
                <a:latin typeface="Arial"/>
                <a:ea typeface="Arial"/>
                <a:cs typeface="Arial"/>
                <a:sym typeface="Arial"/>
              </a:rPr>
              <a:t> </a:t>
            </a:r>
            <a:r>
              <a:rPr lang="en-US" sz="2400" b="0" i="0" u="none" strike="noStrike" cap="none" dirty="0" err="1">
                <a:solidFill>
                  <a:srgbClr val="DD0921"/>
                </a:solidFill>
                <a:latin typeface="Arial"/>
                <a:ea typeface="Arial"/>
                <a:cs typeface="Arial"/>
                <a:sym typeface="Arial"/>
              </a:rPr>
              <a:t>khách</a:t>
            </a:r>
            <a:r>
              <a:rPr lang="en-US" sz="2400" b="0" i="0" u="none" strike="noStrike" cap="none" dirty="0">
                <a:solidFill>
                  <a:srgbClr val="DD0921"/>
                </a:solidFill>
                <a:latin typeface="Arial"/>
                <a:ea typeface="Arial"/>
                <a:cs typeface="Arial"/>
                <a:sym typeface="Arial"/>
              </a:rPr>
              <a:t> </a:t>
            </a:r>
            <a:r>
              <a:rPr lang="en-US" sz="2400" b="0" i="0" u="none" strike="noStrike" cap="none" dirty="0" err="1">
                <a:solidFill>
                  <a:srgbClr val="DD0921"/>
                </a:solidFill>
                <a:latin typeface="Arial"/>
                <a:ea typeface="Arial"/>
                <a:cs typeface="Arial"/>
                <a:sym typeface="Arial"/>
              </a:rPr>
              <a:t>quan</a:t>
            </a:r>
            <a:r>
              <a:rPr lang="en-US" sz="2400" b="0" i="0" u="none" strike="noStrike" cap="none" dirty="0">
                <a:solidFill>
                  <a:srgbClr val="DD0921"/>
                </a:solidFill>
                <a:latin typeface="Arial"/>
                <a:ea typeface="Arial"/>
                <a:cs typeface="Arial"/>
                <a:sym typeface="Arial"/>
              </a:rPr>
              <a:t>, </a:t>
            </a:r>
            <a:r>
              <a:rPr lang="en-US" sz="2400" b="0" i="0" u="none" strike="noStrike" cap="none" dirty="0" err="1">
                <a:solidFill>
                  <a:srgbClr val="DD0921"/>
                </a:solidFill>
                <a:latin typeface="Arial"/>
                <a:ea typeface="Arial"/>
                <a:cs typeface="Arial"/>
                <a:sym typeface="Arial"/>
              </a:rPr>
              <a:t>công</a:t>
            </a:r>
            <a:r>
              <a:rPr lang="en-US" sz="2400" b="0" i="0" u="none" strike="noStrike" cap="none" dirty="0">
                <a:solidFill>
                  <a:srgbClr val="DD0921"/>
                </a:solidFill>
                <a:latin typeface="Arial"/>
                <a:ea typeface="Arial"/>
                <a:cs typeface="Arial"/>
                <a:sym typeface="Arial"/>
              </a:rPr>
              <a:t> </a:t>
            </a:r>
            <a:r>
              <a:rPr lang="en-US" sz="2400" b="0" i="0" u="none" strike="noStrike" cap="none" dirty="0" err="1">
                <a:solidFill>
                  <a:srgbClr val="DD0921"/>
                </a:solidFill>
                <a:latin typeface="Arial"/>
                <a:ea typeface="Arial"/>
                <a:cs typeface="Arial"/>
                <a:sym typeface="Arial"/>
              </a:rPr>
              <a:t>bằng</a:t>
            </a:r>
            <a:r>
              <a:rPr lang="en-US" sz="2400" b="0" i="0" u="none" strike="noStrike" cap="none" dirty="0">
                <a:solidFill>
                  <a:srgbClr val="DD0921"/>
                </a:solidFill>
                <a:latin typeface="Arial"/>
                <a:ea typeface="Arial"/>
                <a:cs typeface="Arial"/>
                <a:sym typeface="Arial"/>
              </a:rPr>
              <a:t>, </a:t>
            </a:r>
            <a:r>
              <a:rPr lang="en-US" sz="2400" b="0" i="0" u="none" strike="noStrike" cap="none" dirty="0" err="1">
                <a:solidFill>
                  <a:srgbClr val="DD0921"/>
                </a:solidFill>
                <a:latin typeface="Arial"/>
                <a:ea typeface="Arial"/>
                <a:cs typeface="Arial"/>
                <a:sym typeface="Arial"/>
              </a:rPr>
              <a:t>tôn</a:t>
            </a:r>
            <a:r>
              <a:rPr lang="en-US" sz="2400" b="0" i="0" u="none" strike="noStrike" cap="none" dirty="0">
                <a:solidFill>
                  <a:srgbClr val="DD0921"/>
                </a:solidFill>
                <a:latin typeface="Arial"/>
                <a:ea typeface="Arial"/>
                <a:cs typeface="Arial"/>
                <a:sym typeface="Arial"/>
              </a:rPr>
              <a:t> </a:t>
            </a:r>
            <a:r>
              <a:rPr lang="en-US" sz="2400" b="0" i="0" u="none" strike="noStrike" cap="none" dirty="0" err="1">
                <a:solidFill>
                  <a:srgbClr val="DD0921"/>
                </a:solidFill>
                <a:latin typeface="Arial"/>
                <a:ea typeface="Arial"/>
                <a:cs typeface="Arial"/>
                <a:sym typeface="Arial"/>
              </a:rPr>
              <a:t>trọng</a:t>
            </a:r>
            <a:r>
              <a:rPr lang="en-US" sz="2400" b="0" i="0" u="none" strike="noStrike" cap="none" dirty="0">
                <a:solidFill>
                  <a:srgbClr val="DD0921"/>
                </a:solidFill>
                <a:latin typeface="Arial"/>
                <a:ea typeface="Arial"/>
                <a:cs typeface="Arial"/>
                <a:sym typeface="Arial"/>
              </a:rPr>
              <a:t> </a:t>
            </a:r>
            <a:r>
              <a:rPr lang="en-US" sz="2400" b="0" i="0" u="none" strike="noStrike" cap="none" dirty="0" err="1">
                <a:solidFill>
                  <a:srgbClr val="DD0921"/>
                </a:solidFill>
                <a:latin typeface="Arial"/>
                <a:ea typeface="Arial"/>
                <a:cs typeface="Arial"/>
                <a:sym typeface="Arial"/>
              </a:rPr>
              <a:t>và</a:t>
            </a:r>
            <a:r>
              <a:rPr lang="en-US" sz="2400" b="0" i="0" u="none" strike="noStrike" cap="none" dirty="0">
                <a:solidFill>
                  <a:srgbClr val="DD0921"/>
                </a:solidFill>
                <a:latin typeface="Arial"/>
                <a:ea typeface="Arial"/>
                <a:cs typeface="Arial"/>
                <a:sym typeface="Arial"/>
              </a:rPr>
              <a:t> </a:t>
            </a:r>
            <a:r>
              <a:rPr lang="en-US" sz="2400" b="0" i="0" u="none" strike="noStrike" cap="none" dirty="0" err="1">
                <a:solidFill>
                  <a:srgbClr val="DD0921"/>
                </a:solidFill>
                <a:latin typeface="Arial"/>
                <a:ea typeface="Arial"/>
                <a:cs typeface="Arial"/>
                <a:sym typeface="Arial"/>
              </a:rPr>
              <a:t>bảo</a:t>
            </a:r>
            <a:r>
              <a:rPr lang="en-US" sz="2400" b="0" i="0" u="none" strike="noStrike" cap="none" dirty="0">
                <a:solidFill>
                  <a:srgbClr val="DD0921"/>
                </a:solidFill>
                <a:latin typeface="Arial"/>
                <a:ea typeface="Arial"/>
                <a:cs typeface="Arial"/>
                <a:sym typeface="Arial"/>
              </a:rPr>
              <a:t> </a:t>
            </a:r>
            <a:r>
              <a:rPr lang="en-US" sz="2400" b="0" i="0" u="none" strike="noStrike" cap="none" dirty="0" err="1">
                <a:solidFill>
                  <a:srgbClr val="DD0921"/>
                </a:solidFill>
                <a:latin typeface="Arial"/>
                <a:ea typeface="Arial"/>
                <a:cs typeface="Arial"/>
                <a:sym typeface="Arial"/>
              </a:rPr>
              <a:t>vệ</a:t>
            </a:r>
            <a:r>
              <a:rPr lang="en-US" sz="2400" b="0" i="0" u="none" strike="noStrike" cap="none" dirty="0">
                <a:solidFill>
                  <a:srgbClr val="DD0921"/>
                </a:solidFill>
                <a:latin typeface="Arial"/>
                <a:ea typeface="Arial"/>
                <a:cs typeface="Arial"/>
                <a:sym typeface="Arial"/>
              </a:rPr>
              <a:t> </a:t>
            </a:r>
            <a:r>
              <a:rPr lang="en-US" sz="2400" b="0" i="0" u="none" strike="noStrike" cap="none" dirty="0" err="1">
                <a:solidFill>
                  <a:srgbClr val="DD0921"/>
                </a:solidFill>
                <a:latin typeface="Arial"/>
                <a:ea typeface="Arial"/>
                <a:cs typeface="Arial"/>
                <a:sym typeface="Arial"/>
              </a:rPr>
              <a:t>lẽ</a:t>
            </a:r>
            <a:r>
              <a:rPr lang="en-US" sz="2400" b="0" i="0" u="none" strike="noStrike" cap="none" dirty="0">
                <a:solidFill>
                  <a:srgbClr val="DD0921"/>
                </a:solidFill>
                <a:latin typeface="Arial"/>
                <a:ea typeface="Arial"/>
                <a:cs typeface="Arial"/>
                <a:sym typeface="Arial"/>
              </a:rPr>
              <a:t> </a:t>
            </a:r>
            <a:r>
              <a:rPr lang="en-US" sz="2400" b="0" i="0" u="none" strike="noStrike" cap="none" dirty="0" err="1">
                <a:solidFill>
                  <a:srgbClr val="DD0921"/>
                </a:solidFill>
                <a:latin typeface="Arial"/>
                <a:ea typeface="Arial"/>
                <a:cs typeface="Arial"/>
                <a:sym typeface="Arial"/>
              </a:rPr>
              <a:t>phải</a:t>
            </a:r>
            <a:r>
              <a:rPr lang="en-US" sz="2400" b="0" i="0" u="none" strike="noStrike" cap="none" dirty="0">
                <a:solidFill>
                  <a:srgbClr val="DD0921"/>
                </a:solidFill>
                <a:latin typeface="Arial"/>
                <a:ea typeface="Arial"/>
                <a:cs typeface="Arial"/>
                <a:sym typeface="Arial"/>
              </a:rPr>
              <a:t>; </a:t>
            </a:r>
            <a:endParaRPr sz="2400" b="0" i="0" u="none" strike="noStrike" cap="none" dirty="0">
              <a:solidFill>
                <a:srgbClr val="DD0921"/>
              </a:solidFill>
              <a:latin typeface="Arial"/>
              <a:ea typeface="Arial"/>
              <a:cs typeface="Arial"/>
              <a:sym typeface="Arial"/>
            </a:endParaRPr>
          </a:p>
          <a:p>
            <a:pPr marL="342900" marR="0" lvl="0" indent="-342900" algn="just" rtl="0">
              <a:lnSpc>
                <a:spcPct val="150000"/>
              </a:lnSpc>
              <a:spcBef>
                <a:spcPts val="0"/>
              </a:spcBef>
              <a:spcAft>
                <a:spcPts val="0"/>
              </a:spcAft>
              <a:buClr>
                <a:srgbClr val="000000"/>
              </a:buClr>
              <a:buSzPts val="2400"/>
              <a:buFont typeface="Arial"/>
              <a:buChar char="•"/>
            </a:pPr>
            <a:r>
              <a:rPr lang="en-US" sz="2400" b="0" i="0" u="none" strike="noStrike" cap="none" dirty="0" err="1">
                <a:solidFill>
                  <a:srgbClr val="3C9994"/>
                </a:solidFill>
                <a:latin typeface="Arial"/>
                <a:ea typeface="Arial"/>
                <a:cs typeface="Arial"/>
                <a:sym typeface="Arial"/>
              </a:rPr>
              <a:t>Không</a:t>
            </a:r>
            <a:r>
              <a:rPr lang="en-US" sz="2400" b="0" i="0" u="none" strike="noStrike" cap="none" dirty="0">
                <a:solidFill>
                  <a:srgbClr val="3C9994"/>
                </a:solidFill>
                <a:latin typeface="Arial"/>
                <a:ea typeface="Arial"/>
                <a:cs typeface="Arial"/>
                <a:sym typeface="Arial"/>
              </a:rPr>
              <a:t> </a:t>
            </a:r>
            <a:r>
              <a:rPr lang="en-US" sz="2400" b="0" i="0" u="none" strike="noStrike" cap="none" dirty="0" err="1">
                <a:solidFill>
                  <a:srgbClr val="3C9994"/>
                </a:solidFill>
                <a:latin typeface="Arial"/>
                <a:ea typeface="Arial"/>
                <a:cs typeface="Arial"/>
                <a:sym typeface="Arial"/>
              </a:rPr>
              <a:t>định</a:t>
            </a:r>
            <a:r>
              <a:rPr lang="en-US" sz="2400" b="0" i="0" u="none" strike="noStrike" cap="none" dirty="0">
                <a:solidFill>
                  <a:srgbClr val="3C9994"/>
                </a:solidFill>
                <a:latin typeface="Arial"/>
                <a:ea typeface="Arial"/>
                <a:cs typeface="Arial"/>
                <a:sym typeface="Arial"/>
              </a:rPr>
              <a:t> </a:t>
            </a:r>
            <a:r>
              <a:rPr lang="en-US" sz="2400" b="0" i="0" u="none" strike="noStrike" cap="none" dirty="0" err="1">
                <a:solidFill>
                  <a:srgbClr val="3C9994"/>
                </a:solidFill>
                <a:latin typeface="Arial"/>
                <a:ea typeface="Arial"/>
                <a:cs typeface="Arial"/>
                <a:sym typeface="Arial"/>
              </a:rPr>
              <a:t>kiến</a:t>
            </a:r>
            <a:r>
              <a:rPr lang="en-US" sz="2400" b="0" i="0" u="none" strike="noStrike" cap="none" dirty="0">
                <a:solidFill>
                  <a:srgbClr val="3C9994"/>
                </a:solidFill>
                <a:latin typeface="Arial"/>
                <a:ea typeface="Arial"/>
                <a:cs typeface="Arial"/>
                <a:sym typeface="Arial"/>
              </a:rPr>
              <a:t>, </a:t>
            </a:r>
            <a:r>
              <a:rPr lang="en-US" sz="2400" b="0" i="0" u="none" strike="noStrike" cap="none" dirty="0" err="1">
                <a:solidFill>
                  <a:srgbClr val="3C9994"/>
                </a:solidFill>
                <a:latin typeface="Arial"/>
                <a:ea typeface="Arial"/>
                <a:cs typeface="Arial"/>
                <a:sym typeface="Arial"/>
              </a:rPr>
              <a:t>thiên</a:t>
            </a:r>
            <a:r>
              <a:rPr lang="en-US" sz="2400" b="0" i="0" u="none" strike="noStrike" cap="none" dirty="0">
                <a:solidFill>
                  <a:srgbClr val="3C9994"/>
                </a:solidFill>
                <a:latin typeface="Arial"/>
                <a:ea typeface="Arial"/>
                <a:cs typeface="Arial"/>
                <a:sym typeface="Arial"/>
              </a:rPr>
              <a:t> </a:t>
            </a:r>
            <a:r>
              <a:rPr lang="en-US" sz="2400" b="0" i="0" u="none" strike="noStrike" cap="none" dirty="0" err="1">
                <a:solidFill>
                  <a:srgbClr val="3C9994"/>
                </a:solidFill>
                <a:latin typeface="Arial"/>
                <a:ea typeface="Arial"/>
                <a:cs typeface="Arial"/>
                <a:sym typeface="Arial"/>
              </a:rPr>
              <a:t>vị</a:t>
            </a:r>
            <a:r>
              <a:rPr lang="en-US" sz="2400" b="0" i="0" u="none" strike="noStrike" cap="none" dirty="0">
                <a:solidFill>
                  <a:srgbClr val="3C9994"/>
                </a:solidFill>
                <a:latin typeface="Arial"/>
                <a:ea typeface="Arial"/>
                <a:cs typeface="Arial"/>
                <a:sym typeface="Arial"/>
              </a:rPr>
              <a:t> </a:t>
            </a:r>
            <a:r>
              <a:rPr lang="en-US" sz="2400" b="0" i="0" u="none" strike="noStrike" cap="none" dirty="0" err="1">
                <a:solidFill>
                  <a:srgbClr val="3C9994"/>
                </a:solidFill>
                <a:latin typeface="Arial"/>
                <a:ea typeface="Arial"/>
                <a:cs typeface="Arial"/>
                <a:sym typeface="Arial"/>
              </a:rPr>
              <a:t>trong</a:t>
            </a:r>
            <a:r>
              <a:rPr lang="en-US" sz="2400" b="0" i="0" u="none" strike="noStrike" cap="none" dirty="0">
                <a:solidFill>
                  <a:srgbClr val="3C9994"/>
                </a:solidFill>
                <a:latin typeface="Arial"/>
                <a:ea typeface="Arial"/>
                <a:cs typeface="Arial"/>
                <a:sym typeface="Arial"/>
              </a:rPr>
              <a:t> </a:t>
            </a:r>
            <a:r>
              <a:rPr lang="en-US" sz="2400" b="0" i="0" u="none" strike="noStrike" cap="none" dirty="0" err="1">
                <a:solidFill>
                  <a:srgbClr val="3C9994"/>
                </a:solidFill>
                <a:latin typeface="Arial"/>
                <a:ea typeface="Arial"/>
                <a:cs typeface="Arial"/>
                <a:sym typeface="Arial"/>
              </a:rPr>
              <a:t>việc</a:t>
            </a:r>
            <a:r>
              <a:rPr lang="en-US" sz="2400" b="0" i="0" u="none" strike="noStrike" cap="none" dirty="0">
                <a:solidFill>
                  <a:srgbClr val="3C9994"/>
                </a:solidFill>
                <a:latin typeface="Arial"/>
                <a:ea typeface="Arial"/>
                <a:cs typeface="Arial"/>
                <a:sym typeface="Arial"/>
              </a:rPr>
              <a:t> </a:t>
            </a:r>
            <a:r>
              <a:rPr lang="en-US" sz="2400" b="0" i="0" u="none" strike="noStrike" cap="none" dirty="0" err="1">
                <a:solidFill>
                  <a:srgbClr val="3C9994"/>
                </a:solidFill>
                <a:latin typeface="Arial"/>
                <a:ea typeface="Arial"/>
                <a:cs typeface="Arial"/>
                <a:sym typeface="Arial"/>
              </a:rPr>
              <a:t>đánh</a:t>
            </a:r>
            <a:r>
              <a:rPr lang="en-US" sz="2400" b="0" i="0" u="none" strike="noStrike" cap="none" dirty="0">
                <a:solidFill>
                  <a:srgbClr val="3C9994"/>
                </a:solidFill>
                <a:latin typeface="Arial"/>
                <a:ea typeface="Arial"/>
                <a:cs typeface="Arial"/>
                <a:sym typeface="Arial"/>
              </a:rPr>
              <a:t> </a:t>
            </a:r>
            <a:r>
              <a:rPr lang="en-US" sz="2400" b="0" i="0" u="none" strike="noStrike" cap="none" dirty="0" err="1">
                <a:solidFill>
                  <a:srgbClr val="3C9994"/>
                </a:solidFill>
                <a:latin typeface="Arial"/>
                <a:ea typeface="Arial"/>
                <a:cs typeface="Arial"/>
                <a:sym typeface="Arial"/>
              </a:rPr>
              <a:t>giá</a:t>
            </a:r>
            <a:r>
              <a:rPr lang="en-US" sz="2400" b="0" i="0" u="none" strike="noStrike" cap="none" dirty="0">
                <a:solidFill>
                  <a:srgbClr val="3C9994"/>
                </a:solidFill>
                <a:latin typeface="Arial"/>
                <a:ea typeface="Arial"/>
                <a:cs typeface="Arial"/>
                <a:sym typeface="Arial"/>
              </a:rPr>
              <a:t> </a:t>
            </a:r>
            <a:r>
              <a:rPr lang="en-US" sz="2400" b="0" i="0" u="none" strike="noStrike" cap="none" dirty="0" err="1">
                <a:solidFill>
                  <a:srgbClr val="3C9994"/>
                </a:solidFill>
                <a:latin typeface="Arial"/>
                <a:ea typeface="Arial"/>
                <a:cs typeface="Arial"/>
                <a:sym typeface="Arial"/>
              </a:rPr>
              <a:t>bản</a:t>
            </a:r>
            <a:r>
              <a:rPr lang="en-US" sz="2400" b="0" i="0" u="none" strike="noStrike" cap="none" dirty="0">
                <a:solidFill>
                  <a:srgbClr val="3C9994"/>
                </a:solidFill>
                <a:latin typeface="Arial"/>
                <a:ea typeface="Arial"/>
                <a:cs typeface="Arial"/>
                <a:sym typeface="Arial"/>
              </a:rPr>
              <a:t> </a:t>
            </a:r>
            <a:r>
              <a:rPr lang="en-US" sz="2400" b="0" i="0" u="none" strike="noStrike" cap="none" dirty="0" err="1">
                <a:solidFill>
                  <a:srgbClr val="3C9994"/>
                </a:solidFill>
                <a:latin typeface="Arial"/>
                <a:ea typeface="Arial"/>
                <a:cs typeface="Arial"/>
                <a:sym typeface="Arial"/>
              </a:rPr>
              <a:t>thân</a:t>
            </a:r>
            <a:r>
              <a:rPr lang="en-US" sz="2400" b="0" i="0" u="none" strike="noStrike" cap="none" dirty="0">
                <a:solidFill>
                  <a:srgbClr val="3C9994"/>
                </a:solidFill>
                <a:latin typeface="Arial"/>
                <a:ea typeface="Arial"/>
                <a:cs typeface="Arial"/>
                <a:sym typeface="Arial"/>
              </a:rPr>
              <a:t> </a:t>
            </a:r>
            <a:r>
              <a:rPr lang="en-US" sz="2400" b="0" i="0" u="none" strike="noStrike" cap="none" dirty="0" err="1">
                <a:solidFill>
                  <a:srgbClr val="3C9994"/>
                </a:solidFill>
                <a:latin typeface="Arial"/>
                <a:ea typeface="Arial"/>
                <a:cs typeface="Arial"/>
                <a:sym typeface="Arial"/>
              </a:rPr>
              <a:t>và</a:t>
            </a:r>
            <a:r>
              <a:rPr lang="en-US" sz="2400" b="0" i="0" u="none" strike="noStrike" cap="none" dirty="0">
                <a:solidFill>
                  <a:srgbClr val="3C9994"/>
                </a:solidFill>
                <a:latin typeface="Arial"/>
                <a:ea typeface="Arial"/>
                <a:cs typeface="Arial"/>
                <a:sym typeface="Arial"/>
              </a:rPr>
              <a:t> </a:t>
            </a:r>
            <a:r>
              <a:rPr lang="en-US" sz="2400" b="0" i="0" u="none" strike="noStrike" cap="none" dirty="0" err="1">
                <a:solidFill>
                  <a:srgbClr val="3C9994"/>
                </a:solidFill>
                <a:latin typeface="Arial"/>
                <a:ea typeface="Arial"/>
                <a:cs typeface="Arial"/>
                <a:sym typeface="Arial"/>
              </a:rPr>
              <a:t>những</a:t>
            </a:r>
            <a:r>
              <a:rPr lang="en-US" sz="2400" b="0" i="0" u="none" strike="noStrike" cap="none" dirty="0">
                <a:solidFill>
                  <a:srgbClr val="3C9994"/>
                </a:solidFill>
                <a:latin typeface="Arial"/>
                <a:ea typeface="Arial"/>
                <a:cs typeface="Arial"/>
                <a:sym typeface="Arial"/>
              </a:rPr>
              <a:t> </a:t>
            </a:r>
            <a:r>
              <a:rPr lang="en-US" sz="2400" b="0" i="0" u="none" strike="noStrike" cap="none" dirty="0" err="1">
                <a:solidFill>
                  <a:srgbClr val="3C9994"/>
                </a:solidFill>
                <a:latin typeface="Arial"/>
                <a:ea typeface="Arial"/>
                <a:cs typeface="Arial"/>
                <a:sym typeface="Arial"/>
              </a:rPr>
              <a:t>người</a:t>
            </a:r>
            <a:r>
              <a:rPr lang="en-US" sz="2400" b="0" i="0" u="none" strike="noStrike" cap="none" dirty="0">
                <a:solidFill>
                  <a:srgbClr val="3C9994"/>
                </a:solidFill>
                <a:latin typeface="Arial"/>
                <a:ea typeface="Arial"/>
                <a:cs typeface="Arial"/>
                <a:sym typeface="Arial"/>
              </a:rPr>
              <a:t> </a:t>
            </a:r>
            <a:r>
              <a:rPr lang="en-US" sz="2400" b="0" i="0" u="none" strike="noStrike" cap="none" dirty="0" err="1">
                <a:solidFill>
                  <a:srgbClr val="3C9994"/>
                </a:solidFill>
                <a:latin typeface="Arial"/>
                <a:ea typeface="Arial"/>
                <a:cs typeface="Arial"/>
                <a:sym typeface="Arial"/>
              </a:rPr>
              <a:t>xung</a:t>
            </a:r>
            <a:r>
              <a:rPr lang="en-US" sz="2400" b="0" i="0" u="none" strike="noStrike" cap="none" dirty="0">
                <a:solidFill>
                  <a:srgbClr val="3C9994"/>
                </a:solidFill>
                <a:latin typeface="Arial"/>
                <a:ea typeface="Arial"/>
                <a:cs typeface="Arial"/>
                <a:sym typeface="Arial"/>
              </a:rPr>
              <a:t> </a:t>
            </a:r>
            <a:r>
              <a:rPr lang="en-US" sz="2400" b="0" i="0" u="none" strike="noStrike" cap="none" dirty="0" err="1">
                <a:solidFill>
                  <a:srgbClr val="3C9994"/>
                </a:solidFill>
                <a:latin typeface="Arial"/>
                <a:ea typeface="Arial"/>
                <a:cs typeface="Arial"/>
                <a:sym typeface="Arial"/>
              </a:rPr>
              <a:t>quanh</a:t>
            </a:r>
            <a:r>
              <a:rPr lang="en-US" sz="2400" b="0" i="0" u="none" strike="noStrike" cap="none" dirty="0">
                <a:solidFill>
                  <a:srgbClr val="3C9994"/>
                </a:solidFill>
                <a:latin typeface="Arial"/>
                <a:ea typeface="Arial"/>
                <a:cs typeface="Arial"/>
                <a:sym typeface="Arial"/>
              </a:rPr>
              <a:t>; </a:t>
            </a:r>
            <a:endParaRPr sz="2400" b="0" i="0" u="none" strike="noStrike" cap="none" dirty="0">
              <a:solidFill>
                <a:srgbClr val="3C9994"/>
              </a:solidFill>
              <a:latin typeface="Arial"/>
              <a:ea typeface="Arial"/>
              <a:cs typeface="Arial"/>
              <a:sym typeface="Arial"/>
            </a:endParaRPr>
          </a:p>
          <a:p>
            <a:pPr marL="342900" marR="0" lvl="0" indent="-342900" algn="just" rtl="0">
              <a:lnSpc>
                <a:spcPct val="150000"/>
              </a:lnSpc>
              <a:spcBef>
                <a:spcPts val="0"/>
              </a:spcBef>
              <a:spcAft>
                <a:spcPts val="0"/>
              </a:spcAft>
              <a:buClr>
                <a:srgbClr val="000000"/>
              </a:buClr>
              <a:buSzPts val="2400"/>
              <a:buFont typeface="Arial"/>
              <a:buChar char="•"/>
            </a:pPr>
            <a:r>
              <a:rPr lang="en-US" sz="2400" b="0" i="0" u="none" strike="noStrike" cap="none" dirty="0" err="1">
                <a:solidFill>
                  <a:srgbClr val="81901D"/>
                </a:solidFill>
                <a:latin typeface="Arial"/>
                <a:ea typeface="Arial"/>
                <a:cs typeface="Arial"/>
                <a:sym typeface="Arial"/>
              </a:rPr>
              <a:t>Phê</a:t>
            </a:r>
            <a:r>
              <a:rPr lang="en-US" sz="2400" b="0" i="0" u="none" strike="noStrike" cap="none" dirty="0">
                <a:solidFill>
                  <a:srgbClr val="81901D"/>
                </a:solidFill>
                <a:latin typeface="Arial"/>
                <a:ea typeface="Arial"/>
                <a:cs typeface="Arial"/>
                <a:sym typeface="Arial"/>
              </a:rPr>
              <a:t> </a:t>
            </a:r>
            <a:r>
              <a:rPr lang="en-US" sz="2400" b="0" i="0" u="none" strike="noStrike" cap="none" dirty="0" err="1">
                <a:solidFill>
                  <a:srgbClr val="81901D"/>
                </a:solidFill>
                <a:latin typeface="Arial"/>
                <a:ea typeface="Arial"/>
                <a:cs typeface="Arial"/>
                <a:sym typeface="Arial"/>
              </a:rPr>
              <a:t>phán</a:t>
            </a:r>
            <a:r>
              <a:rPr lang="en-US" sz="2400" b="0" i="0" u="none" strike="noStrike" cap="none" dirty="0">
                <a:solidFill>
                  <a:srgbClr val="81901D"/>
                </a:solidFill>
                <a:latin typeface="Arial"/>
                <a:ea typeface="Arial"/>
                <a:cs typeface="Arial"/>
                <a:sym typeface="Arial"/>
              </a:rPr>
              <a:t> </a:t>
            </a:r>
            <a:r>
              <a:rPr lang="en-US" sz="2400" b="0" i="0" u="none" strike="noStrike" cap="none" dirty="0" err="1">
                <a:solidFill>
                  <a:srgbClr val="81901D"/>
                </a:solidFill>
                <a:latin typeface="Arial"/>
                <a:ea typeface="Arial"/>
                <a:cs typeface="Arial"/>
                <a:sym typeface="Arial"/>
              </a:rPr>
              <a:t>các</a:t>
            </a:r>
            <a:r>
              <a:rPr lang="en-US" sz="2400" b="0" i="0" u="none" strike="noStrike" cap="none" dirty="0">
                <a:solidFill>
                  <a:srgbClr val="81901D"/>
                </a:solidFill>
                <a:latin typeface="Arial"/>
                <a:ea typeface="Arial"/>
                <a:cs typeface="Arial"/>
                <a:sym typeface="Arial"/>
              </a:rPr>
              <a:t> </a:t>
            </a:r>
            <a:r>
              <a:rPr lang="en-US" sz="2400" b="0" i="0" u="none" strike="noStrike" cap="none" dirty="0" err="1">
                <a:solidFill>
                  <a:srgbClr val="81901D"/>
                </a:solidFill>
                <a:latin typeface="Arial"/>
                <a:ea typeface="Arial"/>
                <a:cs typeface="Arial"/>
                <a:sym typeface="Arial"/>
              </a:rPr>
              <a:t>biểu</a:t>
            </a:r>
            <a:r>
              <a:rPr lang="en-US" sz="2400" b="0" i="0" u="none" strike="noStrike" cap="none" dirty="0">
                <a:solidFill>
                  <a:srgbClr val="81901D"/>
                </a:solidFill>
                <a:latin typeface="Arial"/>
                <a:ea typeface="Arial"/>
                <a:cs typeface="Arial"/>
                <a:sym typeface="Arial"/>
              </a:rPr>
              <a:t> </a:t>
            </a:r>
            <a:r>
              <a:rPr lang="en-US" sz="2400" b="0" i="0" u="none" strike="noStrike" cap="none" dirty="0" err="1">
                <a:solidFill>
                  <a:srgbClr val="81901D"/>
                </a:solidFill>
                <a:latin typeface="Arial"/>
                <a:ea typeface="Arial"/>
                <a:cs typeface="Arial"/>
                <a:sym typeface="Arial"/>
              </a:rPr>
              <a:t>hiện</a:t>
            </a:r>
            <a:r>
              <a:rPr lang="en-US" sz="2400" b="0" i="0" u="none" strike="noStrike" cap="none" dirty="0">
                <a:solidFill>
                  <a:srgbClr val="81901D"/>
                </a:solidFill>
                <a:latin typeface="Arial"/>
                <a:ea typeface="Arial"/>
                <a:cs typeface="Arial"/>
                <a:sym typeface="Arial"/>
              </a:rPr>
              <a:t> </a:t>
            </a:r>
            <a:r>
              <a:rPr lang="en-US" sz="2400" b="0" i="0" u="none" strike="noStrike" cap="none" dirty="0" err="1">
                <a:solidFill>
                  <a:srgbClr val="81901D"/>
                </a:solidFill>
                <a:latin typeface="Arial"/>
                <a:ea typeface="Arial"/>
                <a:cs typeface="Arial"/>
                <a:sym typeface="Arial"/>
              </a:rPr>
              <a:t>thiếu</a:t>
            </a:r>
            <a:r>
              <a:rPr lang="en-US" sz="2400" b="0" i="0" u="none" strike="noStrike" cap="none" dirty="0">
                <a:solidFill>
                  <a:srgbClr val="81901D"/>
                </a:solidFill>
                <a:latin typeface="Arial"/>
                <a:ea typeface="Arial"/>
                <a:cs typeface="Arial"/>
                <a:sym typeface="Arial"/>
              </a:rPr>
              <a:t> </a:t>
            </a:r>
            <a:r>
              <a:rPr lang="en-US" sz="2400" b="0" i="0" u="none" strike="noStrike" cap="none" dirty="0" err="1">
                <a:solidFill>
                  <a:srgbClr val="81901D"/>
                </a:solidFill>
                <a:latin typeface="Arial"/>
                <a:ea typeface="Arial"/>
                <a:cs typeface="Arial"/>
                <a:sym typeface="Arial"/>
              </a:rPr>
              <a:t>khách</a:t>
            </a:r>
            <a:r>
              <a:rPr lang="en-US" sz="2400" b="0" i="0" u="none" strike="noStrike" cap="none" dirty="0">
                <a:solidFill>
                  <a:srgbClr val="81901D"/>
                </a:solidFill>
                <a:latin typeface="Arial"/>
                <a:ea typeface="Arial"/>
                <a:cs typeface="Arial"/>
                <a:sym typeface="Arial"/>
              </a:rPr>
              <a:t> </a:t>
            </a:r>
            <a:r>
              <a:rPr lang="en-US" sz="2400" b="0" i="0" u="none" strike="noStrike" cap="none" dirty="0" err="1">
                <a:solidFill>
                  <a:srgbClr val="81901D"/>
                </a:solidFill>
                <a:latin typeface="Arial"/>
                <a:ea typeface="Arial"/>
                <a:cs typeface="Arial"/>
                <a:sym typeface="Arial"/>
              </a:rPr>
              <a:t>quan</a:t>
            </a:r>
            <a:r>
              <a:rPr lang="en-US" sz="2400" b="0" i="0" u="none" strike="noStrike" cap="none" dirty="0">
                <a:solidFill>
                  <a:srgbClr val="81901D"/>
                </a:solidFill>
                <a:latin typeface="Arial"/>
                <a:ea typeface="Arial"/>
                <a:cs typeface="Arial"/>
                <a:sym typeface="Arial"/>
              </a:rPr>
              <a:t>, </a:t>
            </a:r>
            <a:r>
              <a:rPr lang="en-US" sz="2400" b="0" i="0" u="none" strike="noStrike" cap="none" dirty="0" err="1">
                <a:solidFill>
                  <a:srgbClr val="81901D"/>
                </a:solidFill>
                <a:latin typeface="Arial"/>
                <a:ea typeface="Arial"/>
                <a:cs typeface="Arial"/>
                <a:sym typeface="Arial"/>
              </a:rPr>
              <a:t>công</a:t>
            </a:r>
            <a:r>
              <a:rPr lang="en-US" sz="2400" b="0" i="0" u="none" strike="noStrike" cap="none" dirty="0">
                <a:solidFill>
                  <a:srgbClr val="81901D"/>
                </a:solidFill>
                <a:latin typeface="Arial"/>
                <a:ea typeface="Arial"/>
                <a:cs typeface="Arial"/>
                <a:sym typeface="Arial"/>
              </a:rPr>
              <a:t> </a:t>
            </a:r>
            <a:r>
              <a:rPr lang="en-US" sz="2400" b="0" i="0" u="none" strike="noStrike" cap="none" dirty="0" err="1">
                <a:solidFill>
                  <a:srgbClr val="81901D"/>
                </a:solidFill>
                <a:latin typeface="Arial"/>
                <a:ea typeface="Arial"/>
                <a:cs typeface="Arial"/>
                <a:sym typeface="Arial"/>
              </a:rPr>
              <a:t>bằng</a:t>
            </a:r>
            <a:r>
              <a:rPr lang="en-US" sz="2400" b="0" i="0" u="none" strike="noStrike" cap="none" dirty="0">
                <a:solidFill>
                  <a:srgbClr val="81901D"/>
                </a:solidFill>
                <a:latin typeface="Arial"/>
                <a:ea typeface="Arial"/>
                <a:cs typeface="Arial"/>
                <a:sym typeface="Arial"/>
              </a:rPr>
              <a:t>.</a:t>
            </a:r>
            <a:endParaRPr sz="2400" b="0" i="0" u="none" strike="noStrike" cap="none" dirty="0">
              <a:solidFill>
                <a:srgbClr val="81901D"/>
              </a:solidFill>
              <a:latin typeface="Arial"/>
              <a:ea typeface="Arial"/>
              <a:cs typeface="Arial"/>
              <a:sym typeface="Arial"/>
            </a:endParaRPr>
          </a:p>
        </p:txBody>
      </p:sp>
      <p:grpSp>
        <p:nvGrpSpPr>
          <p:cNvPr id="628" name="Google Shape;628;p20"/>
          <p:cNvGrpSpPr/>
          <p:nvPr/>
        </p:nvGrpSpPr>
        <p:grpSpPr>
          <a:xfrm>
            <a:off x="194872" y="972730"/>
            <a:ext cx="616317" cy="518328"/>
            <a:chOff x="776345" y="151864"/>
            <a:chExt cx="741035" cy="794445"/>
          </a:xfrm>
        </p:grpSpPr>
        <p:sp>
          <p:nvSpPr>
            <p:cNvPr id="629" name="Google Shape;629;p20"/>
            <p:cNvSpPr/>
            <p:nvPr/>
          </p:nvSpPr>
          <p:spPr>
            <a:xfrm>
              <a:off x="776349" y="153649"/>
              <a:ext cx="741015" cy="792649"/>
            </a:xfrm>
            <a:custGeom>
              <a:avLst/>
              <a:gdLst/>
              <a:ahLst/>
              <a:cxnLst/>
              <a:rect l="l" t="t" r="r" b="b"/>
              <a:pathLst>
                <a:path w="11194" h="11974" extrusionOk="0">
                  <a:moveTo>
                    <a:pt x="4311" y="1148"/>
                  </a:moveTo>
                  <a:cubicBezTo>
                    <a:pt x="4301" y="1158"/>
                    <a:pt x="4290" y="1169"/>
                    <a:pt x="4280" y="1169"/>
                  </a:cubicBezTo>
                  <a:cubicBezTo>
                    <a:pt x="4290" y="1158"/>
                    <a:pt x="4301" y="1148"/>
                    <a:pt x="4311" y="1148"/>
                  </a:cubicBezTo>
                  <a:close/>
                  <a:moveTo>
                    <a:pt x="4342" y="1845"/>
                  </a:moveTo>
                  <a:cubicBezTo>
                    <a:pt x="4342" y="1845"/>
                    <a:pt x="4342" y="1856"/>
                    <a:pt x="4352" y="1856"/>
                  </a:cubicBezTo>
                  <a:lnTo>
                    <a:pt x="4342" y="1856"/>
                  </a:lnTo>
                  <a:lnTo>
                    <a:pt x="4342" y="1845"/>
                  </a:lnTo>
                  <a:close/>
                  <a:moveTo>
                    <a:pt x="4665" y="2606"/>
                  </a:moveTo>
                  <a:lnTo>
                    <a:pt x="4665" y="2616"/>
                  </a:lnTo>
                  <a:lnTo>
                    <a:pt x="4655" y="2616"/>
                  </a:lnTo>
                  <a:lnTo>
                    <a:pt x="4665" y="2606"/>
                  </a:lnTo>
                  <a:close/>
                  <a:moveTo>
                    <a:pt x="2425" y="2628"/>
                  </a:moveTo>
                  <a:cubicBezTo>
                    <a:pt x="2416" y="2638"/>
                    <a:pt x="2415" y="2647"/>
                    <a:pt x="2406" y="2647"/>
                  </a:cubicBezTo>
                  <a:cubicBezTo>
                    <a:pt x="2395" y="2657"/>
                    <a:pt x="2385" y="2668"/>
                    <a:pt x="2374" y="2668"/>
                  </a:cubicBezTo>
                  <a:lnTo>
                    <a:pt x="2364" y="2668"/>
                  </a:lnTo>
                  <a:cubicBezTo>
                    <a:pt x="2384" y="2658"/>
                    <a:pt x="2404" y="2648"/>
                    <a:pt x="2425" y="2628"/>
                  </a:cubicBezTo>
                  <a:close/>
                  <a:moveTo>
                    <a:pt x="2832" y="2990"/>
                  </a:moveTo>
                  <a:cubicBezTo>
                    <a:pt x="2832" y="3001"/>
                    <a:pt x="2832" y="3001"/>
                    <a:pt x="2822" y="3011"/>
                  </a:cubicBezTo>
                  <a:lnTo>
                    <a:pt x="2822" y="3001"/>
                  </a:lnTo>
                  <a:cubicBezTo>
                    <a:pt x="2822" y="2990"/>
                    <a:pt x="2832" y="2990"/>
                    <a:pt x="2832" y="2990"/>
                  </a:cubicBezTo>
                  <a:close/>
                  <a:moveTo>
                    <a:pt x="5946" y="3615"/>
                  </a:moveTo>
                  <a:cubicBezTo>
                    <a:pt x="5967" y="3647"/>
                    <a:pt x="5997" y="3668"/>
                    <a:pt x="6029" y="3709"/>
                  </a:cubicBezTo>
                  <a:cubicBezTo>
                    <a:pt x="6018" y="3719"/>
                    <a:pt x="6018" y="3719"/>
                    <a:pt x="6008" y="3719"/>
                  </a:cubicBezTo>
                  <a:cubicBezTo>
                    <a:pt x="5987" y="3726"/>
                    <a:pt x="5970" y="3730"/>
                    <a:pt x="5956" y="3730"/>
                  </a:cubicBezTo>
                  <a:cubicBezTo>
                    <a:pt x="5929" y="3730"/>
                    <a:pt x="5918" y="3716"/>
                    <a:pt x="5925" y="3688"/>
                  </a:cubicBezTo>
                  <a:cubicBezTo>
                    <a:pt x="5935" y="3668"/>
                    <a:pt x="5946" y="3647"/>
                    <a:pt x="5946" y="3615"/>
                  </a:cubicBezTo>
                  <a:close/>
                  <a:moveTo>
                    <a:pt x="6060" y="3907"/>
                  </a:moveTo>
                  <a:lnTo>
                    <a:pt x="6071" y="3918"/>
                  </a:lnTo>
                  <a:lnTo>
                    <a:pt x="6060" y="3918"/>
                  </a:lnTo>
                  <a:lnTo>
                    <a:pt x="6060" y="3907"/>
                  </a:lnTo>
                  <a:close/>
                  <a:moveTo>
                    <a:pt x="2832" y="4157"/>
                  </a:moveTo>
                  <a:cubicBezTo>
                    <a:pt x="2843" y="4157"/>
                    <a:pt x="2843" y="4157"/>
                    <a:pt x="2843" y="4167"/>
                  </a:cubicBezTo>
                  <a:lnTo>
                    <a:pt x="2832" y="4157"/>
                  </a:lnTo>
                  <a:close/>
                  <a:moveTo>
                    <a:pt x="8799" y="4157"/>
                  </a:moveTo>
                  <a:cubicBezTo>
                    <a:pt x="8799" y="4167"/>
                    <a:pt x="8799" y="4177"/>
                    <a:pt x="8809" y="4177"/>
                  </a:cubicBezTo>
                  <a:lnTo>
                    <a:pt x="8799" y="4177"/>
                  </a:lnTo>
                  <a:lnTo>
                    <a:pt x="8799" y="4157"/>
                  </a:lnTo>
                  <a:close/>
                  <a:moveTo>
                    <a:pt x="5664" y="4417"/>
                  </a:moveTo>
                  <a:cubicBezTo>
                    <a:pt x="5664" y="4427"/>
                    <a:pt x="5664" y="4427"/>
                    <a:pt x="5675" y="4427"/>
                  </a:cubicBezTo>
                  <a:lnTo>
                    <a:pt x="5664" y="4427"/>
                  </a:lnTo>
                  <a:lnTo>
                    <a:pt x="5664" y="4417"/>
                  </a:lnTo>
                  <a:close/>
                  <a:moveTo>
                    <a:pt x="8674" y="5573"/>
                  </a:moveTo>
                  <a:cubicBezTo>
                    <a:pt x="8674" y="5583"/>
                    <a:pt x="8663" y="5583"/>
                    <a:pt x="8663" y="5583"/>
                  </a:cubicBezTo>
                  <a:cubicBezTo>
                    <a:pt x="8653" y="5583"/>
                    <a:pt x="8653" y="5583"/>
                    <a:pt x="8653" y="5573"/>
                  </a:cubicBezTo>
                  <a:close/>
                  <a:moveTo>
                    <a:pt x="1177" y="5875"/>
                  </a:moveTo>
                  <a:lnTo>
                    <a:pt x="1177" y="5896"/>
                  </a:lnTo>
                  <a:cubicBezTo>
                    <a:pt x="1166" y="5885"/>
                    <a:pt x="1166" y="5885"/>
                    <a:pt x="1166" y="5875"/>
                  </a:cubicBezTo>
                  <a:close/>
                  <a:moveTo>
                    <a:pt x="8944" y="6114"/>
                  </a:moveTo>
                  <a:cubicBezTo>
                    <a:pt x="8954" y="6114"/>
                    <a:pt x="8954" y="6125"/>
                    <a:pt x="8954" y="6125"/>
                  </a:cubicBezTo>
                  <a:cubicBezTo>
                    <a:pt x="8944" y="6125"/>
                    <a:pt x="8934" y="6125"/>
                    <a:pt x="8924" y="6135"/>
                  </a:cubicBezTo>
                  <a:lnTo>
                    <a:pt x="8944" y="6114"/>
                  </a:lnTo>
                  <a:close/>
                  <a:moveTo>
                    <a:pt x="4301" y="6729"/>
                  </a:moveTo>
                  <a:lnTo>
                    <a:pt x="4301" y="6739"/>
                  </a:lnTo>
                  <a:lnTo>
                    <a:pt x="4290" y="6739"/>
                  </a:lnTo>
                  <a:cubicBezTo>
                    <a:pt x="4290" y="6729"/>
                    <a:pt x="4290" y="6729"/>
                    <a:pt x="4301" y="6729"/>
                  </a:cubicBezTo>
                  <a:close/>
                  <a:moveTo>
                    <a:pt x="7216" y="6729"/>
                  </a:moveTo>
                  <a:cubicBezTo>
                    <a:pt x="7216" y="6739"/>
                    <a:pt x="7226" y="6739"/>
                    <a:pt x="7226" y="6739"/>
                  </a:cubicBezTo>
                  <a:lnTo>
                    <a:pt x="7216" y="6739"/>
                  </a:lnTo>
                  <a:lnTo>
                    <a:pt x="7216" y="6729"/>
                  </a:lnTo>
                  <a:close/>
                  <a:moveTo>
                    <a:pt x="7216" y="8291"/>
                  </a:moveTo>
                  <a:cubicBezTo>
                    <a:pt x="7216" y="8301"/>
                    <a:pt x="7226" y="8301"/>
                    <a:pt x="7226" y="8301"/>
                  </a:cubicBezTo>
                  <a:lnTo>
                    <a:pt x="7216" y="8301"/>
                  </a:lnTo>
                  <a:lnTo>
                    <a:pt x="7216" y="8291"/>
                  </a:lnTo>
                  <a:close/>
                  <a:moveTo>
                    <a:pt x="5946" y="8311"/>
                  </a:moveTo>
                  <a:cubicBezTo>
                    <a:pt x="5956" y="8311"/>
                    <a:pt x="5956" y="8311"/>
                    <a:pt x="5956" y="8321"/>
                  </a:cubicBezTo>
                  <a:cubicBezTo>
                    <a:pt x="5959" y="8318"/>
                    <a:pt x="5962" y="8316"/>
                    <a:pt x="5963" y="8316"/>
                  </a:cubicBezTo>
                  <a:lnTo>
                    <a:pt x="5963" y="8316"/>
                  </a:lnTo>
                  <a:cubicBezTo>
                    <a:pt x="5968" y="8316"/>
                    <a:pt x="5960" y="8337"/>
                    <a:pt x="5952" y="8337"/>
                  </a:cubicBezTo>
                  <a:cubicBezTo>
                    <a:pt x="5949" y="8337"/>
                    <a:pt x="5947" y="8336"/>
                    <a:pt x="5946" y="8332"/>
                  </a:cubicBezTo>
                  <a:lnTo>
                    <a:pt x="5946" y="8311"/>
                  </a:lnTo>
                  <a:close/>
                  <a:moveTo>
                    <a:pt x="6914" y="8853"/>
                  </a:moveTo>
                  <a:cubicBezTo>
                    <a:pt x="6904" y="8863"/>
                    <a:pt x="6893" y="8874"/>
                    <a:pt x="6883" y="8874"/>
                  </a:cubicBezTo>
                  <a:cubicBezTo>
                    <a:pt x="6893" y="8863"/>
                    <a:pt x="6904" y="8853"/>
                    <a:pt x="6914" y="8853"/>
                  </a:cubicBezTo>
                  <a:close/>
                  <a:moveTo>
                    <a:pt x="4342" y="8863"/>
                  </a:moveTo>
                  <a:cubicBezTo>
                    <a:pt x="4331" y="8874"/>
                    <a:pt x="4321" y="8884"/>
                    <a:pt x="4301" y="8894"/>
                  </a:cubicBezTo>
                  <a:cubicBezTo>
                    <a:pt x="4311" y="8874"/>
                    <a:pt x="4331" y="8863"/>
                    <a:pt x="4342" y="8863"/>
                  </a:cubicBezTo>
                  <a:close/>
                  <a:moveTo>
                    <a:pt x="4644" y="10081"/>
                  </a:moveTo>
                  <a:lnTo>
                    <a:pt x="4644" y="10081"/>
                  </a:lnTo>
                  <a:cubicBezTo>
                    <a:pt x="4675" y="10112"/>
                    <a:pt x="4696" y="10133"/>
                    <a:pt x="4696" y="10175"/>
                  </a:cubicBezTo>
                  <a:cubicBezTo>
                    <a:pt x="4675" y="10154"/>
                    <a:pt x="4665" y="10123"/>
                    <a:pt x="4644" y="10081"/>
                  </a:cubicBezTo>
                  <a:close/>
                  <a:moveTo>
                    <a:pt x="7820" y="10758"/>
                  </a:moveTo>
                  <a:cubicBezTo>
                    <a:pt x="7820" y="10769"/>
                    <a:pt x="7809" y="10769"/>
                    <a:pt x="7809" y="10769"/>
                  </a:cubicBezTo>
                  <a:cubicBezTo>
                    <a:pt x="7809" y="10769"/>
                    <a:pt x="7809" y="10758"/>
                    <a:pt x="7820" y="10758"/>
                  </a:cubicBezTo>
                  <a:close/>
                  <a:moveTo>
                    <a:pt x="4956" y="11008"/>
                  </a:moveTo>
                  <a:lnTo>
                    <a:pt x="4956" y="11019"/>
                  </a:lnTo>
                  <a:cubicBezTo>
                    <a:pt x="4956" y="11008"/>
                    <a:pt x="4946" y="11008"/>
                    <a:pt x="4946" y="11008"/>
                  </a:cubicBezTo>
                  <a:close/>
                  <a:moveTo>
                    <a:pt x="3978" y="1"/>
                  </a:moveTo>
                  <a:cubicBezTo>
                    <a:pt x="3953" y="1"/>
                    <a:pt x="3929" y="9"/>
                    <a:pt x="3905" y="23"/>
                  </a:cubicBezTo>
                  <a:cubicBezTo>
                    <a:pt x="3738" y="107"/>
                    <a:pt x="3593" y="211"/>
                    <a:pt x="3447" y="304"/>
                  </a:cubicBezTo>
                  <a:cubicBezTo>
                    <a:pt x="3350" y="371"/>
                    <a:pt x="3298" y="405"/>
                    <a:pt x="3246" y="405"/>
                  </a:cubicBezTo>
                  <a:cubicBezTo>
                    <a:pt x="3193" y="405"/>
                    <a:pt x="3141" y="368"/>
                    <a:pt x="3040" y="294"/>
                  </a:cubicBezTo>
                  <a:cubicBezTo>
                    <a:pt x="3025" y="268"/>
                    <a:pt x="3007" y="255"/>
                    <a:pt x="2989" y="255"/>
                  </a:cubicBezTo>
                  <a:cubicBezTo>
                    <a:pt x="2970" y="255"/>
                    <a:pt x="2952" y="268"/>
                    <a:pt x="2936" y="294"/>
                  </a:cubicBezTo>
                  <a:cubicBezTo>
                    <a:pt x="2864" y="294"/>
                    <a:pt x="2822" y="325"/>
                    <a:pt x="2790" y="387"/>
                  </a:cubicBezTo>
                  <a:cubicBezTo>
                    <a:pt x="2666" y="398"/>
                    <a:pt x="2666" y="398"/>
                    <a:pt x="2635" y="492"/>
                  </a:cubicBezTo>
                  <a:lnTo>
                    <a:pt x="2635" y="544"/>
                  </a:lnTo>
                  <a:cubicBezTo>
                    <a:pt x="2572" y="606"/>
                    <a:pt x="2561" y="690"/>
                    <a:pt x="2541" y="762"/>
                  </a:cubicBezTo>
                  <a:cubicBezTo>
                    <a:pt x="2531" y="794"/>
                    <a:pt x="2561" y="825"/>
                    <a:pt x="2582" y="846"/>
                  </a:cubicBezTo>
                  <a:cubicBezTo>
                    <a:pt x="2603" y="836"/>
                    <a:pt x="2614" y="825"/>
                    <a:pt x="2624" y="825"/>
                  </a:cubicBezTo>
                  <a:lnTo>
                    <a:pt x="2624" y="825"/>
                  </a:lnTo>
                  <a:cubicBezTo>
                    <a:pt x="2614" y="836"/>
                    <a:pt x="2603" y="836"/>
                    <a:pt x="2582" y="846"/>
                  </a:cubicBezTo>
                  <a:lnTo>
                    <a:pt x="2582" y="991"/>
                  </a:lnTo>
                  <a:cubicBezTo>
                    <a:pt x="2510" y="1044"/>
                    <a:pt x="2572" y="1095"/>
                    <a:pt x="2593" y="1148"/>
                  </a:cubicBezTo>
                  <a:cubicBezTo>
                    <a:pt x="2593" y="1190"/>
                    <a:pt x="2582" y="1241"/>
                    <a:pt x="2603" y="1273"/>
                  </a:cubicBezTo>
                  <a:cubicBezTo>
                    <a:pt x="2666" y="1356"/>
                    <a:pt x="2676" y="1449"/>
                    <a:pt x="2697" y="1554"/>
                  </a:cubicBezTo>
                  <a:cubicBezTo>
                    <a:pt x="2760" y="1793"/>
                    <a:pt x="2811" y="2033"/>
                    <a:pt x="2936" y="2262"/>
                  </a:cubicBezTo>
                  <a:cubicBezTo>
                    <a:pt x="2936" y="2272"/>
                    <a:pt x="2936" y="2293"/>
                    <a:pt x="2947" y="2303"/>
                  </a:cubicBezTo>
                  <a:cubicBezTo>
                    <a:pt x="2957" y="2324"/>
                    <a:pt x="2968" y="2345"/>
                    <a:pt x="2989" y="2356"/>
                  </a:cubicBezTo>
                  <a:cubicBezTo>
                    <a:pt x="2965" y="2434"/>
                    <a:pt x="2959" y="2454"/>
                    <a:pt x="2908" y="2454"/>
                  </a:cubicBezTo>
                  <a:cubicBezTo>
                    <a:pt x="2892" y="2454"/>
                    <a:pt x="2871" y="2452"/>
                    <a:pt x="2843" y="2449"/>
                  </a:cubicBezTo>
                  <a:cubicBezTo>
                    <a:pt x="2811" y="2397"/>
                    <a:pt x="2790" y="2345"/>
                    <a:pt x="2739" y="2303"/>
                  </a:cubicBezTo>
                  <a:cubicBezTo>
                    <a:pt x="2723" y="2271"/>
                    <a:pt x="2701" y="2258"/>
                    <a:pt x="2672" y="2258"/>
                  </a:cubicBezTo>
                  <a:cubicBezTo>
                    <a:pt x="2664" y="2258"/>
                    <a:pt x="2654" y="2259"/>
                    <a:pt x="2645" y="2262"/>
                  </a:cubicBezTo>
                  <a:cubicBezTo>
                    <a:pt x="2593" y="2252"/>
                    <a:pt x="2520" y="2262"/>
                    <a:pt x="2510" y="2210"/>
                  </a:cubicBezTo>
                  <a:cubicBezTo>
                    <a:pt x="2468" y="2095"/>
                    <a:pt x="2364" y="2074"/>
                    <a:pt x="2270" y="2064"/>
                  </a:cubicBezTo>
                  <a:cubicBezTo>
                    <a:pt x="2214" y="2056"/>
                    <a:pt x="2158" y="2052"/>
                    <a:pt x="2102" y="2052"/>
                  </a:cubicBezTo>
                  <a:cubicBezTo>
                    <a:pt x="1940" y="2052"/>
                    <a:pt x="1779" y="2086"/>
                    <a:pt x="1624" y="2147"/>
                  </a:cubicBezTo>
                  <a:cubicBezTo>
                    <a:pt x="1614" y="2157"/>
                    <a:pt x="1594" y="2157"/>
                    <a:pt x="1583" y="2157"/>
                  </a:cubicBezTo>
                  <a:lnTo>
                    <a:pt x="1573" y="2157"/>
                  </a:lnTo>
                  <a:cubicBezTo>
                    <a:pt x="1562" y="2178"/>
                    <a:pt x="1541" y="2189"/>
                    <a:pt x="1531" y="2199"/>
                  </a:cubicBezTo>
                  <a:cubicBezTo>
                    <a:pt x="1479" y="2220"/>
                    <a:pt x="1448" y="2262"/>
                    <a:pt x="1437" y="2303"/>
                  </a:cubicBezTo>
                  <a:lnTo>
                    <a:pt x="1427" y="2303"/>
                  </a:lnTo>
                  <a:cubicBezTo>
                    <a:pt x="1385" y="2324"/>
                    <a:pt x="1374" y="2366"/>
                    <a:pt x="1374" y="2407"/>
                  </a:cubicBezTo>
                  <a:lnTo>
                    <a:pt x="1333" y="2407"/>
                  </a:lnTo>
                  <a:cubicBezTo>
                    <a:pt x="1281" y="2428"/>
                    <a:pt x="1250" y="2460"/>
                    <a:pt x="1229" y="2511"/>
                  </a:cubicBezTo>
                  <a:cubicBezTo>
                    <a:pt x="1208" y="2543"/>
                    <a:pt x="1198" y="2574"/>
                    <a:pt x="1177" y="2606"/>
                  </a:cubicBezTo>
                  <a:lnTo>
                    <a:pt x="1156" y="2626"/>
                  </a:lnTo>
                  <a:cubicBezTo>
                    <a:pt x="1083" y="2865"/>
                    <a:pt x="1062" y="3105"/>
                    <a:pt x="1083" y="3355"/>
                  </a:cubicBezTo>
                  <a:cubicBezTo>
                    <a:pt x="1094" y="3376"/>
                    <a:pt x="1115" y="3397"/>
                    <a:pt x="1125" y="3418"/>
                  </a:cubicBezTo>
                  <a:cubicBezTo>
                    <a:pt x="1094" y="3564"/>
                    <a:pt x="1198" y="3688"/>
                    <a:pt x="1240" y="3823"/>
                  </a:cubicBezTo>
                  <a:cubicBezTo>
                    <a:pt x="1260" y="3918"/>
                    <a:pt x="1323" y="4001"/>
                    <a:pt x="1406" y="4063"/>
                  </a:cubicBezTo>
                  <a:cubicBezTo>
                    <a:pt x="1520" y="4157"/>
                    <a:pt x="1624" y="4261"/>
                    <a:pt x="1728" y="4376"/>
                  </a:cubicBezTo>
                  <a:cubicBezTo>
                    <a:pt x="1749" y="4417"/>
                    <a:pt x="1781" y="4448"/>
                    <a:pt x="1833" y="4469"/>
                  </a:cubicBezTo>
                  <a:cubicBezTo>
                    <a:pt x="1874" y="4552"/>
                    <a:pt x="1958" y="4615"/>
                    <a:pt x="1937" y="4719"/>
                  </a:cubicBezTo>
                  <a:cubicBezTo>
                    <a:pt x="1897" y="4724"/>
                    <a:pt x="1857" y="4736"/>
                    <a:pt x="1821" y="4736"/>
                  </a:cubicBezTo>
                  <a:cubicBezTo>
                    <a:pt x="1781" y="4736"/>
                    <a:pt x="1745" y="4722"/>
                    <a:pt x="1718" y="4667"/>
                  </a:cubicBezTo>
                  <a:cubicBezTo>
                    <a:pt x="1708" y="4646"/>
                    <a:pt x="1677" y="4636"/>
                    <a:pt x="1656" y="4636"/>
                  </a:cubicBezTo>
                  <a:cubicBezTo>
                    <a:pt x="1640" y="4641"/>
                    <a:pt x="1625" y="4643"/>
                    <a:pt x="1610" y="4643"/>
                  </a:cubicBezTo>
                  <a:cubicBezTo>
                    <a:pt x="1566" y="4643"/>
                    <a:pt x="1525" y="4626"/>
                    <a:pt x="1479" y="4626"/>
                  </a:cubicBezTo>
                  <a:cubicBezTo>
                    <a:pt x="1401" y="4626"/>
                    <a:pt x="1322" y="4619"/>
                    <a:pt x="1243" y="4619"/>
                  </a:cubicBezTo>
                  <a:cubicBezTo>
                    <a:pt x="1150" y="4619"/>
                    <a:pt x="1058" y="4628"/>
                    <a:pt x="969" y="4667"/>
                  </a:cubicBezTo>
                  <a:cubicBezTo>
                    <a:pt x="918" y="4688"/>
                    <a:pt x="873" y="4725"/>
                    <a:pt x="822" y="4725"/>
                  </a:cubicBezTo>
                  <a:cubicBezTo>
                    <a:pt x="799" y="4725"/>
                    <a:pt x="776" y="4717"/>
                    <a:pt x="750" y="4698"/>
                  </a:cubicBezTo>
                  <a:cubicBezTo>
                    <a:pt x="744" y="4694"/>
                    <a:pt x="738" y="4693"/>
                    <a:pt x="730" y="4693"/>
                  </a:cubicBezTo>
                  <a:cubicBezTo>
                    <a:pt x="697" y="4693"/>
                    <a:pt x="651" y="4728"/>
                    <a:pt x="625" y="4771"/>
                  </a:cubicBezTo>
                  <a:cubicBezTo>
                    <a:pt x="458" y="4834"/>
                    <a:pt x="354" y="4969"/>
                    <a:pt x="229" y="5073"/>
                  </a:cubicBezTo>
                  <a:cubicBezTo>
                    <a:pt x="177" y="5114"/>
                    <a:pt x="146" y="5177"/>
                    <a:pt x="125" y="5239"/>
                  </a:cubicBezTo>
                  <a:cubicBezTo>
                    <a:pt x="63" y="5417"/>
                    <a:pt x="0" y="5583"/>
                    <a:pt x="21" y="5781"/>
                  </a:cubicBezTo>
                  <a:cubicBezTo>
                    <a:pt x="32" y="5833"/>
                    <a:pt x="21" y="5896"/>
                    <a:pt x="42" y="5947"/>
                  </a:cubicBezTo>
                  <a:cubicBezTo>
                    <a:pt x="94" y="6125"/>
                    <a:pt x="157" y="6301"/>
                    <a:pt x="219" y="6479"/>
                  </a:cubicBezTo>
                  <a:lnTo>
                    <a:pt x="261" y="6521"/>
                  </a:lnTo>
                  <a:cubicBezTo>
                    <a:pt x="261" y="6531"/>
                    <a:pt x="271" y="6531"/>
                    <a:pt x="271" y="6531"/>
                  </a:cubicBezTo>
                  <a:cubicBezTo>
                    <a:pt x="292" y="6583"/>
                    <a:pt x="323" y="6614"/>
                    <a:pt x="375" y="6635"/>
                  </a:cubicBezTo>
                  <a:cubicBezTo>
                    <a:pt x="396" y="6676"/>
                    <a:pt x="427" y="6718"/>
                    <a:pt x="479" y="6729"/>
                  </a:cubicBezTo>
                  <a:cubicBezTo>
                    <a:pt x="490" y="6750"/>
                    <a:pt x="511" y="6770"/>
                    <a:pt x="521" y="6780"/>
                  </a:cubicBezTo>
                  <a:cubicBezTo>
                    <a:pt x="625" y="6864"/>
                    <a:pt x="750" y="6916"/>
                    <a:pt x="875" y="6937"/>
                  </a:cubicBezTo>
                  <a:cubicBezTo>
                    <a:pt x="907" y="6981"/>
                    <a:pt x="951" y="6987"/>
                    <a:pt x="994" y="6987"/>
                  </a:cubicBezTo>
                  <a:cubicBezTo>
                    <a:pt x="1009" y="6987"/>
                    <a:pt x="1023" y="6986"/>
                    <a:pt x="1038" y="6986"/>
                  </a:cubicBezTo>
                  <a:cubicBezTo>
                    <a:pt x="1050" y="6986"/>
                    <a:pt x="1062" y="6987"/>
                    <a:pt x="1073" y="6989"/>
                  </a:cubicBezTo>
                  <a:cubicBezTo>
                    <a:pt x="1156" y="7030"/>
                    <a:pt x="1229" y="7041"/>
                    <a:pt x="1323" y="7041"/>
                  </a:cubicBezTo>
                  <a:cubicBezTo>
                    <a:pt x="1390" y="7036"/>
                    <a:pt x="1460" y="7033"/>
                    <a:pt x="1531" y="7033"/>
                  </a:cubicBezTo>
                  <a:cubicBezTo>
                    <a:pt x="1601" y="7033"/>
                    <a:pt x="1671" y="7036"/>
                    <a:pt x="1739" y="7041"/>
                  </a:cubicBezTo>
                  <a:cubicBezTo>
                    <a:pt x="1758" y="7042"/>
                    <a:pt x="1777" y="7042"/>
                    <a:pt x="1796" y="7042"/>
                  </a:cubicBezTo>
                  <a:cubicBezTo>
                    <a:pt x="1992" y="7042"/>
                    <a:pt x="2174" y="6998"/>
                    <a:pt x="2364" y="6979"/>
                  </a:cubicBezTo>
                  <a:cubicBezTo>
                    <a:pt x="2426" y="6979"/>
                    <a:pt x="2489" y="6947"/>
                    <a:pt x="2541" y="6895"/>
                  </a:cubicBezTo>
                  <a:cubicBezTo>
                    <a:pt x="2656" y="6864"/>
                    <a:pt x="2780" y="6843"/>
                    <a:pt x="2895" y="6812"/>
                  </a:cubicBezTo>
                  <a:cubicBezTo>
                    <a:pt x="2948" y="6792"/>
                    <a:pt x="2998" y="6780"/>
                    <a:pt x="3048" y="6780"/>
                  </a:cubicBezTo>
                  <a:cubicBezTo>
                    <a:pt x="3076" y="6780"/>
                    <a:pt x="3105" y="6784"/>
                    <a:pt x="3135" y="6791"/>
                  </a:cubicBezTo>
                  <a:cubicBezTo>
                    <a:pt x="3082" y="6843"/>
                    <a:pt x="3061" y="6926"/>
                    <a:pt x="3010" y="6968"/>
                  </a:cubicBezTo>
                  <a:cubicBezTo>
                    <a:pt x="2885" y="7051"/>
                    <a:pt x="2801" y="7176"/>
                    <a:pt x="2697" y="7280"/>
                  </a:cubicBezTo>
                  <a:cubicBezTo>
                    <a:pt x="2468" y="7520"/>
                    <a:pt x="2281" y="7791"/>
                    <a:pt x="2135" y="8092"/>
                  </a:cubicBezTo>
                  <a:lnTo>
                    <a:pt x="1937" y="8092"/>
                  </a:lnTo>
                  <a:cubicBezTo>
                    <a:pt x="1843" y="8092"/>
                    <a:pt x="1791" y="8145"/>
                    <a:pt x="1781" y="8238"/>
                  </a:cubicBezTo>
                  <a:cubicBezTo>
                    <a:pt x="1708" y="8270"/>
                    <a:pt x="1698" y="8342"/>
                    <a:pt x="1656" y="8384"/>
                  </a:cubicBezTo>
                  <a:cubicBezTo>
                    <a:pt x="1541" y="8509"/>
                    <a:pt x="1416" y="8624"/>
                    <a:pt x="1395" y="8800"/>
                  </a:cubicBezTo>
                  <a:cubicBezTo>
                    <a:pt x="1219" y="9061"/>
                    <a:pt x="1187" y="9363"/>
                    <a:pt x="1125" y="9654"/>
                  </a:cubicBezTo>
                  <a:cubicBezTo>
                    <a:pt x="1073" y="9936"/>
                    <a:pt x="1187" y="10175"/>
                    <a:pt x="1427" y="10331"/>
                  </a:cubicBezTo>
                  <a:cubicBezTo>
                    <a:pt x="1562" y="10415"/>
                    <a:pt x="1708" y="10487"/>
                    <a:pt x="1843" y="10560"/>
                  </a:cubicBezTo>
                  <a:cubicBezTo>
                    <a:pt x="1935" y="10610"/>
                    <a:pt x="2021" y="10635"/>
                    <a:pt x="2103" y="10635"/>
                  </a:cubicBezTo>
                  <a:cubicBezTo>
                    <a:pt x="2227" y="10635"/>
                    <a:pt x="2341" y="10579"/>
                    <a:pt x="2447" y="10466"/>
                  </a:cubicBezTo>
                  <a:cubicBezTo>
                    <a:pt x="2614" y="10300"/>
                    <a:pt x="2760" y="10123"/>
                    <a:pt x="2864" y="9915"/>
                  </a:cubicBezTo>
                  <a:cubicBezTo>
                    <a:pt x="2915" y="9821"/>
                    <a:pt x="2978" y="9727"/>
                    <a:pt x="3061" y="9654"/>
                  </a:cubicBezTo>
                  <a:cubicBezTo>
                    <a:pt x="3103" y="9623"/>
                    <a:pt x="3135" y="9582"/>
                    <a:pt x="3135" y="9529"/>
                  </a:cubicBezTo>
                  <a:cubicBezTo>
                    <a:pt x="3155" y="9383"/>
                    <a:pt x="3249" y="9290"/>
                    <a:pt x="3332" y="9186"/>
                  </a:cubicBezTo>
                  <a:cubicBezTo>
                    <a:pt x="3384" y="9124"/>
                    <a:pt x="3457" y="9082"/>
                    <a:pt x="3489" y="8999"/>
                  </a:cubicBezTo>
                  <a:cubicBezTo>
                    <a:pt x="3519" y="8946"/>
                    <a:pt x="3561" y="8894"/>
                    <a:pt x="3593" y="8853"/>
                  </a:cubicBezTo>
                  <a:cubicBezTo>
                    <a:pt x="3634" y="8821"/>
                    <a:pt x="3676" y="8790"/>
                    <a:pt x="3718" y="8770"/>
                  </a:cubicBezTo>
                  <a:cubicBezTo>
                    <a:pt x="3725" y="8765"/>
                    <a:pt x="3732" y="8763"/>
                    <a:pt x="3740" y="8763"/>
                  </a:cubicBezTo>
                  <a:cubicBezTo>
                    <a:pt x="3765" y="8763"/>
                    <a:pt x="3790" y="8787"/>
                    <a:pt x="3790" y="8811"/>
                  </a:cubicBezTo>
                  <a:cubicBezTo>
                    <a:pt x="3769" y="8904"/>
                    <a:pt x="3759" y="8999"/>
                    <a:pt x="3738" y="9092"/>
                  </a:cubicBezTo>
                  <a:cubicBezTo>
                    <a:pt x="3665" y="9165"/>
                    <a:pt x="3634" y="9248"/>
                    <a:pt x="3644" y="9353"/>
                  </a:cubicBezTo>
                  <a:cubicBezTo>
                    <a:pt x="3572" y="9404"/>
                    <a:pt x="3603" y="9478"/>
                    <a:pt x="3593" y="9550"/>
                  </a:cubicBezTo>
                  <a:cubicBezTo>
                    <a:pt x="3561" y="9582"/>
                    <a:pt x="3551" y="9612"/>
                    <a:pt x="3540" y="9665"/>
                  </a:cubicBezTo>
                  <a:cubicBezTo>
                    <a:pt x="3540" y="9727"/>
                    <a:pt x="3540" y="9790"/>
                    <a:pt x="3519" y="9852"/>
                  </a:cubicBezTo>
                  <a:cubicBezTo>
                    <a:pt x="3447" y="10050"/>
                    <a:pt x="3426" y="10248"/>
                    <a:pt x="3436" y="10456"/>
                  </a:cubicBezTo>
                  <a:lnTo>
                    <a:pt x="3436" y="10508"/>
                  </a:lnTo>
                  <a:cubicBezTo>
                    <a:pt x="3374" y="10560"/>
                    <a:pt x="3394" y="10633"/>
                    <a:pt x="3394" y="10706"/>
                  </a:cubicBezTo>
                  <a:cubicBezTo>
                    <a:pt x="3353" y="10727"/>
                    <a:pt x="3311" y="10748"/>
                    <a:pt x="3322" y="10799"/>
                  </a:cubicBezTo>
                  <a:cubicBezTo>
                    <a:pt x="3343" y="10966"/>
                    <a:pt x="3343" y="11143"/>
                    <a:pt x="3489" y="11268"/>
                  </a:cubicBezTo>
                  <a:cubicBezTo>
                    <a:pt x="3499" y="11289"/>
                    <a:pt x="3519" y="11299"/>
                    <a:pt x="3530" y="11320"/>
                  </a:cubicBezTo>
                  <a:cubicBezTo>
                    <a:pt x="3623" y="11539"/>
                    <a:pt x="3790" y="11643"/>
                    <a:pt x="4019" y="11664"/>
                  </a:cubicBezTo>
                  <a:lnTo>
                    <a:pt x="4197" y="11664"/>
                  </a:lnTo>
                  <a:lnTo>
                    <a:pt x="4217" y="11685"/>
                  </a:lnTo>
                  <a:cubicBezTo>
                    <a:pt x="4288" y="11712"/>
                    <a:pt x="4355" y="11723"/>
                    <a:pt x="4420" y="11723"/>
                  </a:cubicBezTo>
                  <a:cubicBezTo>
                    <a:pt x="4557" y="11723"/>
                    <a:pt x="4684" y="11672"/>
                    <a:pt x="4810" y="11602"/>
                  </a:cubicBezTo>
                  <a:cubicBezTo>
                    <a:pt x="4863" y="11570"/>
                    <a:pt x="4852" y="11507"/>
                    <a:pt x="4852" y="11466"/>
                  </a:cubicBezTo>
                  <a:lnTo>
                    <a:pt x="4852" y="11414"/>
                  </a:lnTo>
                  <a:cubicBezTo>
                    <a:pt x="4988" y="11352"/>
                    <a:pt x="5071" y="11248"/>
                    <a:pt x="5102" y="11112"/>
                  </a:cubicBezTo>
                  <a:cubicBezTo>
                    <a:pt x="5175" y="11060"/>
                    <a:pt x="5144" y="10987"/>
                    <a:pt x="5154" y="10914"/>
                  </a:cubicBezTo>
                  <a:cubicBezTo>
                    <a:pt x="5206" y="10852"/>
                    <a:pt x="5259" y="10779"/>
                    <a:pt x="5310" y="10716"/>
                  </a:cubicBezTo>
                  <a:cubicBezTo>
                    <a:pt x="5363" y="10706"/>
                    <a:pt x="5404" y="10675"/>
                    <a:pt x="5404" y="10612"/>
                  </a:cubicBezTo>
                  <a:cubicBezTo>
                    <a:pt x="5404" y="10540"/>
                    <a:pt x="5446" y="10487"/>
                    <a:pt x="5508" y="10456"/>
                  </a:cubicBezTo>
                  <a:cubicBezTo>
                    <a:pt x="5550" y="10435"/>
                    <a:pt x="5560" y="10404"/>
                    <a:pt x="5550" y="10352"/>
                  </a:cubicBezTo>
                  <a:lnTo>
                    <a:pt x="5550" y="10311"/>
                  </a:lnTo>
                  <a:lnTo>
                    <a:pt x="5550" y="10206"/>
                  </a:lnTo>
                  <a:cubicBezTo>
                    <a:pt x="5560" y="10196"/>
                    <a:pt x="5560" y="10175"/>
                    <a:pt x="5560" y="10165"/>
                  </a:cubicBezTo>
                  <a:cubicBezTo>
                    <a:pt x="5613" y="10123"/>
                    <a:pt x="5613" y="10061"/>
                    <a:pt x="5633" y="10008"/>
                  </a:cubicBezTo>
                  <a:cubicBezTo>
                    <a:pt x="5664" y="9873"/>
                    <a:pt x="5738" y="9769"/>
                    <a:pt x="5852" y="9707"/>
                  </a:cubicBezTo>
                  <a:cubicBezTo>
                    <a:pt x="5872" y="9737"/>
                    <a:pt x="5893" y="9769"/>
                    <a:pt x="5904" y="9800"/>
                  </a:cubicBezTo>
                  <a:cubicBezTo>
                    <a:pt x="5946" y="9873"/>
                    <a:pt x="5967" y="9956"/>
                    <a:pt x="5956" y="10040"/>
                  </a:cubicBezTo>
                  <a:cubicBezTo>
                    <a:pt x="5956" y="10165"/>
                    <a:pt x="5967" y="10290"/>
                    <a:pt x="5967" y="10404"/>
                  </a:cubicBezTo>
                  <a:cubicBezTo>
                    <a:pt x="5967" y="10508"/>
                    <a:pt x="5956" y="10612"/>
                    <a:pt x="5956" y="10706"/>
                  </a:cubicBezTo>
                  <a:cubicBezTo>
                    <a:pt x="5946" y="10883"/>
                    <a:pt x="5946" y="11049"/>
                    <a:pt x="6071" y="11195"/>
                  </a:cubicBezTo>
                  <a:cubicBezTo>
                    <a:pt x="6102" y="11227"/>
                    <a:pt x="6102" y="11268"/>
                    <a:pt x="6112" y="11310"/>
                  </a:cubicBezTo>
                  <a:cubicBezTo>
                    <a:pt x="6133" y="11373"/>
                    <a:pt x="6154" y="11424"/>
                    <a:pt x="6206" y="11466"/>
                  </a:cubicBezTo>
                  <a:cubicBezTo>
                    <a:pt x="6351" y="11706"/>
                    <a:pt x="6560" y="11841"/>
                    <a:pt x="6820" y="11924"/>
                  </a:cubicBezTo>
                  <a:cubicBezTo>
                    <a:pt x="6830" y="11924"/>
                    <a:pt x="6851" y="11914"/>
                    <a:pt x="6862" y="11914"/>
                  </a:cubicBezTo>
                  <a:cubicBezTo>
                    <a:pt x="6883" y="11914"/>
                    <a:pt x="6893" y="11924"/>
                    <a:pt x="6914" y="11924"/>
                  </a:cubicBezTo>
                  <a:cubicBezTo>
                    <a:pt x="6933" y="11963"/>
                    <a:pt x="6965" y="11974"/>
                    <a:pt x="7001" y="11974"/>
                  </a:cubicBezTo>
                  <a:cubicBezTo>
                    <a:pt x="7023" y="11974"/>
                    <a:pt x="7047" y="11970"/>
                    <a:pt x="7070" y="11966"/>
                  </a:cubicBezTo>
                  <a:cubicBezTo>
                    <a:pt x="7104" y="11966"/>
                    <a:pt x="7138" y="11969"/>
                    <a:pt x="7174" y="11969"/>
                  </a:cubicBezTo>
                  <a:cubicBezTo>
                    <a:pt x="7227" y="11969"/>
                    <a:pt x="7280" y="11961"/>
                    <a:pt x="7330" y="11924"/>
                  </a:cubicBezTo>
                  <a:cubicBezTo>
                    <a:pt x="7476" y="11851"/>
                    <a:pt x="7622" y="11768"/>
                    <a:pt x="7726" y="11622"/>
                  </a:cubicBezTo>
                  <a:cubicBezTo>
                    <a:pt x="7767" y="11581"/>
                    <a:pt x="7767" y="11528"/>
                    <a:pt x="7767" y="11477"/>
                  </a:cubicBezTo>
                  <a:cubicBezTo>
                    <a:pt x="7862" y="11456"/>
                    <a:pt x="7913" y="11403"/>
                    <a:pt x="7924" y="11310"/>
                  </a:cubicBezTo>
                  <a:cubicBezTo>
                    <a:pt x="7955" y="11289"/>
                    <a:pt x="7966" y="11248"/>
                    <a:pt x="7966" y="11216"/>
                  </a:cubicBezTo>
                  <a:cubicBezTo>
                    <a:pt x="8017" y="11133"/>
                    <a:pt x="8017" y="11039"/>
                    <a:pt x="8028" y="10956"/>
                  </a:cubicBezTo>
                  <a:cubicBezTo>
                    <a:pt x="8028" y="10758"/>
                    <a:pt x="8017" y="10560"/>
                    <a:pt x="8153" y="10404"/>
                  </a:cubicBezTo>
                  <a:cubicBezTo>
                    <a:pt x="8195" y="10341"/>
                    <a:pt x="8195" y="10258"/>
                    <a:pt x="8132" y="10196"/>
                  </a:cubicBezTo>
                  <a:cubicBezTo>
                    <a:pt x="8121" y="10154"/>
                    <a:pt x="8121" y="10102"/>
                    <a:pt x="8111" y="10050"/>
                  </a:cubicBezTo>
                  <a:cubicBezTo>
                    <a:pt x="8121" y="10008"/>
                    <a:pt x="8111" y="9977"/>
                    <a:pt x="8080" y="9946"/>
                  </a:cubicBezTo>
                  <a:cubicBezTo>
                    <a:pt x="8080" y="9936"/>
                    <a:pt x="8080" y="9915"/>
                    <a:pt x="8070" y="9904"/>
                  </a:cubicBezTo>
                  <a:cubicBezTo>
                    <a:pt x="8070" y="9821"/>
                    <a:pt x="8070" y="9737"/>
                    <a:pt x="8174" y="9696"/>
                  </a:cubicBezTo>
                  <a:cubicBezTo>
                    <a:pt x="8195" y="9717"/>
                    <a:pt x="8205" y="9737"/>
                    <a:pt x="8226" y="9758"/>
                  </a:cubicBezTo>
                  <a:cubicBezTo>
                    <a:pt x="8226" y="9800"/>
                    <a:pt x="8236" y="9832"/>
                    <a:pt x="8278" y="9852"/>
                  </a:cubicBezTo>
                  <a:cubicBezTo>
                    <a:pt x="8309" y="9946"/>
                    <a:pt x="8361" y="10029"/>
                    <a:pt x="8445" y="10091"/>
                  </a:cubicBezTo>
                  <a:cubicBezTo>
                    <a:pt x="8496" y="10123"/>
                    <a:pt x="8528" y="10175"/>
                    <a:pt x="8570" y="10206"/>
                  </a:cubicBezTo>
                  <a:cubicBezTo>
                    <a:pt x="8663" y="10311"/>
                    <a:pt x="8736" y="10425"/>
                    <a:pt x="8871" y="10466"/>
                  </a:cubicBezTo>
                  <a:cubicBezTo>
                    <a:pt x="8892" y="10477"/>
                    <a:pt x="8903" y="10498"/>
                    <a:pt x="8924" y="10508"/>
                  </a:cubicBezTo>
                  <a:cubicBezTo>
                    <a:pt x="8944" y="10519"/>
                    <a:pt x="8965" y="10540"/>
                    <a:pt x="8975" y="10560"/>
                  </a:cubicBezTo>
                  <a:cubicBezTo>
                    <a:pt x="9069" y="10654"/>
                    <a:pt x="9183" y="10695"/>
                    <a:pt x="9298" y="10737"/>
                  </a:cubicBezTo>
                  <a:cubicBezTo>
                    <a:pt x="9342" y="10754"/>
                    <a:pt x="9386" y="10764"/>
                    <a:pt x="9432" y="10764"/>
                  </a:cubicBezTo>
                  <a:cubicBezTo>
                    <a:pt x="9495" y="10764"/>
                    <a:pt x="9560" y="10744"/>
                    <a:pt x="9621" y="10695"/>
                  </a:cubicBezTo>
                  <a:cubicBezTo>
                    <a:pt x="9662" y="10665"/>
                    <a:pt x="9704" y="10644"/>
                    <a:pt x="9746" y="10612"/>
                  </a:cubicBezTo>
                  <a:lnTo>
                    <a:pt x="9736" y="10612"/>
                  </a:lnTo>
                  <a:lnTo>
                    <a:pt x="9736" y="10602"/>
                  </a:lnTo>
                  <a:cubicBezTo>
                    <a:pt x="9736" y="10602"/>
                    <a:pt x="9736" y="10612"/>
                    <a:pt x="9746" y="10612"/>
                  </a:cubicBezTo>
                  <a:cubicBezTo>
                    <a:pt x="9774" y="10615"/>
                    <a:pt x="9801" y="10616"/>
                    <a:pt x="9828" y="10616"/>
                  </a:cubicBezTo>
                  <a:cubicBezTo>
                    <a:pt x="9991" y="10616"/>
                    <a:pt x="10131" y="10562"/>
                    <a:pt x="10256" y="10445"/>
                  </a:cubicBezTo>
                  <a:cubicBezTo>
                    <a:pt x="10266" y="10435"/>
                    <a:pt x="10277" y="10425"/>
                    <a:pt x="10287" y="10404"/>
                  </a:cubicBezTo>
                  <a:cubicBezTo>
                    <a:pt x="10308" y="10404"/>
                    <a:pt x="10331" y="10407"/>
                    <a:pt x="10352" y="10407"/>
                  </a:cubicBezTo>
                  <a:cubicBezTo>
                    <a:pt x="10385" y="10407"/>
                    <a:pt x="10414" y="10400"/>
                    <a:pt x="10433" y="10362"/>
                  </a:cubicBezTo>
                  <a:cubicBezTo>
                    <a:pt x="10454" y="10341"/>
                    <a:pt x="10465" y="10321"/>
                    <a:pt x="10485" y="10311"/>
                  </a:cubicBezTo>
                  <a:cubicBezTo>
                    <a:pt x="10495" y="10279"/>
                    <a:pt x="10495" y="10237"/>
                    <a:pt x="10516" y="10216"/>
                  </a:cubicBezTo>
                  <a:cubicBezTo>
                    <a:pt x="10548" y="10144"/>
                    <a:pt x="10537" y="10081"/>
                    <a:pt x="10465" y="10040"/>
                  </a:cubicBezTo>
                  <a:cubicBezTo>
                    <a:pt x="10370" y="9987"/>
                    <a:pt x="10329" y="9904"/>
                    <a:pt x="10329" y="9800"/>
                  </a:cubicBezTo>
                  <a:cubicBezTo>
                    <a:pt x="10319" y="9769"/>
                    <a:pt x="10266" y="9727"/>
                    <a:pt x="10277" y="9696"/>
                  </a:cubicBezTo>
                  <a:cubicBezTo>
                    <a:pt x="10281" y="9673"/>
                    <a:pt x="10292" y="9667"/>
                    <a:pt x="10305" y="9667"/>
                  </a:cubicBezTo>
                  <a:cubicBezTo>
                    <a:pt x="10321" y="9667"/>
                    <a:pt x="10340" y="9674"/>
                    <a:pt x="10356" y="9674"/>
                  </a:cubicBezTo>
                  <a:cubicBezTo>
                    <a:pt x="10366" y="9674"/>
                    <a:pt x="10374" y="9672"/>
                    <a:pt x="10381" y="9665"/>
                  </a:cubicBezTo>
                  <a:cubicBezTo>
                    <a:pt x="10402" y="9654"/>
                    <a:pt x="10412" y="9633"/>
                    <a:pt x="10423" y="9612"/>
                  </a:cubicBezTo>
                  <a:cubicBezTo>
                    <a:pt x="10454" y="9561"/>
                    <a:pt x="10465" y="9508"/>
                    <a:pt x="10485" y="9457"/>
                  </a:cubicBezTo>
                  <a:cubicBezTo>
                    <a:pt x="10506" y="9436"/>
                    <a:pt x="10527" y="9415"/>
                    <a:pt x="10527" y="9394"/>
                  </a:cubicBezTo>
                  <a:cubicBezTo>
                    <a:pt x="10548" y="9258"/>
                    <a:pt x="10548" y="9134"/>
                    <a:pt x="10590" y="8999"/>
                  </a:cubicBezTo>
                  <a:cubicBezTo>
                    <a:pt x="10620" y="8894"/>
                    <a:pt x="10558" y="8811"/>
                    <a:pt x="10444" y="8780"/>
                  </a:cubicBezTo>
                  <a:cubicBezTo>
                    <a:pt x="10412" y="8645"/>
                    <a:pt x="10266" y="8603"/>
                    <a:pt x="10204" y="8499"/>
                  </a:cubicBezTo>
                  <a:cubicBezTo>
                    <a:pt x="10162" y="8436"/>
                    <a:pt x="10131" y="8374"/>
                    <a:pt x="10131" y="8291"/>
                  </a:cubicBezTo>
                  <a:cubicBezTo>
                    <a:pt x="10141" y="8280"/>
                    <a:pt x="10141" y="8270"/>
                    <a:pt x="10141" y="8249"/>
                  </a:cubicBezTo>
                  <a:cubicBezTo>
                    <a:pt x="10225" y="8176"/>
                    <a:pt x="10225" y="8062"/>
                    <a:pt x="10287" y="7967"/>
                  </a:cubicBezTo>
                  <a:cubicBezTo>
                    <a:pt x="10350" y="7874"/>
                    <a:pt x="10485" y="7853"/>
                    <a:pt x="10537" y="7749"/>
                  </a:cubicBezTo>
                  <a:cubicBezTo>
                    <a:pt x="10798" y="7749"/>
                    <a:pt x="10974" y="7613"/>
                    <a:pt x="11152" y="7447"/>
                  </a:cubicBezTo>
                  <a:cubicBezTo>
                    <a:pt x="11162" y="7416"/>
                    <a:pt x="11183" y="7384"/>
                    <a:pt x="11183" y="7353"/>
                  </a:cubicBezTo>
                  <a:cubicBezTo>
                    <a:pt x="11193" y="7197"/>
                    <a:pt x="11193" y="7030"/>
                    <a:pt x="11183" y="6864"/>
                  </a:cubicBezTo>
                  <a:cubicBezTo>
                    <a:pt x="11183" y="6843"/>
                    <a:pt x="11173" y="6822"/>
                    <a:pt x="11152" y="6801"/>
                  </a:cubicBezTo>
                  <a:cubicBezTo>
                    <a:pt x="11152" y="6801"/>
                    <a:pt x="11152" y="6791"/>
                    <a:pt x="11141" y="6780"/>
                  </a:cubicBezTo>
                  <a:cubicBezTo>
                    <a:pt x="11089" y="6676"/>
                    <a:pt x="11037" y="6562"/>
                    <a:pt x="10954" y="6458"/>
                  </a:cubicBezTo>
                  <a:cubicBezTo>
                    <a:pt x="10870" y="6343"/>
                    <a:pt x="10860" y="6197"/>
                    <a:pt x="10787" y="6072"/>
                  </a:cubicBezTo>
                  <a:cubicBezTo>
                    <a:pt x="10756" y="6042"/>
                    <a:pt x="10735" y="6000"/>
                    <a:pt x="10704" y="5958"/>
                  </a:cubicBezTo>
                  <a:cubicBezTo>
                    <a:pt x="10558" y="5813"/>
                    <a:pt x="10360" y="5739"/>
                    <a:pt x="10183" y="5625"/>
                  </a:cubicBezTo>
                  <a:cubicBezTo>
                    <a:pt x="10152" y="5573"/>
                    <a:pt x="10090" y="5573"/>
                    <a:pt x="10037" y="5573"/>
                  </a:cubicBezTo>
                  <a:cubicBezTo>
                    <a:pt x="10028" y="5574"/>
                    <a:pt x="10020" y="5574"/>
                    <a:pt x="10011" y="5574"/>
                  </a:cubicBezTo>
                  <a:cubicBezTo>
                    <a:pt x="9943" y="5574"/>
                    <a:pt x="9896" y="5536"/>
                    <a:pt x="9840" y="5489"/>
                  </a:cubicBezTo>
                  <a:cubicBezTo>
                    <a:pt x="9777" y="5448"/>
                    <a:pt x="9683" y="5489"/>
                    <a:pt x="9632" y="5438"/>
                  </a:cubicBezTo>
                  <a:cubicBezTo>
                    <a:pt x="9590" y="5406"/>
                    <a:pt x="9569" y="5364"/>
                    <a:pt x="9537" y="5323"/>
                  </a:cubicBezTo>
                  <a:cubicBezTo>
                    <a:pt x="9642" y="5302"/>
                    <a:pt x="9715" y="5219"/>
                    <a:pt x="9787" y="5146"/>
                  </a:cubicBezTo>
                  <a:cubicBezTo>
                    <a:pt x="9861" y="5052"/>
                    <a:pt x="9986" y="5031"/>
                    <a:pt x="10048" y="4927"/>
                  </a:cubicBezTo>
                  <a:cubicBezTo>
                    <a:pt x="10090" y="4855"/>
                    <a:pt x="10183" y="4823"/>
                    <a:pt x="10194" y="4730"/>
                  </a:cubicBezTo>
                  <a:cubicBezTo>
                    <a:pt x="10235" y="4719"/>
                    <a:pt x="10287" y="4709"/>
                    <a:pt x="10340" y="4698"/>
                  </a:cubicBezTo>
                  <a:cubicBezTo>
                    <a:pt x="10465" y="4667"/>
                    <a:pt x="10569" y="4615"/>
                    <a:pt x="10599" y="4469"/>
                  </a:cubicBezTo>
                  <a:cubicBezTo>
                    <a:pt x="10610" y="4427"/>
                    <a:pt x="10641" y="4396"/>
                    <a:pt x="10673" y="4365"/>
                  </a:cubicBezTo>
                  <a:cubicBezTo>
                    <a:pt x="10849" y="4209"/>
                    <a:pt x="10891" y="3990"/>
                    <a:pt x="10933" y="3782"/>
                  </a:cubicBezTo>
                  <a:cubicBezTo>
                    <a:pt x="10985" y="3501"/>
                    <a:pt x="10839" y="3314"/>
                    <a:pt x="10537" y="3261"/>
                  </a:cubicBezTo>
                  <a:cubicBezTo>
                    <a:pt x="10444" y="3115"/>
                    <a:pt x="10287" y="3074"/>
                    <a:pt x="10141" y="3074"/>
                  </a:cubicBezTo>
                  <a:cubicBezTo>
                    <a:pt x="9996" y="3074"/>
                    <a:pt x="9840" y="3126"/>
                    <a:pt x="9683" y="3157"/>
                  </a:cubicBezTo>
                  <a:cubicBezTo>
                    <a:pt x="9621" y="3157"/>
                    <a:pt x="9569" y="3168"/>
                    <a:pt x="9527" y="3219"/>
                  </a:cubicBezTo>
                  <a:cubicBezTo>
                    <a:pt x="9463" y="3284"/>
                    <a:pt x="9383" y="3315"/>
                    <a:pt x="9294" y="3315"/>
                  </a:cubicBezTo>
                  <a:cubicBezTo>
                    <a:pt x="9282" y="3315"/>
                    <a:pt x="9269" y="3315"/>
                    <a:pt x="9257" y="3314"/>
                  </a:cubicBezTo>
                  <a:cubicBezTo>
                    <a:pt x="9241" y="3312"/>
                    <a:pt x="9225" y="3311"/>
                    <a:pt x="9210" y="3311"/>
                  </a:cubicBezTo>
                  <a:cubicBezTo>
                    <a:pt x="9111" y="3311"/>
                    <a:pt x="9013" y="3339"/>
                    <a:pt x="8924" y="3365"/>
                  </a:cubicBezTo>
                  <a:cubicBezTo>
                    <a:pt x="8892" y="3365"/>
                    <a:pt x="8861" y="3365"/>
                    <a:pt x="8829" y="3355"/>
                  </a:cubicBezTo>
                  <a:cubicBezTo>
                    <a:pt x="8815" y="3336"/>
                    <a:pt x="8798" y="3325"/>
                    <a:pt x="8781" y="3325"/>
                  </a:cubicBezTo>
                  <a:cubicBezTo>
                    <a:pt x="8761" y="3325"/>
                    <a:pt x="8742" y="3338"/>
                    <a:pt x="8725" y="3365"/>
                  </a:cubicBezTo>
                  <a:cubicBezTo>
                    <a:pt x="8642" y="3418"/>
                    <a:pt x="8570" y="3511"/>
                    <a:pt x="8455" y="3532"/>
                  </a:cubicBezTo>
                  <a:cubicBezTo>
                    <a:pt x="8413" y="3532"/>
                    <a:pt x="8392" y="3574"/>
                    <a:pt x="8382" y="3615"/>
                  </a:cubicBezTo>
                  <a:lnTo>
                    <a:pt x="8371" y="3615"/>
                  </a:lnTo>
                  <a:cubicBezTo>
                    <a:pt x="8236" y="3657"/>
                    <a:pt x="8153" y="3751"/>
                    <a:pt x="8070" y="3865"/>
                  </a:cubicBezTo>
                  <a:cubicBezTo>
                    <a:pt x="7945" y="3865"/>
                    <a:pt x="7851" y="3907"/>
                    <a:pt x="7767" y="4011"/>
                  </a:cubicBezTo>
                  <a:cubicBezTo>
                    <a:pt x="7674" y="4136"/>
                    <a:pt x="7580" y="4251"/>
                    <a:pt x="7487" y="4376"/>
                  </a:cubicBezTo>
                  <a:cubicBezTo>
                    <a:pt x="7476" y="4386"/>
                    <a:pt x="7476" y="4406"/>
                    <a:pt x="7476" y="4427"/>
                  </a:cubicBezTo>
                  <a:cubicBezTo>
                    <a:pt x="7434" y="4438"/>
                    <a:pt x="7413" y="4469"/>
                    <a:pt x="7413" y="4511"/>
                  </a:cubicBezTo>
                  <a:cubicBezTo>
                    <a:pt x="7341" y="4594"/>
                    <a:pt x="7278" y="4677"/>
                    <a:pt x="7205" y="4760"/>
                  </a:cubicBezTo>
                  <a:cubicBezTo>
                    <a:pt x="7122" y="4760"/>
                    <a:pt x="7122" y="4760"/>
                    <a:pt x="7112" y="4667"/>
                  </a:cubicBezTo>
                  <a:cubicBezTo>
                    <a:pt x="7154" y="4646"/>
                    <a:pt x="7164" y="4615"/>
                    <a:pt x="7164" y="4573"/>
                  </a:cubicBezTo>
                  <a:lnTo>
                    <a:pt x="7174" y="4573"/>
                  </a:lnTo>
                  <a:cubicBezTo>
                    <a:pt x="7258" y="4480"/>
                    <a:pt x="7288" y="4355"/>
                    <a:pt x="7362" y="4261"/>
                  </a:cubicBezTo>
                  <a:cubicBezTo>
                    <a:pt x="7497" y="4094"/>
                    <a:pt x="7601" y="3918"/>
                    <a:pt x="7674" y="3719"/>
                  </a:cubicBezTo>
                  <a:cubicBezTo>
                    <a:pt x="7705" y="3698"/>
                    <a:pt x="7716" y="3657"/>
                    <a:pt x="7716" y="3615"/>
                  </a:cubicBezTo>
                  <a:cubicBezTo>
                    <a:pt x="7726" y="3594"/>
                    <a:pt x="7726" y="3584"/>
                    <a:pt x="7726" y="3564"/>
                  </a:cubicBezTo>
                  <a:cubicBezTo>
                    <a:pt x="7841" y="3490"/>
                    <a:pt x="7851" y="3314"/>
                    <a:pt x="7987" y="3251"/>
                  </a:cubicBezTo>
                  <a:cubicBezTo>
                    <a:pt x="8007" y="3251"/>
                    <a:pt x="8007" y="3210"/>
                    <a:pt x="8017" y="3189"/>
                  </a:cubicBezTo>
                  <a:cubicBezTo>
                    <a:pt x="8017" y="3126"/>
                    <a:pt x="8017" y="3074"/>
                    <a:pt x="8028" y="3011"/>
                  </a:cubicBezTo>
                  <a:cubicBezTo>
                    <a:pt x="8153" y="2865"/>
                    <a:pt x="8267" y="2699"/>
                    <a:pt x="8330" y="2511"/>
                  </a:cubicBezTo>
                  <a:cubicBezTo>
                    <a:pt x="8361" y="2481"/>
                    <a:pt x="8371" y="2449"/>
                    <a:pt x="8371" y="2407"/>
                  </a:cubicBezTo>
                  <a:lnTo>
                    <a:pt x="8371" y="2356"/>
                  </a:lnTo>
                  <a:cubicBezTo>
                    <a:pt x="8413" y="2335"/>
                    <a:pt x="8424" y="2293"/>
                    <a:pt x="8424" y="2252"/>
                  </a:cubicBezTo>
                  <a:cubicBezTo>
                    <a:pt x="8475" y="2220"/>
                    <a:pt x="8475" y="2189"/>
                    <a:pt x="8424" y="2157"/>
                  </a:cubicBezTo>
                  <a:cubicBezTo>
                    <a:pt x="8507" y="2002"/>
                    <a:pt x="8600" y="1856"/>
                    <a:pt x="8642" y="1679"/>
                  </a:cubicBezTo>
                  <a:cubicBezTo>
                    <a:pt x="8653" y="1616"/>
                    <a:pt x="8674" y="1554"/>
                    <a:pt x="8642" y="1491"/>
                  </a:cubicBezTo>
                  <a:cubicBezTo>
                    <a:pt x="8611" y="1419"/>
                    <a:pt x="8621" y="1345"/>
                    <a:pt x="8674" y="1283"/>
                  </a:cubicBezTo>
                  <a:cubicBezTo>
                    <a:pt x="8705" y="1241"/>
                    <a:pt x="8705" y="1200"/>
                    <a:pt x="8684" y="1158"/>
                  </a:cubicBezTo>
                  <a:cubicBezTo>
                    <a:pt x="8611" y="1044"/>
                    <a:pt x="8580" y="898"/>
                    <a:pt x="8475" y="794"/>
                  </a:cubicBezTo>
                  <a:cubicBezTo>
                    <a:pt x="8475" y="752"/>
                    <a:pt x="8465" y="721"/>
                    <a:pt x="8424" y="700"/>
                  </a:cubicBezTo>
                  <a:lnTo>
                    <a:pt x="8424" y="690"/>
                  </a:lnTo>
                  <a:cubicBezTo>
                    <a:pt x="8403" y="679"/>
                    <a:pt x="8392" y="658"/>
                    <a:pt x="8382" y="648"/>
                  </a:cubicBezTo>
                  <a:cubicBezTo>
                    <a:pt x="8300" y="548"/>
                    <a:pt x="8203" y="488"/>
                    <a:pt x="8075" y="488"/>
                  </a:cubicBezTo>
                  <a:cubicBezTo>
                    <a:pt x="8057" y="488"/>
                    <a:pt x="8037" y="489"/>
                    <a:pt x="8017" y="492"/>
                  </a:cubicBezTo>
                  <a:lnTo>
                    <a:pt x="7695" y="492"/>
                  </a:lnTo>
                  <a:cubicBezTo>
                    <a:pt x="7653" y="492"/>
                    <a:pt x="7601" y="502"/>
                    <a:pt x="7559" y="533"/>
                  </a:cubicBezTo>
                  <a:cubicBezTo>
                    <a:pt x="7508" y="544"/>
                    <a:pt x="7455" y="544"/>
                    <a:pt x="7413" y="596"/>
                  </a:cubicBezTo>
                  <a:cubicBezTo>
                    <a:pt x="7112" y="721"/>
                    <a:pt x="6810" y="866"/>
                    <a:pt x="6612" y="1148"/>
                  </a:cubicBezTo>
                  <a:cubicBezTo>
                    <a:pt x="6550" y="1179"/>
                    <a:pt x="6570" y="1273"/>
                    <a:pt x="6497" y="1304"/>
                  </a:cubicBezTo>
                  <a:cubicBezTo>
                    <a:pt x="6404" y="1366"/>
                    <a:pt x="6372" y="1470"/>
                    <a:pt x="6362" y="1585"/>
                  </a:cubicBezTo>
                  <a:cubicBezTo>
                    <a:pt x="6351" y="1627"/>
                    <a:pt x="6351" y="1679"/>
                    <a:pt x="6321" y="1720"/>
                  </a:cubicBezTo>
                  <a:cubicBezTo>
                    <a:pt x="6206" y="1803"/>
                    <a:pt x="6175" y="1928"/>
                    <a:pt x="6122" y="2043"/>
                  </a:cubicBezTo>
                  <a:cubicBezTo>
                    <a:pt x="6071" y="2147"/>
                    <a:pt x="6060" y="2252"/>
                    <a:pt x="6060" y="2356"/>
                  </a:cubicBezTo>
                  <a:lnTo>
                    <a:pt x="6029" y="2449"/>
                  </a:lnTo>
                  <a:cubicBezTo>
                    <a:pt x="6018" y="2491"/>
                    <a:pt x="6018" y="2532"/>
                    <a:pt x="6060" y="2553"/>
                  </a:cubicBezTo>
                  <a:cubicBezTo>
                    <a:pt x="6081" y="2699"/>
                    <a:pt x="6018" y="2824"/>
                    <a:pt x="6008" y="2960"/>
                  </a:cubicBezTo>
                  <a:cubicBezTo>
                    <a:pt x="5904" y="3011"/>
                    <a:pt x="5842" y="3095"/>
                    <a:pt x="5852" y="3219"/>
                  </a:cubicBezTo>
                  <a:cubicBezTo>
                    <a:pt x="5852" y="3261"/>
                    <a:pt x="5831" y="3314"/>
                    <a:pt x="5831" y="3365"/>
                  </a:cubicBezTo>
                  <a:cubicBezTo>
                    <a:pt x="5810" y="3564"/>
                    <a:pt x="5717" y="3761"/>
                    <a:pt x="5717" y="3969"/>
                  </a:cubicBezTo>
                  <a:cubicBezTo>
                    <a:pt x="5664" y="4073"/>
                    <a:pt x="5685" y="4198"/>
                    <a:pt x="5654" y="4313"/>
                  </a:cubicBezTo>
                  <a:cubicBezTo>
                    <a:pt x="5610" y="4339"/>
                    <a:pt x="5566" y="4380"/>
                    <a:pt x="5498" y="4380"/>
                  </a:cubicBezTo>
                  <a:cubicBezTo>
                    <a:pt x="5485" y="4380"/>
                    <a:pt x="5471" y="4379"/>
                    <a:pt x="5456" y="4376"/>
                  </a:cubicBezTo>
                  <a:cubicBezTo>
                    <a:pt x="5498" y="4230"/>
                    <a:pt x="5498" y="4073"/>
                    <a:pt x="5456" y="3918"/>
                  </a:cubicBezTo>
                  <a:cubicBezTo>
                    <a:pt x="5498" y="3793"/>
                    <a:pt x="5539" y="3657"/>
                    <a:pt x="5467" y="3532"/>
                  </a:cubicBezTo>
                  <a:cubicBezTo>
                    <a:pt x="5467" y="3511"/>
                    <a:pt x="5456" y="3490"/>
                    <a:pt x="5467" y="3480"/>
                  </a:cubicBezTo>
                  <a:cubicBezTo>
                    <a:pt x="5518" y="3355"/>
                    <a:pt x="5467" y="3230"/>
                    <a:pt x="5446" y="3115"/>
                  </a:cubicBezTo>
                  <a:cubicBezTo>
                    <a:pt x="5414" y="2990"/>
                    <a:pt x="5404" y="2886"/>
                    <a:pt x="5435" y="2772"/>
                  </a:cubicBezTo>
                  <a:cubicBezTo>
                    <a:pt x="5467" y="2647"/>
                    <a:pt x="5477" y="2501"/>
                    <a:pt x="5414" y="2377"/>
                  </a:cubicBezTo>
                  <a:cubicBezTo>
                    <a:pt x="5342" y="2231"/>
                    <a:pt x="5331" y="2074"/>
                    <a:pt x="5352" y="1918"/>
                  </a:cubicBezTo>
                  <a:cubicBezTo>
                    <a:pt x="5363" y="1845"/>
                    <a:pt x="5363" y="1762"/>
                    <a:pt x="5352" y="1689"/>
                  </a:cubicBezTo>
                  <a:cubicBezTo>
                    <a:pt x="5300" y="1481"/>
                    <a:pt x="5279" y="1262"/>
                    <a:pt x="5300" y="1044"/>
                  </a:cubicBezTo>
                  <a:cubicBezTo>
                    <a:pt x="5310" y="1002"/>
                    <a:pt x="5289" y="961"/>
                    <a:pt x="5259" y="929"/>
                  </a:cubicBezTo>
                  <a:cubicBezTo>
                    <a:pt x="5227" y="887"/>
                    <a:pt x="5185" y="846"/>
                    <a:pt x="5154" y="794"/>
                  </a:cubicBezTo>
                  <a:cubicBezTo>
                    <a:pt x="5134" y="752"/>
                    <a:pt x="5113" y="721"/>
                    <a:pt x="5113" y="679"/>
                  </a:cubicBezTo>
                  <a:cubicBezTo>
                    <a:pt x="5081" y="586"/>
                    <a:pt x="5071" y="482"/>
                    <a:pt x="5039" y="387"/>
                  </a:cubicBezTo>
                  <a:cubicBezTo>
                    <a:pt x="5009" y="283"/>
                    <a:pt x="4956" y="190"/>
                    <a:pt x="4842" y="148"/>
                  </a:cubicBezTo>
                  <a:cubicBezTo>
                    <a:pt x="4780" y="126"/>
                    <a:pt x="4721" y="106"/>
                    <a:pt x="4663" y="106"/>
                  </a:cubicBezTo>
                  <a:cubicBezTo>
                    <a:pt x="4614" y="106"/>
                    <a:pt x="4567" y="120"/>
                    <a:pt x="4519" y="158"/>
                  </a:cubicBezTo>
                  <a:cubicBezTo>
                    <a:pt x="4498" y="169"/>
                    <a:pt x="4467" y="179"/>
                    <a:pt x="4446" y="190"/>
                  </a:cubicBezTo>
                  <a:cubicBezTo>
                    <a:pt x="4426" y="173"/>
                    <a:pt x="4405" y="167"/>
                    <a:pt x="4384" y="167"/>
                  </a:cubicBezTo>
                  <a:cubicBezTo>
                    <a:pt x="4341" y="167"/>
                    <a:pt x="4297" y="190"/>
                    <a:pt x="4248" y="190"/>
                  </a:cubicBezTo>
                  <a:lnTo>
                    <a:pt x="4061" y="33"/>
                  </a:lnTo>
                  <a:cubicBezTo>
                    <a:pt x="4033" y="11"/>
                    <a:pt x="4005" y="1"/>
                    <a:pt x="3978"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0" name="Google Shape;630;p20"/>
            <p:cNvSpPr/>
            <p:nvPr/>
          </p:nvSpPr>
          <p:spPr>
            <a:xfrm>
              <a:off x="1167464" y="939789"/>
              <a:ext cx="4843" cy="6520"/>
            </a:xfrm>
            <a:custGeom>
              <a:avLst/>
              <a:gdLst/>
              <a:ahLst/>
              <a:cxnLst/>
              <a:rect l="l" t="t" r="r" b="b"/>
              <a:pathLst>
                <a:path w="78" h="105" extrusionOk="0">
                  <a:moveTo>
                    <a:pt x="69" y="1"/>
                  </a:moveTo>
                  <a:cubicBezTo>
                    <a:pt x="65" y="1"/>
                    <a:pt x="59" y="4"/>
                    <a:pt x="53" y="11"/>
                  </a:cubicBezTo>
                  <a:cubicBezTo>
                    <a:pt x="32" y="31"/>
                    <a:pt x="11" y="52"/>
                    <a:pt x="1" y="73"/>
                  </a:cubicBezTo>
                  <a:lnTo>
                    <a:pt x="32" y="105"/>
                  </a:lnTo>
                  <a:cubicBezTo>
                    <a:pt x="53" y="84"/>
                    <a:pt x="63" y="52"/>
                    <a:pt x="63" y="52"/>
                  </a:cubicBezTo>
                  <a:cubicBezTo>
                    <a:pt x="78" y="17"/>
                    <a:pt x="77" y="1"/>
                    <a:pt x="69" y="1"/>
                  </a:cubicBezTo>
                  <a:close/>
                </a:path>
              </a:pathLst>
            </a:custGeom>
            <a:solidFill>
              <a:srgbClr val="F4C5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31" name="Google Shape;631;p20"/>
            <p:cNvPicPr preferRelativeResize="0"/>
            <p:nvPr/>
          </p:nvPicPr>
          <p:blipFill rotWithShape="1">
            <a:blip r:embed="rId6">
              <a:alphaModFix/>
            </a:blip>
            <a:srcRect/>
            <a:stretch/>
          </p:blipFill>
          <p:spPr>
            <a:xfrm>
              <a:off x="776345" y="151864"/>
              <a:ext cx="741035" cy="794424"/>
            </a:xfrm>
            <a:prstGeom prst="rect">
              <a:avLst/>
            </a:prstGeom>
            <a:noFill/>
            <a:ln>
              <a:noFill/>
            </a:ln>
          </p:spPr>
        </p:pic>
      </p:grpSp>
      <p:grpSp>
        <p:nvGrpSpPr>
          <p:cNvPr id="632" name="Google Shape;632;p20"/>
          <p:cNvGrpSpPr/>
          <p:nvPr/>
        </p:nvGrpSpPr>
        <p:grpSpPr>
          <a:xfrm>
            <a:off x="194872" y="2571736"/>
            <a:ext cx="616317" cy="518328"/>
            <a:chOff x="776345" y="151864"/>
            <a:chExt cx="741035" cy="794445"/>
          </a:xfrm>
        </p:grpSpPr>
        <p:sp>
          <p:nvSpPr>
            <p:cNvPr id="633" name="Google Shape;633;p20"/>
            <p:cNvSpPr/>
            <p:nvPr/>
          </p:nvSpPr>
          <p:spPr>
            <a:xfrm>
              <a:off x="776349" y="153649"/>
              <a:ext cx="741015" cy="792649"/>
            </a:xfrm>
            <a:custGeom>
              <a:avLst/>
              <a:gdLst/>
              <a:ahLst/>
              <a:cxnLst/>
              <a:rect l="l" t="t" r="r" b="b"/>
              <a:pathLst>
                <a:path w="11194" h="11974" extrusionOk="0">
                  <a:moveTo>
                    <a:pt x="4311" y="1148"/>
                  </a:moveTo>
                  <a:cubicBezTo>
                    <a:pt x="4301" y="1158"/>
                    <a:pt x="4290" y="1169"/>
                    <a:pt x="4280" y="1169"/>
                  </a:cubicBezTo>
                  <a:cubicBezTo>
                    <a:pt x="4290" y="1158"/>
                    <a:pt x="4301" y="1148"/>
                    <a:pt x="4311" y="1148"/>
                  </a:cubicBezTo>
                  <a:close/>
                  <a:moveTo>
                    <a:pt x="4342" y="1845"/>
                  </a:moveTo>
                  <a:cubicBezTo>
                    <a:pt x="4342" y="1845"/>
                    <a:pt x="4342" y="1856"/>
                    <a:pt x="4352" y="1856"/>
                  </a:cubicBezTo>
                  <a:lnTo>
                    <a:pt x="4342" y="1856"/>
                  </a:lnTo>
                  <a:lnTo>
                    <a:pt x="4342" y="1845"/>
                  </a:lnTo>
                  <a:close/>
                  <a:moveTo>
                    <a:pt x="4665" y="2606"/>
                  </a:moveTo>
                  <a:lnTo>
                    <a:pt x="4665" y="2616"/>
                  </a:lnTo>
                  <a:lnTo>
                    <a:pt x="4655" y="2616"/>
                  </a:lnTo>
                  <a:lnTo>
                    <a:pt x="4665" y="2606"/>
                  </a:lnTo>
                  <a:close/>
                  <a:moveTo>
                    <a:pt x="2425" y="2628"/>
                  </a:moveTo>
                  <a:cubicBezTo>
                    <a:pt x="2416" y="2638"/>
                    <a:pt x="2415" y="2647"/>
                    <a:pt x="2406" y="2647"/>
                  </a:cubicBezTo>
                  <a:cubicBezTo>
                    <a:pt x="2395" y="2657"/>
                    <a:pt x="2385" y="2668"/>
                    <a:pt x="2374" y="2668"/>
                  </a:cubicBezTo>
                  <a:lnTo>
                    <a:pt x="2364" y="2668"/>
                  </a:lnTo>
                  <a:cubicBezTo>
                    <a:pt x="2384" y="2658"/>
                    <a:pt x="2404" y="2648"/>
                    <a:pt x="2425" y="2628"/>
                  </a:cubicBezTo>
                  <a:close/>
                  <a:moveTo>
                    <a:pt x="2832" y="2990"/>
                  </a:moveTo>
                  <a:cubicBezTo>
                    <a:pt x="2832" y="3001"/>
                    <a:pt x="2832" y="3001"/>
                    <a:pt x="2822" y="3011"/>
                  </a:cubicBezTo>
                  <a:lnTo>
                    <a:pt x="2822" y="3001"/>
                  </a:lnTo>
                  <a:cubicBezTo>
                    <a:pt x="2822" y="2990"/>
                    <a:pt x="2832" y="2990"/>
                    <a:pt x="2832" y="2990"/>
                  </a:cubicBezTo>
                  <a:close/>
                  <a:moveTo>
                    <a:pt x="5946" y="3615"/>
                  </a:moveTo>
                  <a:cubicBezTo>
                    <a:pt x="5967" y="3647"/>
                    <a:pt x="5997" y="3668"/>
                    <a:pt x="6029" y="3709"/>
                  </a:cubicBezTo>
                  <a:cubicBezTo>
                    <a:pt x="6018" y="3719"/>
                    <a:pt x="6018" y="3719"/>
                    <a:pt x="6008" y="3719"/>
                  </a:cubicBezTo>
                  <a:cubicBezTo>
                    <a:pt x="5987" y="3726"/>
                    <a:pt x="5970" y="3730"/>
                    <a:pt x="5956" y="3730"/>
                  </a:cubicBezTo>
                  <a:cubicBezTo>
                    <a:pt x="5929" y="3730"/>
                    <a:pt x="5918" y="3716"/>
                    <a:pt x="5925" y="3688"/>
                  </a:cubicBezTo>
                  <a:cubicBezTo>
                    <a:pt x="5935" y="3668"/>
                    <a:pt x="5946" y="3647"/>
                    <a:pt x="5946" y="3615"/>
                  </a:cubicBezTo>
                  <a:close/>
                  <a:moveTo>
                    <a:pt x="6060" y="3907"/>
                  </a:moveTo>
                  <a:lnTo>
                    <a:pt x="6071" y="3918"/>
                  </a:lnTo>
                  <a:lnTo>
                    <a:pt x="6060" y="3918"/>
                  </a:lnTo>
                  <a:lnTo>
                    <a:pt x="6060" y="3907"/>
                  </a:lnTo>
                  <a:close/>
                  <a:moveTo>
                    <a:pt x="2832" y="4157"/>
                  </a:moveTo>
                  <a:cubicBezTo>
                    <a:pt x="2843" y="4157"/>
                    <a:pt x="2843" y="4157"/>
                    <a:pt x="2843" y="4167"/>
                  </a:cubicBezTo>
                  <a:lnTo>
                    <a:pt x="2832" y="4157"/>
                  </a:lnTo>
                  <a:close/>
                  <a:moveTo>
                    <a:pt x="8799" y="4157"/>
                  </a:moveTo>
                  <a:cubicBezTo>
                    <a:pt x="8799" y="4167"/>
                    <a:pt x="8799" y="4177"/>
                    <a:pt x="8809" y="4177"/>
                  </a:cubicBezTo>
                  <a:lnTo>
                    <a:pt x="8799" y="4177"/>
                  </a:lnTo>
                  <a:lnTo>
                    <a:pt x="8799" y="4157"/>
                  </a:lnTo>
                  <a:close/>
                  <a:moveTo>
                    <a:pt x="5664" y="4417"/>
                  </a:moveTo>
                  <a:cubicBezTo>
                    <a:pt x="5664" y="4427"/>
                    <a:pt x="5664" y="4427"/>
                    <a:pt x="5675" y="4427"/>
                  </a:cubicBezTo>
                  <a:lnTo>
                    <a:pt x="5664" y="4427"/>
                  </a:lnTo>
                  <a:lnTo>
                    <a:pt x="5664" y="4417"/>
                  </a:lnTo>
                  <a:close/>
                  <a:moveTo>
                    <a:pt x="8674" y="5573"/>
                  </a:moveTo>
                  <a:cubicBezTo>
                    <a:pt x="8674" y="5583"/>
                    <a:pt x="8663" y="5583"/>
                    <a:pt x="8663" y="5583"/>
                  </a:cubicBezTo>
                  <a:cubicBezTo>
                    <a:pt x="8653" y="5583"/>
                    <a:pt x="8653" y="5583"/>
                    <a:pt x="8653" y="5573"/>
                  </a:cubicBezTo>
                  <a:close/>
                  <a:moveTo>
                    <a:pt x="1177" y="5875"/>
                  </a:moveTo>
                  <a:lnTo>
                    <a:pt x="1177" y="5896"/>
                  </a:lnTo>
                  <a:cubicBezTo>
                    <a:pt x="1166" y="5885"/>
                    <a:pt x="1166" y="5885"/>
                    <a:pt x="1166" y="5875"/>
                  </a:cubicBezTo>
                  <a:close/>
                  <a:moveTo>
                    <a:pt x="8944" y="6114"/>
                  </a:moveTo>
                  <a:cubicBezTo>
                    <a:pt x="8954" y="6114"/>
                    <a:pt x="8954" y="6125"/>
                    <a:pt x="8954" y="6125"/>
                  </a:cubicBezTo>
                  <a:cubicBezTo>
                    <a:pt x="8944" y="6125"/>
                    <a:pt x="8934" y="6125"/>
                    <a:pt x="8924" y="6135"/>
                  </a:cubicBezTo>
                  <a:lnTo>
                    <a:pt x="8944" y="6114"/>
                  </a:lnTo>
                  <a:close/>
                  <a:moveTo>
                    <a:pt x="4301" y="6729"/>
                  </a:moveTo>
                  <a:lnTo>
                    <a:pt x="4301" y="6739"/>
                  </a:lnTo>
                  <a:lnTo>
                    <a:pt x="4290" y="6739"/>
                  </a:lnTo>
                  <a:cubicBezTo>
                    <a:pt x="4290" y="6729"/>
                    <a:pt x="4290" y="6729"/>
                    <a:pt x="4301" y="6729"/>
                  </a:cubicBezTo>
                  <a:close/>
                  <a:moveTo>
                    <a:pt x="7216" y="6729"/>
                  </a:moveTo>
                  <a:cubicBezTo>
                    <a:pt x="7216" y="6739"/>
                    <a:pt x="7226" y="6739"/>
                    <a:pt x="7226" y="6739"/>
                  </a:cubicBezTo>
                  <a:lnTo>
                    <a:pt x="7216" y="6739"/>
                  </a:lnTo>
                  <a:lnTo>
                    <a:pt x="7216" y="6729"/>
                  </a:lnTo>
                  <a:close/>
                  <a:moveTo>
                    <a:pt x="7216" y="8291"/>
                  </a:moveTo>
                  <a:cubicBezTo>
                    <a:pt x="7216" y="8301"/>
                    <a:pt x="7226" y="8301"/>
                    <a:pt x="7226" y="8301"/>
                  </a:cubicBezTo>
                  <a:lnTo>
                    <a:pt x="7216" y="8301"/>
                  </a:lnTo>
                  <a:lnTo>
                    <a:pt x="7216" y="8291"/>
                  </a:lnTo>
                  <a:close/>
                  <a:moveTo>
                    <a:pt x="5946" y="8311"/>
                  </a:moveTo>
                  <a:cubicBezTo>
                    <a:pt x="5956" y="8311"/>
                    <a:pt x="5956" y="8311"/>
                    <a:pt x="5956" y="8321"/>
                  </a:cubicBezTo>
                  <a:cubicBezTo>
                    <a:pt x="5959" y="8318"/>
                    <a:pt x="5962" y="8316"/>
                    <a:pt x="5963" y="8316"/>
                  </a:cubicBezTo>
                  <a:lnTo>
                    <a:pt x="5963" y="8316"/>
                  </a:lnTo>
                  <a:cubicBezTo>
                    <a:pt x="5968" y="8316"/>
                    <a:pt x="5960" y="8337"/>
                    <a:pt x="5952" y="8337"/>
                  </a:cubicBezTo>
                  <a:cubicBezTo>
                    <a:pt x="5949" y="8337"/>
                    <a:pt x="5947" y="8336"/>
                    <a:pt x="5946" y="8332"/>
                  </a:cubicBezTo>
                  <a:lnTo>
                    <a:pt x="5946" y="8311"/>
                  </a:lnTo>
                  <a:close/>
                  <a:moveTo>
                    <a:pt x="6914" y="8853"/>
                  </a:moveTo>
                  <a:cubicBezTo>
                    <a:pt x="6904" y="8863"/>
                    <a:pt x="6893" y="8874"/>
                    <a:pt x="6883" y="8874"/>
                  </a:cubicBezTo>
                  <a:cubicBezTo>
                    <a:pt x="6893" y="8863"/>
                    <a:pt x="6904" y="8853"/>
                    <a:pt x="6914" y="8853"/>
                  </a:cubicBezTo>
                  <a:close/>
                  <a:moveTo>
                    <a:pt x="4342" y="8863"/>
                  </a:moveTo>
                  <a:cubicBezTo>
                    <a:pt x="4331" y="8874"/>
                    <a:pt x="4321" y="8884"/>
                    <a:pt x="4301" y="8894"/>
                  </a:cubicBezTo>
                  <a:cubicBezTo>
                    <a:pt x="4311" y="8874"/>
                    <a:pt x="4331" y="8863"/>
                    <a:pt x="4342" y="8863"/>
                  </a:cubicBezTo>
                  <a:close/>
                  <a:moveTo>
                    <a:pt x="4644" y="10081"/>
                  </a:moveTo>
                  <a:lnTo>
                    <a:pt x="4644" y="10081"/>
                  </a:lnTo>
                  <a:cubicBezTo>
                    <a:pt x="4675" y="10112"/>
                    <a:pt x="4696" y="10133"/>
                    <a:pt x="4696" y="10175"/>
                  </a:cubicBezTo>
                  <a:cubicBezTo>
                    <a:pt x="4675" y="10154"/>
                    <a:pt x="4665" y="10123"/>
                    <a:pt x="4644" y="10081"/>
                  </a:cubicBezTo>
                  <a:close/>
                  <a:moveTo>
                    <a:pt x="7820" y="10758"/>
                  </a:moveTo>
                  <a:cubicBezTo>
                    <a:pt x="7820" y="10769"/>
                    <a:pt x="7809" y="10769"/>
                    <a:pt x="7809" y="10769"/>
                  </a:cubicBezTo>
                  <a:cubicBezTo>
                    <a:pt x="7809" y="10769"/>
                    <a:pt x="7809" y="10758"/>
                    <a:pt x="7820" y="10758"/>
                  </a:cubicBezTo>
                  <a:close/>
                  <a:moveTo>
                    <a:pt x="4956" y="11008"/>
                  </a:moveTo>
                  <a:lnTo>
                    <a:pt x="4956" y="11019"/>
                  </a:lnTo>
                  <a:cubicBezTo>
                    <a:pt x="4956" y="11008"/>
                    <a:pt x="4946" y="11008"/>
                    <a:pt x="4946" y="11008"/>
                  </a:cubicBezTo>
                  <a:close/>
                  <a:moveTo>
                    <a:pt x="3978" y="1"/>
                  </a:moveTo>
                  <a:cubicBezTo>
                    <a:pt x="3953" y="1"/>
                    <a:pt x="3929" y="9"/>
                    <a:pt x="3905" y="23"/>
                  </a:cubicBezTo>
                  <a:cubicBezTo>
                    <a:pt x="3738" y="107"/>
                    <a:pt x="3593" y="211"/>
                    <a:pt x="3447" y="304"/>
                  </a:cubicBezTo>
                  <a:cubicBezTo>
                    <a:pt x="3350" y="371"/>
                    <a:pt x="3298" y="405"/>
                    <a:pt x="3246" y="405"/>
                  </a:cubicBezTo>
                  <a:cubicBezTo>
                    <a:pt x="3193" y="405"/>
                    <a:pt x="3141" y="368"/>
                    <a:pt x="3040" y="294"/>
                  </a:cubicBezTo>
                  <a:cubicBezTo>
                    <a:pt x="3025" y="268"/>
                    <a:pt x="3007" y="255"/>
                    <a:pt x="2989" y="255"/>
                  </a:cubicBezTo>
                  <a:cubicBezTo>
                    <a:pt x="2970" y="255"/>
                    <a:pt x="2952" y="268"/>
                    <a:pt x="2936" y="294"/>
                  </a:cubicBezTo>
                  <a:cubicBezTo>
                    <a:pt x="2864" y="294"/>
                    <a:pt x="2822" y="325"/>
                    <a:pt x="2790" y="387"/>
                  </a:cubicBezTo>
                  <a:cubicBezTo>
                    <a:pt x="2666" y="398"/>
                    <a:pt x="2666" y="398"/>
                    <a:pt x="2635" y="492"/>
                  </a:cubicBezTo>
                  <a:lnTo>
                    <a:pt x="2635" y="544"/>
                  </a:lnTo>
                  <a:cubicBezTo>
                    <a:pt x="2572" y="606"/>
                    <a:pt x="2561" y="690"/>
                    <a:pt x="2541" y="762"/>
                  </a:cubicBezTo>
                  <a:cubicBezTo>
                    <a:pt x="2531" y="794"/>
                    <a:pt x="2561" y="825"/>
                    <a:pt x="2582" y="846"/>
                  </a:cubicBezTo>
                  <a:cubicBezTo>
                    <a:pt x="2603" y="836"/>
                    <a:pt x="2614" y="825"/>
                    <a:pt x="2624" y="825"/>
                  </a:cubicBezTo>
                  <a:lnTo>
                    <a:pt x="2624" y="825"/>
                  </a:lnTo>
                  <a:cubicBezTo>
                    <a:pt x="2614" y="836"/>
                    <a:pt x="2603" y="836"/>
                    <a:pt x="2582" y="846"/>
                  </a:cubicBezTo>
                  <a:lnTo>
                    <a:pt x="2582" y="991"/>
                  </a:lnTo>
                  <a:cubicBezTo>
                    <a:pt x="2510" y="1044"/>
                    <a:pt x="2572" y="1095"/>
                    <a:pt x="2593" y="1148"/>
                  </a:cubicBezTo>
                  <a:cubicBezTo>
                    <a:pt x="2593" y="1190"/>
                    <a:pt x="2582" y="1241"/>
                    <a:pt x="2603" y="1273"/>
                  </a:cubicBezTo>
                  <a:cubicBezTo>
                    <a:pt x="2666" y="1356"/>
                    <a:pt x="2676" y="1449"/>
                    <a:pt x="2697" y="1554"/>
                  </a:cubicBezTo>
                  <a:cubicBezTo>
                    <a:pt x="2760" y="1793"/>
                    <a:pt x="2811" y="2033"/>
                    <a:pt x="2936" y="2262"/>
                  </a:cubicBezTo>
                  <a:cubicBezTo>
                    <a:pt x="2936" y="2272"/>
                    <a:pt x="2936" y="2293"/>
                    <a:pt x="2947" y="2303"/>
                  </a:cubicBezTo>
                  <a:cubicBezTo>
                    <a:pt x="2957" y="2324"/>
                    <a:pt x="2968" y="2345"/>
                    <a:pt x="2989" y="2356"/>
                  </a:cubicBezTo>
                  <a:cubicBezTo>
                    <a:pt x="2965" y="2434"/>
                    <a:pt x="2959" y="2454"/>
                    <a:pt x="2908" y="2454"/>
                  </a:cubicBezTo>
                  <a:cubicBezTo>
                    <a:pt x="2892" y="2454"/>
                    <a:pt x="2871" y="2452"/>
                    <a:pt x="2843" y="2449"/>
                  </a:cubicBezTo>
                  <a:cubicBezTo>
                    <a:pt x="2811" y="2397"/>
                    <a:pt x="2790" y="2345"/>
                    <a:pt x="2739" y="2303"/>
                  </a:cubicBezTo>
                  <a:cubicBezTo>
                    <a:pt x="2723" y="2271"/>
                    <a:pt x="2701" y="2258"/>
                    <a:pt x="2672" y="2258"/>
                  </a:cubicBezTo>
                  <a:cubicBezTo>
                    <a:pt x="2664" y="2258"/>
                    <a:pt x="2654" y="2259"/>
                    <a:pt x="2645" y="2262"/>
                  </a:cubicBezTo>
                  <a:cubicBezTo>
                    <a:pt x="2593" y="2252"/>
                    <a:pt x="2520" y="2262"/>
                    <a:pt x="2510" y="2210"/>
                  </a:cubicBezTo>
                  <a:cubicBezTo>
                    <a:pt x="2468" y="2095"/>
                    <a:pt x="2364" y="2074"/>
                    <a:pt x="2270" y="2064"/>
                  </a:cubicBezTo>
                  <a:cubicBezTo>
                    <a:pt x="2214" y="2056"/>
                    <a:pt x="2158" y="2052"/>
                    <a:pt x="2102" y="2052"/>
                  </a:cubicBezTo>
                  <a:cubicBezTo>
                    <a:pt x="1940" y="2052"/>
                    <a:pt x="1779" y="2086"/>
                    <a:pt x="1624" y="2147"/>
                  </a:cubicBezTo>
                  <a:cubicBezTo>
                    <a:pt x="1614" y="2157"/>
                    <a:pt x="1594" y="2157"/>
                    <a:pt x="1583" y="2157"/>
                  </a:cubicBezTo>
                  <a:lnTo>
                    <a:pt x="1573" y="2157"/>
                  </a:lnTo>
                  <a:cubicBezTo>
                    <a:pt x="1562" y="2178"/>
                    <a:pt x="1541" y="2189"/>
                    <a:pt x="1531" y="2199"/>
                  </a:cubicBezTo>
                  <a:cubicBezTo>
                    <a:pt x="1479" y="2220"/>
                    <a:pt x="1448" y="2262"/>
                    <a:pt x="1437" y="2303"/>
                  </a:cubicBezTo>
                  <a:lnTo>
                    <a:pt x="1427" y="2303"/>
                  </a:lnTo>
                  <a:cubicBezTo>
                    <a:pt x="1385" y="2324"/>
                    <a:pt x="1374" y="2366"/>
                    <a:pt x="1374" y="2407"/>
                  </a:cubicBezTo>
                  <a:lnTo>
                    <a:pt x="1333" y="2407"/>
                  </a:lnTo>
                  <a:cubicBezTo>
                    <a:pt x="1281" y="2428"/>
                    <a:pt x="1250" y="2460"/>
                    <a:pt x="1229" y="2511"/>
                  </a:cubicBezTo>
                  <a:cubicBezTo>
                    <a:pt x="1208" y="2543"/>
                    <a:pt x="1198" y="2574"/>
                    <a:pt x="1177" y="2606"/>
                  </a:cubicBezTo>
                  <a:lnTo>
                    <a:pt x="1156" y="2626"/>
                  </a:lnTo>
                  <a:cubicBezTo>
                    <a:pt x="1083" y="2865"/>
                    <a:pt x="1062" y="3105"/>
                    <a:pt x="1083" y="3355"/>
                  </a:cubicBezTo>
                  <a:cubicBezTo>
                    <a:pt x="1094" y="3376"/>
                    <a:pt x="1115" y="3397"/>
                    <a:pt x="1125" y="3418"/>
                  </a:cubicBezTo>
                  <a:cubicBezTo>
                    <a:pt x="1094" y="3564"/>
                    <a:pt x="1198" y="3688"/>
                    <a:pt x="1240" y="3823"/>
                  </a:cubicBezTo>
                  <a:cubicBezTo>
                    <a:pt x="1260" y="3918"/>
                    <a:pt x="1323" y="4001"/>
                    <a:pt x="1406" y="4063"/>
                  </a:cubicBezTo>
                  <a:cubicBezTo>
                    <a:pt x="1520" y="4157"/>
                    <a:pt x="1624" y="4261"/>
                    <a:pt x="1728" y="4376"/>
                  </a:cubicBezTo>
                  <a:cubicBezTo>
                    <a:pt x="1749" y="4417"/>
                    <a:pt x="1781" y="4448"/>
                    <a:pt x="1833" y="4469"/>
                  </a:cubicBezTo>
                  <a:cubicBezTo>
                    <a:pt x="1874" y="4552"/>
                    <a:pt x="1958" y="4615"/>
                    <a:pt x="1937" y="4719"/>
                  </a:cubicBezTo>
                  <a:cubicBezTo>
                    <a:pt x="1897" y="4724"/>
                    <a:pt x="1857" y="4736"/>
                    <a:pt x="1821" y="4736"/>
                  </a:cubicBezTo>
                  <a:cubicBezTo>
                    <a:pt x="1781" y="4736"/>
                    <a:pt x="1745" y="4722"/>
                    <a:pt x="1718" y="4667"/>
                  </a:cubicBezTo>
                  <a:cubicBezTo>
                    <a:pt x="1708" y="4646"/>
                    <a:pt x="1677" y="4636"/>
                    <a:pt x="1656" y="4636"/>
                  </a:cubicBezTo>
                  <a:cubicBezTo>
                    <a:pt x="1640" y="4641"/>
                    <a:pt x="1625" y="4643"/>
                    <a:pt x="1610" y="4643"/>
                  </a:cubicBezTo>
                  <a:cubicBezTo>
                    <a:pt x="1566" y="4643"/>
                    <a:pt x="1525" y="4626"/>
                    <a:pt x="1479" y="4626"/>
                  </a:cubicBezTo>
                  <a:cubicBezTo>
                    <a:pt x="1401" y="4626"/>
                    <a:pt x="1322" y="4619"/>
                    <a:pt x="1243" y="4619"/>
                  </a:cubicBezTo>
                  <a:cubicBezTo>
                    <a:pt x="1150" y="4619"/>
                    <a:pt x="1058" y="4628"/>
                    <a:pt x="969" y="4667"/>
                  </a:cubicBezTo>
                  <a:cubicBezTo>
                    <a:pt x="918" y="4688"/>
                    <a:pt x="873" y="4725"/>
                    <a:pt x="822" y="4725"/>
                  </a:cubicBezTo>
                  <a:cubicBezTo>
                    <a:pt x="799" y="4725"/>
                    <a:pt x="776" y="4717"/>
                    <a:pt x="750" y="4698"/>
                  </a:cubicBezTo>
                  <a:cubicBezTo>
                    <a:pt x="744" y="4694"/>
                    <a:pt x="738" y="4693"/>
                    <a:pt x="730" y="4693"/>
                  </a:cubicBezTo>
                  <a:cubicBezTo>
                    <a:pt x="697" y="4693"/>
                    <a:pt x="651" y="4728"/>
                    <a:pt x="625" y="4771"/>
                  </a:cubicBezTo>
                  <a:cubicBezTo>
                    <a:pt x="458" y="4834"/>
                    <a:pt x="354" y="4969"/>
                    <a:pt x="229" y="5073"/>
                  </a:cubicBezTo>
                  <a:cubicBezTo>
                    <a:pt x="177" y="5114"/>
                    <a:pt x="146" y="5177"/>
                    <a:pt x="125" y="5239"/>
                  </a:cubicBezTo>
                  <a:cubicBezTo>
                    <a:pt x="63" y="5417"/>
                    <a:pt x="0" y="5583"/>
                    <a:pt x="21" y="5781"/>
                  </a:cubicBezTo>
                  <a:cubicBezTo>
                    <a:pt x="32" y="5833"/>
                    <a:pt x="21" y="5896"/>
                    <a:pt x="42" y="5947"/>
                  </a:cubicBezTo>
                  <a:cubicBezTo>
                    <a:pt x="94" y="6125"/>
                    <a:pt x="157" y="6301"/>
                    <a:pt x="219" y="6479"/>
                  </a:cubicBezTo>
                  <a:lnTo>
                    <a:pt x="261" y="6521"/>
                  </a:lnTo>
                  <a:cubicBezTo>
                    <a:pt x="261" y="6531"/>
                    <a:pt x="271" y="6531"/>
                    <a:pt x="271" y="6531"/>
                  </a:cubicBezTo>
                  <a:cubicBezTo>
                    <a:pt x="292" y="6583"/>
                    <a:pt x="323" y="6614"/>
                    <a:pt x="375" y="6635"/>
                  </a:cubicBezTo>
                  <a:cubicBezTo>
                    <a:pt x="396" y="6676"/>
                    <a:pt x="427" y="6718"/>
                    <a:pt x="479" y="6729"/>
                  </a:cubicBezTo>
                  <a:cubicBezTo>
                    <a:pt x="490" y="6750"/>
                    <a:pt x="511" y="6770"/>
                    <a:pt x="521" y="6780"/>
                  </a:cubicBezTo>
                  <a:cubicBezTo>
                    <a:pt x="625" y="6864"/>
                    <a:pt x="750" y="6916"/>
                    <a:pt x="875" y="6937"/>
                  </a:cubicBezTo>
                  <a:cubicBezTo>
                    <a:pt x="907" y="6981"/>
                    <a:pt x="951" y="6987"/>
                    <a:pt x="994" y="6987"/>
                  </a:cubicBezTo>
                  <a:cubicBezTo>
                    <a:pt x="1009" y="6987"/>
                    <a:pt x="1023" y="6986"/>
                    <a:pt x="1038" y="6986"/>
                  </a:cubicBezTo>
                  <a:cubicBezTo>
                    <a:pt x="1050" y="6986"/>
                    <a:pt x="1062" y="6987"/>
                    <a:pt x="1073" y="6989"/>
                  </a:cubicBezTo>
                  <a:cubicBezTo>
                    <a:pt x="1156" y="7030"/>
                    <a:pt x="1229" y="7041"/>
                    <a:pt x="1323" y="7041"/>
                  </a:cubicBezTo>
                  <a:cubicBezTo>
                    <a:pt x="1390" y="7036"/>
                    <a:pt x="1460" y="7033"/>
                    <a:pt x="1531" y="7033"/>
                  </a:cubicBezTo>
                  <a:cubicBezTo>
                    <a:pt x="1601" y="7033"/>
                    <a:pt x="1671" y="7036"/>
                    <a:pt x="1739" y="7041"/>
                  </a:cubicBezTo>
                  <a:cubicBezTo>
                    <a:pt x="1758" y="7042"/>
                    <a:pt x="1777" y="7042"/>
                    <a:pt x="1796" y="7042"/>
                  </a:cubicBezTo>
                  <a:cubicBezTo>
                    <a:pt x="1992" y="7042"/>
                    <a:pt x="2174" y="6998"/>
                    <a:pt x="2364" y="6979"/>
                  </a:cubicBezTo>
                  <a:cubicBezTo>
                    <a:pt x="2426" y="6979"/>
                    <a:pt x="2489" y="6947"/>
                    <a:pt x="2541" y="6895"/>
                  </a:cubicBezTo>
                  <a:cubicBezTo>
                    <a:pt x="2656" y="6864"/>
                    <a:pt x="2780" y="6843"/>
                    <a:pt x="2895" y="6812"/>
                  </a:cubicBezTo>
                  <a:cubicBezTo>
                    <a:pt x="2948" y="6792"/>
                    <a:pt x="2998" y="6780"/>
                    <a:pt x="3048" y="6780"/>
                  </a:cubicBezTo>
                  <a:cubicBezTo>
                    <a:pt x="3076" y="6780"/>
                    <a:pt x="3105" y="6784"/>
                    <a:pt x="3135" y="6791"/>
                  </a:cubicBezTo>
                  <a:cubicBezTo>
                    <a:pt x="3082" y="6843"/>
                    <a:pt x="3061" y="6926"/>
                    <a:pt x="3010" y="6968"/>
                  </a:cubicBezTo>
                  <a:cubicBezTo>
                    <a:pt x="2885" y="7051"/>
                    <a:pt x="2801" y="7176"/>
                    <a:pt x="2697" y="7280"/>
                  </a:cubicBezTo>
                  <a:cubicBezTo>
                    <a:pt x="2468" y="7520"/>
                    <a:pt x="2281" y="7791"/>
                    <a:pt x="2135" y="8092"/>
                  </a:cubicBezTo>
                  <a:lnTo>
                    <a:pt x="1937" y="8092"/>
                  </a:lnTo>
                  <a:cubicBezTo>
                    <a:pt x="1843" y="8092"/>
                    <a:pt x="1791" y="8145"/>
                    <a:pt x="1781" y="8238"/>
                  </a:cubicBezTo>
                  <a:cubicBezTo>
                    <a:pt x="1708" y="8270"/>
                    <a:pt x="1698" y="8342"/>
                    <a:pt x="1656" y="8384"/>
                  </a:cubicBezTo>
                  <a:cubicBezTo>
                    <a:pt x="1541" y="8509"/>
                    <a:pt x="1416" y="8624"/>
                    <a:pt x="1395" y="8800"/>
                  </a:cubicBezTo>
                  <a:cubicBezTo>
                    <a:pt x="1219" y="9061"/>
                    <a:pt x="1187" y="9363"/>
                    <a:pt x="1125" y="9654"/>
                  </a:cubicBezTo>
                  <a:cubicBezTo>
                    <a:pt x="1073" y="9936"/>
                    <a:pt x="1187" y="10175"/>
                    <a:pt x="1427" y="10331"/>
                  </a:cubicBezTo>
                  <a:cubicBezTo>
                    <a:pt x="1562" y="10415"/>
                    <a:pt x="1708" y="10487"/>
                    <a:pt x="1843" y="10560"/>
                  </a:cubicBezTo>
                  <a:cubicBezTo>
                    <a:pt x="1935" y="10610"/>
                    <a:pt x="2021" y="10635"/>
                    <a:pt x="2103" y="10635"/>
                  </a:cubicBezTo>
                  <a:cubicBezTo>
                    <a:pt x="2227" y="10635"/>
                    <a:pt x="2341" y="10579"/>
                    <a:pt x="2447" y="10466"/>
                  </a:cubicBezTo>
                  <a:cubicBezTo>
                    <a:pt x="2614" y="10300"/>
                    <a:pt x="2760" y="10123"/>
                    <a:pt x="2864" y="9915"/>
                  </a:cubicBezTo>
                  <a:cubicBezTo>
                    <a:pt x="2915" y="9821"/>
                    <a:pt x="2978" y="9727"/>
                    <a:pt x="3061" y="9654"/>
                  </a:cubicBezTo>
                  <a:cubicBezTo>
                    <a:pt x="3103" y="9623"/>
                    <a:pt x="3135" y="9582"/>
                    <a:pt x="3135" y="9529"/>
                  </a:cubicBezTo>
                  <a:cubicBezTo>
                    <a:pt x="3155" y="9383"/>
                    <a:pt x="3249" y="9290"/>
                    <a:pt x="3332" y="9186"/>
                  </a:cubicBezTo>
                  <a:cubicBezTo>
                    <a:pt x="3384" y="9124"/>
                    <a:pt x="3457" y="9082"/>
                    <a:pt x="3489" y="8999"/>
                  </a:cubicBezTo>
                  <a:cubicBezTo>
                    <a:pt x="3519" y="8946"/>
                    <a:pt x="3561" y="8894"/>
                    <a:pt x="3593" y="8853"/>
                  </a:cubicBezTo>
                  <a:cubicBezTo>
                    <a:pt x="3634" y="8821"/>
                    <a:pt x="3676" y="8790"/>
                    <a:pt x="3718" y="8770"/>
                  </a:cubicBezTo>
                  <a:cubicBezTo>
                    <a:pt x="3725" y="8765"/>
                    <a:pt x="3732" y="8763"/>
                    <a:pt x="3740" y="8763"/>
                  </a:cubicBezTo>
                  <a:cubicBezTo>
                    <a:pt x="3765" y="8763"/>
                    <a:pt x="3790" y="8787"/>
                    <a:pt x="3790" y="8811"/>
                  </a:cubicBezTo>
                  <a:cubicBezTo>
                    <a:pt x="3769" y="8904"/>
                    <a:pt x="3759" y="8999"/>
                    <a:pt x="3738" y="9092"/>
                  </a:cubicBezTo>
                  <a:cubicBezTo>
                    <a:pt x="3665" y="9165"/>
                    <a:pt x="3634" y="9248"/>
                    <a:pt x="3644" y="9353"/>
                  </a:cubicBezTo>
                  <a:cubicBezTo>
                    <a:pt x="3572" y="9404"/>
                    <a:pt x="3603" y="9478"/>
                    <a:pt x="3593" y="9550"/>
                  </a:cubicBezTo>
                  <a:cubicBezTo>
                    <a:pt x="3561" y="9582"/>
                    <a:pt x="3551" y="9612"/>
                    <a:pt x="3540" y="9665"/>
                  </a:cubicBezTo>
                  <a:cubicBezTo>
                    <a:pt x="3540" y="9727"/>
                    <a:pt x="3540" y="9790"/>
                    <a:pt x="3519" y="9852"/>
                  </a:cubicBezTo>
                  <a:cubicBezTo>
                    <a:pt x="3447" y="10050"/>
                    <a:pt x="3426" y="10248"/>
                    <a:pt x="3436" y="10456"/>
                  </a:cubicBezTo>
                  <a:lnTo>
                    <a:pt x="3436" y="10508"/>
                  </a:lnTo>
                  <a:cubicBezTo>
                    <a:pt x="3374" y="10560"/>
                    <a:pt x="3394" y="10633"/>
                    <a:pt x="3394" y="10706"/>
                  </a:cubicBezTo>
                  <a:cubicBezTo>
                    <a:pt x="3353" y="10727"/>
                    <a:pt x="3311" y="10748"/>
                    <a:pt x="3322" y="10799"/>
                  </a:cubicBezTo>
                  <a:cubicBezTo>
                    <a:pt x="3343" y="10966"/>
                    <a:pt x="3343" y="11143"/>
                    <a:pt x="3489" y="11268"/>
                  </a:cubicBezTo>
                  <a:cubicBezTo>
                    <a:pt x="3499" y="11289"/>
                    <a:pt x="3519" y="11299"/>
                    <a:pt x="3530" y="11320"/>
                  </a:cubicBezTo>
                  <a:cubicBezTo>
                    <a:pt x="3623" y="11539"/>
                    <a:pt x="3790" y="11643"/>
                    <a:pt x="4019" y="11664"/>
                  </a:cubicBezTo>
                  <a:lnTo>
                    <a:pt x="4197" y="11664"/>
                  </a:lnTo>
                  <a:lnTo>
                    <a:pt x="4217" y="11685"/>
                  </a:lnTo>
                  <a:cubicBezTo>
                    <a:pt x="4288" y="11712"/>
                    <a:pt x="4355" y="11723"/>
                    <a:pt x="4420" y="11723"/>
                  </a:cubicBezTo>
                  <a:cubicBezTo>
                    <a:pt x="4557" y="11723"/>
                    <a:pt x="4684" y="11672"/>
                    <a:pt x="4810" y="11602"/>
                  </a:cubicBezTo>
                  <a:cubicBezTo>
                    <a:pt x="4863" y="11570"/>
                    <a:pt x="4852" y="11507"/>
                    <a:pt x="4852" y="11466"/>
                  </a:cubicBezTo>
                  <a:lnTo>
                    <a:pt x="4852" y="11414"/>
                  </a:lnTo>
                  <a:cubicBezTo>
                    <a:pt x="4988" y="11352"/>
                    <a:pt x="5071" y="11248"/>
                    <a:pt x="5102" y="11112"/>
                  </a:cubicBezTo>
                  <a:cubicBezTo>
                    <a:pt x="5175" y="11060"/>
                    <a:pt x="5144" y="10987"/>
                    <a:pt x="5154" y="10914"/>
                  </a:cubicBezTo>
                  <a:cubicBezTo>
                    <a:pt x="5206" y="10852"/>
                    <a:pt x="5259" y="10779"/>
                    <a:pt x="5310" y="10716"/>
                  </a:cubicBezTo>
                  <a:cubicBezTo>
                    <a:pt x="5363" y="10706"/>
                    <a:pt x="5404" y="10675"/>
                    <a:pt x="5404" y="10612"/>
                  </a:cubicBezTo>
                  <a:cubicBezTo>
                    <a:pt x="5404" y="10540"/>
                    <a:pt x="5446" y="10487"/>
                    <a:pt x="5508" y="10456"/>
                  </a:cubicBezTo>
                  <a:cubicBezTo>
                    <a:pt x="5550" y="10435"/>
                    <a:pt x="5560" y="10404"/>
                    <a:pt x="5550" y="10352"/>
                  </a:cubicBezTo>
                  <a:lnTo>
                    <a:pt x="5550" y="10311"/>
                  </a:lnTo>
                  <a:lnTo>
                    <a:pt x="5550" y="10206"/>
                  </a:lnTo>
                  <a:cubicBezTo>
                    <a:pt x="5560" y="10196"/>
                    <a:pt x="5560" y="10175"/>
                    <a:pt x="5560" y="10165"/>
                  </a:cubicBezTo>
                  <a:cubicBezTo>
                    <a:pt x="5613" y="10123"/>
                    <a:pt x="5613" y="10061"/>
                    <a:pt x="5633" y="10008"/>
                  </a:cubicBezTo>
                  <a:cubicBezTo>
                    <a:pt x="5664" y="9873"/>
                    <a:pt x="5738" y="9769"/>
                    <a:pt x="5852" y="9707"/>
                  </a:cubicBezTo>
                  <a:cubicBezTo>
                    <a:pt x="5872" y="9737"/>
                    <a:pt x="5893" y="9769"/>
                    <a:pt x="5904" y="9800"/>
                  </a:cubicBezTo>
                  <a:cubicBezTo>
                    <a:pt x="5946" y="9873"/>
                    <a:pt x="5967" y="9956"/>
                    <a:pt x="5956" y="10040"/>
                  </a:cubicBezTo>
                  <a:cubicBezTo>
                    <a:pt x="5956" y="10165"/>
                    <a:pt x="5967" y="10290"/>
                    <a:pt x="5967" y="10404"/>
                  </a:cubicBezTo>
                  <a:cubicBezTo>
                    <a:pt x="5967" y="10508"/>
                    <a:pt x="5956" y="10612"/>
                    <a:pt x="5956" y="10706"/>
                  </a:cubicBezTo>
                  <a:cubicBezTo>
                    <a:pt x="5946" y="10883"/>
                    <a:pt x="5946" y="11049"/>
                    <a:pt x="6071" y="11195"/>
                  </a:cubicBezTo>
                  <a:cubicBezTo>
                    <a:pt x="6102" y="11227"/>
                    <a:pt x="6102" y="11268"/>
                    <a:pt x="6112" y="11310"/>
                  </a:cubicBezTo>
                  <a:cubicBezTo>
                    <a:pt x="6133" y="11373"/>
                    <a:pt x="6154" y="11424"/>
                    <a:pt x="6206" y="11466"/>
                  </a:cubicBezTo>
                  <a:cubicBezTo>
                    <a:pt x="6351" y="11706"/>
                    <a:pt x="6560" y="11841"/>
                    <a:pt x="6820" y="11924"/>
                  </a:cubicBezTo>
                  <a:cubicBezTo>
                    <a:pt x="6830" y="11924"/>
                    <a:pt x="6851" y="11914"/>
                    <a:pt x="6862" y="11914"/>
                  </a:cubicBezTo>
                  <a:cubicBezTo>
                    <a:pt x="6883" y="11914"/>
                    <a:pt x="6893" y="11924"/>
                    <a:pt x="6914" y="11924"/>
                  </a:cubicBezTo>
                  <a:cubicBezTo>
                    <a:pt x="6933" y="11963"/>
                    <a:pt x="6965" y="11974"/>
                    <a:pt x="7001" y="11974"/>
                  </a:cubicBezTo>
                  <a:cubicBezTo>
                    <a:pt x="7023" y="11974"/>
                    <a:pt x="7047" y="11970"/>
                    <a:pt x="7070" y="11966"/>
                  </a:cubicBezTo>
                  <a:cubicBezTo>
                    <a:pt x="7104" y="11966"/>
                    <a:pt x="7138" y="11969"/>
                    <a:pt x="7174" y="11969"/>
                  </a:cubicBezTo>
                  <a:cubicBezTo>
                    <a:pt x="7227" y="11969"/>
                    <a:pt x="7280" y="11961"/>
                    <a:pt x="7330" y="11924"/>
                  </a:cubicBezTo>
                  <a:cubicBezTo>
                    <a:pt x="7476" y="11851"/>
                    <a:pt x="7622" y="11768"/>
                    <a:pt x="7726" y="11622"/>
                  </a:cubicBezTo>
                  <a:cubicBezTo>
                    <a:pt x="7767" y="11581"/>
                    <a:pt x="7767" y="11528"/>
                    <a:pt x="7767" y="11477"/>
                  </a:cubicBezTo>
                  <a:cubicBezTo>
                    <a:pt x="7862" y="11456"/>
                    <a:pt x="7913" y="11403"/>
                    <a:pt x="7924" y="11310"/>
                  </a:cubicBezTo>
                  <a:cubicBezTo>
                    <a:pt x="7955" y="11289"/>
                    <a:pt x="7966" y="11248"/>
                    <a:pt x="7966" y="11216"/>
                  </a:cubicBezTo>
                  <a:cubicBezTo>
                    <a:pt x="8017" y="11133"/>
                    <a:pt x="8017" y="11039"/>
                    <a:pt x="8028" y="10956"/>
                  </a:cubicBezTo>
                  <a:cubicBezTo>
                    <a:pt x="8028" y="10758"/>
                    <a:pt x="8017" y="10560"/>
                    <a:pt x="8153" y="10404"/>
                  </a:cubicBezTo>
                  <a:cubicBezTo>
                    <a:pt x="8195" y="10341"/>
                    <a:pt x="8195" y="10258"/>
                    <a:pt x="8132" y="10196"/>
                  </a:cubicBezTo>
                  <a:cubicBezTo>
                    <a:pt x="8121" y="10154"/>
                    <a:pt x="8121" y="10102"/>
                    <a:pt x="8111" y="10050"/>
                  </a:cubicBezTo>
                  <a:cubicBezTo>
                    <a:pt x="8121" y="10008"/>
                    <a:pt x="8111" y="9977"/>
                    <a:pt x="8080" y="9946"/>
                  </a:cubicBezTo>
                  <a:cubicBezTo>
                    <a:pt x="8080" y="9936"/>
                    <a:pt x="8080" y="9915"/>
                    <a:pt x="8070" y="9904"/>
                  </a:cubicBezTo>
                  <a:cubicBezTo>
                    <a:pt x="8070" y="9821"/>
                    <a:pt x="8070" y="9737"/>
                    <a:pt x="8174" y="9696"/>
                  </a:cubicBezTo>
                  <a:cubicBezTo>
                    <a:pt x="8195" y="9717"/>
                    <a:pt x="8205" y="9737"/>
                    <a:pt x="8226" y="9758"/>
                  </a:cubicBezTo>
                  <a:cubicBezTo>
                    <a:pt x="8226" y="9800"/>
                    <a:pt x="8236" y="9832"/>
                    <a:pt x="8278" y="9852"/>
                  </a:cubicBezTo>
                  <a:cubicBezTo>
                    <a:pt x="8309" y="9946"/>
                    <a:pt x="8361" y="10029"/>
                    <a:pt x="8445" y="10091"/>
                  </a:cubicBezTo>
                  <a:cubicBezTo>
                    <a:pt x="8496" y="10123"/>
                    <a:pt x="8528" y="10175"/>
                    <a:pt x="8570" y="10206"/>
                  </a:cubicBezTo>
                  <a:cubicBezTo>
                    <a:pt x="8663" y="10311"/>
                    <a:pt x="8736" y="10425"/>
                    <a:pt x="8871" y="10466"/>
                  </a:cubicBezTo>
                  <a:cubicBezTo>
                    <a:pt x="8892" y="10477"/>
                    <a:pt x="8903" y="10498"/>
                    <a:pt x="8924" y="10508"/>
                  </a:cubicBezTo>
                  <a:cubicBezTo>
                    <a:pt x="8944" y="10519"/>
                    <a:pt x="8965" y="10540"/>
                    <a:pt x="8975" y="10560"/>
                  </a:cubicBezTo>
                  <a:cubicBezTo>
                    <a:pt x="9069" y="10654"/>
                    <a:pt x="9183" y="10695"/>
                    <a:pt x="9298" y="10737"/>
                  </a:cubicBezTo>
                  <a:cubicBezTo>
                    <a:pt x="9342" y="10754"/>
                    <a:pt x="9386" y="10764"/>
                    <a:pt x="9432" y="10764"/>
                  </a:cubicBezTo>
                  <a:cubicBezTo>
                    <a:pt x="9495" y="10764"/>
                    <a:pt x="9560" y="10744"/>
                    <a:pt x="9621" y="10695"/>
                  </a:cubicBezTo>
                  <a:cubicBezTo>
                    <a:pt x="9662" y="10665"/>
                    <a:pt x="9704" y="10644"/>
                    <a:pt x="9746" y="10612"/>
                  </a:cubicBezTo>
                  <a:lnTo>
                    <a:pt x="9736" y="10612"/>
                  </a:lnTo>
                  <a:lnTo>
                    <a:pt x="9736" y="10602"/>
                  </a:lnTo>
                  <a:cubicBezTo>
                    <a:pt x="9736" y="10602"/>
                    <a:pt x="9736" y="10612"/>
                    <a:pt x="9746" y="10612"/>
                  </a:cubicBezTo>
                  <a:cubicBezTo>
                    <a:pt x="9774" y="10615"/>
                    <a:pt x="9801" y="10616"/>
                    <a:pt x="9828" y="10616"/>
                  </a:cubicBezTo>
                  <a:cubicBezTo>
                    <a:pt x="9991" y="10616"/>
                    <a:pt x="10131" y="10562"/>
                    <a:pt x="10256" y="10445"/>
                  </a:cubicBezTo>
                  <a:cubicBezTo>
                    <a:pt x="10266" y="10435"/>
                    <a:pt x="10277" y="10425"/>
                    <a:pt x="10287" y="10404"/>
                  </a:cubicBezTo>
                  <a:cubicBezTo>
                    <a:pt x="10308" y="10404"/>
                    <a:pt x="10331" y="10407"/>
                    <a:pt x="10352" y="10407"/>
                  </a:cubicBezTo>
                  <a:cubicBezTo>
                    <a:pt x="10385" y="10407"/>
                    <a:pt x="10414" y="10400"/>
                    <a:pt x="10433" y="10362"/>
                  </a:cubicBezTo>
                  <a:cubicBezTo>
                    <a:pt x="10454" y="10341"/>
                    <a:pt x="10465" y="10321"/>
                    <a:pt x="10485" y="10311"/>
                  </a:cubicBezTo>
                  <a:cubicBezTo>
                    <a:pt x="10495" y="10279"/>
                    <a:pt x="10495" y="10237"/>
                    <a:pt x="10516" y="10216"/>
                  </a:cubicBezTo>
                  <a:cubicBezTo>
                    <a:pt x="10548" y="10144"/>
                    <a:pt x="10537" y="10081"/>
                    <a:pt x="10465" y="10040"/>
                  </a:cubicBezTo>
                  <a:cubicBezTo>
                    <a:pt x="10370" y="9987"/>
                    <a:pt x="10329" y="9904"/>
                    <a:pt x="10329" y="9800"/>
                  </a:cubicBezTo>
                  <a:cubicBezTo>
                    <a:pt x="10319" y="9769"/>
                    <a:pt x="10266" y="9727"/>
                    <a:pt x="10277" y="9696"/>
                  </a:cubicBezTo>
                  <a:cubicBezTo>
                    <a:pt x="10281" y="9673"/>
                    <a:pt x="10292" y="9667"/>
                    <a:pt x="10305" y="9667"/>
                  </a:cubicBezTo>
                  <a:cubicBezTo>
                    <a:pt x="10321" y="9667"/>
                    <a:pt x="10340" y="9674"/>
                    <a:pt x="10356" y="9674"/>
                  </a:cubicBezTo>
                  <a:cubicBezTo>
                    <a:pt x="10366" y="9674"/>
                    <a:pt x="10374" y="9672"/>
                    <a:pt x="10381" y="9665"/>
                  </a:cubicBezTo>
                  <a:cubicBezTo>
                    <a:pt x="10402" y="9654"/>
                    <a:pt x="10412" y="9633"/>
                    <a:pt x="10423" y="9612"/>
                  </a:cubicBezTo>
                  <a:cubicBezTo>
                    <a:pt x="10454" y="9561"/>
                    <a:pt x="10465" y="9508"/>
                    <a:pt x="10485" y="9457"/>
                  </a:cubicBezTo>
                  <a:cubicBezTo>
                    <a:pt x="10506" y="9436"/>
                    <a:pt x="10527" y="9415"/>
                    <a:pt x="10527" y="9394"/>
                  </a:cubicBezTo>
                  <a:cubicBezTo>
                    <a:pt x="10548" y="9258"/>
                    <a:pt x="10548" y="9134"/>
                    <a:pt x="10590" y="8999"/>
                  </a:cubicBezTo>
                  <a:cubicBezTo>
                    <a:pt x="10620" y="8894"/>
                    <a:pt x="10558" y="8811"/>
                    <a:pt x="10444" y="8780"/>
                  </a:cubicBezTo>
                  <a:cubicBezTo>
                    <a:pt x="10412" y="8645"/>
                    <a:pt x="10266" y="8603"/>
                    <a:pt x="10204" y="8499"/>
                  </a:cubicBezTo>
                  <a:cubicBezTo>
                    <a:pt x="10162" y="8436"/>
                    <a:pt x="10131" y="8374"/>
                    <a:pt x="10131" y="8291"/>
                  </a:cubicBezTo>
                  <a:cubicBezTo>
                    <a:pt x="10141" y="8280"/>
                    <a:pt x="10141" y="8270"/>
                    <a:pt x="10141" y="8249"/>
                  </a:cubicBezTo>
                  <a:cubicBezTo>
                    <a:pt x="10225" y="8176"/>
                    <a:pt x="10225" y="8062"/>
                    <a:pt x="10287" y="7967"/>
                  </a:cubicBezTo>
                  <a:cubicBezTo>
                    <a:pt x="10350" y="7874"/>
                    <a:pt x="10485" y="7853"/>
                    <a:pt x="10537" y="7749"/>
                  </a:cubicBezTo>
                  <a:cubicBezTo>
                    <a:pt x="10798" y="7749"/>
                    <a:pt x="10974" y="7613"/>
                    <a:pt x="11152" y="7447"/>
                  </a:cubicBezTo>
                  <a:cubicBezTo>
                    <a:pt x="11162" y="7416"/>
                    <a:pt x="11183" y="7384"/>
                    <a:pt x="11183" y="7353"/>
                  </a:cubicBezTo>
                  <a:cubicBezTo>
                    <a:pt x="11193" y="7197"/>
                    <a:pt x="11193" y="7030"/>
                    <a:pt x="11183" y="6864"/>
                  </a:cubicBezTo>
                  <a:cubicBezTo>
                    <a:pt x="11183" y="6843"/>
                    <a:pt x="11173" y="6822"/>
                    <a:pt x="11152" y="6801"/>
                  </a:cubicBezTo>
                  <a:cubicBezTo>
                    <a:pt x="11152" y="6801"/>
                    <a:pt x="11152" y="6791"/>
                    <a:pt x="11141" y="6780"/>
                  </a:cubicBezTo>
                  <a:cubicBezTo>
                    <a:pt x="11089" y="6676"/>
                    <a:pt x="11037" y="6562"/>
                    <a:pt x="10954" y="6458"/>
                  </a:cubicBezTo>
                  <a:cubicBezTo>
                    <a:pt x="10870" y="6343"/>
                    <a:pt x="10860" y="6197"/>
                    <a:pt x="10787" y="6072"/>
                  </a:cubicBezTo>
                  <a:cubicBezTo>
                    <a:pt x="10756" y="6042"/>
                    <a:pt x="10735" y="6000"/>
                    <a:pt x="10704" y="5958"/>
                  </a:cubicBezTo>
                  <a:cubicBezTo>
                    <a:pt x="10558" y="5813"/>
                    <a:pt x="10360" y="5739"/>
                    <a:pt x="10183" y="5625"/>
                  </a:cubicBezTo>
                  <a:cubicBezTo>
                    <a:pt x="10152" y="5573"/>
                    <a:pt x="10090" y="5573"/>
                    <a:pt x="10037" y="5573"/>
                  </a:cubicBezTo>
                  <a:cubicBezTo>
                    <a:pt x="10028" y="5574"/>
                    <a:pt x="10020" y="5574"/>
                    <a:pt x="10011" y="5574"/>
                  </a:cubicBezTo>
                  <a:cubicBezTo>
                    <a:pt x="9943" y="5574"/>
                    <a:pt x="9896" y="5536"/>
                    <a:pt x="9840" y="5489"/>
                  </a:cubicBezTo>
                  <a:cubicBezTo>
                    <a:pt x="9777" y="5448"/>
                    <a:pt x="9683" y="5489"/>
                    <a:pt x="9632" y="5438"/>
                  </a:cubicBezTo>
                  <a:cubicBezTo>
                    <a:pt x="9590" y="5406"/>
                    <a:pt x="9569" y="5364"/>
                    <a:pt x="9537" y="5323"/>
                  </a:cubicBezTo>
                  <a:cubicBezTo>
                    <a:pt x="9642" y="5302"/>
                    <a:pt x="9715" y="5219"/>
                    <a:pt x="9787" y="5146"/>
                  </a:cubicBezTo>
                  <a:cubicBezTo>
                    <a:pt x="9861" y="5052"/>
                    <a:pt x="9986" y="5031"/>
                    <a:pt x="10048" y="4927"/>
                  </a:cubicBezTo>
                  <a:cubicBezTo>
                    <a:pt x="10090" y="4855"/>
                    <a:pt x="10183" y="4823"/>
                    <a:pt x="10194" y="4730"/>
                  </a:cubicBezTo>
                  <a:cubicBezTo>
                    <a:pt x="10235" y="4719"/>
                    <a:pt x="10287" y="4709"/>
                    <a:pt x="10340" y="4698"/>
                  </a:cubicBezTo>
                  <a:cubicBezTo>
                    <a:pt x="10465" y="4667"/>
                    <a:pt x="10569" y="4615"/>
                    <a:pt x="10599" y="4469"/>
                  </a:cubicBezTo>
                  <a:cubicBezTo>
                    <a:pt x="10610" y="4427"/>
                    <a:pt x="10641" y="4396"/>
                    <a:pt x="10673" y="4365"/>
                  </a:cubicBezTo>
                  <a:cubicBezTo>
                    <a:pt x="10849" y="4209"/>
                    <a:pt x="10891" y="3990"/>
                    <a:pt x="10933" y="3782"/>
                  </a:cubicBezTo>
                  <a:cubicBezTo>
                    <a:pt x="10985" y="3501"/>
                    <a:pt x="10839" y="3314"/>
                    <a:pt x="10537" y="3261"/>
                  </a:cubicBezTo>
                  <a:cubicBezTo>
                    <a:pt x="10444" y="3115"/>
                    <a:pt x="10287" y="3074"/>
                    <a:pt x="10141" y="3074"/>
                  </a:cubicBezTo>
                  <a:cubicBezTo>
                    <a:pt x="9996" y="3074"/>
                    <a:pt x="9840" y="3126"/>
                    <a:pt x="9683" y="3157"/>
                  </a:cubicBezTo>
                  <a:cubicBezTo>
                    <a:pt x="9621" y="3157"/>
                    <a:pt x="9569" y="3168"/>
                    <a:pt x="9527" y="3219"/>
                  </a:cubicBezTo>
                  <a:cubicBezTo>
                    <a:pt x="9463" y="3284"/>
                    <a:pt x="9383" y="3315"/>
                    <a:pt x="9294" y="3315"/>
                  </a:cubicBezTo>
                  <a:cubicBezTo>
                    <a:pt x="9282" y="3315"/>
                    <a:pt x="9269" y="3315"/>
                    <a:pt x="9257" y="3314"/>
                  </a:cubicBezTo>
                  <a:cubicBezTo>
                    <a:pt x="9241" y="3312"/>
                    <a:pt x="9225" y="3311"/>
                    <a:pt x="9210" y="3311"/>
                  </a:cubicBezTo>
                  <a:cubicBezTo>
                    <a:pt x="9111" y="3311"/>
                    <a:pt x="9013" y="3339"/>
                    <a:pt x="8924" y="3365"/>
                  </a:cubicBezTo>
                  <a:cubicBezTo>
                    <a:pt x="8892" y="3365"/>
                    <a:pt x="8861" y="3365"/>
                    <a:pt x="8829" y="3355"/>
                  </a:cubicBezTo>
                  <a:cubicBezTo>
                    <a:pt x="8815" y="3336"/>
                    <a:pt x="8798" y="3325"/>
                    <a:pt x="8781" y="3325"/>
                  </a:cubicBezTo>
                  <a:cubicBezTo>
                    <a:pt x="8761" y="3325"/>
                    <a:pt x="8742" y="3338"/>
                    <a:pt x="8725" y="3365"/>
                  </a:cubicBezTo>
                  <a:cubicBezTo>
                    <a:pt x="8642" y="3418"/>
                    <a:pt x="8570" y="3511"/>
                    <a:pt x="8455" y="3532"/>
                  </a:cubicBezTo>
                  <a:cubicBezTo>
                    <a:pt x="8413" y="3532"/>
                    <a:pt x="8392" y="3574"/>
                    <a:pt x="8382" y="3615"/>
                  </a:cubicBezTo>
                  <a:lnTo>
                    <a:pt x="8371" y="3615"/>
                  </a:lnTo>
                  <a:cubicBezTo>
                    <a:pt x="8236" y="3657"/>
                    <a:pt x="8153" y="3751"/>
                    <a:pt x="8070" y="3865"/>
                  </a:cubicBezTo>
                  <a:cubicBezTo>
                    <a:pt x="7945" y="3865"/>
                    <a:pt x="7851" y="3907"/>
                    <a:pt x="7767" y="4011"/>
                  </a:cubicBezTo>
                  <a:cubicBezTo>
                    <a:pt x="7674" y="4136"/>
                    <a:pt x="7580" y="4251"/>
                    <a:pt x="7487" y="4376"/>
                  </a:cubicBezTo>
                  <a:cubicBezTo>
                    <a:pt x="7476" y="4386"/>
                    <a:pt x="7476" y="4406"/>
                    <a:pt x="7476" y="4427"/>
                  </a:cubicBezTo>
                  <a:cubicBezTo>
                    <a:pt x="7434" y="4438"/>
                    <a:pt x="7413" y="4469"/>
                    <a:pt x="7413" y="4511"/>
                  </a:cubicBezTo>
                  <a:cubicBezTo>
                    <a:pt x="7341" y="4594"/>
                    <a:pt x="7278" y="4677"/>
                    <a:pt x="7205" y="4760"/>
                  </a:cubicBezTo>
                  <a:cubicBezTo>
                    <a:pt x="7122" y="4760"/>
                    <a:pt x="7122" y="4760"/>
                    <a:pt x="7112" y="4667"/>
                  </a:cubicBezTo>
                  <a:cubicBezTo>
                    <a:pt x="7154" y="4646"/>
                    <a:pt x="7164" y="4615"/>
                    <a:pt x="7164" y="4573"/>
                  </a:cubicBezTo>
                  <a:lnTo>
                    <a:pt x="7174" y="4573"/>
                  </a:lnTo>
                  <a:cubicBezTo>
                    <a:pt x="7258" y="4480"/>
                    <a:pt x="7288" y="4355"/>
                    <a:pt x="7362" y="4261"/>
                  </a:cubicBezTo>
                  <a:cubicBezTo>
                    <a:pt x="7497" y="4094"/>
                    <a:pt x="7601" y="3918"/>
                    <a:pt x="7674" y="3719"/>
                  </a:cubicBezTo>
                  <a:cubicBezTo>
                    <a:pt x="7705" y="3698"/>
                    <a:pt x="7716" y="3657"/>
                    <a:pt x="7716" y="3615"/>
                  </a:cubicBezTo>
                  <a:cubicBezTo>
                    <a:pt x="7726" y="3594"/>
                    <a:pt x="7726" y="3584"/>
                    <a:pt x="7726" y="3564"/>
                  </a:cubicBezTo>
                  <a:cubicBezTo>
                    <a:pt x="7841" y="3490"/>
                    <a:pt x="7851" y="3314"/>
                    <a:pt x="7987" y="3251"/>
                  </a:cubicBezTo>
                  <a:cubicBezTo>
                    <a:pt x="8007" y="3251"/>
                    <a:pt x="8007" y="3210"/>
                    <a:pt x="8017" y="3189"/>
                  </a:cubicBezTo>
                  <a:cubicBezTo>
                    <a:pt x="8017" y="3126"/>
                    <a:pt x="8017" y="3074"/>
                    <a:pt x="8028" y="3011"/>
                  </a:cubicBezTo>
                  <a:cubicBezTo>
                    <a:pt x="8153" y="2865"/>
                    <a:pt x="8267" y="2699"/>
                    <a:pt x="8330" y="2511"/>
                  </a:cubicBezTo>
                  <a:cubicBezTo>
                    <a:pt x="8361" y="2481"/>
                    <a:pt x="8371" y="2449"/>
                    <a:pt x="8371" y="2407"/>
                  </a:cubicBezTo>
                  <a:lnTo>
                    <a:pt x="8371" y="2356"/>
                  </a:lnTo>
                  <a:cubicBezTo>
                    <a:pt x="8413" y="2335"/>
                    <a:pt x="8424" y="2293"/>
                    <a:pt x="8424" y="2252"/>
                  </a:cubicBezTo>
                  <a:cubicBezTo>
                    <a:pt x="8475" y="2220"/>
                    <a:pt x="8475" y="2189"/>
                    <a:pt x="8424" y="2157"/>
                  </a:cubicBezTo>
                  <a:cubicBezTo>
                    <a:pt x="8507" y="2002"/>
                    <a:pt x="8600" y="1856"/>
                    <a:pt x="8642" y="1679"/>
                  </a:cubicBezTo>
                  <a:cubicBezTo>
                    <a:pt x="8653" y="1616"/>
                    <a:pt x="8674" y="1554"/>
                    <a:pt x="8642" y="1491"/>
                  </a:cubicBezTo>
                  <a:cubicBezTo>
                    <a:pt x="8611" y="1419"/>
                    <a:pt x="8621" y="1345"/>
                    <a:pt x="8674" y="1283"/>
                  </a:cubicBezTo>
                  <a:cubicBezTo>
                    <a:pt x="8705" y="1241"/>
                    <a:pt x="8705" y="1200"/>
                    <a:pt x="8684" y="1158"/>
                  </a:cubicBezTo>
                  <a:cubicBezTo>
                    <a:pt x="8611" y="1044"/>
                    <a:pt x="8580" y="898"/>
                    <a:pt x="8475" y="794"/>
                  </a:cubicBezTo>
                  <a:cubicBezTo>
                    <a:pt x="8475" y="752"/>
                    <a:pt x="8465" y="721"/>
                    <a:pt x="8424" y="700"/>
                  </a:cubicBezTo>
                  <a:lnTo>
                    <a:pt x="8424" y="690"/>
                  </a:lnTo>
                  <a:cubicBezTo>
                    <a:pt x="8403" y="679"/>
                    <a:pt x="8392" y="658"/>
                    <a:pt x="8382" y="648"/>
                  </a:cubicBezTo>
                  <a:cubicBezTo>
                    <a:pt x="8300" y="548"/>
                    <a:pt x="8203" y="488"/>
                    <a:pt x="8075" y="488"/>
                  </a:cubicBezTo>
                  <a:cubicBezTo>
                    <a:pt x="8057" y="488"/>
                    <a:pt x="8037" y="489"/>
                    <a:pt x="8017" y="492"/>
                  </a:cubicBezTo>
                  <a:lnTo>
                    <a:pt x="7695" y="492"/>
                  </a:lnTo>
                  <a:cubicBezTo>
                    <a:pt x="7653" y="492"/>
                    <a:pt x="7601" y="502"/>
                    <a:pt x="7559" y="533"/>
                  </a:cubicBezTo>
                  <a:cubicBezTo>
                    <a:pt x="7508" y="544"/>
                    <a:pt x="7455" y="544"/>
                    <a:pt x="7413" y="596"/>
                  </a:cubicBezTo>
                  <a:cubicBezTo>
                    <a:pt x="7112" y="721"/>
                    <a:pt x="6810" y="866"/>
                    <a:pt x="6612" y="1148"/>
                  </a:cubicBezTo>
                  <a:cubicBezTo>
                    <a:pt x="6550" y="1179"/>
                    <a:pt x="6570" y="1273"/>
                    <a:pt x="6497" y="1304"/>
                  </a:cubicBezTo>
                  <a:cubicBezTo>
                    <a:pt x="6404" y="1366"/>
                    <a:pt x="6372" y="1470"/>
                    <a:pt x="6362" y="1585"/>
                  </a:cubicBezTo>
                  <a:cubicBezTo>
                    <a:pt x="6351" y="1627"/>
                    <a:pt x="6351" y="1679"/>
                    <a:pt x="6321" y="1720"/>
                  </a:cubicBezTo>
                  <a:cubicBezTo>
                    <a:pt x="6206" y="1803"/>
                    <a:pt x="6175" y="1928"/>
                    <a:pt x="6122" y="2043"/>
                  </a:cubicBezTo>
                  <a:cubicBezTo>
                    <a:pt x="6071" y="2147"/>
                    <a:pt x="6060" y="2252"/>
                    <a:pt x="6060" y="2356"/>
                  </a:cubicBezTo>
                  <a:lnTo>
                    <a:pt x="6029" y="2449"/>
                  </a:lnTo>
                  <a:cubicBezTo>
                    <a:pt x="6018" y="2491"/>
                    <a:pt x="6018" y="2532"/>
                    <a:pt x="6060" y="2553"/>
                  </a:cubicBezTo>
                  <a:cubicBezTo>
                    <a:pt x="6081" y="2699"/>
                    <a:pt x="6018" y="2824"/>
                    <a:pt x="6008" y="2960"/>
                  </a:cubicBezTo>
                  <a:cubicBezTo>
                    <a:pt x="5904" y="3011"/>
                    <a:pt x="5842" y="3095"/>
                    <a:pt x="5852" y="3219"/>
                  </a:cubicBezTo>
                  <a:cubicBezTo>
                    <a:pt x="5852" y="3261"/>
                    <a:pt x="5831" y="3314"/>
                    <a:pt x="5831" y="3365"/>
                  </a:cubicBezTo>
                  <a:cubicBezTo>
                    <a:pt x="5810" y="3564"/>
                    <a:pt x="5717" y="3761"/>
                    <a:pt x="5717" y="3969"/>
                  </a:cubicBezTo>
                  <a:cubicBezTo>
                    <a:pt x="5664" y="4073"/>
                    <a:pt x="5685" y="4198"/>
                    <a:pt x="5654" y="4313"/>
                  </a:cubicBezTo>
                  <a:cubicBezTo>
                    <a:pt x="5610" y="4339"/>
                    <a:pt x="5566" y="4380"/>
                    <a:pt x="5498" y="4380"/>
                  </a:cubicBezTo>
                  <a:cubicBezTo>
                    <a:pt x="5485" y="4380"/>
                    <a:pt x="5471" y="4379"/>
                    <a:pt x="5456" y="4376"/>
                  </a:cubicBezTo>
                  <a:cubicBezTo>
                    <a:pt x="5498" y="4230"/>
                    <a:pt x="5498" y="4073"/>
                    <a:pt x="5456" y="3918"/>
                  </a:cubicBezTo>
                  <a:cubicBezTo>
                    <a:pt x="5498" y="3793"/>
                    <a:pt x="5539" y="3657"/>
                    <a:pt x="5467" y="3532"/>
                  </a:cubicBezTo>
                  <a:cubicBezTo>
                    <a:pt x="5467" y="3511"/>
                    <a:pt x="5456" y="3490"/>
                    <a:pt x="5467" y="3480"/>
                  </a:cubicBezTo>
                  <a:cubicBezTo>
                    <a:pt x="5518" y="3355"/>
                    <a:pt x="5467" y="3230"/>
                    <a:pt x="5446" y="3115"/>
                  </a:cubicBezTo>
                  <a:cubicBezTo>
                    <a:pt x="5414" y="2990"/>
                    <a:pt x="5404" y="2886"/>
                    <a:pt x="5435" y="2772"/>
                  </a:cubicBezTo>
                  <a:cubicBezTo>
                    <a:pt x="5467" y="2647"/>
                    <a:pt x="5477" y="2501"/>
                    <a:pt x="5414" y="2377"/>
                  </a:cubicBezTo>
                  <a:cubicBezTo>
                    <a:pt x="5342" y="2231"/>
                    <a:pt x="5331" y="2074"/>
                    <a:pt x="5352" y="1918"/>
                  </a:cubicBezTo>
                  <a:cubicBezTo>
                    <a:pt x="5363" y="1845"/>
                    <a:pt x="5363" y="1762"/>
                    <a:pt x="5352" y="1689"/>
                  </a:cubicBezTo>
                  <a:cubicBezTo>
                    <a:pt x="5300" y="1481"/>
                    <a:pt x="5279" y="1262"/>
                    <a:pt x="5300" y="1044"/>
                  </a:cubicBezTo>
                  <a:cubicBezTo>
                    <a:pt x="5310" y="1002"/>
                    <a:pt x="5289" y="961"/>
                    <a:pt x="5259" y="929"/>
                  </a:cubicBezTo>
                  <a:cubicBezTo>
                    <a:pt x="5227" y="887"/>
                    <a:pt x="5185" y="846"/>
                    <a:pt x="5154" y="794"/>
                  </a:cubicBezTo>
                  <a:cubicBezTo>
                    <a:pt x="5134" y="752"/>
                    <a:pt x="5113" y="721"/>
                    <a:pt x="5113" y="679"/>
                  </a:cubicBezTo>
                  <a:cubicBezTo>
                    <a:pt x="5081" y="586"/>
                    <a:pt x="5071" y="482"/>
                    <a:pt x="5039" y="387"/>
                  </a:cubicBezTo>
                  <a:cubicBezTo>
                    <a:pt x="5009" y="283"/>
                    <a:pt x="4956" y="190"/>
                    <a:pt x="4842" y="148"/>
                  </a:cubicBezTo>
                  <a:cubicBezTo>
                    <a:pt x="4780" y="126"/>
                    <a:pt x="4721" y="106"/>
                    <a:pt x="4663" y="106"/>
                  </a:cubicBezTo>
                  <a:cubicBezTo>
                    <a:pt x="4614" y="106"/>
                    <a:pt x="4567" y="120"/>
                    <a:pt x="4519" y="158"/>
                  </a:cubicBezTo>
                  <a:cubicBezTo>
                    <a:pt x="4498" y="169"/>
                    <a:pt x="4467" y="179"/>
                    <a:pt x="4446" y="190"/>
                  </a:cubicBezTo>
                  <a:cubicBezTo>
                    <a:pt x="4426" y="173"/>
                    <a:pt x="4405" y="167"/>
                    <a:pt x="4384" y="167"/>
                  </a:cubicBezTo>
                  <a:cubicBezTo>
                    <a:pt x="4341" y="167"/>
                    <a:pt x="4297" y="190"/>
                    <a:pt x="4248" y="190"/>
                  </a:cubicBezTo>
                  <a:lnTo>
                    <a:pt x="4061" y="33"/>
                  </a:lnTo>
                  <a:cubicBezTo>
                    <a:pt x="4033" y="11"/>
                    <a:pt x="4005" y="1"/>
                    <a:pt x="3978"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4" name="Google Shape;634;p20"/>
            <p:cNvSpPr/>
            <p:nvPr/>
          </p:nvSpPr>
          <p:spPr>
            <a:xfrm>
              <a:off x="1167464" y="939789"/>
              <a:ext cx="4843" cy="6520"/>
            </a:xfrm>
            <a:custGeom>
              <a:avLst/>
              <a:gdLst/>
              <a:ahLst/>
              <a:cxnLst/>
              <a:rect l="l" t="t" r="r" b="b"/>
              <a:pathLst>
                <a:path w="78" h="105" extrusionOk="0">
                  <a:moveTo>
                    <a:pt x="69" y="1"/>
                  </a:moveTo>
                  <a:cubicBezTo>
                    <a:pt x="65" y="1"/>
                    <a:pt x="59" y="4"/>
                    <a:pt x="53" y="11"/>
                  </a:cubicBezTo>
                  <a:cubicBezTo>
                    <a:pt x="32" y="31"/>
                    <a:pt x="11" y="52"/>
                    <a:pt x="1" y="73"/>
                  </a:cubicBezTo>
                  <a:lnTo>
                    <a:pt x="32" y="105"/>
                  </a:lnTo>
                  <a:cubicBezTo>
                    <a:pt x="53" y="84"/>
                    <a:pt x="63" y="52"/>
                    <a:pt x="63" y="52"/>
                  </a:cubicBezTo>
                  <a:cubicBezTo>
                    <a:pt x="78" y="17"/>
                    <a:pt x="77" y="1"/>
                    <a:pt x="69" y="1"/>
                  </a:cubicBezTo>
                  <a:close/>
                </a:path>
              </a:pathLst>
            </a:custGeom>
            <a:solidFill>
              <a:srgbClr val="F4C5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35" name="Google Shape;635;p20"/>
            <p:cNvPicPr preferRelativeResize="0"/>
            <p:nvPr/>
          </p:nvPicPr>
          <p:blipFill rotWithShape="1">
            <a:blip r:embed="rId6">
              <a:alphaModFix/>
            </a:blip>
            <a:srcRect/>
            <a:stretch/>
          </p:blipFill>
          <p:spPr>
            <a:xfrm>
              <a:off x="776345" y="151864"/>
              <a:ext cx="741035" cy="794424"/>
            </a:xfrm>
            <a:prstGeom prst="rect">
              <a:avLst/>
            </a:prstGeom>
            <a:noFill/>
            <a:ln>
              <a:noFill/>
            </a:ln>
          </p:spPr>
        </p:pic>
      </p:grpSp>
      <p:grpSp>
        <p:nvGrpSpPr>
          <p:cNvPr id="636" name="Google Shape;636;p20"/>
          <p:cNvGrpSpPr/>
          <p:nvPr/>
        </p:nvGrpSpPr>
        <p:grpSpPr>
          <a:xfrm>
            <a:off x="212006" y="3711238"/>
            <a:ext cx="616317" cy="518328"/>
            <a:chOff x="776345" y="151864"/>
            <a:chExt cx="741035" cy="794445"/>
          </a:xfrm>
        </p:grpSpPr>
        <p:sp>
          <p:nvSpPr>
            <p:cNvPr id="637" name="Google Shape;637;p20"/>
            <p:cNvSpPr/>
            <p:nvPr/>
          </p:nvSpPr>
          <p:spPr>
            <a:xfrm>
              <a:off x="776349" y="153649"/>
              <a:ext cx="741015" cy="792649"/>
            </a:xfrm>
            <a:custGeom>
              <a:avLst/>
              <a:gdLst/>
              <a:ahLst/>
              <a:cxnLst/>
              <a:rect l="l" t="t" r="r" b="b"/>
              <a:pathLst>
                <a:path w="11194" h="11974" extrusionOk="0">
                  <a:moveTo>
                    <a:pt x="4311" y="1148"/>
                  </a:moveTo>
                  <a:cubicBezTo>
                    <a:pt x="4301" y="1158"/>
                    <a:pt x="4290" y="1169"/>
                    <a:pt x="4280" y="1169"/>
                  </a:cubicBezTo>
                  <a:cubicBezTo>
                    <a:pt x="4290" y="1158"/>
                    <a:pt x="4301" y="1148"/>
                    <a:pt x="4311" y="1148"/>
                  </a:cubicBezTo>
                  <a:close/>
                  <a:moveTo>
                    <a:pt x="4342" y="1845"/>
                  </a:moveTo>
                  <a:cubicBezTo>
                    <a:pt x="4342" y="1845"/>
                    <a:pt x="4342" y="1856"/>
                    <a:pt x="4352" y="1856"/>
                  </a:cubicBezTo>
                  <a:lnTo>
                    <a:pt x="4342" y="1856"/>
                  </a:lnTo>
                  <a:lnTo>
                    <a:pt x="4342" y="1845"/>
                  </a:lnTo>
                  <a:close/>
                  <a:moveTo>
                    <a:pt x="4665" y="2606"/>
                  </a:moveTo>
                  <a:lnTo>
                    <a:pt x="4665" y="2616"/>
                  </a:lnTo>
                  <a:lnTo>
                    <a:pt x="4655" y="2616"/>
                  </a:lnTo>
                  <a:lnTo>
                    <a:pt x="4665" y="2606"/>
                  </a:lnTo>
                  <a:close/>
                  <a:moveTo>
                    <a:pt x="2425" y="2628"/>
                  </a:moveTo>
                  <a:cubicBezTo>
                    <a:pt x="2416" y="2638"/>
                    <a:pt x="2415" y="2647"/>
                    <a:pt x="2406" y="2647"/>
                  </a:cubicBezTo>
                  <a:cubicBezTo>
                    <a:pt x="2395" y="2657"/>
                    <a:pt x="2385" y="2668"/>
                    <a:pt x="2374" y="2668"/>
                  </a:cubicBezTo>
                  <a:lnTo>
                    <a:pt x="2364" y="2668"/>
                  </a:lnTo>
                  <a:cubicBezTo>
                    <a:pt x="2384" y="2658"/>
                    <a:pt x="2404" y="2648"/>
                    <a:pt x="2425" y="2628"/>
                  </a:cubicBezTo>
                  <a:close/>
                  <a:moveTo>
                    <a:pt x="2832" y="2990"/>
                  </a:moveTo>
                  <a:cubicBezTo>
                    <a:pt x="2832" y="3001"/>
                    <a:pt x="2832" y="3001"/>
                    <a:pt x="2822" y="3011"/>
                  </a:cubicBezTo>
                  <a:lnTo>
                    <a:pt x="2822" y="3001"/>
                  </a:lnTo>
                  <a:cubicBezTo>
                    <a:pt x="2822" y="2990"/>
                    <a:pt x="2832" y="2990"/>
                    <a:pt x="2832" y="2990"/>
                  </a:cubicBezTo>
                  <a:close/>
                  <a:moveTo>
                    <a:pt x="5946" y="3615"/>
                  </a:moveTo>
                  <a:cubicBezTo>
                    <a:pt x="5967" y="3647"/>
                    <a:pt x="5997" y="3668"/>
                    <a:pt x="6029" y="3709"/>
                  </a:cubicBezTo>
                  <a:cubicBezTo>
                    <a:pt x="6018" y="3719"/>
                    <a:pt x="6018" y="3719"/>
                    <a:pt x="6008" y="3719"/>
                  </a:cubicBezTo>
                  <a:cubicBezTo>
                    <a:pt x="5987" y="3726"/>
                    <a:pt x="5970" y="3730"/>
                    <a:pt x="5956" y="3730"/>
                  </a:cubicBezTo>
                  <a:cubicBezTo>
                    <a:pt x="5929" y="3730"/>
                    <a:pt x="5918" y="3716"/>
                    <a:pt x="5925" y="3688"/>
                  </a:cubicBezTo>
                  <a:cubicBezTo>
                    <a:pt x="5935" y="3668"/>
                    <a:pt x="5946" y="3647"/>
                    <a:pt x="5946" y="3615"/>
                  </a:cubicBezTo>
                  <a:close/>
                  <a:moveTo>
                    <a:pt x="6060" y="3907"/>
                  </a:moveTo>
                  <a:lnTo>
                    <a:pt x="6071" y="3918"/>
                  </a:lnTo>
                  <a:lnTo>
                    <a:pt x="6060" y="3918"/>
                  </a:lnTo>
                  <a:lnTo>
                    <a:pt x="6060" y="3907"/>
                  </a:lnTo>
                  <a:close/>
                  <a:moveTo>
                    <a:pt x="2832" y="4157"/>
                  </a:moveTo>
                  <a:cubicBezTo>
                    <a:pt x="2843" y="4157"/>
                    <a:pt x="2843" y="4157"/>
                    <a:pt x="2843" y="4167"/>
                  </a:cubicBezTo>
                  <a:lnTo>
                    <a:pt x="2832" y="4157"/>
                  </a:lnTo>
                  <a:close/>
                  <a:moveTo>
                    <a:pt x="8799" y="4157"/>
                  </a:moveTo>
                  <a:cubicBezTo>
                    <a:pt x="8799" y="4167"/>
                    <a:pt x="8799" y="4177"/>
                    <a:pt x="8809" y="4177"/>
                  </a:cubicBezTo>
                  <a:lnTo>
                    <a:pt x="8799" y="4177"/>
                  </a:lnTo>
                  <a:lnTo>
                    <a:pt x="8799" y="4157"/>
                  </a:lnTo>
                  <a:close/>
                  <a:moveTo>
                    <a:pt x="5664" y="4417"/>
                  </a:moveTo>
                  <a:cubicBezTo>
                    <a:pt x="5664" y="4427"/>
                    <a:pt x="5664" y="4427"/>
                    <a:pt x="5675" y="4427"/>
                  </a:cubicBezTo>
                  <a:lnTo>
                    <a:pt x="5664" y="4427"/>
                  </a:lnTo>
                  <a:lnTo>
                    <a:pt x="5664" y="4417"/>
                  </a:lnTo>
                  <a:close/>
                  <a:moveTo>
                    <a:pt x="8674" y="5573"/>
                  </a:moveTo>
                  <a:cubicBezTo>
                    <a:pt x="8674" y="5583"/>
                    <a:pt x="8663" y="5583"/>
                    <a:pt x="8663" y="5583"/>
                  </a:cubicBezTo>
                  <a:cubicBezTo>
                    <a:pt x="8653" y="5583"/>
                    <a:pt x="8653" y="5583"/>
                    <a:pt x="8653" y="5573"/>
                  </a:cubicBezTo>
                  <a:close/>
                  <a:moveTo>
                    <a:pt x="1177" y="5875"/>
                  </a:moveTo>
                  <a:lnTo>
                    <a:pt x="1177" y="5896"/>
                  </a:lnTo>
                  <a:cubicBezTo>
                    <a:pt x="1166" y="5885"/>
                    <a:pt x="1166" y="5885"/>
                    <a:pt x="1166" y="5875"/>
                  </a:cubicBezTo>
                  <a:close/>
                  <a:moveTo>
                    <a:pt x="8944" y="6114"/>
                  </a:moveTo>
                  <a:cubicBezTo>
                    <a:pt x="8954" y="6114"/>
                    <a:pt x="8954" y="6125"/>
                    <a:pt x="8954" y="6125"/>
                  </a:cubicBezTo>
                  <a:cubicBezTo>
                    <a:pt x="8944" y="6125"/>
                    <a:pt x="8934" y="6125"/>
                    <a:pt x="8924" y="6135"/>
                  </a:cubicBezTo>
                  <a:lnTo>
                    <a:pt x="8944" y="6114"/>
                  </a:lnTo>
                  <a:close/>
                  <a:moveTo>
                    <a:pt x="4301" y="6729"/>
                  </a:moveTo>
                  <a:lnTo>
                    <a:pt x="4301" y="6739"/>
                  </a:lnTo>
                  <a:lnTo>
                    <a:pt x="4290" y="6739"/>
                  </a:lnTo>
                  <a:cubicBezTo>
                    <a:pt x="4290" y="6729"/>
                    <a:pt x="4290" y="6729"/>
                    <a:pt x="4301" y="6729"/>
                  </a:cubicBezTo>
                  <a:close/>
                  <a:moveTo>
                    <a:pt x="7216" y="6729"/>
                  </a:moveTo>
                  <a:cubicBezTo>
                    <a:pt x="7216" y="6739"/>
                    <a:pt x="7226" y="6739"/>
                    <a:pt x="7226" y="6739"/>
                  </a:cubicBezTo>
                  <a:lnTo>
                    <a:pt x="7216" y="6739"/>
                  </a:lnTo>
                  <a:lnTo>
                    <a:pt x="7216" y="6729"/>
                  </a:lnTo>
                  <a:close/>
                  <a:moveTo>
                    <a:pt x="7216" y="8291"/>
                  </a:moveTo>
                  <a:cubicBezTo>
                    <a:pt x="7216" y="8301"/>
                    <a:pt x="7226" y="8301"/>
                    <a:pt x="7226" y="8301"/>
                  </a:cubicBezTo>
                  <a:lnTo>
                    <a:pt x="7216" y="8301"/>
                  </a:lnTo>
                  <a:lnTo>
                    <a:pt x="7216" y="8291"/>
                  </a:lnTo>
                  <a:close/>
                  <a:moveTo>
                    <a:pt x="5946" y="8311"/>
                  </a:moveTo>
                  <a:cubicBezTo>
                    <a:pt x="5956" y="8311"/>
                    <a:pt x="5956" y="8311"/>
                    <a:pt x="5956" y="8321"/>
                  </a:cubicBezTo>
                  <a:cubicBezTo>
                    <a:pt x="5959" y="8318"/>
                    <a:pt x="5962" y="8316"/>
                    <a:pt x="5963" y="8316"/>
                  </a:cubicBezTo>
                  <a:lnTo>
                    <a:pt x="5963" y="8316"/>
                  </a:lnTo>
                  <a:cubicBezTo>
                    <a:pt x="5968" y="8316"/>
                    <a:pt x="5960" y="8337"/>
                    <a:pt x="5952" y="8337"/>
                  </a:cubicBezTo>
                  <a:cubicBezTo>
                    <a:pt x="5949" y="8337"/>
                    <a:pt x="5947" y="8336"/>
                    <a:pt x="5946" y="8332"/>
                  </a:cubicBezTo>
                  <a:lnTo>
                    <a:pt x="5946" y="8311"/>
                  </a:lnTo>
                  <a:close/>
                  <a:moveTo>
                    <a:pt x="6914" y="8853"/>
                  </a:moveTo>
                  <a:cubicBezTo>
                    <a:pt x="6904" y="8863"/>
                    <a:pt x="6893" y="8874"/>
                    <a:pt x="6883" y="8874"/>
                  </a:cubicBezTo>
                  <a:cubicBezTo>
                    <a:pt x="6893" y="8863"/>
                    <a:pt x="6904" y="8853"/>
                    <a:pt x="6914" y="8853"/>
                  </a:cubicBezTo>
                  <a:close/>
                  <a:moveTo>
                    <a:pt x="4342" y="8863"/>
                  </a:moveTo>
                  <a:cubicBezTo>
                    <a:pt x="4331" y="8874"/>
                    <a:pt x="4321" y="8884"/>
                    <a:pt x="4301" y="8894"/>
                  </a:cubicBezTo>
                  <a:cubicBezTo>
                    <a:pt x="4311" y="8874"/>
                    <a:pt x="4331" y="8863"/>
                    <a:pt x="4342" y="8863"/>
                  </a:cubicBezTo>
                  <a:close/>
                  <a:moveTo>
                    <a:pt x="4644" y="10081"/>
                  </a:moveTo>
                  <a:lnTo>
                    <a:pt x="4644" y="10081"/>
                  </a:lnTo>
                  <a:cubicBezTo>
                    <a:pt x="4675" y="10112"/>
                    <a:pt x="4696" y="10133"/>
                    <a:pt x="4696" y="10175"/>
                  </a:cubicBezTo>
                  <a:cubicBezTo>
                    <a:pt x="4675" y="10154"/>
                    <a:pt x="4665" y="10123"/>
                    <a:pt x="4644" y="10081"/>
                  </a:cubicBezTo>
                  <a:close/>
                  <a:moveTo>
                    <a:pt x="7820" y="10758"/>
                  </a:moveTo>
                  <a:cubicBezTo>
                    <a:pt x="7820" y="10769"/>
                    <a:pt x="7809" y="10769"/>
                    <a:pt x="7809" y="10769"/>
                  </a:cubicBezTo>
                  <a:cubicBezTo>
                    <a:pt x="7809" y="10769"/>
                    <a:pt x="7809" y="10758"/>
                    <a:pt x="7820" y="10758"/>
                  </a:cubicBezTo>
                  <a:close/>
                  <a:moveTo>
                    <a:pt x="4956" y="11008"/>
                  </a:moveTo>
                  <a:lnTo>
                    <a:pt x="4956" y="11019"/>
                  </a:lnTo>
                  <a:cubicBezTo>
                    <a:pt x="4956" y="11008"/>
                    <a:pt x="4946" y="11008"/>
                    <a:pt x="4946" y="11008"/>
                  </a:cubicBezTo>
                  <a:close/>
                  <a:moveTo>
                    <a:pt x="3978" y="1"/>
                  </a:moveTo>
                  <a:cubicBezTo>
                    <a:pt x="3953" y="1"/>
                    <a:pt x="3929" y="9"/>
                    <a:pt x="3905" y="23"/>
                  </a:cubicBezTo>
                  <a:cubicBezTo>
                    <a:pt x="3738" y="107"/>
                    <a:pt x="3593" y="211"/>
                    <a:pt x="3447" y="304"/>
                  </a:cubicBezTo>
                  <a:cubicBezTo>
                    <a:pt x="3350" y="371"/>
                    <a:pt x="3298" y="405"/>
                    <a:pt x="3246" y="405"/>
                  </a:cubicBezTo>
                  <a:cubicBezTo>
                    <a:pt x="3193" y="405"/>
                    <a:pt x="3141" y="368"/>
                    <a:pt x="3040" y="294"/>
                  </a:cubicBezTo>
                  <a:cubicBezTo>
                    <a:pt x="3025" y="268"/>
                    <a:pt x="3007" y="255"/>
                    <a:pt x="2989" y="255"/>
                  </a:cubicBezTo>
                  <a:cubicBezTo>
                    <a:pt x="2970" y="255"/>
                    <a:pt x="2952" y="268"/>
                    <a:pt x="2936" y="294"/>
                  </a:cubicBezTo>
                  <a:cubicBezTo>
                    <a:pt x="2864" y="294"/>
                    <a:pt x="2822" y="325"/>
                    <a:pt x="2790" y="387"/>
                  </a:cubicBezTo>
                  <a:cubicBezTo>
                    <a:pt x="2666" y="398"/>
                    <a:pt x="2666" y="398"/>
                    <a:pt x="2635" y="492"/>
                  </a:cubicBezTo>
                  <a:lnTo>
                    <a:pt x="2635" y="544"/>
                  </a:lnTo>
                  <a:cubicBezTo>
                    <a:pt x="2572" y="606"/>
                    <a:pt x="2561" y="690"/>
                    <a:pt x="2541" y="762"/>
                  </a:cubicBezTo>
                  <a:cubicBezTo>
                    <a:pt x="2531" y="794"/>
                    <a:pt x="2561" y="825"/>
                    <a:pt x="2582" y="846"/>
                  </a:cubicBezTo>
                  <a:cubicBezTo>
                    <a:pt x="2603" y="836"/>
                    <a:pt x="2614" y="825"/>
                    <a:pt x="2624" y="825"/>
                  </a:cubicBezTo>
                  <a:lnTo>
                    <a:pt x="2624" y="825"/>
                  </a:lnTo>
                  <a:cubicBezTo>
                    <a:pt x="2614" y="836"/>
                    <a:pt x="2603" y="836"/>
                    <a:pt x="2582" y="846"/>
                  </a:cubicBezTo>
                  <a:lnTo>
                    <a:pt x="2582" y="991"/>
                  </a:lnTo>
                  <a:cubicBezTo>
                    <a:pt x="2510" y="1044"/>
                    <a:pt x="2572" y="1095"/>
                    <a:pt x="2593" y="1148"/>
                  </a:cubicBezTo>
                  <a:cubicBezTo>
                    <a:pt x="2593" y="1190"/>
                    <a:pt x="2582" y="1241"/>
                    <a:pt x="2603" y="1273"/>
                  </a:cubicBezTo>
                  <a:cubicBezTo>
                    <a:pt x="2666" y="1356"/>
                    <a:pt x="2676" y="1449"/>
                    <a:pt x="2697" y="1554"/>
                  </a:cubicBezTo>
                  <a:cubicBezTo>
                    <a:pt x="2760" y="1793"/>
                    <a:pt x="2811" y="2033"/>
                    <a:pt x="2936" y="2262"/>
                  </a:cubicBezTo>
                  <a:cubicBezTo>
                    <a:pt x="2936" y="2272"/>
                    <a:pt x="2936" y="2293"/>
                    <a:pt x="2947" y="2303"/>
                  </a:cubicBezTo>
                  <a:cubicBezTo>
                    <a:pt x="2957" y="2324"/>
                    <a:pt x="2968" y="2345"/>
                    <a:pt x="2989" y="2356"/>
                  </a:cubicBezTo>
                  <a:cubicBezTo>
                    <a:pt x="2965" y="2434"/>
                    <a:pt x="2959" y="2454"/>
                    <a:pt x="2908" y="2454"/>
                  </a:cubicBezTo>
                  <a:cubicBezTo>
                    <a:pt x="2892" y="2454"/>
                    <a:pt x="2871" y="2452"/>
                    <a:pt x="2843" y="2449"/>
                  </a:cubicBezTo>
                  <a:cubicBezTo>
                    <a:pt x="2811" y="2397"/>
                    <a:pt x="2790" y="2345"/>
                    <a:pt x="2739" y="2303"/>
                  </a:cubicBezTo>
                  <a:cubicBezTo>
                    <a:pt x="2723" y="2271"/>
                    <a:pt x="2701" y="2258"/>
                    <a:pt x="2672" y="2258"/>
                  </a:cubicBezTo>
                  <a:cubicBezTo>
                    <a:pt x="2664" y="2258"/>
                    <a:pt x="2654" y="2259"/>
                    <a:pt x="2645" y="2262"/>
                  </a:cubicBezTo>
                  <a:cubicBezTo>
                    <a:pt x="2593" y="2252"/>
                    <a:pt x="2520" y="2262"/>
                    <a:pt x="2510" y="2210"/>
                  </a:cubicBezTo>
                  <a:cubicBezTo>
                    <a:pt x="2468" y="2095"/>
                    <a:pt x="2364" y="2074"/>
                    <a:pt x="2270" y="2064"/>
                  </a:cubicBezTo>
                  <a:cubicBezTo>
                    <a:pt x="2214" y="2056"/>
                    <a:pt x="2158" y="2052"/>
                    <a:pt x="2102" y="2052"/>
                  </a:cubicBezTo>
                  <a:cubicBezTo>
                    <a:pt x="1940" y="2052"/>
                    <a:pt x="1779" y="2086"/>
                    <a:pt x="1624" y="2147"/>
                  </a:cubicBezTo>
                  <a:cubicBezTo>
                    <a:pt x="1614" y="2157"/>
                    <a:pt x="1594" y="2157"/>
                    <a:pt x="1583" y="2157"/>
                  </a:cubicBezTo>
                  <a:lnTo>
                    <a:pt x="1573" y="2157"/>
                  </a:lnTo>
                  <a:cubicBezTo>
                    <a:pt x="1562" y="2178"/>
                    <a:pt x="1541" y="2189"/>
                    <a:pt x="1531" y="2199"/>
                  </a:cubicBezTo>
                  <a:cubicBezTo>
                    <a:pt x="1479" y="2220"/>
                    <a:pt x="1448" y="2262"/>
                    <a:pt x="1437" y="2303"/>
                  </a:cubicBezTo>
                  <a:lnTo>
                    <a:pt x="1427" y="2303"/>
                  </a:lnTo>
                  <a:cubicBezTo>
                    <a:pt x="1385" y="2324"/>
                    <a:pt x="1374" y="2366"/>
                    <a:pt x="1374" y="2407"/>
                  </a:cubicBezTo>
                  <a:lnTo>
                    <a:pt x="1333" y="2407"/>
                  </a:lnTo>
                  <a:cubicBezTo>
                    <a:pt x="1281" y="2428"/>
                    <a:pt x="1250" y="2460"/>
                    <a:pt x="1229" y="2511"/>
                  </a:cubicBezTo>
                  <a:cubicBezTo>
                    <a:pt x="1208" y="2543"/>
                    <a:pt x="1198" y="2574"/>
                    <a:pt x="1177" y="2606"/>
                  </a:cubicBezTo>
                  <a:lnTo>
                    <a:pt x="1156" y="2626"/>
                  </a:lnTo>
                  <a:cubicBezTo>
                    <a:pt x="1083" y="2865"/>
                    <a:pt x="1062" y="3105"/>
                    <a:pt x="1083" y="3355"/>
                  </a:cubicBezTo>
                  <a:cubicBezTo>
                    <a:pt x="1094" y="3376"/>
                    <a:pt x="1115" y="3397"/>
                    <a:pt x="1125" y="3418"/>
                  </a:cubicBezTo>
                  <a:cubicBezTo>
                    <a:pt x="1094" y="3564"/>
                    <a:pt x="1198" y="3688"/>
                    <a:pt x="1240" y="3823"/>
                  </a:cubicBezTo>
                  <a:cubicBezTo>
                    <a:pt x="1260" y="3918"/>
                    <a:pt x="1323" y="4001"/>
                    <a:pt x="1406" y="4063"/>
                  </a:cubicBezTo>
                  <a:cubicBezTo>
                    <a:pt x="1520" y="4157"/>
                    <a:pt x="1624" y="4261"/>
                    <a:pt x="1728" y="4376"/>
                  </a:cubicBezTo>
                  <a:cubicBezTo>
                    <a:pt x="1749" y="4417"/>
                    <a:pt x="1781" y="4448"/>
                    <a:pt x="1833" y="4469"/>
                  </a:cubicBezTo>
                  <a:cubicBezTo>
                    <a:pt x="1874" y="4552"/>
                    <a:pt x="1958" y="4615"/>
                    <a:pt x="1937" y="4719"/>
                  </a:cubicBezTo>
                  <a:cubicBezTo>
                    <a:pt x="1897" y="4724"/>
                    <a:pt x="1857" y="4736"/>
                    <a:pt x="1821" y="4736"/>
                  </a:cubicBezTo>
                  <a:cubicBezTo>
                    <a:pt x="1781" y="4736"/>
                    <a:pt x="1745" y="4722"/>
                    <a:pt x="1718" y="4667"/>
                  </a:cubicBezTo>
                  <a:cubicBezTo>
                    <a:pt x="1708" y="4646"/>
                    <a:pt x="1677" y="4636"/>
                    <a:pt x="1656" y="4636"/>
                  </a:cubicBezTo>
                  <a:cubicBezTo>
                    <a:pt x="1640" y="4641"/>
                    <a:pt x="1625" y="4643"/>
                    <a:pt x="1610" y="4643"/>
                  </a:cubicBezTo>
                  <a:cubicBezTo>
                    <a:pt x="1566" y="4643"/>
                    <a:pt x="1525" y="4626"/>
                    <a:pt x="1479" y="4626"/>
                  </a:cubicBezTo>
                  <a:cubicBezTo>
                    <a:pt x="1401" y="4626"/>
                    <a:pt x="1322" y="4619"/>
                    <a:pt x="1243" y="4619"/>
                  </a:cubicBezTo>
                  <a:cubicBezTo>
                    <a:pt x="1150" y="4619"/>
                    <a:pt x="1058" y="4628"/>
                    <a:pt x="969" y="4667"/>
                  </a:cubicBezTo>
                  <a:cubicBezTo>
                    <a:pt x="918" y="4688"/>
                    <a:pt x="873" y="4725"/>
                    <a:pt x="822" y="4725"/>
                  </a:cubicBezTo>
                  <a:cubicBezTo>
                    <a:pt x="799" y="4725"/>
                    <a:pt x="776" y="4717"/>
                    <a:pt x="750" y="4698"/>
                  </a:cubicBezTo>
                  <a:cubicBezTo>
                    <a:pt x="744" y="4694"/>
                    <a:pt x="738" y="4693"/>
                    <a:pt x="730" y="4693"/>
                  </a:cubicBezTo>
                  <a:cubicBezTo>
                    <a:pt x="697" y="4693"/>
                    <a:pt x="651" y="4728"/>
                    <a:pt x="625" y="4771"/>
                  </a:cubicBezTo>
                  <a:cubicBezTo>
                    <a:pt x="458" y="4834"/>
                    <a:pt x="354" y="4969"/>
                    <a:pt x="229" y="5073"/>
                  </a:cubicBezTo>
                  <a:cubicBezTo>
                    <a:pt x="177" y="5114"/>
                    <a:pt x="146" y="5177"/>
                    <a:pt x="125" y="5239"/>
                  </a:cubicBezTo>
                  <a:cubicBezTo>
                    <a:pt x="63" y="5417"/>
                    <a:pt x="0" y="5583"/>
                    <a:pt x="21" y="5781"/>
                  </a:cubicBezTo>
                  <a:cubicBezTo>
                    <a:pt x="32" y="5833"/>
                    <a:pt x="21" y="5896"/>
                    <a:pt x="42" y="5947"/>
                  </a:cubicBezTo>
                  <a:cubicBezTo>
                    <a:pt x="94" y="6125"/>
                    <a:pt x="157" y="6301"/>
                    <a:pt x="219" y="6479"/>
                  </a:cubicBezTo>
                  <a:lnTo>
                    <a:pt x="261" y="6521"/>
                  </a:lnTo>
                  <a:cubicBezTo>
                    <a:pt x="261" y="6531"/>
                    <a:pt x="271" y="6531"/>
                    <a:pt x="271" y="6531"/>
                  </a:cubicBezTo>
                  <a:cubicBezTo>
                    <a:pt x="292" y="6583"/>
                    <a:pt x="323" y="6614"/>
                    <a:pt x="375" y="6635"/>
                  </a:cubicBezTo>
                  <a:cubicBezTo>
                    <a:pt x="396" y="6676"/>
                    <a:pt x="427" y="6718"/>
                    <a:pt x="479" y="6729"/>
                  </a:cubicBezTo>
                  <a:cubicBezTo>
                    <a:pt x="490" y="6750"/>
                    <a:pt x="511" y="6770"/>
                    <a:pt x="521" y="6780"/>
                  </a:cubicBezTo>
                  <a:cubicBezTo>
                    <a:pt x="625" y="6864"/>
                    <a:pt x="750" y="6916"/>
                    <a:pt x="875" y="6937"/>
                  </a:cubicBezTo>
                  <a:cubicBezTo>
                    <a:pt x="907" y="6981"/>
                    <a:pt x="951" y="6987"/>
                    <a:pt x="994" y="6987"/>
                  </a:cubicBezTo>
                  <a:cubicBezTo>
                    <a:pt x="1009" y="6987"/>
                    <a:pt x="1023" y="6986"/>
                    <a:pt x="1038" y="6986"/>
                  </a:cubicBezTo>
                  <a:cubicBezTo>
                    <a:pt x="1050" y="6986"/>
                    <a:pt x="1062" y="6987"/>
                    <a:pt x="1073" y="6989"/>
                  </a:cubicBezTo>
                  <a:cubicBezTo>
                    <a:pt x="1156" y="7030"/>
                    <a:pt x="1229" y="7041"/>
                    <a:pt x="1323" y="7041"/>
                  </a:cubicBezTo>
                  <a:cubicBezTo>
                    <a:pt x="1390" y="7036"/>
                    <a:pt x="1460" y="7033"/>
                    <a:pt x="1531" y="7033"/>
                  </a:cubicBezTo>
                  <a:cubicBezTo>
                    <a:pt x="1601" y="7033"/>
                    <a:pt x="1671" y="7036"/>
                    <a:pt x="1739" y="7041"/>
                  </a:cubicBezTo>
                  <a:cubicBezTo>
                    <a:pt x="1758" y="7042"/>
                    <a:pt x="1777" y="7042"/>
                    <a:pt x="1796" y="7042"/>
                  </a:cubicBezTo>
                  <a:cubicBezTo>
                    <a:pt x="1992" y="7042"/>
                    <a:pt x="2174" y="6998"/>
                    <a:pt x="2364" y="6979"/>
                  </a:cubicBezTo>
                  <a:cubicBezTo>
                    <a:pt x="2426" y="6979"/>
                    <a:pt x="2489" y="6947"/>
                    <a:pt x="2541" y="6895"/>
                  </a:cubicBezTo>
                  <a:cubicBezTo>
                    <a:pt x="2656" y="6864"/>
                    <a:pt x="2780" y="6843"/>
                    <a:pt x="2895" y="6812"/>
                  </a:cubicBezTo>
                  <a:cubicBezTo>
                    <a:pt x="2948" y="6792"/>
                    <a:pt x="2998" y="6780"/>
                    <a:pt x="3048" y="6780"/>
                  </a:cubicBezTo>
                  <a:cubicBezTo>
                    <a:pt x="3076" y="6780"/>
                    <a:pt x="3105" y="6784"/>
                    <a:pt x="3135" y="6791"/>
                  </a:cubicBezTo>
                  <a:cubicBezTo>
                    <a:pt x="3082" y="6843"/>
                    <a:pt x="3061" y="6926"/>
                    <a:pt x="3010" y="6968"/>
                  </a:cubicBezTo>
                  <a:cubicBezTo>
                    <a:pt x="2885" y="7051"/>
                    <a:pt x="2801" y="7176"/>
                    <a:pt x="2697" y="7280"/>
                  </a:cubicBezTo>
                  <a:cubicBezTo>
                    <a:pt x="2468" y="7520"/>
                    <a:pt x="2281" y="7791"/>
                    <a:pt x="2135" y="8092"/>
                  </a:cubicBezTo>
                  <a:lnTo>
                    <a:pt x="1937" y="8092"/>
                  </a:lnTo>
                  <a:cubicBezTo>
                    <a:pt x="1843" y="8092"/>
                    <a:pt x="1791" y="8145"/>
                    <a:pt x="1781" y="8238"/>
                  </a:cubicBezTo>
                  <a:cubicBezTo>
                    <a:pt x="1708" y="8270"/>
                    <a:pt x="1698" y="8342"/>
                    <a:pt x="1656" y="8384"/>
                  </a:cubicBezTo>
                  <a:cubicBezTo>
                    <a:pt x="1541" y="8509"/>
                    <a:pt x="1416" y="8624"/>
                    <a:pt x="1395" y="8800"/>
                  </a:cubicBezTo>
                  <a:cubicBezTo>
                    <a:pt x="1219" y="9061"/>
                    <a:pt x="1187" y="9363"/>
                    <a:pt x="1125" y="9654"/>
                  </a:cubicBezTo>
                  <a:cubicBezTo>
                    <a:pt x="1073" y="9936"/>
                    <a:pt x="1187" y="10175"/>
                    <a:pt x="1427" y="10331"/>
                  </a:cubicBezTo>
                  <a:cubicBezTo>
                    <a:pt x="1562" y="10415"/>
                    <a:pt x="1708" y="10487"/>
                    <a:pt x="1843" y="10560"/>
                  </a:cubicBezTo>
                  <a:cubicBezTo>
                    <a:pt x="1935" y="10610"/>
                    <a:pt x="2021" y="10635"/>
                    <a:pt x="2103" y="10635"/>
                  </a:cubicBezTo>
                  <a:cubicBezTo>
                    <a:pt x="2227" y="10635"/>
                    <a:pt x="2341" y="10579"/>
                    <a:pt x="2447" y="10466"/>
                  </a:cubicBezTo>
                  <a:cubicBezTo>
                    <a:pt x="2614" y="10300"/>
                    <a:pt x="2760" y="10123"/>
                    <a:pt x="2864" y="9915"/>
                  </a:cubicBezTo>
                  <a:cubicBezTo>
                    <a:pt x="2915" y="9821"/>
                    <a:pt x="2978" y="9727"/>
                    <a:pt x="3061" y="9654"/>
                  </a:cubicBezTo>
                  <a:cubicBezTo>
                    <a:pt x="3103" y="9623"/>
                    <a:pt x="3135" y="9582"/>
                    <a:pt x="3135" y="9529"/>
                  </a:cubicBezTo>
                  <a:cubicBezTo>
                    <a:pt x="3155" y="9383"/>
                    <a:pt x="3249" y="9290"/>
                    <a:pt x="3332" y="9186"/>
                  </a:cubicBezTo>
                  <a:cubicBezTo>
                    <a:pt x="3384" y="9124"/>
                    <a:pt x="3457" y="9082"/>
                    <a:pt x="3489" y="8999"/>
                  </a:cubicBezTo>
                  <a:cubicBezTo>
                    <a:pt x="3519" y="8946"/>
                    <a:pt x="3561" y="8894"/>
                    <a:pt x="3593" y="8853"/>
                  </a:cubicBezTo>
                  <a:cubicBezTo>
                    <a:pt x="3634" y="8821"/>
                    <a:pt x="3676" y="8790"/>
                    <a:pt x="3718" y="8770"/>
                  </a:cubicBezTo>
                  <a:cubicBezTo>
                    <a:pt x="3725" y="8765"/>
                    <a:pt x="3732" y="8763"/>
                    <a:pt x="3740" y="8763"/>
                  </a:cubicBezTo>
                  <a:cubicBezTo>
                    <a:pt x="3765" y="8763"/>
                    <a:pt x="3790" y="8787"/>
                    <a:pt x="3790" y="8811"/>
                  </a:cubicBezTo>
                  <a:cubicBezTo>
                    <a:pt x="3769" y="8904"/>
                    <a:pt x="3759" y="8999"/>
                    <a:pt x="3738" y="9092"/>
                  </a:cubicBezTo>
                  <a:cubicBezTo>
                    <a:pt x="3665" y="9165"/>
                    <a:pt x="3634" y="9248"/>
                    <a:pt x="3644" y="9353"/>
                  </a:cubicBezTo>
                  <a:cubicBezTo>
                    <a:pt x="3572" y="9404"/>
                    <a:pt x="3603" y="9478"/>
                    <a:pt x="3593" y="9550"/>
                  </a:cubicBezTo>
                  <a:cubicBezTo>
                    <a:pt x="3561" y="9582"/>
                    <a:pt x="3551" y="9612"/>
                    <a:pt x="3540" y="9665"/>
                  </a:cubicBezTo>
                  <a:cubicBezTo>
                    <a:pt x="3540" y="9727"/>
                    <a:pt x="3540" y="9790"/>
                    <a:pt x="3519" y="9852"/>
                  </a:cubicBezTo>
                  <a:cubicBezTo>
                    <a:pt x="3447" y="10050"/>
                    <a:pt x="3426" y="10248"/>
                    <a:pt x="3436" y="10456"/>
                  </a:cubicBezTo>
                  <a:lnTo>
                    <a:pt x="3436" y="10508"/>
                  </a:lnTo>
                  <a:cubicBezTo>
                    <a:pt x="3374" y="10560"/>
                    <a:pt x="3394" y="10633"/>
                    <a:pt x="3394" y="10706"/>
                  </a:cubicBezTo>
                  <a:cubicBezTo>
                    <a:pt x="3353" y="10727"/>
                    <a:pt x="3311" y="10748"/>
                    <a:pt x="3322" y="10799"/>
                  </a:cubicBezTo>
                  <a:cubicBezTo>
                    <a:pt x="3343" y="10966"/>
                    <a:pt x="3343" y="11143"/>
                    <a:pt x="3489" y="11268"/>
                  </a:cubicBezTo>
                  <a:cubicBezTo>
                    <a:pt x="3499" y="11289"/>
                    <a:pt x="3519" y="11299"/>
                    <a:pt x="3530" y="11320"/>
                  </a:cubicBezTo>
                  <a:cubicBezTo>
                    <a:pt x="3623" y="11539"/>
                    <a:pt x="3790" y="11643"/>
                    <a:pt x="4019" y="11664"/>
                  </a:cubicBezTo>
                  <a:lnTo>
                    <a:pt x="4197" y="11664"/>
                  </a:lnTo>
                  <a:lnTo>
                    <a:pt x="4217" y="11685"/>
                  </a:lnTo>
                  <a:cubicBezTo>
                    <a:pt x="4288" y="11712"/>
                    <a:pt x="4355" y="11723"/>
                    <a:pt x="4420" y="11723"/>
                  </a:cubicBezTo>
                  <a:cubicBezTo>
                    <a:pt x="4557" y="11723"/>
                    <a:pt x="4684" y="11672"/>
                    <a:pt x="4810" y="11602"/>
                  </a:cubicBezTo>
                  <a:cubicBezTo>
                    <a:pt x="4863" y="11570"/>
                    <a:pt x="4852" y="11507"/>
                    <a:pt x="4852" y="11466"/>
                  </a:cubicBezTo>
                  <a:lnTo>
                    <a:pt x="4852" y="11414"/>
                  </a:lnTo>
                  <a:cubicBezTo>
                    <a:pt x="4988" y="11352"/>
                    <a:pt x="5071" y="11248"/>
                    <a:pt x="5102" y="11112"/>
                  </a:cubicBezTo>
                  <a:cubicBezTo>
                    <a:pt x="5175" y="11060"/>
                    <a:pt x="5144" y="10987"/>
                    <a:pt x="5154" y="10914"/>
                  </a:cubicBezTo>
                  <a:cubicBezTo>
                    <a:pt x="5206" y="10852"/>
                    <a:pt x="5259" y="10779"/>
                    <a:pt x="5310" y="10716"/>
                  </a:cubicBezTo>
                  <a:cubicBezTo>
                    <a:pt x="5363" y="10706"/>
                    <a:pt x="5404" y="10675"/>
                    <a:pt x="5404" y="10612"/>
                  </a:cubicBezTo>
                  <a:cubicBezTo>
                    <a:pt x="5404" y="10540"/>
                    <a:pt x="5446" y="10487"/>
                    <a:pt x="5508" y="10456"/>
                  </a:cubicBezTo>
                  <a:cubicBezTo>
                    <a:pt x="5550" y="10435"/>
                    <a:pt x="5560" y="10404"/>
                    <a:pt x="5550" y="10352"/>
                  </a:cubicBezTo>
                  <a:lnTo>
                    <a:pt x="5550" y="10311"/>
                  </a:lnTo>
                  <a:lnTo>
                    <a:pt x="5550" y="10206"/>
                  </a:lnTo>
                  <a:cubicBezTo>
                    <a:pt x="5560" y="10196"/>
                    <a:pt x="5560" y="10175"/>
                    <a:pt x="5560" y="10165"/>
                  </a:cubicBezTo>
                  <a:cubicBezTo>
                    <a:pt x="5613" y="10123"/>
                    <a:pt x="5613" y="10061"/>
                    <a:pt x="5633" y="10008"/>
                  </a:cubicBezTo>
                  <a:cubicBezTo>
                    <a:pt x="5664" y="9873"/>
                    <a:pt x="5738" y="9769"/>
                    <a:pt x="5852" y="9707"/>
                  </a:cubicBezTo>
                  <a:cubicBezTo>
                    <a:pt x="5872" y="9737"/>
                    <a:pt x="5893" y="9769"/>
                    <a:pt x="5904" y="9800"/>
                  </a:cubicBezTo>
                  <a:cubicBezTo>
                    <a:pt x="5946" y="9873"/>
                    <a:pt x="5967" y="9956"/>
                    <a:pt x="5956" y="10040"/>
                  </a:cubicBezTo>
                  <a:cubicBezTo>
                    <a:pt x="5956" y="10165"/>
                    <a:pt x="5967" y="10290"/>
                    <a:pt x="5967" y="10404"/>
                  </a:cubicBezTo>
                  <a:cubicBezTo>
                    <a:pt x="5967" y="10508"/>
                    <a:pt x="5956" y="10612"/>
                    <a:pt x="5956" y="10706"/>
                  </a:cubicBezTo>
                  <a:cubicBezTo>
                    <a:pt x="5946" y="10883"/>
                    <a:pt x="5946" y="11049"/>
                    <a:pt x="6071" y="11195"/>
                  </a:cubicBezTo>
                  <a:cubicBezTo>
                    <a:pt x="6102" y="11227"/>
                    <a:pt x="6102" y="11268"/>
                    <a:pt x="6112" y="11310"/>
                  </a:cubicBezTo>
                  <a:cubicBezTo>
                    <a:pt x="6133" y="11373"/>
                    <a:pt x="6154" y="11424"/>
                    <a:pt x="6206" y="11466"/>
                  </a:cubicBezTo>
                  <a:cubicBezTo>
                    <a:pt x="6351" y="11706"/>
                    <a:pt x="6560" y="11841"/>
                    <a:pt x="6820" y="11924"/>
                  </a:cubicBezTo>
                  <a:cubicBezTo>
                    <a:pt x="6830" y="11924"/>
                    <a:pt x="6851" y="11914"/>
                    <a:pt x="6862" y="11914"/>
                  </a:cubicBezTo>
                  <a:cubicBezTo>
                    <a:pt x="6883" y="11914"/>
                    <a:pt x="6893" y="11924"/>
                    <a:pt x="6914" y="11924"/>
                  </a:cubicBezTo>
                  <a:cubicBezTo>
                    <a:pt x="6933" y="11963"/>
                    <a:pt x="6965" y="11974"/>
                    <a:pt x="7001" y="11974"/>
                  </a:cubicBezTo>
                  <a:cubicBezTo>
                    <a:pt x="7023" y="11974"/>
                    <a:pt x="7047" y="11970"/>
                    <a:pt x="7070" y="11966"/>
                  </a:cubicBezTo>
                  <a:cubicBezTo>
                    <a:pt x="7104" y="11966"/>
                    <a:pt x="7138" y="11969"/>
                    <a:pt x="7174" y="11969"/>
                  </a:cubicBezTo>
                  <a:cubicBezTo>
                    <a:pt x="7227" y="11969"/>
                    <a:pt x="7280" y="11961"/>
                    <a:pt x="7330" y="11924"/>
                  </a:cubicBezTo>
                  <a:cubicBezTo>
                    <a:pt x="7476" y="11851"/>
                    <a:pt x="7622" y="11768"/>
                    <a:pt x="7726" y="11622"/>
                  </a:cubicBezTo>
                  <a:cubicBezTo>
                    <a:pt x="7767" y="11581"/>
                    <a:pt x="7767" y="11528"/>
                    <a:pt x="7767" y="11477"/>
                  </a:cubicBezTo>
                  <a:cubicBezTo>
                    <a:pt x="7862" y="11456"/>
                    <a:pt x="7913" y="11403"/>
                    <a:pt x="7924" y="11310"/>
                  </a:cubicBezTo>
                  <a:cubicBezTo>
                    <a:pt x="7955" y="11289"/>
                    <a:pt x="7966" y="11248"/>
                    <a:pt x="7966" y="11216"/>
                  </a:cubicBezTo>
                  <a:cubicBezTo>
                    <a:pt x="8017" y="11133"/>
                    <a:pt x="8017" y="11039"/>
                    <a:pt x="8028" y="10956"/>
                  </a:cubicBezTo>
                  <a:cubicBezTo>
                    <a:pt x="8028" y="10758"/>
                    <a:pt x="8017" y="10560"/>
                    <a:pt x="8153" y="10404"/>
                  </a:cubicBezTo>
                  <a:cubicBezTo>
                    <a:pt x="8195" y="10341"/>
                    <a:pt x="8195" y="10258"/>
                    <a:pt x="8132" y="10196"/>
                  </a:cubicBezTo>
                  <a:cubicBezTo>
                    <a:pt x="8121" y="10154"/>
                    <a:pt x="8121" y="10102"/>
                    <a:pt x="8111" y="10050"/>
                  </a:cubicBezTo>
                  <a:cubicBezTo>
                    <a:pt x="8121" y="10008"/>
                    <a:pt x="8111" y="9977"/>
                    <a:pt x="8080" y="9946"/>
                  </a:cubicBezTo>
                  <a:cubicBezTo>
                    <a:pt x="8080" y="9936"/>
                    <a:pt x="8080" y="9915"/>
                    <a:pt x="8070" y="9904"/>
                  </a:cubicBezTo>
                  <a:cubicBezTo>
                    <a:pt x="8070" y="9821"/>
                    <a:pt x="8070" y="9737"/>
                    <a:pt x="8174" y="9696"/>
                  </a:cubicBezTo>
                  <a:cubicBezTo>
                    <a:pt x="8195" y="9717"/>
                    <a:pt x="8205" y="9737"/>
                    <a:pt x="8226" y="9758"/>
                  </a:cubicBezTo>
                  <a:cubicBezTo>
                    <a:pt x="8226" y="9800"/>
                    <a:pt x="8236" y="9832"/>
                    <a:pt x="8278" y="9852"/>
                  </a:cubicBezTo>
                  <a:cubicBezTo>
                    <a:pt x="8309" y="9946"/>
                    <a:pt x="8361" y="10029"/>
                    <a:pt x="8445" y="10091"/>
                  </a:cubicBezTo>
                  <a:cubicBezTo>
                    <a:pt x="8496" y="10123"/>
                    <a:pt x="8528" y="10175"/>
                    <a:pt x="8570" y="10206"/>
                  </a:cubicBezTo>
                  <a:cubicBezTo>
                    <a:pt x="8663" y="10311"/>
                    <a:pt x="8736" y="10425"/>
                    <a:pt x="8871" y="10466"/>
                  </a:cubicBezTo>
                  <a:cubicBezTo>
                    <a:pt x="8892" y="10477"/>
                    <a:pt x="8903" y="10498"/>
                    <a:pt x="8924" y="10508"/>
                  </a:cubicBezTo>
                  <a:cubicBezTo>
                    <a:pt x="8944" y="10519"/>
                    <a:pt x="8965" y="10540"/>
                    <a:pt x="8975" y="10560"/>
                  </a:cubicBezTo>
                  <a:cubicBezTo>
                    <a:pt x="9069" y="10654"/>
                    <a:pt x="9183" y="10695"/>
                    <a:pt x="9298" y="10737"/>
                  </a:cubicBezTo>
                  <a:cubicBezTo>
                    <a:pt x="9342" y="10754"/>
                    <a:pt x="9386" y="10764"/>
                    <a:pt x="9432" y="10764"/>
                  </a:cubicBezTo>
                  <a:cubicBezTo>
                    <a:pt x="9495" y="10764"/>
                    <a:pt x="9560" y="10744"/>
                    <a:pt x="9621" y="10695"/>
                  </a:cubicBezTo>
                  <a:cubicBezTo>
                    <a:pt x="9662" y="10665"/>
                    <a:pt x="9704" y="10644"/>
                    <a:pt x="9746" y="10612"/>
                  </a:cubicBezTo>
                  <a:lnTo>
                    <a:pt x="9736" y="10612"/>
                  </a:lnTo>
                  <a:lnTo>
                    <a:pt x="9736" y="10602"/>
                  </a:lnTo>
                  <a:cubicBezTo>
                    <a:pt x="9736" y="10602"/>
                    <a:pt x="9736" y="10612"/>
                    <a:pt x="9746" y="10612"/>
                  </a:cubicBezTo>
                  <a:cubicBezTo>
                    <a:pt x="9774" y="10615"/>
                    <a:pt x="9801" y="10616"/>
                    <a:pt x="9828" y="10616"/>
                  </a:cubicBezTo>
                  <a:cubicBezTo>
                    <a:pt x="9991" y="10616"/>
                    <a:pt x="10131" y="10562"/>
                    <a:pt x="10256" y="10445"/>
                  </a:cubicBezTo>
                  <a:cubicBezTo>
                    <a:pt x="10266" y="10435"/>
                    <a:pt x="10277" y="10425"/>
                    <a:pt x="10287" y="10404"/>
                  </a:cubicBezTo>
                  <a:cubicBezTo>
                    <a:pt x="10308" y="10404"/>
                    <a:pt x="10331" y="10407"/>
                    <a:pt x="10352" y="10407"/>
                  </a:cubicBezTo>
                  <a:cubicBezTo>
                    <a:pt x="10385" y="10407"/>
                    <a:pt x="10414" y="10400"/>
                    <a:pt x="10433" y="10362"/>
                  </a:cubicBezTo>
                  <a:cubicBezTo>
                    <a:pt x="10454" y="10341"/>
                    <a:pt x="10465" y="10321"/>
                    <a:pt x="10485" y="10311"/>
                  </a:cubicBezTo>
                  <a:cubicBezTo>
                    <a:pt x="10495" y="10279"/>
                    <a:pt x="10495" y="10237"/>
                    <a:pt x="10516" y="10216"/>
                  </a:cubicBezTo>
                  <a:cubicBezTo>
                    <a:pt x="10548" y="10144"/>
                    <a:pt x="10537" y="10081"/>
                    <a:pt x="10465" y="10040"/>
                  </a:cubicBezTo>
                  <a:cubicBezTo>
                    <a:pt x="10370" y="9987"/>
                    <a:pt x="10329" y="9904"/>
                    <a:pt x="10329" y="9800"/>
                  </a:cubicBezTo>
                  <a:cubicBezTo>
                    <a:pt x="10319" y="9769"/>
                    <a:pt x="10266" y="9727"/>
                    <a:pt x="10277" y="9696"/>
                  </a:cubicBezTo>
                  <a:cubicBezTo>
                    <a:pt x="10281" y="9673"/>
                    <a:pt x="10292" y="9667"/>
                    <a:pt x="10305" y="9667"/>
                  </a:cubicBezTo>
                  <a:cubicBezTo>
                    <a:pt x="10321" y="9667"/>
                    <a:pt x="10340" y="9674"/>
                    <a:pt x="10356" y="9674"/>
                  </a:cubicBezTo>
                  <a:cubicBezTo>
                    <a:pt x="10366" y="9674"/>
                    <a:pt x="10374" y="9672"/>
                    <a:pt x="10381" y="9665"/>
                  </a:cubicBezTo>
                  <a:cubicBezTo>
                    <a:pt x="10402" y="9654"/>
                    <a:pt x="10412" y="9633"/>
                    <a:pt x="10423" y="9612"/>
                  </a:cubicBezTo>
                  <a:cubicBezTo>
                    <a:pt x="10454" y="9561"/>
                    <a:pt x="10465" y="9508"/>
                    <a:pt x="10485" y="9457"/>
                  </a:cubicBezTo>
                  <a:cubicBezTo>
                    <a:pt x="10506" y="9436"/>
                    <a:pt x="10527" y="9415"/>
                    <a:pt x="10527" y="9394"/>
                  </a:cubicBezTo>
                  <a:cubicBezTo>
                    <a:pt x="10548" y="9258"/>
                    <a:pt x="10548" y="9134"/>
                    <a:pt x="10590" y="8999"/>
                  </a:cubicBezTo>
                  <a:cubicBezTo>
                    <a:pt x="10620" y="8894"/>
                    <a:pt x="10558" y="8811"/>
                    <a:pt x="10444" y="8780"/>
                  </a:cubicBezTo>
                  <a:cubicBezTo>
                    <a:pt x="10412" y="8645"/>
                    <a:pt x="10266" y="8603"/>
                    <a:pt x="10204" y="8499"/>
                  </a:cubicBezTo>
                  <a:cubicBezTo>
                    <a:pt x="10162" y="8436"/>
                    <a:pt x="10131" y="8374"/>
                    <a:pt x="10131" y="8291"/>
                  </a:cubicBezTo>
                  <a:cubicBezTo>
                    <a:pt x="10141" y="8280"/>
                    <a:pt x="10141" y="8270"/>
                    <a:pt x="10141" y="8249"/>
                  </a:cubicBezTo>
                  <a:cubicBezTo>
                    <a:pt x="10225" y="8176"/>
                    <a:pt x="10225" y="8062"/>
                    <a:pt x="10287" y="7967"/>
                  </a:cubicBezTo>
                  <a:cubicBezTo>
                    <a:pt x="10350" y="7874"/>
                    <a:pt x="10485" y="7853"/>
                    <a:pt x="10537" y="7749"/>
                  </a:cubicBezTo>
                  <a:cubicBezTo>
                    <a:pt x="10798" y="7749"/>
                    <a:pt x="10974" y="7613"/>
                    <a:pt x="11152" y="7447"/>
                  </a:cubicBezTo>
                  <a:cubicBezTo>
                    <a:pt x="11162" y="7416"/>
                    <a:pt x="11183" y="7384"/>
                    <a:pt x="11183" y="7353"/>
                  </a:cubicBezTo>
                  <a:cubicBezTo>
                    <a:pt x="11193" y="7197"/>
                    <a:pt x="11193" y="7030"/>
                    <a:pt x="11183" y="6864"/>
                  </a:cubicBezTo>
                  <a:cubicBezTo>
                    <a:pt x="11183" y="6843"/>
                    <a:pt x="11173" y="6822"/>
                    <a:pt x="11152" y="6801"/>
                  </a:cubicBezTo>
                  <a:cubicBezTo>
                    <a:pt x="11152" y="6801"/>
                    <a:pt x="11152" y="6791"/>
                    <a:pt x="11141" y="6780"/>
                  </a:cubicBezTo>
                  <a:cubicBezTo>
                    <a:pt x="11089" y="6676"/>
                    <a:pt x="11037" y="6562"/>
                    <a:pt x="10954" y="6458"/>
                  </a:cubicBezTo>
                  <a:cubicBezTo>
                    <a:pt x="10870" y="6343"/>
                    <a:pt x="10860" y="6197"/>
                    <a:pt x="10787" y="6072"/>
                  </a:cubicBezTo>
                  <a:cubicBezTo>
                    <a:pt x="10756" y="6042"/>
                    <a:pt x="10735" y="6000"/>
                    <a:pt x="10704" y="5958"/>
                  </a:cubicBezTo>
                  <a:cubicBezTo>
                    <a:pt x="10558" y="5813"/>
                    <a:pt x="10360" y="5739"/>
                    <a:pt x="10183" y="5625"/>
                  </a:cubicBezTo>
                  <a:cubicBezTo>
                    <a:pt x="10152" y="5573"/>
                    <a:pt x="10090" y="5573"/>
                    <a:pt x="10037" y="5573"/>
                  </a:cubicBezTo>
                  <a:cubicBezTo>
                    <a:pt x="10028" y="5574"/>
                    <a:pt x="10020" y="5574"/>
                    <a:pt x="10011" y="5574"/>
                  </a:cubicBezTo>
                  <a:cubicBezTo>
                    <a:pt x="9943" y="5574"/>
                    <a:pt x="9896" y="5536"/>
                    <a:pt x="9840" y="5489"/>
                  </a:cubicBezTo>
                  <a:cubicBezTo>
                    <a:pt x="9777" y="5448"/>
                    <a:pt x="9683" y="5489"/>
                    <a:pt x="9632" y="5438"/>
                  </a:cubicBezTo>
                  <a:cubicBezTo>
                    <a:pt x="9590" y="5406"/>
                    <a:pt x="9569" y="5364"/>
                    <a:pt x="9537" y="5323"/>
                  </a:cubicBezTo>
                  <a:cubicBezTo>
                    <a:pt x="9642" y="5302"/>
                    <a:pt x="9715" y="5219"/>
                    <a:pt x="9787" y="5146"/>
                  </a:cubicBezTo>
                  <a:cubicBezTo>
                    <a:pt x="9861" y="5052"/>
                    <a:pt x="9986" y="5031"/>
                    <a:pt x="10048" y="4927"/>
                  </a:cubicBezTo>
                  <a:cubicBezTo>
                    <a:pt x="10090" y="4855"/>
                    <a:pt x="10183" y="4823"/>
                    <a:pt x="10194" y="4730"/>
                  </a:cubicBezTo>
                  <a:cubicBezTo>
                    <a:pt x="10235" y="4719"/>
                    <a:pt x="10287" y="4709"/>
                    <a:pt x="10340" y="4698"/>
                  </a:cubicBezTo>
                  <a:cubicBezTo>
                    <a:pt x="10465" y="4667"/>
                    <a:pt x="10569" y="4615"/>
                    <a:pt x="10599" y="4469"/>
                  </a:cubicBezTo>
                  <a:cubicBezTo>
                    <a:pt x="10610" y="4427"/>
                    <a:pt x="10641" y="4396"/>
                    <a:pt x="10673" y="4365"/>
                  </a:cubicBezTo>
                  <a:cubicBezTo>
                    <a:pt x="10849" y="4209"/>
                    <a:pt x="10891" y="3990"/>
                    <a:pt x="10933" y="3782"/>
                  </a:cubicBezTo>
                  <a:cubicBezTo>
                    <a:pt x="10985" y="3501"/>
                    <a:pt x="10839" y="3314"/>
                    <a:pt x="10537" y="3261"/>
                  </a:cubicBezTo>
                  <a:cubicBezTo>
                    <a:pt x="10444" y="3115"/>
                    <a:pt x="10287" y="3074"/>
                    <a:pt x="10141" y="3074"/>
                  </a:cubicBezTo>
                  <a:cubicBezTo>
                    <a:pt x="9996" y="3074"/>
                    <a:pt x="9840" y="3126"/>
                    <a:pt x="9683" y="3157"/>
                  </a:cubicBezTo>
                  <a:cubicBezTo>
                    <a:pt x="9621" y="3157"/>
                    <a:pt x="9569" y="3168"/>
                    <a:pt x="9527" y="3219"/>
                  </a:cubicBezTo>
                  <a:cubicBezTo>
                    <a:pt x="9463" y="3284"/>
                    <a:pt x="9383" y="3315"/>
                    <a:pt x="9294" y="3315"/>
                  </a:cubicBezTo>
                  <a:cubicBezTo>
                    <a:pt x="9282" y="3315"/>
                    <a:pt x="9269" y="3315"/>
                    <a:pt x="9257" y="3314"/>
                  </a:cubicBezTo>
                  <a:cubicBezTo>
                    <a:pt x="9241" y="3312"/>
                    <a:pt x="9225" y="3311"/>
                    <a:pt x="9210" y="3311"/>
                  </a:cubicBezTo>
                  <a:cubicBezTo>
                    <a:pt x="9111" y="3311"/>
                    <a:pt x="9013" y="3339"/>
                    <a:pt x="8924" y="3365"/>
                  </a:cubicBezTo>
                  <a:cubicBezTo>
                    <a:pt x="8892" y="3365"/>
                    <a:pt x="8861" y="3365"/>
                    <a:pt x="8829" y="3355"/>
                  </a:cubicBezTo>
                  <a:cubicBezTo>
                    <a:pt x="8815" y="3336"/>
                    <a:pt x="8798" y="3325"/>
                    <a:pt x="8781" y="3325"/>
                  </a:cubicBezTo>
                  <a:cubicBezTo>
                    <a:pt x="8761" y="3325"/>
                    <a:pt x="8742" y="3338"/>
                    <a:pt x="8725" y="3365"/>
                  </a:cubicBezTo>
                  <a:cubicBezTo>
                    <a:pt x="8642" y="3418"/>
                    <a:pt x="8570" y="3511"/>
                    <a:pt x="8455" y="3532"/>
                  </a:cubicBezTo>
                  <a:cubicBezTo>
                    <a:pt x="8413" y="3532"/>
                    <a:pt x="8392" y="3574"/>
                    <a:pt x="8382" y="3615"/>
                  </a:cubicBezTo>
                  <a:lnTo>
                    <a:pt x="8371" y="3615"/>
                  </a:lnTo>
                  <a:cubicBezTo>
                    <a:pt x="8236" y="3657"/>
                    <a:pt x="8153" y="3751"/>
                    <a:pt x="8070" y="3865"/>
                  </a:cubicBezTo>
                  <a:cubicBezTo>
                    <a:pt x="7945" y="3865"/>
                    <a:pt x="7851" y="3907"/>
                    <a:pt x="7767" y="4011"/>
                  </a:cubicBezTo>
                  <a:cubicBezTo>
                    <a:pt x="7674" y="4136"/>
                    <a:pt x="7580" y="4251"/>
                    <a:pt x="7487" y="4376"/>
                  </a:cubicBezTo>
                  <a:cubicBezTo>
                    <a:pt x="7476" y="4386"/>
                    <a:pt x="7476" y="4406"/>
                    <a:pt x="7476" y="4427"/>
                  </a:cubicBezTo>
                  <a:cubicBezTo>
                    <a:pt x="7434" y="4438"/>
                    <a:pt x="7413" y="4469"/>
                    <a:pt x="7413" y="4511"/>
                  </a:cubicBezTo>
                  <a:cubicBezTo>
                    <a:pt x="7341" y="4594"/>
                    <a:pt x="7278" y="4677"/>
                    <a:pt x="7205" y="4760"/>
                  </a:cubicBezTo>
                  <a:cubicBezTo>
                    <a:pt x="7122" y="4760"/>
                    <a:pt x="7122" y="4760"/>
                    <a:pt x="7112" y="4667"/>
                  </a:cubicBezTo>
                  <a:cubicBezTo>
                    <a:pt x="7154" y="4646"/>
                    <a:pt x="7164" y="4615"/>
                    <a:pt x="7164" y="4573"/>
                  </a:cubicBezTo>
                  <a:lnTo>
                    <a:pt x="7174" y="4573"/>
                  </a:lnTo>
                  <a:cubicBezTo>
                    <a:pt x="7258" y="4480"/>
                    <a:pt x="7288" y="4355"/>
                    <a:pt x="7362" y="4261"/>
                  </a:cubicBezTo>
                  <a:cubicBezTo>
                    <a:pt x="7497" y="4094"/>
                    <a:pt x="7601" y="3918"/>
                    <a:pt x="7674" y="3719"/>
                  </a:cubicBezTo>
                  <a:cubicBezTo>
                    <a:pt x="7705" y="3698"/>
                    <a:pt x="7716" y="3657"/>
                    <a:pt x="7716" y="3615"/>
                  </a:cubicBezTo>
                  <a:cubicBezTo>
                    <a:pt x="7726" y="3594"/>
                    <a:pt x="7726" y="3584"/>
                    <a:pt x="7726" y="3564"/>
                  </a:cubicBezTo>
                  <a:cubicBezTo>
                    <a:pt x="7841" y="3490"/>
                    <a:pt x="7851" y="3314"/>
                    <a:pt x="7987" y="3251"/>
                  </a:cubicBezTo>
                  <a:cubicBezTo>
                    <a:pt x="8007" y="3251"/>
                    <a:pt x="8007" y="3210"/>
                    <a:pt x="8017" y="3189"/>
                  </a:cubicBezTo>
                  <a:cubicBezTo>
                    <a:pt x="8017" y="3126"/>
                    <a:pt x="8017" y="3074"/>
                    <a:pt x="8028" y="3011"/>
                  </a:cubicBezTo>
                  <a:cubicBezTo>
                    <a:pt x="8153" y="2865"/>
                    <a:pt x="8267" y="2699"/>
                    <a:pt x="8330" y="2511"/>
                  </a:cubicBezTo>
                  <a:cubicBezTo>
                    <a:pt x="8361" y="2481"/>
                    <a:pt x="8371" y="2449"/>
                    <a:pt x="8371" y="2407"/>
                  </a:cubicBezTo>
                  <a:lnTo>
                    <a:pt x="8371" y="2356"/>
                  </a:lnTo>
                  <a:cubicBezTo>
                    <a:pt x="8413" y="2335"/>
                    <a:pt x="8424" y="2293"/>
                    <a:pt x="8424" y="2252"/>
                  </a:cubicBezTo>
                  <a:cubicBezTo>
                    <a:pt x="8475" y="2220"/>
                    <a:pt x="8475" y="2189"/>
                    <a:pt x="8424" y="2157"/>
                  </a:cubicBezTo>
                  <a:cubicBezTo>
                    <a:pt x="8507" y="2002"/>
                    <a:pt x="8600" y="1856"/>
                    <a:pt x="8642" y="1679"/>
                  </a:cubicBezTo>
                  <a:cubicBezTo>
                    <a:pt x="8653" y="1616"/>
                    <a:pt x="8674" y="1554"/>
                    <a:pt x="8642" y="1491"/>
                  </a:cubicBezTo>
                  <a:cubicBezTo>
                    <a:pt x="8611" y="1419"/>
                    <a:pt x="8621" y="1345"/>
                    <a:pt x="8674" y="1283"/>
                  </a:cubicBezTo>
                  <a:cubicBezTo>
                    <a:pt x="8705" y="1241"/>
                    <a:pt x="8705" y="1200"/>
                    <a:pt x="8684" y="1158"/>
                  </a:cubicBezTo>
                  <a:cubicBezTo>
                    <a:pt x="8611" y="1044"/>
                    <a:pt x="8580" y="898"/>
                    <a:pt x="8475" y="794"/>
                  </a:cubicBezTo>
                  <a:cubicBezTo>
                    <a:pt x="8475" y="752"/>
                    <a:pt x="8465" y="721"/>
                    <a:pt x="8424" y="700"/>
                  </a:cubicBezTo>
                  <a:lnTo>
                    <a:pt x="8424" y="690"/>
                  </a:lnTo>
                  <a:cubicBezTo>
                    <a:pt x="8403" y="679"/>
                    <a:pt x="8392" y="658"/>
                    <a:pt x="8382" y="648"/>
                  </a:cubicBezTo>
                  <a:cubicBezTo>
                    <a:pt x="8300" y="548"/>
                    <a:pt x="8203" y="488"/>
                    <a:pt x="8075" y="488"/>
                  </a:cubicBezTo>
                  <a:cubicBezTo>
                    <a:pt x="8057" y="488"/>
                    <a:pt x="8037" y="489"/>
                    <a:pt x="8017" y="492"/>
                  </a:cubicBezTo>
                  <a:lnTo>
                    <a:pt x="7695" y="492"/>
                  </a:lnTo>
                  <a:cubicBezTo>
                    <a:pt x="7653" y="492"/>
                    <a:pt x="7601" y="502"/>
                    <a:pt x="7559" y="533"/>
                  </a:cubicBezTo>
                  <a:cubicBezTo>
                    <a:pt x="7508" y="544"/>
                    <a:pt x="7455" y="544"/>
                    <a:pt x="7413" y="596"/>
                  </a:cubicBezTo>
                  <a:cubicBezTo>
                    <a:pt x="7112" y="721"/>
                    <a:pt x="6810" y="866"/>
                    <a:pt x="6612" y="1148"/>
                  </a:cubicBezTo>
                  <a:cubicBezTo>
                    <a:pt x="6550" y="1179"/>
                    <a:pt x="6570" y="1273"/>
                    <a:pt x="6497" y="1304"/>
                  </a:cubicBezTo>
                  <a:cubicBezTo>
                    <a:pt x="6404" y="1366"/>
                    <a:pt x="6372" y="1470"/>
                    <a:pt x="6362" y="1585"/>
                  </a:cubicBezTo>
                  <a:cubicBezTo>
                    <a:pt x="6351" y="1627"/>
                    <a:pt x="6351" y="1679"/>
                    <a:pt x="6321" y="1720"/>
                  </a:cubicBezTo>
                  <a:cubicBezTo>
                    <a:pt x="6206" y="1803"/>
                    <a:pt x="6175" y="1928"/>
                    <a:pt x="6122" y="2043"/>
                  </a:cubicBezTo>
                  <a:cubicBezTo>
                    <a:pt x="6071" y="2147"/>
                    <a:pt x="6060" y="2252"/>
                    <a:pt x="6060" y="2356"/>
                  </a:cubicBezTo>
                  <a:lnTo>
                    <a:pt x="6029" y="2449"/>
                  </a:lnTo>
                  <a:cubicBezTo>
                    <a:pt x="6018" y="2491"/>
                    <a:pt x="6018" y="2532"/>
                    <a:pt x="6060" y="2553"/>
                  </a:cubicBezTo>
                  <a:cubicBezTo>
                    <a:pt x="6081" y="2699"/>
                    <a:pt x="6018" y="2824"/>
                    <a:pt x="6008" y="2960"/>
                  </a:cubicBezTo>
                  <a:cubicBezTo>
                    <a:pt x="5904" y="3011"/>
                    <a:pt x="5842" y="3095"/>
                    <a:pt x="5852" y="3219"/>
                  </a:cubicBezTo>
                  <a:cubicBezTo>
                    <a:pt x="5852" y="3261"/>
                    <a:pt x="5831" y="3314"/>
                    <a:pt x="5831" y="3365"/>
                  </a:cubicBezTo>
                  <a:cubicBezTo>
                    <a:pt x="5810" y="3564"/>
                    <a:pt x="5717" y="3761"/>
                    <a:pt x="5717" y="3969"/>
                  </a:cubicBezTo>
                  <a:cubicBezTo>
                    <a:pt x="5664" y="4073"/>
                    <a:pt x="5685" y="4198"/>
                    <a:pt x="5654" y="4313"/>
                  </a:cubicBezTo>
                  <a:cubicBezTo>
                    <a:pt x="5610" y="4339"/>
                    <a:pt x="5566" y="4380"/>
                    <a:pt x="5498" y="4380"/>
                  </a:cubicBezTo>
                  <a:cubicBezTo>
                    <a:pt x="5485" y="4380"/>
                    <a:pt x="5471" y="4379"/>
                    <a:pt x="5456" y="4376"/>
                  </a:cubicBezTo>
                  <a:cubicBezTo>
                    <a:pt x="5498" y="4230"/>
                    <a:pt x="5498" y="4073"/>
                    <a:pt x="5456" y="3918"/>
                  </a:cubicBezTo>
                  <a:cubicBezTo>
                    <a:pt x="5498" y="3793"/>
                    <a:pt x="5539" y="3657"/>
                    <a:pt x="5467" y="3532"/>
                  </a:cubicBezTo>
                  <a:cubicBezTo>
                    <a:pt x="5467" y="3511"/>
                    <a:pt x="5456" y="3490"/>
                    <a:pt x="5467" y="3480"/>
                  </a:cubicBezTo>
                  <a:cubicBezTo>
                    <a:pt x="5518" y="3355"/>
                    <a:pt x="5467" y="3230"/>
                    <a:pt x="5446" y="3115"/>
                  </a:cubicBezTo>
                  <a:cubicBezTo>
                    <a:pt x="5414" y="2990"/>
                    <a:pt x="5404" y="2886"/>
                    <a:pt x="5435" y="2772"/>
                  </a:cubicBezTo>
                  <a:cubicBezTo>
                    <a:pt x="5467" y="2647"/>
                    <a:pt x="5477" y="2501"/>
                    <a:pt x="5414" y="2377"/>
                  </a:cubicBezTo>
                  <a:cubicBezTo>
                    <a:pt x="5342" y="2231"/>
                    <a:pt x="5331" y="2074"/>
                    <a:pt x="5352" y="1918"/>
                  </a:cubicBezTo>
                  <a:cubicBezTo>
                    <a:pt x="5363" y="1845"/>
                    <a:pt x="5363" y="1762"/>
                    <a:pt x="5352" y="1689"/>
                  </a:cubicBezTo>
                  <a:cubicBezTo>
                    <a:pt x="5300" y="1481"/>
                    <a:pt x="5279" y="1262"/>
                    <a:pt x="5300" y="1044"/>
                  </a:cubicBezTo>
                  <a:cubicBezTo>
                    <a:pt x="5310" y="1002"/>
                    <a:pt x="5289" y="961"/>
                    <a:pt x="5259" y="929"/>
                  </a:cubicBezTo>
                  <a:cubicBezTo>
                    <a:pt x="5227" y="887"/>
                    <a:pt x="5185" y="846"/>
                    <a:pt x="5154" y="794"/>
                  </a:cubicBezTo>
                  <a:cubicBezTo>
                    <a:pt x="5134" y="752"/>
                    <a:pt x="5113" y="721"/>
                    <a:pt x="5113" y="679"/>
                  </a:cubicBezTo>
                  <a:cubicBezTo>
                    <a:pt x="5081" y="586"/>
                    <a:pt x="5071" y="482"/>
                    <a:pt x="5039" y="387"/>
                  </a:cubicBezTo>
                  <a:cubicBezTo>
                    <a:pt x="5009" y="283"/>
                    <a:pt x="4956" y="190"/>
                    <a:pt x="4842" y="148"/>
                  </a:cubicBezTo>
                  <a:cubicBezTo>
                    <a:pt x="4780" y="126"/>
                    <a:pt x="4721" y="106"/>
                    <a:pt x="4663" y="106"/>
                  </a:cubicBezTo>
                  <a:cubicBezTo>
                    <a:pt x="4614" y="106"/>
                    <a:pt x="4567" y="120"/>
                    <a:pt x="4519" y="158"/>
                  </a:cubicBezTo>
                  <a:cubicBezTo>
                    <a:pt x="4498" y="169"/>
                    <a:pt x="4467" y="179"/>
                    <a:pt x="4446" y="190"/>
                  </a:cubicBezTo>
                  <a:cubicBezTo>
                    <a:pt x="4426" y="173"/>
                    <a:pt x="4405" y="167"/>
                    <a:pt x="4384" y="167"/>
                  </a:cubicBezTo>
                  <a:cubicBezTo>
                    <a:pt x="4341" y="167"/>
                    <a:pt x="4297" y="190"/>
                    <a:pt x="4248" y="190"/>
                  </a:cubicBezTo>
                  <a:lnTo>
                    <a:pt x="4061" y="33"/>
                  </a:lnTo>
                  <a:cubicBezTo>
                    <a:pt x="4033" y="11"/>
                    <a:pt x="4005" y="1"/>
                    <a:pt x="3978"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8" name="Google Shape;638;p20"/>
            <p:cNvSpPr/>
            <p:nvPr/>
          </p:nvSpPr>
          <p:spPr>
            <a:xfrm>
              <a:off x="1167464" y="939789"/>
              <a:ext cx="4843" cy="6520"/>
            </a:xfrm>
            <a:custGeom>
              <a:avLst/>
              <a:gdLst/>
              <a:ahLst/>
              <a:cxnLst/>
              <a:rect l="l" t="t" r="r" b="b"/>
              <a:pathLst>
                <a:path w="78" h="105" extrusionOk="0">
                  <a:moveTo>
                    <a:pt x="69" y="1"/>
                  </a:moveTo>
                  <a:cubicBezTo>
                    <a:pt x="65" y="1"/>
                    <a:pt x="59" y="4"/>
                    <a:pt x="53" y="11"/>
                  </a:cubicBezTo>
                  <a:cubicBezTo>
                    <a:pt x="32" y="31"/>
                    <a:pt x="11" y="52"/>
                    <a:pt x="1" y="73"/>
                  </a:cubicBezTo>
                  <a:lnTo>
                    <a:pt x="32" y="105"/>
                  </a:lnTo>
                  <a:cubicBezTo>
                    <a:pt x="53" y="84"/>
                    <a:pt x="63" y="52"/>
                    <a:pt x="63" y="52"/>
                  </a:cubicBezTo>
                  <a:cubicBezTo>
                    <a:pt x="78" y="17"/>
                    <a:pt x="77" y="1"/>
                    <a:pt x="69" y="1"/>
                  </a:cubicBezTo>
                  <a:close/>
                </a:path>
              </a:pathLst>
            </a:custGeom>
            <a:solidFill>
              <a:srgbClr val="F4C5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39" name="Google Shape;639;p20"/>
            <p:cNvPicPr preferRelativeResize="0"/>
            <p:nvPr/>
          </p:nvPicPr>
          <p:blipFill rotWithShape="1">
            <a:blip r:embed="rId6">
              <a:alphaModFix/>
            </a:blip>
            <a:srcRect/>
            <a:stretch/>
          </p:blipFill>
          <p:spPr>
            <a:xfrm>
              <a:off x="776345" y="151864"/>
              <a:ext cx="741035" cy="794424"/>
            </a:xfrm>
            <a:prstGeom prst="rect">
              <a:avLst/>
            </a:prstGeom>
            <a:noFill/>
            <a:ln>
              <a:noFill/>
            </a:ln>
          </p:spPr>
        </p:pic>
      </p:grpSp>
    </p:spTree>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21"/>
          <p:cNvSpPr/>
          <p:nvPr/>
        </p:nvSpPr>
        <p:spPr>
          <a:xfrm flipH="1">
            <a:off x="7265525" y="0"/>
            <a:ext cx="2537700" cy="2605425"/>
          </a:xfrm>
          <a:custGeom>
            <a:avLst/>
            <a:gdLst/>
            <a:ahLst/>
            <a:cxnLst/>
            <a:rect l="l" t="t" r="r" b="b"/>
            <a:pathLst>
              <a:path w="101508" h="104217" extrusionOk="0">
                <a:moveTo>
                  <a:pt x="101073" y="0"/>
                </a:moveTo>
                <a:cubicBezTo>
                  <a:pt x="102218" y="9162"/>
                  <a:pt x="101160" y="19144"/>
                  <a:pt x="97030" y="27402"/>
                </a:cubicBezTo>
                <a:cubicBezTo>
                  <a:pt x="90974" y="39512"/>
                  <a:pt x="77982" y="48277"/>
                  <a:pt x="65136" y="52558"/>
                </a:cubicBezTo>
                <a:cubicBezTo>
                  <a:pt x="57460" y="55116"/>
                  <a:pt x="47816" y="55823"/>
                  <a:pt x="40878" y="51659"/>
                </a:cubicBezTo>
                <a:cubicBezTo>
                  <a:pt x="37353" y="49543"/>
                  <a:pt x="34954" y="41369"/>
                  <a:pt x="38632" y="39531"/>
                </a:cubicBezTo>
                <a:cubicBezTo>
                  <a:pt x="43537" y="37080"/>
                  <a:pt x="48969" y="47598"/>
                  <a:pt x="48066" y="53007"/>
                </a:cubicBezTo>
                <a:cubicBezTo>
                  <a:pt x="47393" y="57038"/>
                  <a:pt x="44436" y="60350"/>
                  <a:pt x="42226" y="63788"/>
                </a:cubicBezTo>
                <a:cubicBezTo>
                  <a:pt x="37343" y="71384"/>
                  <a:pt x="30747" y="77740"/>
                  <a:pt x="24706" y="84452"/>
                </a:cubicBezTo>
                <a:cubicBezTo>
                  <a:pt x="17651" y="92291"/>
                  <a:pt x="10342" y="102150"/>
                  <a:pt x="0" y="104217"/>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645" name="Google Shape;645;p21"/>
          <p:cNvGrpSpPr/>
          <p:nvPr/>
        </p:nvGrpSpPr>
        <p:grpSpPr>
          <a:xfrm>
            <a:off x="1401616" y="539494"/>
            <a:ext cx="499410" cy="539089"/>
            <a:chOff x="-631075" y="2392173"/>
            <a:chExt cx="735725" cy="794180"/>
          </a:xfrm>
        </p:grpSpPr>
        <p:sp>
          <p:nvSpPr>
            <p:cNvPr id="646" name="Google Shape;646;p21"/>
            <p:cNvSpPr/>
            <p:nvPr/>
          </p:nvSpPr>
          <p:spPr>
            <a:xfrm>
              <a:off x="-631075" y="2393149"/>
              <a:ext cx="735723" cy="792227"/>
            </a:xfrm>
            <a:custGeom>
              <a:avLst/>
              <a:gdLst/>
              <a:ahLst/>
              <a:cxnLst/>
              <a:rect l="l" t="t" r="r" b="b"/>
              <a:pathLst>
                <a:path w="10143" h="10922" extrusionOk="0">
                  <a:moveTo>
                    <a:pt x="7331" y="977"/>
                  </a:moveTo>
                  <a:cubicBezTo>
                    <a:pt x="7331" y="987"/>
                    <a:pt x="7321" y="998"/>
                    <a:pt x="7310" y="1008"/>
                  </a:cubicBezTo>
                  <a:cubicBezTo>
                    <a:pt x="7310" y="998"/>
                    <a:pt x="7310" y="998"/>
                    <a:pt x="7300" y="987"/>
                  </a:cubicBezTo>
                  <a:cubicBezTo>
                    <a:pt x="7310" y="987"/>
                    <a:pt x="7321" y="987"/>
                    <a:pt x="7331" y="977"/>
                  </a:cubicBezTo>
                  <a:close/>
                  <a:moveTo>
                    <a:pt x="5290" y="1872"/>
                  </a:moveTo>
                  <a:cubicBezTo>
                    <a:pt x="5269" y="1893"/>
                    <a:pt x="5249" y="1903"/>
                    <a:pt x="5239" y="1914"/>
                  </a:cubicBezTo>
                  <a:cubicBezTo>
                    <a:pt x="5239" y="1903"/>
                    <a:pt x="5249" y="1882"/>
                    <a:pt x="5269" y="1882"/>
                  </a:cubicBezTo>
                  <a:cubicBezTo>
                    <a:pt x="5280" y="1872"/>
                    <a:pt x="5280" y="1872"/>
                    <a:pt x="5290" y="1872"/>
                  </a:cubicBezTo>
                  <a:close/>
                  <a:moveTo>
                    <a:pt x="7175" y="2081"/>
                  </a:moveTo>
                  <a:cubicBezTo>
                    <a:pt x="7206" y="2091"/>
                    <a:pt x="7217" y="2091"/>
                    <a:pt x="7227" y="2101"/>
                  </a:cubicBezTo>
                  <a:cubicBezTo>
                    <a:pt x="7206" y="2091"/>
                    <a:pt x="7196" y="2091"/>
                    <a:pt x="7175" y="2091"/>
                  </a:cubicBezTo>
                  <a:lnTo>
                    <a:pt x="7175" y="2081"/>
                  </a:lnTo>
                  <a:close/>
                  <a:moveTo>
                    <a:pt x="4790" y="2216"/>
                  </a:moveTo>
                  <a:cubicBezTo>
                    <a:pt x="4790" y="2216"/>
                    <a:pt x="4790" y="2226"/>
                    <a:pt x="4801" y="2226"/>
                  </a:cubicBezTo>
                  <a:cubicBezTo>
                    <a:pt x="4790" y="2226"/>
                    <a:pt x="4790" y="2226"/>
                    <a:pt x="4780" y="2236"/>
                  </a:cubicBezTo>
                  <a:cubicBezTo>
                    <a:pt x="4780" y="2226"/>
                    <a:pt x="4790" y="2226"/>
                    <a:pt x="4790" y="2226"/>
                  </a:cubicBezTo>
                  <a:lnTo>
                    <a:pt x="4790" y="2216"/>
                  </a:lnTo>
                  <a:close/>
                  <a:moveTo>
                    <a:pt x="1907" y="2278"/>
                  </a:moveTo>
                  <a:cubicBezTo>
                    <a:pt x="1896" y="2278"/>
                    <a:pt x="1896" y="2278"/>
                    <a:pt x="1896" y="2289"/>
                  </a:cubicBezTo>
                  <a:lnTo>
                    <a:pt x="1896" y="2278"/>
                  </a:lnTo>
                  <a:close/>
                  <a:moveTo>
                    <a:pt x="4624" y="2268"/>
                  </a:moveTo>
                  <a:lnTo>
                    <a:pt x="4624" y="2278"/>
                  </a:lnTo>
                  <a:lnTo>
                    <a:pt x="4614" y="2278"/>
                  </a:lnTo>
                  <a:cubicBezTo>
                    <a:pt x="4614" y="2289"/>
                    <a:pt x="4614" y="2289"/>
                    <a:pt x="4624" y="2289"/>
                  </a:cubicBezTo>
                  <a:lnTo>
                    <a:pt x="4624" y="2299"/>
                  </a:lnTo>
                  <a:cubicBezTo>
                    <a:pt x="4614" y="2289"/>
                    <a:pt x="4614" y="2289"/>
                    <a:pt x="4603" y="2289"/>
                  </a:cubicBezTo>
                  <a:lnTo>
                    <a:pt x="4614" y="2278"/>
                  </a:lnTo>
                  <a:cubicBezTo>
                    <a:pt x="4614" y="2268"/>
                    <a:pt x="4624" y="2268"/>
                    <a:pt x="4624" y="2268"/>
                  </a:cubicBezTo>
                  <a:close/>
                  <a:moveTo>
                    <a:pt x="3749" y="2653"/>
                  </a:moveTo>
                  <a:lnTo>
                    <a:pt x="3749" y="2653"/>
                  </a:lnTo>
                  <a:cubicBezTo>
                    <a:pt x="3760" y="2664"/>
                    <a:pt x="3770" y="2685"/>
                    <a:pt x="3781" y="2694"/>
                  </a:cubicBezTo>
                  <a:cubicBezTo>
                    <a:pt x="3770" y="2685"/>
                    <a:pt x="3749" y="2674"/>
                    <a:pt x="3749" y="2653"/>
                  </a:cubicBezTo>
                  <a:close/>
                  <a:moveTo>
                    <a:pt x="1354" y="2757"/>
                  </a:moveTo>
                  <a:cubicBezTo>
                    <a:pt x="1354" y="2757"/>
                    <a:pt x="1365" y="2757"/>
                    <a:pt x="1365" y="2768"/>
                  </a:cubicBezTo>
                  <a:lnTo>
                    <a:pt x="1354" y="2768"/>
                  </a:lnTo>
                  <a:lnTo>
                    <a:pt x="1354" y="2757"/>
                  </a:lnTo>
                  <a:close/>
                  <a:moveTo>
                    <a:pt x="4239" y="3372"/>
                  </a:moveTo>
                  <a:lnTo>
                    <a:pt x="4239" y="3382"/>
                  </a:lnTo>
                  <a:lnTo>
                    <a:pt x="4228" y="3372"/>
                  </a:lnTo>
                  <a:close/>
                  <a:moveTo>
                    <a:pt x="8591" y="3986"/>
                  </a:moveTo>
                  <a:cubicBezTo>
                    <a:pt x="8591" y="3986"/>
                    <a:pt x="8591" y="3996"/>
                    <a:pt x="8601" y="3996"/>
                  </a:cubicBezTo>
                  <a:lnTo>
                    <a:pt x="8591" y="3996"/>
                  </a:lnTo>
                  <a:lnTo>
                    <a:pt x="8591" y="3986"/>
                  </a:lnTo>
                  <a:close/>
                  <a:moveTo>
                    <a:pt x="4984" y="4279"/>
                  </a:moveTo>
                  <a:lnTo>
                    <a:pt x="4984" y="4279"/>
                  </a:lnTo>
                  <a:cubicBezTo>
                    <a:pt x="4988" y="4279"/>
                    <a:pt x="4992" y="4284"/>
                    <a:pt x="4989" y="4298"/>
                  </a:cubicBezTo>
                  <a:cubicBezTo>
                    <a:pt x="4961" y="4298"/>
                    <a:pt x="4975" y="4279"/>
                    <a:pt x="4984" y="4279"/>
                  </a:cubicBezTo>
                  <a:close/>
                  <a:moveTo>
                    <a:pt x="5155" y="4538"/>
                  </a:moveTo>
                  <a:lnTo>
                    <a:pt x="5155" y="4548"/>
                  </a:lnTo>
                  <a:lnTo>
                    <a:pt x="5134" y="4548"/>
                  </a:lnTo>
                  <a:cubicBezTo>
                    <a:pt x="5144" y="4548"/>
                    <a:pt x="5144" y="4538"/>
                    <a:pt x="5155" y="4538"/>
                  </a:cubicBezTo>
                  <a:close/>
                  <a:moveTo>
                    <a:pt x="4614" y="4902"/>
                  </a:moveTo>
                  <a:cubicBezTo>
                    <a:pt x="4614" y="4913"/>
                    <a:pt x="4614" y="4913"/>
                    <a:pt x="4603" y="4913"/>
                  </a:cubicBezTo>
                  <a:lnTo>
                    <a:pt x="4614" y="4902"/>
                  </a:lnTo>
                  <a:close/>
                  <a:moveTo>
                    <a:pt x="9341" y="4996"/>
                  </a:moveTo>
                  <a:lnTo>
                    <a:pt x="9341" y="5006"/>
                  </a:lnTo>
                  <a:lnTo>
                    <a:pt x="9330" y="5006"/>
                  </a:lnTo>
                  <a:lnTo>
                    <a:pt x="9341" y="4996"/>
                  </a:lnTo>
                  <a:close/>
                  <a:moveTo>
                    <a:pt x="4489" y="5475"/>
                  </a:moveTo>
                  <a:cubicBezTo>
                    <a:pt x="4489" y="5475"/>
                    <a:pt x="4478" y="5475"/>
                    <a:pt x="4478" y="5485"/>
                  </a:cubicBezTo>
                  <a:lnTo>
                    <a:pt x="4478" y="5475"/>
                  </a:lnTo>
                  <a:close/>
                  <a:moveTo>
                    <a:pt x="1719" y="5517"/>
                  </a:moveTo>
                  <a:cubicBezTo>
                    <a:pt x="1719" y="5517"/>
                    <a:pt x="1719" y="5527"/>
                    <a:pt x="1729" y="5527"/>
                  </a:cubicBezTo>
                  <a:lnTo>
                    <a:pt x="1708" y="5527"/>
                  </a:lnTo>
                  <a:cubicBezTo>
                    <a:pt x="1719" y="5527"/>
                    <a:pt x="1719" y="5517"/>
                    <a:pt x="1719" y="5517"/>
                  </a:cubicBezTo>
                  <a:close/>
                  <a:moveTo>
                    <a:pt x="5644" y="6318"/>
                  </a:moveTo>
                  <a:lnTo>
                    <a:pt x="5644" y="6329"/>
                  </a:lnTo>
                  <a:lnTo>
                    <a:pt x="5634" y="6329"/>
                  </a:lnTo>
                  <a:cubicBezTo>
                    <a:pt x="5634" y="6329"/>
                    <a:pt x="5644" y="6329"/>
                    <a:pt x="5644" y="6318"/>
                  </a:cubicBezTo>
                  <a:close/>
                  <a:moveTo>
                    <a:pt x="1407" y="6370"/>
                  </a:moveTo>
                  <a:lnTo>
                    <a:pt x="1417" y="6380"/>
                  </a:lnTo>
                  <a:lnTo>
                    <a:pt x="1396" y="6380"/>
                  </a:lnTo>
                  <a:cubicBezTo>
                    <a:pt x="1407" y="6380"/>
                    <a:pt x="1407" y="6380"/>
                    <a:pt x="1407" y="6370"/>
                  </a:cubicBezTo>
                  <a:close/>
                  <a:moveTo>
                    <a:pt x="1604" y="7359"/>
                  </a:moveTo>
                  <a:lnTo>
                    <a:pt x="1604" y="7370"/>
                  </a:lnTo>
                  <a:lnTo>
                    <a:pt x="1594" y="7370"/>
                  </a:lnTo>
                  <a:lnTo>
                    <a:pt x="1604" y="7359"/>
                  </a:lnTo>
                  <a:close/>
                  <a:moveTo>
                    <a:pt x="7904" y="7537"/>
                  </a:moveTo>
                  <a:cubicBezTo>
                    <a:pt x="7904" y="7537"/>
                    <a:pt x="7904" y="7547"/>
                    <a:pt x="7914" y="7547"/>
                  </a:cubicBezTo>
                  <a:lnTo>
                    <a:pt x="7904" y="7547"/>
                  </a:lnTo>
                  <a:lnTo>
                    <a:pt x="7904" y="7537"/>
                  </a:lnTo>
                  <a:close/>
                  <a:moveTo>
                    <a:pt x="5832" y="7984"/>
                  </a:moveTo>
                  <a:lnTo>
                    <a:pt x="5832" y="7995"/>
                  </a:lnTo>
                  <a:lnTo>
                    <a:pt x="5822" y="8005"/>
                  </a:lnTo>
                  <a:cubicBezTo>
                    <a:pt x="5832" y="7995"/>
                    <a:pt x="5832" y="7995"/>
                    <a:pt x="5832" y="7984"/>
                  </a:cubicBezTo>
                  <a:close/>
                  <a:moveTo>
                    <a:pt x="1136" y="8245"/>
                  </a:moveTo>
                  <a:cubicBezTo>
                    <a:pt x="1136" y="8255"/>
                    <a:pt x="1136" y="8255"/>
                    <a:pt x="1125" y="8265"/>
                  </a:cubicBezTo>
                  <a:lnTo>
                    <a:pt x="1125" y="8255"/>
                  </a:lnTo>
                  <a:lnTo>
                    <a:pt x="1136" y="8245"/>
                  </a:lnTo>
                  <a:close/>
                  <a:moveTo>
                    <a:pt x="501" y="8275"/>
                  </a:moveTo>
                  <a:lnTo>
                    <a:pt x="501" y="8286"/>
                  </a:lnTo>
                  <a:lnTo>
                    <a:pt x="491" y="8286"/>
                  </a:lnTo>
                  <a:cubicBezTo>
                    <a:pt x="501" y="8286"/>
                    <a:pt x="501" y="8286"/>
                    <a:pt x="501" y="8275"/>
                  </a:cubicBezTo>
                  <a:close/>
                  <a:moveTo>
                    <a:pt x="3323" y="8453"/>
                  </a:moveTo>
                  <a:cubicBezTo>
                    <a:pt x="3333" y="8463"/>
                    <a:pt x="3344" y="8474"/>
                    <a:pt x="3344" y="8484"/>
                  </a:cubicBezTo>
                  <a:lnTo>
                    <a:pt x="3323" y="8484"/>
                  </a:lnTo>
                  <a:lnTo>
                    <a:pt x="3323" y="8463"/>
                  </a:lnTo>
                  <a:lnTo>
                    <a:pt x="3323" y="8453"/>
                  </a:lnTo>
                  <a:close/>
                  <a:moveTo>
                    <a:pt x="2448" y="8619"/>
                  </a:moveTo>
                  <a:cubicBezTo>
                    <a:pt x="2479" y="8619"/>
                    <a:pt x="2500" y="8619"/>
                    <a:pt x="2511" y="8640"/>
                  </a:cubicBezTo>
                  <a:cubicBezTo>
                    <a:pt x="2490" y="8629"/>
                    <a:pt x="2469" y="8619"/>
                    <a:pt x="2448" y="8619"/>
                  </a:cubicBezTo>
                  <a:close/>
                  <a:moveTo>
                    <a:pt x="5915" y="8754"/>
                  </a:moveTo>
                  <a:lnTo>
                    <a:pt x="5915" y="8765"/>
                  </a:lnTo>
                  <a:cubicBezTo>
                    <a:pt x="5905" y="8765"/>
                    <a:pt x="5905" y="8765"/>
                    <a:pt x="5915" y="8754"/>
                  </a:cubicBezTo>
                  <a:close/>
                  <a:moveTo>
                    <a:pt x="626" y="8817"/>
                  </a:moveTo>
                  <a:cubicBezTo>
                    <a:pt x="626" y="8817"/>
                    <a:pt x="626" y="8828"/>
                    <a:pt x="636" y="8828"/>
                  </a:cubicBezTo>
                  <a:cubicBezTo>
                    <a:pt x="626" y="8828"/>
                    <a:pt x="626" y="8828"/>
                    <a:pt x="626" y="8838"/>
                  </a:cubicBezTo>
                  <a:lnTo>
                    <a:pt x="626" y="8817"/>
                  </a:lnTo>
                  <a:close/>
                  <a:moveTo>
                    <a:pt x="6800" y="8765"/>
                  </a:moveTo>
                  <a:cubicBezTo>
                    <a:pt x="6810" y="8775"/>
                    <a:pt x="6810" y="8786"/>
                    <a:pt x="6821" y="8796"/>
                  </a:cubicBezTo>
                  <a:cubicBezTo>
                    <a:pt x="6769" y="8817"/>
                    <a:pt x="6738" y="8828"/>
                    <a:pt x="6706" y="8838"/>
                  </a:cubicBezTo>
                  <a:cubicBezTo>
                    <a:pt x="6738" y="8807"/>
                    <a:pt x="6759" y="8786"/>
                    <a:pt x="6800" y="8765"/>
                  </a:cubicBezTo>
                  <a:close/>
                  <a:moveTo>
                    <a:pt x="6675" y="8879"/>
                  </a:moveTo>
                  <a:lnTo>
                    <a:pt x="6675" y="8879"/>
                  </a:lnTo>
                  <a:cubicBezTo>
                    <a:pt x="6675" y="8900"/>
                    <a:pt x="6665" y="8911"/>
                    <a:pt x="6665" y="8942"/>
                  </a:cubicBezTo>
                  <a:cubicBezTo>
                    <a:pt x="6655" y="8921"/>
                    <a:pt x="6655" y="8911"/>
                    <a:pt x="6665" y="8900"/>
                  </a:cubicBezTo>
                  <a:cubicBezTo>
                    <a:pt x="6665" y="8890"/>
                    <a:pt x="6675" y="8890"/>
                    <a:pt x="6675" y="8879"/>
                  </a:cubicBezTo>
                  <a:close/>
                  <a:moveTo>
                    <a:pt x="3749" y="9202"/>
                  </a:moveTo>
                  <a:lnTo>
                    <a:pt x="3749" y="9233"/>
                  </a:lnTo>
                  <a:cubicBezTo>
                    <a:pt x="3739" y="9223"/>
                    <a:pt x="3739" y="9212"/>
                    <a:pt x="3728" y="9202"/>
                  </a:cubicBezTo>
                  <a:close/>
                  <a:moveTo>
                    <a:pt x="5873" y="9536"/>
                  </a:moveTo>
                  <a:lnTo>
                    <a:pt x="5873" y="9546"/>
                  </a:lnTo>
                  <a:lnTo>
                    <a:pt x="5873" y="9556"/>
                  </a:lnTo>
                  <a:lnTo>
                    <a:pt x="5873" y="9577"/>
                  </a:lnTo>
                  <a:lnTo>
                    <a:pt x="5863" y="9587"/>
                  </a:lnTo>
                  <a:cubicBezTo>
                    <a:pt x="5863" y="9577"/>
                    <a:pt x="5863" y="9556"/>
                    <a:pt x="5873" y="9536"/>
                  </a:cubicBezTo>
                  <a:close/>
                  <a:moveTo>
                    <a:pt x="5280" y="10056"/>
                  </a:moveTo>
                  <a:lnTo>
                    <a:pt x="5280" y="10066"/>
                  </a:lnTo>
                  <a:cubicBezTo>
                    <a:pt x="5269" y="10066"/>
                    <a:pt x="5269" y="10077"/>
                    <a:pt x="5269" y="10077"/>
                  </a:cubicBezTo>
                  <a:cubicBezTo>
                    <a:pt x="5269" y="10066"/>
                    <a:pt x="5269" y="10066"/>
                    <a:pt x="5280" y="10056"/>
                  </a:cubicBezTo>
                  <a:close/>
                  <a:moveTo>
                    <a:pt x="6612" y="0"/>
                  </a:moveTo>
                  <a:cubicBezTo>
                    <a:pt x="6492" y="0"/>
                    <a:pt x="6373" y="24"/>
                    <a:pt x="6269" y="91"/>
                  </a:cubicBezTo>
                  <a:cubicBezTo>
                    <a:pt x="6165" y="154"/>
                    <a:pt x="6051" y="175"/>
                    <a:pt x="5957" y="248"/>
                  </a:cubicBezTo>
                  <a:cubicBezTo>
                    <a:pt x="5957" y="248"/>
                    <a:pt x="5967" y="258"/>
                    <a:pt x="5967" y="269"/>
                  </a:cubicBezTo>
                  <a:lnTo>
                    <a:pt x="5957" y="269"/>
                  </a:lnTo>
                  <a:lnTo>
                    <a:pt x="5957" y="248"/>
                  </a:lnTo>
                  <a:cubicBezTo>
                    <a:pt x="5949" y="249"/>
                    <a:pt x="5941" y="250"/>
                    <a:pt x="5934" y="250"/>
                  </a:cubicBezTo>
                  <a:cubicBezTo>
                    <a:pt x="5871" y="250"/>
                    <a:pt x="5815" y="215"/>
                    <a:pt x="5759" y="206"/>
                  </a:cubicBezTo>
                  <a:cubicBezTo>
                    <a:pt x="5736" y="199"/>
                    <a:pt x="5713" y="194"/>
                    <a:pt x="5691" y="194"/>
                  </a:cubicBezTo>
                  <a:cubicBezTo>
                    <a:pt x="5652" y="194"/>
                    <a:pt x="5615" y="208"/>
                    <a:pt x="5582" y="248"/>
                  </a:cubicBezTo>
                  <a:cubicBezTo>
                    <a:pt x="5525" y="241"/>
                    <a:pt x="5458" y="224"/>
                    <a:pt x="5408" y="224"/>
                  </a:cubicBezTo>
                  <a:cubicBezTo>
                    <a:pt x="5385" y="224"/>
                    <a:pt x="5366" y="228"/>
                    <a:pt x="5353" y="237"/>
                  </a:cubicBezTo>
                  <a:cubicBezTo>
                    <a:pt x="5186" y="362"/>
                    <a:pt x="4947" y="436"/>
                    <a:pt x="4895" y="675"/>
                  </a:cubicBezTo>
                  <a:cubicBezTo>
                    <a:pt x="4822" y="685"/>
                    <a:pt x="4790" y="737"/>
                    <a:pt x="4790" y="800"/>
                  </a:cubicBezTo>
                  <a:cubicBezTo>
                    <a:pt x="4707" y="841"/>
                    <a:pt x="4655" y="914"/>
                    <a:pt x="4593" y="987"/>
                  </a:cubicBezTo>
                  <a:cubicBezTo>
                    <a:pt x="4457" y="1112"/>
                    <a:pt x="4301" y="1373"/>
                    <a:pt x="4249" y="1560"/>
                  </a:cubicBezTo>
                  <a:lnTo>
                    <a:pt x="4156" y="1841"/>
                  </a:lnTo>
                  <a:cubicBezTo>
                    <a:pt x="4031" y="2049"/>
                    <a:pt x="3947" y="2268"/>
                    <a:pt x="3937" y="2518"/>
                  </a:cubicBezTo>
                  <a:cubicBezTo>
                    <a:pt x="3927" y="2632"/>
                    <a:pt x="3927" y="2632"/>
                    <a:pt x="3749" y="2653"/>
                  </a:cubicBezTo>
                  <a:lnTo>
                    <a:pt x="3687" y="2590"/>
                  </a:lnTo>
                  <a:cubicBezTo>
                    <a:pt x="3603" y="2445"/>
                    <a:pt x="3468" y="2382"/>
                    <a:pt x="3323" y="2340"/>
                  </a:cubicBezTo>
                  <a:cubicBezTo>
                    <a:pt x="3145" y="2320"/>
                    <a:pt x="3010" y="2226"/>
                    <a:pt x="2906" y="2091"/>
                  </a:cubicBezTo>
                  <a:cubicBezTo>
                    <a:pt x="2884" y="2046"/>
                    <a:pt x="2857" y="2034"/>
                    <a:pt x="2820" y="2034"/>
                  </a:cubicBezTo>
                  <a:cubicBezTo>
                    <a:pt x="2805" y="2034"/>
                    <a:pt x="2789" y="2036"/>
                    <a:pt x="2770" y="2039"/>
                  </a:cubicBezTo>
                  <a:cubicBezTo>
                    <a:pt x="2743" y="2039"/>
                    <a:pt x="2715" y="2030"/>
                    <a:pt x="2690" y="2030"/>
                  </a:cubicBezTo>
                  <a:cubicBezTo>
                    <a:pt x="2678" y="2030"/>
                    <a:pt x="2667" y="2032"/>
                    <a:pt x="2656" y="2039"/>
                  </a:cubicBezTo>
                  <a:cubicBezTo>
                    <a:pt x="2561" y="2086"/>
                    <a:pt x="2462" y="2103"/>
                    <a:pt x="2364" y="2103"/>
                  </a:cubicBezTo>
                  <a:cubicBezTo>
                    <a:pt x="2311" y="2103"/>
                    <a:pt x="2259" y="2098"/>
                    <a:pt x="2208" y="2091"/>
                  </a:cubicBezTo>
                  <a:cubicBezTo>
                    <a:pt x="2151" y="2083"/>
                    <a:pt x="2095" y="2079"/>
                    <a:pt x="2040" y="2079"/>
                  </a:cubicBezTo>
                  <a:cubicBezTo>
                    <a:pt x="1865" y="2079"/>
                    <a:pt x="1700" y="2118"/>
                    <a:pt x="1542" y="2206"/>
                  </a:cubicBezTo>
                  <a:cubicBezTo>
                    <a:pt x="1524" y="2204"/>
                    <a:pt x="1507" y="2203"/>
                    <a:pt x="1490" y="2203"/>
                  </a:cubicBezTo>
                  <a:cubicBezTo>
                    <a:pt x="1264" y="2203"/>
                    <a:pt x="1079" y="2325"/>
                    <a:pt x="875" y="2393"/>
                  </a:cubicBezTo>
                  <a:cubicBezTo>
                    <a:pt x="751" y="2445"/>
                    <a:pt x="667" y="2549"/>
                    <a:pt x="678" y="2705"/>
                  </a:cubicBezTo>
                  <a:cubicBezTo>
                    <a:pt x="657" y="2726"/>
                    <a:pt x="636" y="2747"/>
                    <a:pt x="616" y="2757"/>
                  </a:cubicBezTo>
                  <a:cubicBezTo>
                    <a:pt x="553" y="2789"/>
                    <a:pt x="521" y="2830"/>
                    <a:pt x="501" y="2893"/>
                  </a:cubicBezTo>
                  <a:lnTo>
                    <a:pt x="438" y="2955"/>
                  </a:lnTo>
                  <a:cubicBezTo>
                    <a:pt x="407" y="2965"/>
                    <a:pt x="387" y="2986"/>
                    <a:pt x="387" y="3018"/>
                  </a:cubicBezTo>
                  <a:cubicBezTo>
                    <a:pt x="387" y="3039"/>
                    <a:pt x="387" y="3059"/>
                    <a:pt x="376" y="3080"/>
                  </a:cubicBezTo>
                  <a:lnTo>
                    <a:pt x="366" y="3080"/>
                  </a:lnTo>
                  <a:lnTo>
                    <a:pt x="313" y="3132"/>
                  </a:lnTo>
                  <a:cubicBezTo>
                    <a:pt x="306" y="3128"/>
                    <a:pt x="299" y="3127"/>
                    <a:pt x="292" y="3127"/>
                  </a:cubicBezTo>
                  <a:cubicBezTo>
                    <a:pt x="279" y="3127"/>
                    <a:pt x="265" y="3132"/>
                    <a:pt x="251" y="3132"/>
                  </a:cubicBezTo>
                  <a:cubicBezTo>
                    <a:pt x="199" y="3163"/>
                    <a:pt x="188" y="3205"/>
                    <a:pt x="199" y="3257"/>
                  </a:cubicBezTo>
                  <a:lnTo>
                    <a:pt x="199" y="3268"/>
                  </a:lnTo>
                  <a:cubicBezTo>
                    <a:pt x="126" y="3288"/>
                    <a:pt x="84" y="3340"/>
                    <a:pt x="63" y="3413"/>
                  </a:cubicBezTo>
                  <a:cubicBezTo>
                    <a:pt x="33" y="3507"/>
                    <a:pt x="63" y="3590"/>
                    <a:pt x="74" y="3684"/>
                  </a:cubicBezTo>
                  <a:lnTo>
                    <a:pt x="63" y="3684"/>
                  </a:lnTo>
                  <a:cubicBezTo>
                    <a:pt x="53" y="3705"/>
                    <a:pt x="33" y="3726"/>
                    <a:pt x="12" y="3747"/>
                  </a:cubicBezTo>
                  <a:cubicBezTo>
                    <a:pt x="1" y="3798"/>
                    <a:pt x="33" y="3840"/>
                    <a:pt x="63" y="3871"/>
                  </a:cubicBezTo>
                  <a:cubicBezTo>
                    <a:pt x="53" y="3913"/>
                    <a:pt x="22" y="3955"/>
                    <a:pt x="33" y="3986"/>
                  </a:cubicBezTo>
                  <a:cubicBezTo>
                    <a:pt x="84" y="4163"/>
                    <a:pt x="74" y="4340"/>
                    <a:pt x="74" y="4517"/>
                  </a:cubicBezTo>
                  <a:cubicBezTo>
                    <a:pt x="84" y="4642"/>
                    <a:pt x="95" y="4777"/>
                    <a:pt x="220" y="4871"/>
                  </a:cubicBezTo>
                  <a:cubicBezTo>
                    <a:pt x="262" y="4902"/>
                    <a:pt x="262" y="4954"/>
                    <a:pt x="251" y="5006"/>
                  </a:cubicBezTo>
                  <a:cubicBezTo>
                    <a:pt x="241" y="5079"/>
                    <a:pt x="230" y="5163"/>
                    <a:pt x="313" y="5225"/>
                  </a:cubicBezTo>
                  <a:cubicBezTo>
                    <a:pt x="313" y="5277"/>
                    <a:pt x="334" y="5318"/>
                    <a:pt x="376" y="5339"/>
                  </a:cubicBezTo>
                  <a:cubicBezTo>
                    <a:pt x="397" y="5392"/>
                    <a:pt x="417" y="5433"/>
                    <a:pt x="428" y="5485"/>
                  </a:cubicBezTo>
                  <a:cubicBezTo>
                    <a:pt x="428" y="5704"/>
                    <a:pt x="542" y="5860"/>
                    <a:pt x="688" y="6006"/>
                  </a:cubicBezTo>
                  <a:cubicBezTo>
                    <a:pt x="720" y="6047"/>
                    <a:pt x="741" y="6089"/>
                    <a:pt x="730" y="6141"/>
                  </a:cubicBezTo>
                  <a:cubicBezTo>
                    <a:pt x="688" y="6287"/>
                    <a:pt x="574" y="6412"/>
                    <a:pt x="563" y="6568"/>
                  </a:cubicBezTo>
                  <a:cubicBezTo>
                    <a:pt x="521" y="6609"/>
                    <a:pt x="459" y="6641"/>
                    <a:pt x="449" y="6693"/>
                  </a:cubicBezTo>
                  <a:cubicBezTo>
                    <a:pt x="417" y="6787"/>
                    <a:pt x="366" y="6880"/>
                    <a:pt x="376" y="6995"/>
                  </a:cubicBezTo>
                  <a:cubicBezTo>
                    <a:pt x="355" y="7047"/>
                    <a:pt x="334" y="7109"/>
                    <a:pt x="303" y="7151"/>
                  </a:cubicBezTo>
                  <a:cubicBezTo>
                    <a:pt x="282" y="7203"/>
                    <a:pt x="282" y="7245"/>
                    <a:pt x="303" y="7297"/>
                  </a:cubicBezTo>
                  <a:cubicBezTo>
                    <a:pt x="272" y="7328"/>
                    <a:pt x="251" y="7370"/>
                    <a:pt x="251" y="7422"/>
                  </a:cubicBezTo>
                  <a:cubicBezTo>
                    <a:pt x="188" y="7463"/>
                    <a:pt x="209" y="7505"/>
                    <a:pt x="251" y="7547"/>
                  </a:cubicBezTo>
                  <a:cubicBezTo>
                    <a:pt x="241" y="7620"/>
                    <a:pt x="292" y="7671"/>
                    <a:pt x="313" y="7734"/>
                  </a:cubicBezTo>
                  <a:cubicBezTo>
                    <a:pt x="292" y="7776"/>
                    <a:pt x="282" y="7817"/>
                    <a:pt x="262" y="7859"/>
                  </a:cubicBezTo>
                  <a:cubicBezTo>
                    <a:pt x="220" y="7870"/>
                    <a:pt x="199" y="7880"/>
                    <a:pt x="199" y="7921"/>
                  </a:cubicBezTo>
                  <a:cubicBezTo>
                    <a:pt x="188" y="7921"/>
                    <a:pt x="178" y="7932"/>
                    <a:pt x="167" y="7932"/>
                  </a:cubicBezTo>
                  <a:cubicBezTo>
                    <a:pt x="157" y="7953"/>
                    <a:pt x="167" y="7963"/>
                    <a:pt x="199" y="7974"/>
                  </a:cubicBezTo>
                  <a:lnTo>
                    <a:pt x="199" y="8099"/>
                  </a:lnTo>
                  <a:cubicBezTo>
                    <a:pt x="178" y="8255"/>
                    <a:pt x="147" y="8400"/>
                    <a:pt x="230" y="8557"/>
                  </a:cubicBezTo>
                  <a:cubicBezTo>
                    <a:pt x="345" y="8796"/>
                    <a:pt x="491" y="8963"/>
                    <a:pt x="741" y="9015"/>
                  </a:cubicBezTo>
                  <a:cubicBezTo>
                    <a:pt x="803" y="9098"/>
                    <a:pt x="886" y="9129"/>
                    <a:pt x="980" y="9129"/>
                  </a:cubicBezTo>
                  <a:cubicBezTo>
                    <a:pt x="1167" y="9140"/>
                    <a:pt x="1354" y="9140"/>
                    <a:pt x="1542" y="9140"/>
                  </a:cubicBezTo>
                  <a:cubicBezTo>
                    <a:pt x="1569" y="9180"/>
                    <a:pt x="1600" y="9198"/>
                    <a:pt x="1635" y="9198"/>
                  </a:cubicBezTo>
                  <a:cubicBezTo>
                    <a:pt x="1655" y="9198"/>
                    <a:pt x="1676" y="9193"/>
                    <a:pt x="1698" y="9182"/>
                  </a:cubicBezTo>
                  <a:cubicBezTo>
                    <a:pt x="1782" y="9140"/>
                    <a:pt x="1886" y="9140"/>
                    <a:pt x="1979" y="9129"/>
                  </a:cubicBezTo>
                  <a:cubicBezTo>
                    <a:pt x="2032" y="9140"/>
                    <a:pt x="2094" y="9129"/>
                    <a:pt x="2146" y="9171"/>
                  </a:cubicBezTo>
                  <a:cubicBezTo>
                    <a:pt x="2175" y="9188"/>
                    <a:pt x="2201" y="9196"/>
                    <a:pt x="2223" y="9196"/>
                  </a:cubicBezTo>
                  <a:cubicBezTo>
                    <a:pt x="2279" y="9196"/>
                    <a:pt x="2314" y="9147"/>
                    <a:pt x="2344" y="9087"/>
                  </a:cubicBezTo>
                  <a:cubicBezTo>
                    <a:pt x="2375" y="9077"/>
                    <a:pt x="2416" y="9077"/>
                    <a:pt x="2427" y="9067"/>
                  </a:cubicBezTo>
                  <a:cubicBezTo>
                    <a:pt x="2532" y="8970"/>
                    <a:pt x="2649" y="8948"/>
                    <a:pt x="2773" y="8948"/>
                  </a:cubicBezTo>
                  <a:cubicBezTo>
                    <a:pt x="2810" y="8948"/>
                    <a:pt x="2848" y="8950"/>
                    <a:pt x="2885" y="8953"/>
                  </a:cubicBezTo>
                  <a:cubicBezTo>
                    <a:pt x="3000" y="8994"/>
                    <a:pt x="3083" y="9057"/>
                    <a:pt x="3104" y="9182"/>
                  </a:cubicBezTo>
                  <a:cubicBezTo>
                    <a:pt x="3104" y="9223"/>
                    <a:pt x="3124" y="9265"/>
                    <a:pt x="3145" y="9296"/>
                  </a:cubicBezTo>
                  <a:cubicBezTo>
                    <a:pt x="3219" y="9411"/>
                    <a:pt x="3239" y="9566"/>
                    <a:pt x="3374" y="9640"/>
                  </a:cubicBezTo>
                  <a:lnTo>
                    <a:pt x="3437" y="9702"/>
                  </a:lnTo>
                  <a:cubicBezTo>
                    <a:pt x="3448" y="9733"/>
                    <a:pt x="3458" y="9775"/>
                    <a:pt x="3478" y="9806"/>
                  </a:cubicBezTo>
                  <a:cubicBezTo>
                    <a:pt x="3573" y="9941"/>
                    <a:pt x="3760" y="9994"/>
                    <a:pt x="3822" y="10160"/>
                  </a:cubicBezTo>
                  <a:cubicBezTo>
                    <a:pt x="3832" y="10181"/>
                    <a:pt x="3874" y="10181"/>
                    <a:pt x="3906" y="10181"/>
                  </a:cubicBezTo>
                  <a:cubicBezTo>
                    <a:pt x="3923" y="10184"/>
                    <a:pt x="3940" y="10186"/>
                    <a:pt x="3957" y="10186"/>
                  </a:cubicBezTo>
                  <a:cubicBezTo>
                    <a:pt x="3991" y="10186"/>
                    <a:pt x="4024" y="10181"/>
                    <a:pt x="4052" y="10181"/>
                  </a:cubicBezTo>
                  <a:cubicBezTo>
                    <a:pt x="4082" y="10233"/>
                    <a:pt x="4124" y="10244"/>
                    <a:pt x="4176" y="10254"/>
                  </a:cubicBezTo>
                  <a:cubicBezTo>
                    <a:pt x="4197" y="10264"/>
                    <a:pt x="4218" y="10285"/>
                    <a:pt x="4239" y="10295"/>
                  </a:cubicBezTo>
                  <a:cubicBezTo>
                    <a:pt x="4260" y="10306"/>
                    <a:pt x="4281" y="10306"/>
                    <a:pt x="4291" y="10316"/>
                  </a:cubicBezTo>
                  <a:cubicBezTo>
                    <a:pt x="4291" y="10327"/>
                    <a:pt x="4301" y="10348"/>
                    <a:pt x="4301" y="10369"/>
                  </a:cubicBezTo>
                  <a:lnTo>
                    <a:pt x="4301" y="10420"/>
                  </a:lnTo>
                  <a:cubicBezTo>
                    <a:pt x="4336" y="10478"/>
                    <a:pt x="4384" y="10491"/>
                    <a:pt x="4433" y="10491"/>
                  </a:cubicBezTo>
                  <a:cubicBezTo>
                    <a:pt x="4473" y="10491"/>
                    <a:pt x="4514" y="10483"/>
                    <a:pt x="4551" y="10483"/>
                  </a:cubicBezTo>
                  <a:cubicBezTo>
                    <a:pt x="4603" y="10483"/>
                    <a:pt x="4665" y="10494"/>
                    <a:pt x="4718" y="10494"/>
                  </a:cubicBezTo>
                  <a:cubicBezTo>
                    <a:pt x="4760" y="10514"/>
                    <a:pt x="4790" y="10545"/>
                    <a:pt x="4822" y="10545"/>
                  </a:cubicBezTo>
                  <a:cubicBezTo>
                    <a:pt x="4830" y="10544"/>
                    <a:pt x="4839" y="10544"/>
                    <a:pt x="4847" y="10544"/>
                  </a:cubicBezTo>
                  <a:cubicBezTo>
                    <a:pt x="4951" y="10544"/>
                    <a:pt x="5049" y="10599"/>
                    <a:pt x="5155" y="10618"/>
                  </a:cubicBezTo>
                  <a:cubicBezTo>
                    <a:pt x="5176" y="10628"/>
                    <a:pt x="5207" y="10660"/>
                    <a:pt x="5228" y="10660"/>
                  </a:cubicBezTo>
                  <a:cubicBezTo>
                    <a:pt x="5353" y="10660"/>
                    <a:pt x="5468" y="10712"/>
                    <a:pt x="5582" y="10733"/>
                  </a:cubicBezTo>
                  <a:cubicBezTo>
                    <a:pt x="5593" y="10816"/>
                    <a:pt x="5623" y="10858"/>
                    <a:pt x="5707" y="10858"/>
                  </a:cubicBezTo>
                  <a:cubicBezTo>
                    <a:pt x="5717" y="10878"/>
                    <a:pt x="5727" y="10889"/>
                    <a:pt x="5738" y="10889"/>
                  </a:cubicBezTo>
                  <a:cubicBezTo>
                    <a:pt x="5748" y="10889"/>
                    <a:pt x="5759" y="10878"/>
                    <a:pt x="5769" y="10858"/>
                  </a:cubicBezTo>
                  <a:lnTo>
                    <a:pt x="5832" y="10858"/>
                  </a:lnTo>
                  <a:cubicBezTo>
                    <a:pt x="5867" y="10912"/>
                    <a:pt x="5914" y="10921"/>
                    <a:pt x="5964" y="10921"/>
                  </a:cubicBezTo>
                  <a:cubicBezTo>
                    <a:pt x="5991" y="10921"/>
                    <a:pt x="6018" y="10918"/>
                    <a:pt x="6046" y="10918"/>
                  </a:cubicBezTo>
                  <a:cubicBezTo>
                    <a:pt x="6058" y="10918"/>
                    <a:pt x="6070" y="10919"/>
                    <a:pt x="6081" y="10920"/>
                  </a:cubicBezTo>
                  <a:cubicBezTo>
                    <a:pt x="6094" y="10921"/>
                    <a:pt x="6107" y="10922"/>
                    <a:pt x="6119" y="10922"/>
                  </a:cubicBezTo>
                  <a:cubicBezTo>
                    <a:pt x="6220" y="10922"/>
                    <a:pt x="6313" y="10886"/>
                    <a:pt x="6415" y="10858"/>
                  </a:cubicBezTo>
                  <a:cubicBezTo>
                    <a:pt x="6488" y="10837"/>
                    <a:pt x="6540" y="10806"/>
                    <a:pt x="6571" y="10733"/>
                  </a:cubicBezTo>
                  <a:cubicBezTo>
                    <a:pt x="6727" y="10545"/>
                    <a:pt x="6852" y="10337"/>
                    <a:pt x="7050" y="10181"/>
                  </a:cubicBezTo>
                  <a:cubicBezTo>
                    <a:pt x="7060" y="10160"/>
                    <a:pt x="7060" y="10140"/>
                    <a:pt x="7060" y="10119"/>
                  </a:cubicBezTo>
                  <a:cubicBezTo>
                    <a:pt x="7102" y="10035"/>
                    <a:pt x="7185" y="9973"/>
                    <a:pt x="7175" y="9858"/>
                  </a:cubicBezTo>
                  <a:cubicBezTo>
                    <a:pt x="7164" y="9702"/>
                    <a:pt x="7227" y="9577"/>
                    <a:pt x="7310" y="9462"/>
                  </a:cubicBezTo>
                  <a:cubicBezTo>
                    <a:pt x="7425" y="9421"/>
                    <a:pt x="7404" y="9307"/>
                    <a:pt x="7435" y="9212"/>
                  </a:cubicBezTo>
                  <a:cubicBezTo>
                    <a:pt x="7560" y="9046"/>
                    <a:pt x="7612" y="8858"/>
                    <a:pt x="7602" y="8650"/>
                  </a:cubicBezTo>
                  <a:cubicBezTo>
                    <a:pt x="7633" y="8599"/>
                    <a:pt x="7654" y="8546"/>
                    <a:pt x="7675" y="8484"/>
                  </a:cubicBezTo>
                  <a:cubicBezTo>
                    <a:pt x="7779" y="8379"/>
                    <a:pt x="7872" y="8275"/>
                    <a:pt x="7800" y="8120"/>
                  </a:cubicBezTo>
                  <a:cubicBezTo>
                    <a:pt x="7789" y="8109"/>
                    <a:pt x="7779" y="8067"/>
                    <a:pt x="7779" y="8067"/>
                  </a:cubicBezTo>
                  <a:cubicBezTo>
                    <a:pt x="7914" y="8025"/>
                    <a:pt x="7914" y="7870"/>
                    <a:pt x="8018" y="7807"/>
                  </a:cubicBezTo>
                  <a:cubicBezTo>
                    <a:pt x="8206" y="7692"/>
                    <a:pt x="8330" y="7526"/>
                    <a:pt x="8466" y="7370"/>
                  </a:cubicBezTo>
                  <a:cubicBezTo>
                    <a:pt x="8529" y="7359"/>
                    <a:pt x="8580" y="7359"/>
                    <a:pt x="8643" y="7338"/>
                  </a:cubicBezTo>
                  <a:cubicBezTo>
                    <a:pt x="8809" y="7287"/>
                    <a:pt x="8976" y="7234"/>
                    <a:pt x="9143" y="7172"/>
                  </a:cubicBezTo>
                  <a:cubicBezTo>
                    <a:pt x="9161" y="7175"/>
                    <a:pt x="9180" y="7177"/>
                    <a:pt x="9199" y="7177"/>
                  </a:cubicBezTo>
                  <a:cubicBezTo>
                    <a:pt x="9245" y="7177"/>
                    <a:pt x="9291" y="7164"/>
                    <a:pt x="9320" y="7120"/>
                  </a:cubicBezTo>
                  <a:cubicBezTo>
                    <a:pt x="9445" y="7058"/>
                    <a:pt x="9570" y="7005"/>
                    <a:pt x="9632" y="6870"/>
                  </a:cubicBezTo>
                  <a:cubicBezTo>
                    <a:pt x="9653" y="6859"/>
                    <a:pt x="9674" y="6838"/>
                    <a:pt x="9705" y="6818"/>
                  </a:cubicBezTo>
                  <a:cubicBezTo>
                    <a:pt x="9757" y="6776"/>
                    <a:pt x="9809" y="6734"/>
                    <a:pt x="9871" y="6672"/>
                  </a:cubicBezTo>
                  <a:lnTo>
                    <a:pt x="9871" y="6933"/>
                  </a:lnTo>
                  <a:cubicBezTo>
                    <a:pt x="10007" y="6880"/>
                    <a:pt x="10038" y="6755"/>
                    <a:pt x="10059" y="6630"/>
                  </a:cubicBezTo>
                  <a:cubicBezTo>
                    <a:pt x="10091" y="6380"/>
                    <a:pt x="10070" y="6130"/>
                    <a:pt x="10038" y="5881"/>
                  </a:cubicBezTo>
                  <a:cubicBezTo>
                    <a:pt x="10038" y="5860"/>
                    <a:pt x="10028" y="5839"/>
                    <a:pt x="10007" y="5829"/>
                  </a:cubicBezTo>
                  <a:cubicBezTo>
                    <a:pt x="10007" y="5787"/>
                    <a:pt x="9996" y="5756"/>
                    <a:pt x="9986" y="5725"/>
                  </a:cubicBezTo>
                  <a:cubicBezTo>
                    <a:pt x="9996" y="5568"/>
                    <a:pt x="10017" y="5422"/>
                    <a:pt x="10059" y="5277"/>
                  </a:cubicBezTo>
                  <a:cubicBezTo>
                    <a:pt x="10142" y="5142"/>
                    <a:pt x="10142" y="4985"/>
                    <a:pt x="10101" y="4839"/>
                  </a:cubicBezTo>
                  <a:cubicBezTo>
                    <a:pt x="10070" y="4704"/>
                    <a:pt x="9945" y="4600"/>
                    <a:pt x="9986" y="4455"/>
                  </a:cubicBezTo>
                  <a:cubicBezTo>
                    <a:pt x="9996" y="4434"/>
                    <a:pt x="9976" y="4413"/>
                    <a:pt x="9966" y="4392"/>
                  </a:cubicBezTo>
                  <a:cubicBezTo>
                    <a:pt x="9841" y="4288"/>
                    <a:pt x="9788" y="4121"/>
                    <a:pt x="9716" y="3976"/>
                  </a:cubicBezTo>
                  <a:cubicBezTo>
                    <a:pt x="9642" y="3840"/>
                    <a:pt x="9528" y="3767"/>
                    <a:pt x="9382" y="3747"/>
                  </a:cubicBezTo>
                  <a:lnTo>
                    <a:pt x="9205" y="3747"/>
                  </a:lnTo>
                  <a:cubicBezTo>
                    <a:pt x="9163" y="3691"/>
                    <a:pt x="9103" y="3686"/>
                    <a:pt x="9043" y="3686"/>
                  </a:cubicBezTo>
                  <a:cubicBezTo>
                    <a:pt x="9030" y="3686"/>
                    <a:pt x="9018" y="3686"/>
                    <a:pt x="9005" y="3686"/>
                  </a:cubicBezTo>
                  <a:cubicBezTo>
                    <a:pt x="8988" y="3686"/>
                    <a:pt x="8971" y="3686"/>
                    <a:pt x="8955" y="3684"/>
                  </a:cubicBezTo>
                  <a:cubicBezTo>
                    <a:pt x="8872" y="3642"/>
                    <a:pt x="8789" y="3632"/>
                    <a:pt x="8695" y="3632"/>
                  </a:cubicBezTo>
                  <a:cubicBezTo>
                    <a:pt x="8556" y="3632"/>
                    <a:pt x="8420" y="3625"/>
                    <a:pt x="8284" y="3625"/>
                  </a:cubicBezTo>
                  <a:cubicBezTo>
                    <a:pt x="8125" y="3625"/>
                    <a:pt x="7967" y="3634"/>
                    <a:pt x="7810" y="3673"/>
                  </a:cubicBezTo>
                  <a:cubicBezTo>
                    <a:pt x="7755" y="3689"/>
                    <a:pt x="7711" y="3698"/>
                    <a:pt x="7678" y="3698"/>
                  </a:cubicBezTo>
                  <a:cubicBezTo>
                    <a:pt x="7580" y="3698"/>
                    <a:pt x="7571" y="3623"/>
                    <a:pt x="7602" y="3444"/>
                  </a:cubicBezTo>
                  <a:cubicBezTo>
                    <a:pt x="7643" y="3372"/>
                    <a:pt x="7696" y="3309"/>
                    <a:pt x="7727" y="3236"/>
                  </a:cubicBezTo>
                  <a:cubicBezTo>
                    <a:pt x="7747" y="3173"/>
                    <a:pt x="7789" y="3132"/>
                    <a:pt x="7842" y="3111"/>
                  </a:cubicBezTo>
                  <a:cubicBezTo>
                    <a:pt x="7987" y="3039"/>
                    <a:pt x="8039" y="2924"/>
                    <a:pt x="8029" y="2768"/>
                  </a:cubicBezTo>
                  <a:cubicBezTo>
                    <a:pt x="8143" y="2685"/>
                    <a:pt x="8237" y="2601"/>
                    <a:pt x="8237" y="2445"/>
                  </a:cubicBezTo>
                  <a:cubicBezTo>
                    <a:pt x="8237" y="2414"/>
                    <a:pt x="8268" y="2372"/>
                    <a:pt x="8289" y="2340"/>
                  </a:cubicBezTo>
                  <a:cubicBezTo>
                    <a:pt x="8351" y="2299"/>
                    <a:pt x="8341" y="2226"/>
                    <a:pt x="8341" y="2153"/>
                  </a:cubicBezTo>
                  <a:cubicBezTo>
                    <a:pt x="8445" y="1976"/>
                    <a:pt x="8445" y="1789"/>
                    <a:pt x="8341" y="1602"/>
                  </a:cubicBezTo>
                  <a:cubicBezTo>
                    <a:pt x="8362" y="1362"/>
                    <a:pt x="8237" y="1174"/>
                    <a:pt x="8101" y="987"/>
                  </a:cubicBezTo>
                  <a:lnTo>
                    <a:pt x="8101" y="935"/>
                  </a:lnTo>
                  <a:cubicBezTo>
                    <a:pt x="8018" y="810"/>
                    <a:pt x="7946" y="675"/>
                    <a:pt x="7831" y="581"/>
                  </a:cubicBezTo>
                  <a:cubicBezTo>
                    <a:pt x="7809" y="559"/>
                    <a:pt x="7790" y="546"/>
                    <a:pt x="7771" y="546"/>
                  </a:cubicBezTo>
                  <a:cubicBezTo>
                    <a:pt x="7753" y="546"/>
                    <a:pt x="7736" y="557"/>
                    <a:pt x="7717" y="581"/>
                  </a:cubicBezTo>
                  <a:cubicBezTo>
                    <a:pt x="7685" y="602"/>
                    <a:pt x="7643" y="612"/>
                    <a:pt x="7612" y="623"/>
                  </a:cubicBezTo>
                  <a:cubicBezTo>
                    <a:pt x="7602" y="602"/>
                    <a:pt x="7592" y="592"/>
                    <a:pt x="7581" y="592"/>
                  </a:cubicBezTo>
                  <a:cubicBezTo>
                    <a:pt x="7571" y="592"/>
                    <a:pt x="7560" y="602"/>
                    <a:pt x="7550" y="623"/>
                  </a:cubicBezTo>
                  <a:lnTo>
                    <a:pt x="7488" y="623"/>
                  </a:lnTo>
                  <a:cubicBezTo>
                    <a:pt x="7508" y="445"/>
                    <a:pt x="7508" y="445"/>
                    <a:pt x="7383" y="394"/>
                  </a:cubicBezTo>
                  <a:cubicBezTo>
                    <a:pt x="7342" y="373"/>
                    <a:pt x="7289" y="352"/>
                    <a:pt x="7238" y="352"/>
                  </a:cubicBezTo>
                  <a:cubicBezTo>
                    <a:pt x="7175" y="352"/>
                    <a:pt x="7164" y="311"/>
                    <a:pt x="7143" y="269"/>
                  </a:cubicBezTo>
                  <a:cubicBezTo>
                    <a:pt x="7081" y="144"/>
                    <a:pt x="6988" y="50"/>
                    <a:pt x="6863" y="29"/>
                  </a:cubicBezTo>
                  <a:cubicBezTo>
                    <a:pt x="6781" y="12"/>
                    <a:pt x="6696" y="0"/>
                    <a:pt x="6612"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47" name="Google Shape;647;p21"/>
            <p:cNvPicPr preferRelativeResize="0"/>
            <p:nvPr/>
          </p:nvPicPr>
          <p:blipFill rotWithShape="1">
            <a:blip r:embed="rId3">
              <a:alphaModFix/>
            </a:blip>
            <a:srcRect/>
            <a:stretch/>
          </p:blipFill>
          <p:spPr>
            <a:xfrm>
              <a:off x="-631075" y="2392173"/>
              <a:ext cx="735725" cy="794180"/>
            </a:xfrm>
            <a:prstGeom prst="rect">
              <a:avLst/>
            </a:prstGeom>
            <a:noFill/>
            <a:ln>
              <a:noFill/>
            </a:ln>
          </p:spPr>
        </p:pic>
      </p:grpSp>
      <p:grpSp>
        <p:nvGrpSpPr>
          <p:cNvPr id="648" name="Google Shape;648;p21"/>
          <p:cNvGrpSpPr/>
          <p:nvPr/>
        </p:nvGrpSpPr>
        <p:grpSpPr>
          <a:xfrm rot="-9529837">
            <a:off x="7487499" y="-220773"/>
            <a:ext cx="498275" cy="1322493"/>
            <a:chOff x="4889530" y="2401753"/>
            <a:chExt cx="651957" cy="1730387"/>
          </a:xfrm>
        </p:grpSpPr>
        <p:sp>
          <p:nvSpPr>
            <p:cNvPr id="649" name="Google Shape;649;p21"/>
            <p:cNvSpPr/>
            <p:nvPr/>
          </p:nvSpPr>
          <p:spPr>
            <a:xfrm>
              <a:off x="4889530" y="2404851"/>
              <a:ext cx="651957" cy="1724192"/>
            </a:xfrm>
            <a:custGeom>
              <a:avLst/>
              <a:gdLst/>
              <a:ahLst/>
              <a:cxnLst/>
              <a:rect l="l" t="t" r="r" b="b"/>
              <a:pathLst>
                <a:path w="8217" h="21731" extrusionOk="0">
                  <a:moveTo>
                    <a:pt x="5280" y="2364"/>
                  </a:moveTo>
                  <a:cubicBezTo>
                    <a:pt x="5311" y="2364"/>
                    <a:pt x="5332" y="2375"/>
                    <a:pt x="5343" y="2385"/>
                  </a:cubicBezTo>
                  <a:cubicBezTo>
                    <a:pt x="5322" y="2375"/>
                    <a:pt x="5301" y="2364"/>
                    <a:pt x="5280" y="2364"/>
                  </a:cubicBezTo>
                  <a:close/>
                  <a:moveTo>
                    <a:pt x="5248" y="3530"/>
                  </a:moveTo>
                  <a:cubicBezTo>
                    <a:pt x="5259" y="3541"/>
                    <a:pt x="5248" y="3551"/>
                    <a:pt x="5238" y="3562"/>
                  </a:cubicBezTo>
                  <a:cubicBezTo>
                    <a:pt x="5238" y="3551"/>
                    <a:pt x="5248" y="3541"/>
                    <a:pt x="5248" y="3530"/>
                  </a:cubicBezTo>
                  <a:close/>
                  <a:moveTo>
                    <a:pt x="4489" y="3905"/>
                  </a:moveTo>
                  <a:lnTo>
                    <a:pt x="4489" y="3916"/>
                  </a:lnTo>
                  <a:cubicBezTo>
                    <a:pt x="4489" y="3916"/>
                    <a:pt x="4489" y="3905"/>
                    <a:pt x="4478" y="3905"/>
                  </a:cubicBezTo>
                  <a:close/>
                  <a:moveTo>
                    <a:pt x="3458" y="4291"/>
                  </a:moveTo>
                  <a:lnTo>
                    <a:pt x="3458" y="4301"/>
                  </a:lnTo>
                  <a:lnTo>
                    <a:pt x="3448" y="4301"/>
                  </a:lnTo>
                  <a:cubicBezTo>
                    <a:pt x="3448" y="4301"/>
                    <a:pt x="3448" y="4291"/>
                    <a:pt x="3458" y="4291"/>
                  </a:cubicBezTo>
                  <a:close/>
                  <a:moveTo>
                    <a:pt x="907" y="4530"/>
                  </a:moveTo>
                  <a:lnTo>
                    <a:pt x="917" y="4540"/>
                  </a:lnTo>
                  <a:cubicBezTo>
                    <a:pt x="917" y="4540"/>
                    <a:pt x="907" y="4540"/>
                    <a:pt x="907" y="4550"/>
                  </a:cubicBezTo>
                  <a:lnTo>
                    <a:pt x="907" y="4530"/>
                  </a:lnTo>
                  <a:close/>
                  <a:moveTo>
                    <a:pt x="4332" y="4904"/>
                  </a:moveTo>
                  <a:cubicBezTo>
                    <a:pt x="4343" y="4904"/>
                    <a:pt x="4364" y="4925"/>
                    <a:pt x="4353" y="4946"/>
                  </a:cubicBezTo>
                  <a:lnTo>
                    <a:pt x="4353" y="4999"/>
                  </a:lnTo>
                  <a:cubicBezTo>
                    <a:pt x="4332" y="4967"/>
                    <a:pt x="4322" y="4936"/>
                    <a:pt x="4322" y="4904"/>
                  </a:cubicBezTo>
                  <a:close/>
                  <a:moveTo>
                    <a:pt x="4207" y="6061"/>
                  </a:moveTo>
                  <a:lnTo>
                    <a:pt x="4207" y="6061"/>
                  </a:lnTo>
                  <a:cubicBezTo>
                    <a:pt x="4197" y="6102"/>
                    <a:pt x="4186" y="6133"/>
                    <a:pt x="4176" y="6175"/>
                  </a:cubicBezTo>
                  <a:cubicBezTo>
                    <a:pt x="4166" y="6165"/>
                    <a:pt x="4166" y="6144"/>
                    <a:pt x="4166" y="6112"/>
                  </a:cubicBezTo>
                  <a:cubicBezTo>
                    <a:pt x="4176" y="6081"/>
                    <a:pt x="4186" y="6071"/>
                    <a:pt x="4207" y="6061"/>
                  </a:cubicBezTo>
                  <a:close/>
                  <a:moveTo>
                    <a:pt x="2125" y="6415"/>
                  </a:moveTo>
                  <a:cubicBezTo>
                    <a:pt x="2125" y="6425"/>
                    <a:pt x="2125" y="6425"/>
                    <a:pt x="2115" y="6425"/>
                  </a:cubicBezTo>
                  <a:cubicBezTo>
                    <a:pt x="2115" y="6425"/>
                    <a:pt x="2125" y="6425"/>
                    <a:pt x="2125" y="6415"/>
                  </a:cubicBezTo>
                  <a:close/>
                  <a:moveTo>
                    <a:pt x="6852" y="6685"/>
                  </a:moveTo>
                  <a:cubicBezTo>
                    <a:pt x="6873" y="6685"/>
                    <a:pt x="6884" y="6685"/>
                    <a:pt x="6894" y="6695"/>
                  </a:cubicBezTo>
                  <a:lnTo>
                    <a:pt x="6852" y="6695"/>
                  </a:lnTo>
                  <a:lnTo>
                    <a:pt x="6852" y="6685"/>
                  </a:lnTo>
                  <a:close/>
                  <a:moveTo>
                    <a:pt x="7393" y="7539"/>
                  </a:moveTo>
                  <a:lnTo>
                    <a:pt x="7393" y="7549"/>
                  </a:lnTo>
                  <a:cubicBezTo>
                    <a:pt x="7393" y="7539"/>
                    <a:pt x="7393" y="7539"/>
                    <a:pt x="7383" y="7539"/>
                  </a:cubicBezTo>
                  <a:close/>
                  <a:moveTo>
                    <a:pt x="4530" y="7924"/>
                  </a:moveTo>
                  <a:lnTo>
                    <a:pt x="4530" y="7935"/>
                  </a:lnTo>
                  <a:lnTo>
                    <a:pt x="4520" y="7935"/>
                  </a:lnTo>
                  <a:cubicBezTo>
                    <a:pt x="4520" y="7924"/>
                    <a:pt x="4530" y="7924"/>
                    <a:pt x="4530" y="7924"/>
                  </a:cubicBezTo>
                  <a:close/>
                  <a:moveTo>
                    <a:pt x="6269" y="8434"/>
                  </a:moveTo>
                  <a:lnTo>
                    <a:pt x="6269" y="8528"/>
                  </a:lnTo>
                  <a:cubicBezTo>
                    <a:pt x="6259" y="8497"/>
                    <a:pt x="6259" y="8465"/>
                    <a:pt x="6269" y="8434"/>
                  </a:cubicBezTo>
                  <a:close/>
                  <a:moveTo>
                    <a:pt x="4322" y="8601"/>
                  </a:moveTo>
                  <a:lnTo>
                    <a:pt x="4322" y="8611"/>
                  </a:lnTo>
                  <a:lnTo>
                    <a:pt x="4311" y="8611"/>
                  </a:lnTo>
                  <a:lnTo>
                    <a:pt x="4322" y="8601"/>
                  </a:lnTo>
                  <a:close/>
                  <a:moveTo>
                    <a:pt x="4260" y="8684"/>
                  </a:moveTo>
                  <a:cubicBezTo>
                    <a:pt x="4270" y="8694"/>
                    <a:pt x="4270" y="8694"/>
                    <a:pt x="4270" y="8705"/>
                  </a:cubicBezTo>
                  <a:lnTo>
                    <a:pt x="4301" y="8705"/>
                  </a:lnTo>
                  <a:cubicBezTo>
                    <a:pt x="4291" y="8705"/>
                    <a:pt x="4281" y="8715"/>
                    <a:pt x="4270" y="8715"/>
                  </a:cubicBezTo>
                  <a:lnTo>
                    <a:pt x="4270" y="8705"/>
                  </a:lnTo>
                  <a:cubicBezTo>
                    <a:pt x="4270" y="8705"/>
                    <a:pt x="4260" y="8705"/>
                    <a:pt x="4260" y="8715"/>
                  </a:cubicBezTo>
                  <a:lnTo>
                    <a:pt x="4260" y="8684"/>
                  </a:lnTo>
                  <a:close/>
                  <a:moveTo>
                    <a:pt x="2989" y="8715"/>
                  </a:moveTo>
                  <a:lnTo>
                    <a:pt x="2989" y="8715"/>
                  </a:lnTo>
                  <a:cubicBezTo>
                    <a:pt x="3010" y="8726"/>
                    <a:pt x="3031" y="8736"/>
                    <a:pt x="3041" y="8757"/>
                  </a:cubicBezTo>
                  <a:cubicBezTo>
                    <a:pt x="3010" y="8747"/>
                    <a:pt x="2999" y="8726"/>
                    <a:pt x="2989" y="8715"/>
                  </a:cubicBezTo>
                  <a:close/>
                  <a:moveTo>
                    <a:pt x="7196" y="8872"/>
                  </a:moveTo>
                  <a:lnTo>
                    <a:pt x="7196" y="8882"/>
                  </a:lnTo>
                  <a:cubicBezTo>
                    <a:pt x="7185" y="8882"/>
                    <a:pt x="7185" y="8882"/>
                    <a:pt x="7185" y="8872"/>
                  </a:cubicBezTo>
                  <a:close/>
                  <a:moveTo>
                    <a:pt x="3916" y="9340"/>
                  </a:moveTo>
                  <a:cubicBezTo>
                    <a:pt x="3916" y="9361"/>
                    <a:pt x="3937" y="9382"/>
                    <a:pt x="3957" y="9392"/>
                  </a:cubicBezTo>
                  <a:cubicBezTo>
                    <a:pt x="3947" y="9372"/>
                    <a:pt x="3937" y="9361"/>
                    <a:pt x="3916" y="9340"/>
                  </a:cubicBezTo>
                  <a:close/>
                  <a:moveTo>
                    <a:pt x="4114" y="9402"/>
                  </a:moveTo>
                  <a:lnTo>
                    <a:pt x="4114" y="9413"/>
                  </a:lnTo>
                  <a:lnTo>
                    <a:pt x="4103" y="9413"/>
                  </a:lnTo>
                  <a:cubicBezTo>
                    <a:pt x="4103" y="9402"/>
                    <a:pt x="4103" y="9402"/>
                    <a:pt x="4114" y="9402"/>
                  </a:cubicBezTo>
                  <a:close/>
                  <a:moveTo>
                    <a:pt x="6894" y="9517"/>
                  </a:moveTo>
                  <a:cubicBezTo>
                    <a:pt x="6894" y="9527"/>
                    <a:pt x="6894" y="9527"/>
                    <a:pt x="6904" y="9527"/>
                  </a:cubicBezTo>
                  <a:cubicBezTo>
                    <a:pt x="6894" y="9527"/>
                    <a:pt x="6894" y="9527"/>
                    <a:pt x="6894" y="9538"/>
                  </a:cubicBezTo>
                  <a:lnTo>
                    <a:pt x="6894" y="9517"/>
                  </a:lnTo>
                  <a:close/>
                  <a:moveTo>
                    <a:pt x="2125" y="10100"/>
                  </a:moveTo>
                  <a:cubicBezTo>
                    <a:pt x="2125" y="10100"/>
                    <a:pt x="2136" y="10100"/>
                    <a:pt x="2136" y="10110"/>
                  </a:cubicBezTo>
                  <a:lnTo>
                    <a:pt x="2125" y="10100"/>
                  </a:lnTo>
                  <a:close/>
                  <a:moveTo>
                    <a:pt x="657" y="10902"/>
                  </a:moveTo>
                  <a:lnTo>
                    <a:pt x="657" y="10913"/>
                  </a:lnTo>
                  <a:lnTo>
                    <a:pt x="646" y="10913"/>
                  </a:lnTo>
                  <a:cubicBezTo>
                    <a:pt x="646" y="10902"/>
                    <a:pt x="657" y="10902"/>
                    <a:pt x="657" y="10902"/>
                  </a:cubicBezTo>
                  <a:close/>
                  <a:moveTo>
                    <a:pt x="2927" y="11017"/>
                  </a:moveTo>
                  <a:lnTo>
                    <a:pt x="2927" y="11027"/>
                  </a:lnTo>
                  <a:lnTo>
                    <a:pt x="2916" y="11027"/>
                  </a:lnTo>
                  <a:lnTo>
                    <a:pt x="2927" y="11017"/>
                  </a:lnTo>
                  <a:close/>
                  <a:moveTo>
                    <a:pt x="6623" y="14858"/>
                  </a:moveTo>
                  <a:lnTo>
                    <a:pt x="6623" y="14869"/>
                  </a:lnTo>
                  <a:lnTo>
                    <a:pt x="6613" y="14858"/>
                  </a:lnTo>
                  <a:close/>
                  <a:moveTo>
                    <a:pt x="5842" y="15858"/>
                  </a:moveTo>
                  <a:cubicBezTo>
                    <a:pt x="5842" y="15858"/>
                    <a:pt x="5842" y="15869"/>
                    <a:pt x="5831" y="15869"/>
                  </a:cubicBezTo>
                  <a:lnTo>
                    <a:pt x="5831" y="15858"/>
                  </a:lnTo>
                  <a:close/>
                  <a:moveTo>
                    <a:pt x="2645" y="15962"/>
                  </a:moveTo>
                  <a:cubicBezTo>
                    <a:pt x="2645" y="15962"/>
                    <a:pt x="2645" y="15973"/>
                    <a:pt x="2635" y="15973"/>
                  </a:cubicBezTo>
                  <a:lnTo>
                    <a:pt x="2635" y="15962"/>
                  </a:lnTo>
                  <a:close/>
                  <a:moveTo>
                    <a:pt x="4010" y="17565"/>
                  </a:moveTo>
                  <a:cubicBezTo>
                    <a:pt x="3999" y="17576"/>
                    <a:pt x="3999" y="17576"/>
                    <a:pt x="3989" y="17576"/>
                  </a:cubicBezTo>
                  <a:cubicBezTo>
                    <a:pt x="3999" y="17576"/>
                    <a:pt x="3999" y="17565"/>
                    <a:pt x="4010" y="17565"/>
                  </a:cubicBezTo>
                  <a:close/>
                  <a:moveTo>
                    <a:pt x="3728" y="20950"/>
                  </a:moveTo>
                  <a:lnTo>
                    <a:pt x="3718" y="20960"/>
                  </a:lnTo>
                  <a:lnTo>
                    <a:pt x="3718" y="20950"/>
                  </a:lnTo>
                  <a:close/>
                  <a:moveTo>
                    <a:pt x="4114" y="1"/>
                  </a:moveTo>
                  <a:cubicBezTo>
                    <a:pt x="4051" y="1"/>
                    <a:pt x="4010" y="32"/>
                    <a:pt x="3989" y="94"/>
                  </a:cubicBezTo>
                  <a:cubicBezTo>
                    <a:pt x="3916" y="261"/>
                    <a:pt x="3843" y="427"/>
                    <a:pt x="3781" y="605"/>
                  </a:cubicBezTo>
                  <a:cubicBezTo>
                    <a:pt x="3739" y="698"/>
                    <a:pt x="3728" y="802"/>
                    <a:pt x="3677" y="885"/>
                  </a:cubicBezTo>
                  <a:cubicBezTo>
                    <a:pt x="3624" y="989"/>
                    <a:pt x="3593" y="1104"/>
                    <a:pt x="3593" y="1219"/>
                  </a:cubicBezTo>
                  <a:cubicBezTo>
                    <a:pt x="3593" y="1229"/>
                    <a:pt x="3582" y="1250"/>
                    <a:pt x="3582" y="1260"/>
                  </a:cubicBezTo>
                  <a:cubicBezTo>
                    <a:pt x="3573" y="1281"/>
                    <a:pt x="3552" y="1302"/>
                    <a:pt x="3541" y="1313"/>
                  </a:cubicBezTo>
                  <a:cubicBezTo>
                    <a:pt x="3499" y="1708"/>
                    <a:pt x="3458" y="2114"/>
                    <a:pt x="3448" y="2510"/>
                  </a:cubicBezTo>
                  <a:cubicBezTo>
                    <a:pt x="3437" y="2635"/>
                    <a:pt x="3374" y="2750"/>
                    <a:pt x="3416" y="2874"/>
                  </a:cubicBezTo>
                  <a:cubicBezTo>
                    <a:pt x="3395" y="2999"/>
                    <a:pt x="3385" y="3124"/>
                    <a:pt x="3312" y="3228"/>
                  </a:cubicBezTo>
                  <a:cubicBezTo>
                    <a:pt x="3281" y="3259"/>
                    <a:pt x="3281" y="3322"/>
                    <a:pt x="3270" y="3374"/>
                  </a:cubicBezTo>
                  <a:cubicBezTo>
                    <a:pt x="3249" y="3530"/>
                    <a:pt x="3218" y="3697"/>
                    <a:pt x="3187" y="3863"/>
                  </a:cubicBezTo>
                  <a:cubicBezTo>
                    <a:pt x="3187" y="3895"/>
                    <a:pt x="3187" y="3937"/>
                    <a:pt x="3177" y="3967"/>
                  </a:cubicBezTo>
                  <a:cubicBezTo>
                    <a:pt x="3177" y="3988"/>
                    <a:pt x="3166" y="3999"/>
                    <a:pt x="3177" y="4020"/>
                  </a:cubicBezTo>
                  <a:cubicBezTo>
                    <a:pt x="3135" y="4176"/>
                    <a:pt x="3166" y="4332"/>
                    <a:pt x="3228" y="4488"/>
                  </a:cubicBezTo>
                  <a:cubicBezTo>
                    <a:pt x="3239" y="4550"/>
                    <a:pt x="3260" y="4613"/>
                    <a:pt x="3270" y="4686"/>
                  </a:cubicBezTo>
                  <a:cubicBezTo>
                    <a:pt x="3270" y="4728"/>
                    <a:pt x="3270" y="4759"/>
                    <a:pt x="3312" y="4790"/>
                  </a:cubicBezTo>
                  <a:cubicBezTo>
                    <a:pt x="3302" y="4800"/>
                    <a:pt x="3312" y="4821"/>
                    <a:pt x="3312" y="4842"/>
                  </a:cubicBezTo>
                  <a:lnTo>
                    <a:pt x="3312" y="4894"/>
                  </a:lnTo>
                  <a:cubicBezTo>
                    <a:pt x="3281" y="5019"/>
                    <a:pt x="3312" y="5133"/>
                    <a:pt x="3364" y="5248"/>
                  </a:cubicBezTo>
                  <a:cubicBezTo>
                    <a:pt x="3385" y="5290"/>
                    <a:pt x="3416" y="5332"/>
                    <a:pt x="3406" y="5383"/>
                  </a:cubicBezTo>
                  <a:cubicBezTo>
                    <a:pt x="3406" y="5571"/>
                    <a:pt x="3478" y="5737"/>
                    <a:pt x="3520" y="5915"/>
                  </a:cubicBezTo>
                  <a:cubicBezTo>
                    <a:pt x="3541" y="6154"/>
                    <a:pt x="3573" y="6394"/>
                    <a:pt x="3478" y="6633"/>
                  </a:cubicBezTo>
                  <a:cubicBezTo>
                    <a:pt x="3437" y="6748"/>
                    <a:pt x="3448" y="6883"/>
                    <a:pt x="3541" y="6977"/>
                  </a:cubicBezTo>
                  <a:cubicBezTo>
                    <a:pt x="3489" y="7477"/>
                    <a:pt x="3541" y="7966"/>
                    <a:pt x="3635" y="8455"/>
                  </a:cubicBezTo>
                  <a:cubicBezTo>
                    <a:pt x="3603" y="8569"/>
                    <a:pt x="3687" y="8664"/>
                    <a:pt x="3718" y="8757"/>
                  </a:cubicBezTo>
                  <a:cubicBezTo>
                    <a:pt x="3781" y="8934"/>
                    <a:pt x="3802" y="9132"/>
                    <a:pt x="3916" y="9298"/>
                  </a:cubicBezTo>
                  <a:cubicBezTo>
                    <a:pt x="3916" y="9288"/>
                    <a:pt x="3927" y="9277"/>
                    <a:pt x="3937" y="9277"/>
                  </a:cubicBezTo>
                  <a:lnTo>
                    <a:pt x="3937" y="9277"/>
                  </a:lnTo>
                  <a:lnTo>
                    <a:pt x="3916" y="9298"/>
                  </a:lnTo>
                  <a:lnTo>
                    <a:pt x="3916" y="9340"/>
                  </a:lnTo>
                  <a:cubicBezTo>
                    <a:pt x="3937" y="9351"/>
                    <a:pt x="3947" y="9372"/>
                    <a:pt x="3957" y="9392"/>
                  </a:cubicBezTo>
                  <a:cubicBezTo>
                    <a:pt x="3978" y="9413"/>
                    <a:pt x="3989" y="9434"/>
                    <a:pt x="4010" y="9455"/>
                  </a:cubicBezTo>
                  <a:cubicBezTo>
                    <a:pt x="3999" y="9465"/>
                    <a:pt x="3999" y="9486"/>
                    <a:pt x="4010" y="9497"/>
                  </a:cubicBezTo>
                  <a:cubicBezTo>
                    <a:pt x="4010" y="9580"/>
                    <a:pt x="3968" y="9663"/>
                    <a:pt x="4031" y="9746"/>
                  </a:cubicBezTo>
                  <a:cubicBezTo>
                    <a:pt x="4031" y="9809"/>
                    <a:pt x="4020" y="9871"/>
                    <a:pt x="4020" y="9944"/>
                  </a:cubicBezTo>
                  <a:cubicBezTo>
                    <a:pt x="4020" y="10027"/>
                    <a:pt x="3999" y="10121"/>
                    <a:pt x="4041" y="10205"/>
                  </a:cubicBezTo>
                  <a:cubicBezTo>
                    <a:pt x="4051" y="10205"/>
                    <a:pt x="4061" y="10194"/>
                    <a:pt x="4061" y="10194"/>
                  </a:cubicBezTo>
                  <a:lnTo>
                    <a:pt x="4061" y="10215"/>
                  </a:lnTo>
                  <a:cubicBezTo>
                    <a:pt x="4051" y="10215"/>
                    <a:pt x="4051" y="10215"/>
                    <a:pt x="4041" y="10205"/>
                  </a:cubicBezTo>
                  <a:cubicBezTo>
                    <a:pt x="4010" y="10642"/>
                    <a:pt x="4041" y="11079"/>
                    <a:pt x="3957" y="11506"/>
                  </a:cubicBezTo>
                  <a:cubicBezTo>
                    <a:pt x="3947" y="11558"/>
                    <a:pt x="3937" y="11610"/>
                    <a:pt x="3927" y="11651"/>
                  </a:cubicBezTo>
                  <a:cubicBezTo>
                    <a:pt x="3914" y="11694"/>
                    <a:pt x="3881" y="11715"/>
                    <a:pt x="3847" y="11715"/>
                  </a:cubicBezTo>
                  <a:cubicBezTo>
                    <a:pt x="3823" y="11715"/>
                    <a:pt x="3798" y="11705"/>
                    <a:pt x="3781" y="11683"/>
                  </a:cubicBezTo>
                  <a:cubicBezTo>
                    <a:pt x="3749" y="11651"/>
                    <a:pt x="3728" y="11610"/>
                    <a:pt x="3687" y="11600"/>
                  </a:cubicBezTo>
                  <a:cubicBezTo>
                    <a:pt x="3624" y="11516"/>
                    <a:pt x="3573" y="11443"/>
                    <a:pt x="3510" y="11360"/>
                  </a:cubicBezTo>
                  <a:lnTo>
                    <a:pt x="3416" y="11172"/>
                  </a:lnTo>
                  <a:cubicBezTo>
                    <a:pt x="3448" y="11068"/>
                    <a:pt x="3395" y="10964"/>
                    <a:pt x="3385" y="10871"/>
                  </a:cubicBezTo>
                  <a:cubicBezTo>
                    <a:pt x="3406" y="10693"/>
                    <a:pt x="3343" y="10538"/>
                    <a:pt x="3323" y="10381"/>
                  </a:cubicBezTo>
                  <a:cubicBezTo>
                    <a:pt x="3291" y="9996"/>
                    <a:pt x="3239" y="9611"/>
                    <a:pt x="3166" y="9226"/>
                  </a:cubicBezTo>
                  <a:cubicBezTo>
                    <a:pt x="3166" y="9153"/>
                    <a:pt x="3198" y="9080"/>
                    <a:pt x="3135" y="9018"/>
                  </a:cubicBezTo>
                  <a:lnTo>
                    <a:pt x="3135" y="8923"/>
                  </a:lnTo>
                  <a:cubicBezTo>
                    <a:pt x="3145" y="8882"/>
                    <a:pt x="3135" y="8840"/>
                    <a:pt x="3104" y="8819"/>
                  </a:cubicBezTo>
                  <a:lnTo>
                    <a:pt x="3104" y="8768"/>
                  </a:lnTo>
                  <a:cubicBezTo>
                    <a:pt x="3073" y="8653"/>
                    <a:pt x="3052" y="8528"/>
                    <a:pt x="3020" y="8414"/>
                  </a:cubicBezTo>
                  <a:cubicBezTo>
                    <a:pt x="2999" y="8351"/>
                    <a:pt x="2989" y="8289"/>
                    <a:pt x="2937" y="8247"/>
                  </a:cubicBezTo>
                  <a:cubicBezTo>
                    <a:pt x="2948" y="8215"/>
                    <a:pt x="2948" y="8185"/>
                    <a:pt x="2948" y="8153"/>
                  </a:cubicBezTo>
                  <a:cubicBezTo>
                    <a:pt x="2948" y="8111"/>
                    <a:pt x="2948" y="8070"/>
                    <a:pt x="2906" y="8049"/>
                  </a:cubicBezTo>
                  <a:cubicBezTo>
                    <a:pt x="2906" y="8007"/>
                    <a:pt x="2895" y="7966"/>
                    <a:pt x="2864" y="7935"/>
                  </a:cubicBezTo>
                  <a:cubicBezTo>
                    <a:pt x="2864" y="7893"/>
                    <a:pt x="2854" y="7861"/>
                    <a:pt x="2823" y="7831"/>
                  </a:cubicBezTo>
                  <a:cubicBezTo>
                    <a:pt x="2823" y="7768"/>
                    <a:pt x="2833" y="7695"/>
                    <a:pt x="2833" y="7632"/>
                  </a:cubicBezTo>
                  <a:cubicBezTo>
                    <a:pt x="2823" y="7612"/>
                    <a:pt x="2802" y="7602"/>
                    <a:pt x="2791" y="7581"/>
                  </a:cubicBezTo>
                  <a:cubicBezTo>
                    <a:pt x="2770" y="7289"/>
                    <a:pt x="2604" y="7060"/>
                    <a:pt x="2448" y="6841"/>
                  </a:cubicBezTo>
                  <a:cubicBezTo>
                    <a:pt x="2437" y="6820"/>
                    <a:pt x="2448" y="6789"/>
                    <a:pt x="2427" y="6769"/>
                  </a:cubicBezTo>
                  <a:cubicBezTo>
                    <a:pt x="2312" y="6633"/>
                    <a:pt x="2261" y="6477"/>
                    <a:pt x="2229" y="6300"/>
                  </a:cubicBezTo>
                  <a:cubicBezTo>
                    <a:pt x="2229" y="6258"/>
                    <a:pt x="2198" y="6227"/>
                    <a:pt x="2187" y="6185"/>
                  </a:cubicBezTo>
                  <a:cubicBezTo>
                    <a:pt x="2166" y="6154"/>
                    <a:pt x="2146" y="6123"/>
                    <a:pt x="2156" y="6091"/>
                  </a:cubicBezTo>
                  <a:cubicBezTo>
                    <a:pt x="2187" y="5946"/>
                    <a:pt x="2104" y="5831"/>
                    <a:pt x="2073" y="5707"/>
                  </a:cubicBezTo>
                  <a:cubicBezTo>
                    <a:pt x="2052" y="5623"/>
                    <a:pt x="2042" y="5529"/>
                    <a:pt x="2011" y="5446"/>
                  </a:cubicBezTo>
                  <a:lnTo>
                    <a:pt x="1823" y="5009"/>
                  </a:lnTo>
                  <a:cubicBezTo>
                    <a:pt x="1688" y="4675"/>
                    <a:pt x="1500" y="4374"/>
                    <a:pt x="1313" y="4071"/>
                  </a:cubicBezTo>
                  <a:cubicBezTo>
                    <a:pt x="1282" y="4030"/>
                    <a:pt x="1250" y="3988"/>
                    <a:pt x="1199" y="3967"/>
                  </a:cubicBezTo>
                  <a:cubicBezTo>
                    <a:pt x="1115" y="3978"/>
                    <a:pt x="1021" y="3988"/>
                    <a:pt x="928" y="3999"/>
                  </a:cubicBezTo>
                  <a:cubicBezTo>
                    <a:pt x="886" y="3999"/>
                    <a:pt x="855" y="4020"/>
                    <a:pt x="845" y="4071"/>
                  </a:cubicBezTo>
                  <a:cubicBezTo>
                    <a:pt x="824" y="4301"/>
                    <a:pt x="782" y="4530"/>
                    <a:pt x="803" y="4759"/>
                  </a:cubicBezTo>
                  <a:cubicBezTo>
                    <a:pt x="803" y="4769"/>
                    <a:pt x="813" y="4790"/>
                    <a:pt x="824" y="4800"/>
                  </a:cubicBezTo>
                  <a:cubicBezTo>
                    <a:pt x="845" y="4863"/>
                    <a:pt x="855" y="4936"/>
                    <a:pt x="865" y="4999"/>
                  </a:cubicBezTo>
                  <a:cubicBezTo>
                    <a:pt x="865" y="5061"/>
                    <a:pt x="855" y="5113"/>
                    <a:pt x="896" y="5154"/>
                  </a:cubicBezTo>
                  <a:cubicBezTo>
                    <a:pt x="896" y="5175"/>
                    <a:pt x="907" y="5186"/>
                    <a:pt x="907" y="5196"/>
                  </a:cubicBezTo>
                  <a:cubicBezTo>
                    <a:pt x="907" y="5404"/>
                    <a:pt x="907" y="5602"/>
                    <a:pt x="917" y="5811"/>
                  </a:cubicBezTo>
                  <a:cubicBezTo>
                    <a:pt x="917" y="5831"/>
                    <a:pt x="938" y="5852"/>
                    <a:pt x="949" y="5873"/>
                  </a:cubicBezTo>
                  <a:cubicBezTo>
                    <a:pt x="949" y="6071"/>
                    <a:pt x="938" y="6269"/>
                    <a:pt x="970" y="6466"/>
                  </a:cubicBezTo>
                  <a:cubicBezTo>
                    <a:pt x="990" y="6602"/>
                    <a:pt x="949" y="6758"/>
                    <a:pt x="1021" y="6883"/>
                  </a:cubicBezTo>
                  <a:cubicBezTo>
                    <a:pt x="1021" y="6924"/>
                    <a:pt x="1021" y="6966"/>
                    <a:pt x="1032" y="7008"/>
                  </a:cubicBezTo>
                  <a:cubicBezTo>
                    <a:pt x="1074" y="7248"/>
                    <a:pt x="1125" y="7487"/>
                    <a:pt x="1146" y="7726"/>
                  </a:cubicBezTo>
                  <a:cubicBezTo>
                    <a:pt x="1167" y="7872"/>
                    <a:pt x="1209" y="7997"/>
                    <a:pt x="1282" y="8122"/>
                  </a:cubicBezTo>
                  <a:cubicBezTo>
                    <a:pt x="1250" y="8236"/>
                    <a:pt x="1313" y="8361"/>
                    <a:pt x="1313" y="8476"/>
                  </a:cubicBezTo>
                  <a:cubicBezTo>
                    <a:pt x="1303" y="8507"/>
                    <a:pt x="1292" y="8539"/>
                    <a:pt x="1303" y="8569"/>
                  </a:cubicBezTo>
                  <a:cubicBezTo>
                    <a:pt x="1354" y="8872"/>
                    <a:pt x="1396" y="9173"/>
                    <a:pt x="1542" y="9455"/>
                  </a:cubicBezTo>
                  <a:cubicBezTo>
                    <a:pt x="1615" y="9590"/>
                    <a:pt x="1678" y="9726"/>
                    <a:pt x="1708" y="9871"/>
                  </a:cubicBezTo>
                  <a:cubicBezTo>
                    <a:pt x="1750" y="9965"/>
                    <a:pt x="1792" y="10048"/>
                    <a:pt x="1833" y="10131"/>
                  </a:cubicBezTo>
                  <a:cubicBezTo>
                    <a:pt x="1823" y="10152"/>
                    <a:pt x="1833" y="10173"/>
                    <a:pt x="1833" y="10184"/>
                  </a:cubicBezTo>
                  <a:cubicBezTo>
                    <a:pt x="1844" y="10205"/>
                    <a:pt x="1854" y="10225"/>
                    <a:pt x="1875" y="10235"/>
                  </a:cubicBezTo>
                  <a:cubicBezTo>
                    <a:pt x="1875" y="10267"/>
                    <a:pt x="1896" y="10288"/>
                    <a:pt x="1917" y="10288"/>
                  </a:cubicBezTo>
                  <a:cubicBezTo>
                    <a:pt x="1969" y="10329"/>
                    <a:pt x="1990" y="10402"/>
                    <a:pt x="2062" y="10413"/>
                  </a:cubicBezTo>
                  <a:cubicBezTo>
                    <a:pt x="2146" y="10559"/>
                    <a:pt x="2281" y="10673"/>
                    <a:pt x="2386" y="10808"/>
                  </a:cubicBezTo>
                  <a:cubicBezTo>
                    <a:pt x="2437" y="10871"/>
                    <a:pt x="2500" y="10923"/>
                    <a:pt x="2573" y="10954"/>
                  </a:cubicBezTo>
                  <a:cubicBezTo>
                    <a:pt x="2594" y="10964"/>
                    <a:pt x="2615" y="10985"/>
                    <a:pt x="2625" y="10996"/>
                  </a:cubicBezTo>
                  <a:cubicBezTo>
                    <a:pt x="2687" y="11058"/>
                    <a:pt x="2740" y="11131"/>
                    <a:pt x="2812" y="11172"/>
                  </a:cubicBezTo>
                  <a:cubicBezTo>
                    <a:pt x="2868" y="11248"/>
                    <a:pt x="2942" y="11289"/>
                    <a:pt x="3032" y="11289"/>
                  </a:cubicBezTo>
                  <a:cubicBezTo>
                    <a:pt x="3042" y="11289"/>
                    <a:pt x="3052" y="11288"/>
                    <a:pt x="3062" y="11287"/>
                  </a:cubicBezTo>
                  <a:cubicBezTo>
                    <a:pt x="3135" y="11297"/>
                    <a:pt x="3208" y="11329"/>
                    <a:pt x="3249" y="11392"/>
                  </a:cubicBezTo>
                  <a:cubicBezTo>
                    <a:pt x="3281" y="11422"/>
                    <a:pt x="3312" y="11443"/>
                    <a:pt x="3343" y="11464"/>
                  </a:cubicBezTo>
                  <a:cubicBezTo>
                    <a:pt x="3343" y="11496"/>
                    <a:pt x="3364" y="11516"/>
                    <a:pt x="3385" y="11537"/>
                  </a:cubicBezTo>
                  <a:cubicBezTo>
                    <a:pt x="3406" y="11579"/>
                    <a:pt x="3448" y="11610"/>
                    <a:pt x="3489" y="11631"/>
                  </a:cubicBezTo>
                  <a:cubicBezTo>
                    <a:pt x="3489" y="11672"/>
                    <a:pt x="3499" y="11704"/>
                    <a:pt x="3531" y="11725"/>
                  </a:cubicBezTo>
                  <a:lnTo>
                    <a:pt x="3531" y="11735"/>
                  </a:lnTo>
                  <a:cubicBezTo>
                    <a:pt x="3531" y="11766"/>
                    <a:pt x="3541" y="11776"/>
                    <a:pt x="3573" y="11797"/>
                  </a:cubicBezTo>
                  <a:cubicBezTo>
                    <a:pt x="3573" y="11818"/>
                    <a:pt x="3582" y="11839"/>
                    <a:pt x="3614" y="11850"/>
                  </a:cubicBezTo>
                  <a:lnTo>
                    <a:pt x="3614" y="11860"/>
                  </a:lnTo>
                  <a:cubicBezTo>
                    <a:pt x="3666" y="11975"/>
                    <a:pt x="3645" y="12110"/>
                    <a:pt x="3739" y="12214"/>
                  </a:cubicBezTo>
                  <a:cubicBezTo>
                    <a:pt x="3728" y="12266"/>
                    <a:pt x="3739" y="12329"/>
                    <a:pt x="3770" y="12370"/>
                  </a:cubicBezTo>
                  <a:cubicBezTo>
                    <a:pt x="3770" y="12443"/>
                    <a:pt x="3781" y="12516"/>
                    <a:pt x="3812" y="12578"/>
                  </a:cubicBezTo>
                  <a:cubicBezTo>
                    <a:pt x="3802" y="12662"/>
                    <a:pt x="3791" y="12745"/>
                    <a:pt x="3843" y="12828"/>
                  </a:cubicBezTo>
                  <a:cubicBezTo>
                    <a:pt x="3822" y="12912"/>
                    <a:pt x="3822" y="12995"/>
                    <a:pt x="3832" y="13078"/>
                  </a:cubicBezTo>
                  <a:cubicBezTo>
                    <a:pt x="3822" y="13141"/>
                    <a:pt x="3822" y="13203"/>
                    <a:pt x="3812" y="13276"/>
                  </a:cubicBezTo>
                  <a:cubicBezTo>
                    <a:pt x="3791" y="13442"/>
                    <a:pt x="3843" y="13599"/>
                    <a:pt x="3832" y="13765"/>
                  </a:cubicBezTo>
                  <a:cubicBezTo>
                    <a:pt x="3832" y="13932"/>
                    <a:pt x="3802" y="14088"/>
                    <a:pt x="3791" y="14254"/>
                  </a:cubicBezTo>
                  <a:cubicBezTo>
                    <a:pt x="3781" y="14286"/>
                    <a:pt x="3812" y="14317"/>
                    <a:pt x="3822" y="14349"/>
                  </a:cubicBezTo>
                  <a:cubicBezTo>
                    <a:pt x="3812" y="14473"/>
                    <a:pt x="3802" y="14608"/>
                    <a:pt x="3791" y="14744"/>
                  </a:cubicBezTo>
                  <a:cubicBezTo>
                    <a:pt x="3791" y="14827"/>
                    <a:pt x="3781" y="14911"/>
                    <a:pt x="3770" y="14994"/>
                  </a:cubicBezTo>
                  <a:cubicBezTo>
                    <a:pt x="3739" y="15233"/>
                    <a:pt x="3760" y="15473"/>
                    <a:pt x="3687" y="15712"/>
                  </a:cubicBezTo>
                  <a:cubicBezTo>
                    <a:pt x="3656" y="15795"/>
                    <a:pt x="3635" y="15910"/>
                    <a:pt x="3687" y="16004"/>
                  </a:cubicBezTo>
                  <a:cubicBezTo>
                    <a:pt x="3677" y="16160"/>
                    <a:pt x="3677" y="16306"/>
                    <a:pt x="3656" y="16452"/>
                  </a:cubicBezTo>
                  <a:cubicBezTo>
                    <a:pt x="3635" y="16618"/>
                    <a:pt x="3677" y="16774"/>
                    <a:pt x="3656" y="16931"/>
                  </a:cubicBezTo>
                  <a:cubicBezTo>
                    <a:pt x="3645" y="17024"/>
                    <a:pt x="3645" y="17128"/>
                    <a:pt x="3697" y="17222"/>
                  </a:cubicBezTo>
                  <a:lnTo>
                    <a:pt x="3697" y="17368"/>
                  </a:lnTo>
                  <a:cubicBezTo>
                    <a:pt x="3656" y="17389"/>
                    <a:pt x="3645" y="17451"/>
                    <a:pt x="3582" y="17451"/>
                  </a:cubicBezTo>
                  <a:lnTo>
                    <a:pt x="3582" y="17461"/>
                  </a:lnTo>
                  <a:cubicBezTo>
                    <a:pt x="3531" y="17399"/>
                    <a:pt x="3489" y="17326"/>
                    <a:pt x="3448" y="17253"/>
                  </a:cubicBezTo>
                  <a:cubicBezTo>
                    <a:pt x="3323" y="16993"/>
                    <a:pt x="3218" y="16722"/>
                    <a:pt x="3041" y="16483"/>
                  </a:cubicBezTo>
                  <a:cubicBezTo>
                    <a:pt x="2969" y="16378"/>
                    <a:pt x="2906" y="16274"/>
                    <a:pt x="2833" y="16181"/>
                  </a:cubicBezTo>
                  <a:cubicBezTo>
                    <a:pt x="2833" y="16139"/>
                    <a:pt x="2823" y="16098"/>
                    <a:pt x="2791" y="16077"/>
                  </a:cubicBezTo>
                  <a:lnTo>
                    <a:pt x="2791" y="15983"/>
                  </a:lnTo>
                  <a:cubicBezTo>
                    <a:pt x="2812" y="15816"/>
                    <a:pt x="2812" y="15650"/>
                    <a:pt x="2781" y="15483"/>
                  </a:cubicBezTo>
                  <a:cubicBezTo>
                    <a:pt x="2750" y="15223"/>
                    <a:pt x="2708" y="14962"/>
                    <a:pt x="2687" y="14692"/>
                  </a:cubicBezTo>
                  <a:cubicBezTo>
                    <a:pt x="2677" y="14400"/>
                    <a:pt x="2625" y="14119"/>
                    <a:pt x="2552" y="13838"/>
                  </a:cubicBezTo>
                  <a:lnTo>
                    <a:pt x="2552" y="13786"/>
                  </a:lnTo>
                  <a:lnTo>
                    <a:pt x="2520" y="13724"/>
                  </a:lnTo>
                  <a:cubicBezTo>
                    <a:pt x="2520" y="13703"/>
                    <a:pt x="2520" y="13692"/>
                    <a:pt x="2510" y="13682"/>
                  </a:cubicBezTo>
                  <a:cubicBezTo>
                    <a:pt x="2500" y="13661"/>
                    <a:pt x="2479" y="13641"/>
                    <a:pt x="2469" y="13630"/>
                  </a:cubicBezTo>
                  <a:lnTo>
                    <a:pt x="2469" y="13620"/>
                  </a:lnTo>
                  <a:cubicBezTo>
                    <a:pt x="2448" y="13609"/>
                    <a:pt x="2437" y="13588"/>
                    <a:pt x="2427" y="13567"/>
                  </a:cubicBezTo>
                  <a:lnTo>
                    <a:pt x="2427" y="13526"/>
                  </a:lnTo>
                  <a:cubicBezTo>
                    <a:pt x="2427" y="13484"/>
                    <a:pt x="2416" y="13442"/>
                    <a:pt x="2386" y="13411"/>
                  </a:cubicBezTo>
                  <a:cubicBezTo>
                    <a:pt x="2416" y="13287"/>
                    <a:pt x="2365" y="13172"/>
                    <a:pt x="2312" y="13057"/>
                  </a:cubicBezTo>
                  <a:cubicBezTo>
                    <a:pt x="2261" y="12963"/>
                    <a:pt x="2208" y="12870"/>
                    <a:pt x="2177" y="12755"/>
                  </a:cubicBezTo>
                  <a:cubicBezTo>
                    <a:pt x="2146" y="12641"/>
                    <a:pt x="2073" y="12526"/>
                    <a:pt x="1958" y="12474"/>
                  </a:cubicBezTo>
                  <a:cubicBezTo>
                    <a:pt x="2000" y="12245"/>
                    <a:pt x="1865" y="12068"/>
                    <a:pt x="1782" y="11880"/>
                  </a:cubicBezTo>
                  <a:cubicBezTo>
                    <a:pt x="1719" y="11735"/>
                    <a:pt x="1636" y="11579"/>
                    <a:pt x="1583" y="11422"/>
                  </a:cubicBezTo>
                  <a:cubicBezTo>
                    <a:pt x="1563" y="11381"/>
                    <a:pt x="1553" y="11329"/>
                    <a:pt x="1532" y="11287"/>
                  </a:cubicBezTo>
                  <a:cubicBezTo>
                    <a:pt x="1458" y="11131"/>
                    <a:pt x="1386" y="10985"/>
                    <a:pt x="1334" y="10829"/>
                  </a:cubicBezTo>
                  <a:cubicBezTo>
                    <a:pt x="1282" y="10663"/>
                    <a:pt x="1146" y="10527"/>
                    <a:pt x="1125" y="10350"/>
                  </a:cubicBezTo>
                  <a:cubicBezTo>
                    <a:pt x="1125" y="10319"/>
                    <a:pt x="1084" y="10298"/>
                    <a:pt x="1063" y="10277"/>
                  </a:cubicBezTo>
                  <a:cubicBezTo>
                    <a:pt x="1094" y="10110"/>
                    <a:pt x="1053" y="9955"/>
                    <a:pt x="949" y="9809"/>
                  </a:cubicBezTo>
                  <a:cubicBezTo>
                    <a:pt x="855" y="9455"/>
                    <a:pt x="720" y="9132"/>
                    <a:pt x="407" y="8913"/>
                  </a:cubicBezTo>
                  <a:lnTo>
                    <a:pt x="251" y="8789"/>
                  </a:lnTo>
                  <a:cubicBezTo>
                    <a:pt x="217" y="8767"/>
                    <a:pt x="190" y="8757"/>
                    <a:pt x="168" y="8757"/>
                  </a:cubicBezTo>
                  <a:cubicBezTo>
                    <a:pt x="136" y="8757"/>
                    <a:pt x="113" y="8780"/>
                    <a:pt x="95" y="8830"/>
                  </a:cubicBezTo>
                  <a:cubicBezTo>
                    <a:pt x="74" y="8861"/>
                    <a:pt x="63" y="8893"/>
                    <a:pt x="53" y="8923"/>
                  </a:cubicBezTo>
                  <a:cubicBezTo>
                    <a:pt x="42" y="9143"/>
                    <a:pt x="1" y="9351"/>
                    <a:pt x="32" y="9569"/>
                  </a:cubicBezTo>
                  <a:cubicBezTo>
                    <a:pt x="53" y="9694"/>
                    <a:pt x="84" y="9819"/>
                    <a:pt x="74" y="9944"/>
                  </a:cubicBezTo>
                  <a:cubicBezTo>
                    <a:pt x="74" y="10131"/>
                    <a:pt x="84" y="10329"/>
                    <a:pt x="95" y="10517"/>
                  </a:cubicBezTo>
                  <a:cubicBezTo>
                    <a:pt x="95" y="10538"/>
                    <a:pt x="116" y="10548"/>
                    <a:pt x="126" y="10559"/>
                  </a:cubicBezTo>
                  <a:lnTo>
                    <a:pt x="126" y="10663"/>
                  </a:lnTo>
                  <a:cubicBezTo>
                    <a:pt x="147" y="10767"/>
                    <a:pt x="137" y="10881"/>
                    <a:pt x="188" y="10975"/>
                  </a:cubicBezTo>
                  <a:cubicBezTo>
                    <a:pt x="188" y="11121"/>
                    <a:pt x="188" y="11256"/>
                    <a:pt x="261" y="11381"/>
                  </a:cubicBezTo>
                  <a:cubicBezTo>
                    <a:pt x="251" y="11475"/>
                    <a:pt x="251" y="11558"/>
                    <a:pt x="241" y="11651"/>
                  </a:cubicBezTo>
                  <a:cubicBezTo>
                    <a:pt x="241" y="11704"/>
                    <a:pt x="241" y="11746"/>
                    <a:pt x="282" y="11787"/>
                  </a:cubicBezTo>
                  <a:cubicBezTo>
                    <a:pt x="282" y="11912"/>
                    <a:pt x="313" y="12026"/>
                    <a:pt x="355" y="12141"/>
                  </a:cubicBezTo>
                  <a:cubicBezTo>
                    <a:pt x="355" y="12183"/>
                    <a:pt x="366" y="12224"/>
                    <a:pt x="396" y="12255"/>
                  </a:cubicBezTo>
                  <a:cubicBezTo>
                    <a:pt x="438" y="12412"/>
                    <a:pt x="470" y="12578"/>
                    <a:pt x="511" y="12734"/>
                  </a:cubicBezTo>
                  <a:cubicBezTo>
                    <a:pt x="542" y="12859"/>
                    <a:pt x="574" y="12984"/>
                    <a:pt x="657" y="13099"/>
                  </a:cubicBezTo>
                  <a:cubicBezTo>
                    <a:pt x="709" y="13141"/>
                    <a:pt x="730" y="13203"/>
                    <a:pt x="730" y="13276"/>
                  </a:cubicBezTo>
                  <a:cubicBezTo>
                    <a:pt x="740" y="13338"/>
                    <a:pt x="761" y="13401"/>
                    <a:pt x="803" y="13453"/>
                  </a:cubicBezTo>
                  <a:cubicBezTo>
                    <a:pt x="813" y="13505"/>
                    <a:pt x="813" y="13557"/>
                    <a:pt x="834" y="13599"/>
                  </a:cubicBezTo>
                  <a:cubicBezTo>
                    <a:pt x="959" y="13900"/>
                    <a:pt x="1094" y="14203"/>
                    <a:pt x="1229" y="14504"/>
                  </a:cubicBezTo>
                  <a:cubicBezTo>
                    <a:pt x="1219" y="14629"/>
                    <a:pt x="1303" y="14713"/>
                    <a:pt x="1365" y="14807"/>
                  </a:cubicBezTo>
                  <a:cubicBezTo>
                    <a:pt x="1490" y="15087"/>
                    <a:pt x="1657" y="15337"/>
                    <a:pt x="1802" y="15608"/>
                  </a:cubicBezTo>
                  <a:cubicBezTo>
                    <a:pt x="1844" y="15754"/>
                    <a:pt x="1958" y="15837"/>
                    <a:pt x="2032" y="15962"/>
                  </a:cubicBezTo>
                  <a:cubicBezTo>
                    <a:pt x="2083" y="16056"/>
                    <a:pt x="2166" y="16119"/>
                    <a:pt x="2250" y="16160"/>
                  </a:cubicBezTo>
                  <a:cubicBezTo>
                    <a:pt x="2333" y="16212"/>
                    <a:pt x="2427" y="16264"/>
                    <a:pt x="2510" y="16316"/>
                  </a:cubicBezTo>
                  <a:cubicBezTo>
                    <a:pt x="2510" y="16306"/>
                    <a:pt x="2520" y="16306"/>
                    <a:pt x="2531" y="16295"/>
                  </a:cubicBezTo>
                  <a:lnTo>
                    <a:pt x="2531" y="16306"/>
                  </a:lnTo>
                  <a:cubicBezTo>
                    <a:pt x="2520" y="16306"/>
                    <a:pt x="2520" y="16306"/>
                    <a:pt x="2510" y="16316"/>
                  </a:cubicBezTo>
                  <a:cubicBezTo>
                    <a:pt x="2541" y="16368"/>
                    <a:pt x="2594" y="16399"/>
                    <a:pt x="2656" y="16420"/>
                  </a:cubicBezTo>
                  <a:cubicBezTo>
                    <a:pt x="2781" y="16566"/>
                    <a:pt x="2833" y="16764"/>
                    <a:pt x="2979" y="16899"/>
                  </a:cubicBezTo>
                  <a:cubicBezTo>
                    <a:pt x="3010" y="16920"/>
                    <a:pt x="3010" y="16972"/>
                    <a:pt x="3020" y="17014"/>
                  </a:cubicBezTo>
                  <a:cubicBezTo>
                    <a:pt x="3031" y="17118"/>
                    <a:pt x="3062" y="17211"/>
                    <a:pt x="3135" y="17285"/>
                  </a:cubicBezTo>
                  <a:cubicBezTo>
                    <a:pt x="3198" y="17472"/>
                    <a:pt x="3302" y="17639"/>
                    <a:pt x="3406" y="17794"/>
                  </a:cubicBezTo>
                  <a:cubicBezTo>
                    <a:pt x="3416" y="17847"/>
                    <a:pt x="3437" y="17889"/>
                    <a:pt x="3489" y="17919"/>
                  </a:cubicBezTo>
                  <a:cubicBezTo>
                    <a:pt x="3489" y="17961"/>
                    <a:pt x="3510" y="17993"/>
                    <a:pt x="3541" y="18014"/>
                  </a:cubicBezTo>
                  <a:cubicBezTo>
                    <a:pt x="3552" y="18086"/>
                    <a:pt x="3520" y="18159"/>
                    <a:pt x="3573" y="18222"/>
                  </a:cubicBezTo>
                  <a:cubicBezTo>
                    <a:pt x="3562" y="18243"/>
                    <a:pt x="3562" y="18253"/>
                    <a:pt x="3573" y="18263"/>
                  </a:cubicBezTo>
                  <a:cubicBezTo>
                    <a:pt x="3573" y="18294"/>
                    <a:pt x="3562" y="18315"/>
                    <a:pt x="3562" y="18336"/>
                  </a:cubicBezTo>
                  <a:cubicBezTo>
                    <a:pt x="3582" y="18607"/>
                    <a:pt x="3645" y="18867"/>
                    <a:pt x="3614" y="19127"/>
                  </a:cubicBezTo>
                  <a:cubicBezTo>
                    <a:pt x="3614" y="19148"/>
                    <a:pt x="3635" y="19169"/>
                    <a:pt x="3645" y="19201"/>
                  </a:cubicBezTo>
                  <a:cubicBezTo>
                    <a:pt x="3645" y="19252"/>
                    <a:pt x="3656" y="19325"/>
                    <a:pt x="3624" y="19367"/>
                  </a:cubicBezTo>
                  <a:cubicBezTo>
                    <a:pt x="3562" y="19492"/>
                    <a:pt x="3582" y="19606"/>
                    <a:pt x="3603" y="19731"/>
                  </a:cubicBezTo>
                  <a:cubicBezTo>
                    <a:pt x="3552" y="19784"/>
                    <a:pt x="3541" y="19825"/>
                    <a:pt x="3603" y="19877"/>
                  </a:cubicBezTo>
                  <a:cubicBezTo>
                    <a:pt x="3582" y="19981"/>
                    <a:pt x="3573" y="20075"/>
                    <a:pt x="3573" y="20168"/>
                  </a:cubicBezTo>
                  <a:cubicBezTo>
                    <a:pt x="3562" y="20252"/>
                    <a:pt x="3552" y="20325"/>
                    <a:pt x="3603" y="20398"/>
                  </a:cubicBezTo>
                  <a:cubicBezTo>
                    <a:pt x="3573" y="20585"/>
                    <a:pt x="3552" y="20762"/>
                    <a:pt x="3520" y="20939"/>
                  </a:cubicBezTo>
                  <a:lnTo>
                    <a:pt x="3520" y="20991"/>
                  </a:lnTo>
                  <a:cubicBezTo>
                    <a:pt x="3499" y="21064"/>
                    <a:pt x="3478" y="21147"/>
                    <a:pt x="3541" y="21210"/>
                  </a:cubicBezTo>
                  <a:cubicBezTo>
                    <a:pt x="3531" y="21283"/>
                    <a:pt x="3520" y="21345"/>
                    <a:pt x="3582" y="21408"/>
                  </a:cubicBezTo>
                  <a:cubicBezTo>
                    <a:pt x="3582" y="21460"/>
                    <a:pt x="3614" y="21491"/>
                    <a:pt x="3656" y="21522"/>
                  </a:cubicBezTo>
                  <a:cubicBezTo>
                    <a:pt x="3895" y="21647"/>
                    <a:pt x="4145" y="21730"/>
                    <a:pt x="4415" y="21730"/>
                  </a:cubicBezTo>
                  <a:cubicBezTo>
                    <a:pt x="4457" y="21730"/>
                    <a:pt x="4478" y="21709"/>
                    <a:pt x="4499" y="21679"/>
                  </a:cubicBezTo>
                  <a:cubicBezTo>
                    <a:pt x="4530" y="21647"/>
                    <a:pt x="4551" y="21616"/>
                    <a:pt x="4582" y="21584"/>
                  </a:cubicBezTo>
                  <a:cubicBezTo>
                    <a:pt x="4593" y="21584"/>
                    <a:pt x="4593" y="21574"/>
                    <a:pt x="4593" y="21574"/>
                  </a:cubicBezTo>
                  <a:lnTo>
                    <a:pt x="4593" y="21554"/>
                  </a:lnTo>
                  <a:cubicBezTo>
                    <a:pt x="4593" y="21554"/>
                    <a:pt x="4593" y="21543"/>
                    <a:pt x="4582" y="21533"/>
                  </a:cubicBezTo>
                  <a:cubicBezTo>
                    <a:pt x="4540" y="21439"/>
                    <a:pt x="4499" y="21355"/>
                    <a:pt x="4510" y="21251"/>
                  </a:cubicBezTo>
                  <a:cubicBezTo>
                    <a:pt x="4530" y="21106"/>
                    <a:pt x="4499" y="20960"/>
                    <a:pt x="4478" y="20814"/>
                  </a:cubicBezTo>
                  <a:cubicBezTo>
                    <a:pt x="4489" y="20731"/>
                    <a:pt x="4510" y="20637"/>
                    <a:pt x="4457" y="20554"/>
                  </a:cubicBezTo>
                  <a:cubicBezTo>
                    <a:pt x="4468" y="20439"/>
                    <a:pt x="4478" y="20314"/>
                    <a:pt x="4426" y="20210"/>
                  </a:cubicBezTo>
                  <a:cubicBezTo>
                    <a:pt x="4436" y="20085"/>
                    <a:pt x="4457" y="19971"/>
                    <a:pt x="4436" y="19856"/>
                  </a:cubicBezTo>
                  <a:cubicBezTo>
                    <a:pt x="4426" y="19700"/>
                    <a:pt x="4426" y="19555"/>
                    <a:pt x="4478" y="19409"/>
                  </a:cubicBezTo>
                  <a:cubicBezTo>
                    <a:pt x="4489" y="19367"/>
                    <a:pt x="4499" y="19315"/>
                    <a:pt x="4499" y="19263"/>
                  </a:cubicBezTo>
                  <a:cubicBezTo>
                    <a:pt x="4489" y="19148"/>
                    <a:pt x="4530" y="19055"/>
                    <a:pt x="4582" y="18961"/>
                  </a:cubicBezTo>
                  <a:cubicBezTo>
                    <a:pt x="4624" y="18877"/>
                    <a:pt x="4676" y="18794"/>
                    <a:pt x="4718" y="18722"/>
                  </a:cubicBezTo>
                  <a:cubicBezTo>
                    <a:pt x="4780" y="18722"/>
                    <a:pt x="4811" y="18680"/>
                    <a:pt x="4832" y="18627"/>
                  </a:cubicBezTo>
                  <a:cubicBezTo>
                    <a:pt x="4926" y="18419"/>
                    <a:pt x="5072" y="18253"/>
                    <a:pt x="5218" y="18076"/>
                  </a:cubicBezTo>
                  <a:cubicBezTo>
                    <a:pt x="5238" y="18055"/>
                    <a:pt x="5248" y="18024"/>
                    <a:pt x="5269" y="17993"/>
                  </a:cubicBezTo>
                  <a:cubicBezTo>
                    <a:pt x="5363" y="17940"/>
                    <a:pt x="5436" y="17878"/>
                    <a:pt x="5447" y="17764"/>
                  </a:cubicBezTo>
                  <a:cubicBezTo>
                    <a:pt x="5457" y="17753"/>
                    <a:pt x="5467" y="17753"/>
                    <a:pt x="5477" y="17753"/>
                  </a:cubicBezTo>
                  <a:cubicBezTo>
                    <a:pt x="5487" y="17755"/>
                    <a:pt x="5496" y="17756"/>
                    <a:pt x="5505" y="17756"/>
                  </a:cubicBezTo>
                  <a:cubicBezTo>
                    <a:pt x="5545" y="17756"/>
                    <a:pt x="5579" y="17737"/>
                    <a:pt x="5613" y="17711"/>
                  </a:cubicBezTo>
                  <a:cubicBezTo>
                    <a:pt x="5738" y="17607"/>
                    <a:pt x="5842" y="17482"/>
                    <a:pt x="5926" y="17336"/>
                  </a:cubicBezTo>
                  <a:cubicBezTo>
                    <a:pt x="5988" y="17253"/>
                    <a:pt x="6051" y="17160"/>
                    <a:pt x="6113" y="17076"/>
                  </a:cubicBezTo>
                  <a:cubicBezTo>
                    <a:pt x="6165" y="17014"/>
                    <a:pt x="6217" y="16952"/>
                    <a:pt x="6217" y="16857"/>
                  </a:cubicBezTo>
                  <a:cubicBezTo>
                    <a:pt x="6300" y="16732"/>
                    <a:pt x="6384" y="16608"/>
                    <a:pt x="6415" y="16462"/>
                  </a:cubicBezTo>
                  <a:cubicBezTo>
                    <a:pt x="6456" y="16316"/>
                    <a:pt x="6530" y="16191"/>
                    <a:pt x="6581" y="16056"/>
                  </a:cubicBezTo>
                  <a:cubicBezTo>
                    <a:pt x="6613" y="15973"/>
                    <a:pt x="6664" y="15890"/>
                    <a:pt x="6696" y="15806"/>
                  </a:cubicBezTo>
                  <a:cubicBezTo>
                    <a:pt x="6779" y="15462"/>
                    <a:pt x="6873" y="15129"/>
                    <a:pt x="6884" y="14786"/>
                  </a:cubicBezTo>
                  <a:cubicBezTo>
                    <a:pt x="6946" y="14640"/>
                    <a:pt x="6988" y="14504"/>
                    <a:pt x="7018" y="14349"/>
                  </a:cubicBezTo>
                  <a:cubicBezTo>
                    <a:pt x="7050" y="14182"/>
                    <a:pt x="7081" y="14005"/>
                    <a:pt x="7133" y="13838"/>
                  </a:cubicBezTo>
                  <a:cubicBezTo>
                    <a:pt x="7206" y="13609"/>
                    <a:pt x="7342" y="13401"/>
                    <a:pt x="7477" y="13203"/>
                  </a:cubicBezTo>
                  <a:cubicBezTo>
                    <a:pt x="7654" y="12953"/>
                    <a:pt x="7800" y="12693"/>
                    <a:pt x="7831" y="12380"/>
                  </a:cubicBezTo>
                  <a:cubicBezTo>
                    <a:pt x="7914" y="12234"/>
                    <a:pt x="7904" y="12079"/>
                    <a:pt x="7914" y="11922"/>
                  </a:cubicBezTo>
                  <a:cubicBezTo>
                    <a:pt x="7914" y="11880"/>
                    <a:pt x="7914" y="11829"/>
                    <a:pt x="7925" y="11776"/>
                  </a:cubicBezTo>
                  <a:cubicBezTo>
                    <a:pt x="7946" y="11506"/>
                    <a:pt x="7883" y="11256"/>
                    <a:pt x="7789" y="11006"/>
                  </a:cubicBezTo>
                  <a:cubicBezTo>
                    <a:pt x="7779" y="10985"/>
                    <a:pt x="7771" y="10975"/>
                    <a:pt x="7763" y="10975"/>
                  </a:cubicBezTo>
                  <a:cubicBezTo>
                    <a:pt x="7755" y="10975"/>
                    <a:pt x="7748" y="10985"/>
                    <a:pt x="7737" y="11006"/>
                  </a:cubicBezTo>
                  <a:cubicBezTo>
                    <a:pt x="7633" y="11131"/>
                    <a:pt x="7571" y="11277"/>
                    <a:pt x="7539" y="11443"/>
                  </a:cubicBezTo>
                  <a:cubicBezTo>
                    <a:pt x="7487" y="11485"/>
                    <a:pt x="7487" y="11537"/>
                    <a:pt x="7477" y="11589"/>
                  </a:cubicBezTo>
                  <a:cubicBezTo>
                    <a:pt x="7467" y="11610"/>
                    <a:pt x="7446" y="11621"/>
                    <a:pt x="7435" y="11651"/>
                  </a:cubicBezTo>
                  <a:cubicBezTo>
                    <a:pt x="7372" y="11797"/>
                    <a:pt x="7279" y="11922"/>
                    <a:pt x="7164" y="12037"/>
                  </a:cubicBezTo>
                  <a:cubicBezTo>
                    <a:pt x="7039" y="12151"/>
                    <a:pt x="6925" y="12287"/>
                    <a:pt x="6831" y="12443"/>
                  </a:cubicBezTo>
                  <a:cubicBezTo>
                    <a:pt x="6738" y="12620"/>
                    <a:pt x="6623" y="12787"/>
                    <a:pt x="6509" y="12942"/>
                  </a:cubicBezTo>
                  <a:cubicBezTo>
                    <a:pt x="6415" y="13057"/>
                    <a:pt x="6342" y="13182"/>
                    <a:pt x="6269" y="13307"/>
                  </a:cubicBezTo>
                  <a:cubicBezTo>
                    <a:pt x="6123" y="13578"/>
                    <a:pt x="5967" y="13859"/>
                    <a:pt x="5821" y="14140"/>
                  </a:cubicBezTo>
                  <a:cubicBezTo>
                    <a:pt x="5717" y="14369"/>
                    <a:pt x="5582" y="14588"/>
                    <a:pt x="5509" y="14827"/>
                  </a:cubicBezTo>
                  <a:cubicBezTo>
                    <a:pt x="5394" y="14952"/>
                    <a:pt x="5373" y="15119"/>
                    <a:pt x="5322" y="15275"/>
                  </a:cubicBezTo>
                  <a:cubicBezTo>
                    <a:pt x="5248" y="15536"/>
                    <a:pt x="5186" y="15795"/>
                    <a:pt x="5113" y="16056"/>
                  </a:cubicBezTo>
                  <a:cubicBezTo>
                    <a:pt x="5072" y="16233"/>
                    <a:pt x="5040" y="16399"/>
                    <a:pt x="4989" y="16566"/>
                  </a:cubicBezTo>
                  <a:cubicBezTo>
                    <a:pt x="4947" y="16712"/>
                    <a:pt x="4926" y="16868"/>
                    <a:pt x="4947" y="17014"/>
                  </a:cubicBezTo>
                  <a:cubicBezTo>
                    <a:pt x="4978" y="17222"/>
                    <a:pt x="4957" y="17430"/>
                    <a:pt x="5030" y="17628"/>
                  </a:cubicBezTo>
                  <a:cubicBezTo>
                    <a:pt x="5040" y="17670"/>
                    <a:pt x="5030" y="17732"/>
                    <a:pt x="5030" y="17774"/>
                  </a:cubicBezTo>
                  <a:lnTo>
                    <a:pt x="5030" y="17826"/>
                  </a:lnTo>
                  <a:cubicBezTo>
                    <a:pt x="5019" y="17836"/>
                    <a:pt x="5019" y="17847"/>
                    <a:pt x="5009" y="17868"/>
                  </a:cubicBezTo>
                  <a:cubicBezTo>
                    <a:pt x="4874" y="18024"/>
                    <a:pt x="4718" y="18159"/>
                    <a:pt x="4614" y="18347"/>
                  </a:cubicBezTo>
                  <a:cubicBezTo>
                    <a:pt x="4593" y="18398"/>
                    <a:pt x="4540" y="18430"/>
                    <a:pt x="4499" y="18472"/>
                  </a:cubicBezTo>
                  <a:cubicBezTo>
                    <a:pt x="4475" y="18488"/>
                    <a:pt x="4445" y="18509"/>
                    <a:pt x="4414" y="18509"/>
                  </a:cubicBezTo>
                  <a:cubicBezTo>
                    <a:pt x="4404" y="18509"/>
                    <a:pt x="4394" y="18507"/>
                    <a:pt x="4385" y="18503"/>
                  </a:cubicBezTo>
                  <a:cubicBezTo>
                    <a:pt x="4353" y="18482"/>
                    <a:pt x="4343" y="18451"/>
                    <a:pt x="4322" y="18419"/>
                  </a:cubicBezTo>
                  <a:cubicBezTo>
                    <a:pt x="4322" y="18378"/>
                    <a:pt x="4332" y="18326"/>
                    <a:pt x="4332" y="18273"/>
                  </a:cubicBezTo>
                  <a:cubicBezTo>
                    <a:pt x="4374" y="18232"/>
                    <a:pt x="4385" y="18169"/>
                    <a:pt x="4343" y="18118"/>
                  </a:cubicBezTo>
                  <a:cubicBezTo>
                    <a:pt x="4385" y="18024"/>
                    <a:pt x="4395" y="17919"/>
                    <a:pt x="4374" y="17815"/>
                  </a:cubicBezTo>
                  <a:cubicBezTo>
                    <a:pt x="4385" y="17805"/>
                    <a:pt x="4385" y="17785"/>
                    <a:pt x="4374" y="17774"/>
                  </a:cubicBezTo>
                  <a:cubicBezTo>
                    <a:pt x="4385" y="17670"/>
                    <a:pt x="4395" y="17555"/>
                    <a:pt x="4415" y="17451"/>
                  </a:cubicBezTo>
                  <a:cubicBezTo>
                    <a:pt x="4468" y="17232"/>
                    <a:pt x="4468" y="17003"/>
                    <a:pt x="4468" y="16785"/>
                  </a:cubicBezTo>
                  <a:cubicBezTo>
                    <a:pt x="4457" y="16420"/>
                    <a:pt x="4395" y="16066"/>
                    <a:pt x="4426" y="15712"/>
                  </a:cubicBezTo>
                  <a:cubicBezTo>
                    <a:pt x="4426" y="15660"/>
                    <a:pt x="4426" y="15598"/>
                    <a:pt x="4395" y="15545"/>
                  </a:cubicBezTo>
                  <a:cubicBezTo>
                    <a:pt x="4395" y="15494"/>
                    <a:pt x="4405" y="15441"/>
                    <a:pt x="4405" y="15390"/>
                  </a:cubicBezTo>
                  <a:cubicBezTo>
                    <a:pt x="4374" y="15191"/>
                    <a:pt x="4395" y="14994"/>
                    <a:pt x="4385" y="14796"/>
                  </a:cubicBezTo>
                  <a:cubicBezTo>
                    <a:pt x="4385" y="14640"/>
                    <a:pt x="4415" y="14483"/>
                    <a:pt x="4426" y="14328"/>
                  </a:cubicBezTo>
                  <a:cubicBezTo>
                    <a:pt x="4447" y="14067"/>
                    <a:pt x="4478" y="13796"/>
                    <a:pt x="4510" y="13536"/>
                  </a:cubicBezTo>
                  <a:cubicBezTo>
                    <a:pt x="4582" y="13432"/>
                    <a:pt x="4635" y="13317"/>
                    <a:pt x="4686" y="13203"/>
                  </a:cubicBezTo>
                  <a:cubicBezTo>
                    <a:pt x="4707" y="13192"/>
                    <a:pt x="4718" y="13172"/>
                    <a:pt x="4718" y="13141"/>
                  </a:cubicBezTo>
                  <a:cubicBezTo>
                    <a:pt x="4739" y="13141"/>
                    <a:pt x="4739" y="13130"/>
                    <a:pt x="4739" y="13109"/>
                  </a:cubicBezTo>
                  <a:cubicBezTo>
                    <a:pt x="4769" y="13099"/>
                    <a:pt x="4790" y="13078"/>
                    <a:pt x="4790" y="13047"/>
                  </a:cubicBezTo>
                  <a:cubicBezTo>
                    <a:pt x="4822" y="13026"/>
                    <a:pt x="4853" y="12995"/>
                    <a:pt x="4853" y="12953"/>
                  </a:cubicBezTo>
                  <a:cubicBezTo>
                    <a:pt x="4884" y="12932"/>
                    <a:pt x="4905" y="12901"/>
                    <a:pt x="4915" y="12859"/>
                  </a:cubicBezTo>
                  <a:cubicBezTo>
                    <a:pt x="4936" y="12859"/>
                    <a:pt x="4957" y="12838"/>
                    <a:pt x="4957" y="12808"/>
                  </a:cubicBezTo>
                  <a:cubicBezTo>
                    <a:pt x="5040" y="12703"/>
                    <a:pt x="5113" y="12599"/>
                    <a:pt x="5197" y="12495"/>
                  </a:cubicBezTo>
                  <a:cubicBezTo>
                    <a:pt x="5238" y="12422"/>
                    <a:pt x="5343" y="12391"/>
                    <a:pt x="5363" y="12297"/>
                  </a:cubicBezTo>
                  <a:cubicBezTo>
                    <a:pt x="5436" y="12266"/>
                    <a:pt x="5477" y="12204"/>
                    <a:pt x="5530" y="12151"/>
                  </a:cubicBezTo>
                  <a:cubicBezTo>
                    <a:pt x="5613" y="12141"/>
                    <a:pt x="5697" y="12130"/>
                    <a:pt x="5780" y="12130"/>
                  </a:cubicBezTo>
                  <a:cubicBezTo>
                    <a:pt x="6009" y="12130"/>
                    <a:pt x="6155" y="11995"/>
                    <a:pt x="6269" y="11808"/>
                  </a:cubicBezTo>
                  <a:cubicBezTo>
                    <a:pt x="6373" y="11746"/>
                    <a:pt x="6425" y="11651"/>
                    <a:pt x="6488" y="11547"/>
                  </a:cubicBezTo>
                  <a:cubicBezTo>
                    <a:pt x="6540" y="11443"/>
                    <a:pt x="6581" y="11329"/>
                    <a:pt x="6644" y="11246"/>
                  </a:cubicBezTo>
                  <a:cubicBezTo>
                    <a:pt x="6759" y="11089"/>
                    <a:pt x="6800" y="10913"/>
                    <a:pt x="6852" y="10746"/>
                  </a:cubicBezTo>
                  <a:cubicBezTo>
                    <a:pt x="6925" y="10642"/>
                    <a:pt x="6946" y="10517"/>
                    <a:pt x="7050" y="10423"/>
                  </a:cubicBezTo>
                  <a:cubicBezTo>
                    <a:pt x="7071" y="10402"/>
                    <a:pt x="7081" y="10350"/>
                    <a:pt x="7102" y="10319"/>
                  </a:cubicBezTo>
                  <a:cubicBezTo>
                    <a:pt x="7175" y="10110"/>
                    <a:pt x="7279" y="9923"/>
                    <a:pt x="7372" y="9726"/>
                  </a:cubicBezTo>
                  <a:cubicBezTo>
                    <a:pt x="7404" y="9673"/>
                    <a:pt x="7435" y="9621"/>
                    <a:pt x="7446" y="9559"/>
                  </a:cubicBezTo>
                  <a:cubicBezTo>
                    <a:pt x="7467" y="9527"/>
                    <a:pt x="7487" y="9507"/>
                    <a:pt x="7508" y="9476"/>
                  </a:cubicBezTo>
                  <a:lnTo>
                    <a:pt x="7497" y="9465"/>
                  </a:lnTo>
                  <a:cubicBezTo>
                    <a:pt x="7550" y="9455"/>
                    <a:pt x="7550" y="9413"/>
                    <a:pt x="7550" y="9372"/>
                  </a:cubicBezTo>
                  <a:cubicBezTo>
                    <a:pt x="7602" y="9319"/>
                    <a:pt x="7622" y="9267"/>
                    <a:pt x="7633" y="9194"/>
                  </a:cubicBezTo>
                  <a:cubicBezTo>
                    <a:pt x="7633" y="9132"/>
                    <a:pt x="7633" y="9069"/>
                    <a:pt x="7664" y="9028"/>
                  </a:cubicBezTo>
                  <a:cubicBezTo>
                    <a:pt x="7768" y="8819"/>
                    <a:pt x="7810" y="8611"/>
                    <a:pt x="7872" y="8393"/>
                  </a:cubicBezTo>
                  <a:cubicBezTo>
                    <a:pt x="7904" y="8299"/>
                    <a:pt x="7904" y="8195"/>
                    <a:pt x="7935" y="8101"/>
                  </a:cubicBezTo>
                  <a:cubicBezTo>
                    <a:pt x="7976" y="7997"/>
                    <a:pt x="7976" y="7893"/>
                    <a:pt x="7987" y="7778"/>
                  </a:cubicBezTo>
                  <a:cubicBezTo>
                    <a:pt x="8008" y="7664"/>
                    <a:pt x="8070" y="7560"/>
                    <a:pt x="8018" y="7435"/>
                  </a:cubicBezTo>
                  <a:cubicBezTo>
                    <a:pt x="8091" y="7310"/>
                    <a:pt x="8080" y="7164"/>
                    <a:pt x="8091" y="7028"/>
                  </a:cubicBezTo>
                  <a:cubicBezTo>
                    <a:pt x="8133" y="7008"/>
                    <a:pt x="8143" y="6966"/>
                    <a:pt x="8143" y="6924"/>
                  </a:cubicBezTo>
                  <a:cubicBezTo>
                    <a:pt x="8154" y="6831"/>
                    <a:pt x="8164" y="6737"/>
                    <a:pt x="8175" y="6633"/>
                  </a:cubicBezTo>
                  <a:cubicBezTo>
                    <a:pt x="8185" y="6508"/>
                    <a:pt x="8195" y="6373"/>
                    <a:pt x="8205" y="6248"/>
                  </a:cubicBezTo>
                  <a:cubicBezTo>
                    <a:pt x="8216" y="6144"/>
                    <a:pt x="8205" y="6050"/>
                    <a:pt x="8143" y="5966"/>
                  </a:cubicBezTo>
                  <a:cubicBezTo>
                    <a:pt x="8133" y="5936"/>
                    <a:pt x="8133" y="5904"/>
                    <a:pt x="8133" y="5873"/>
                  </a:cubicBezTo>
                  <a:lnTo>
                    <a:pt x="8133" y="5779"/>
                  </a:lnTo>
                  <a:cubicBezTo>
                    <a:pt x="8133" y="5561"/>
                    <a:pt x="7997" y="5404"/>
                    <a:pt x="7914" y="5238"/>
                  </a:cubicBezTo>
                  <a:cubicBezTo>
                    <a:pt x="7878" y="5170"/>
                    <a:pt x="7826" y="5139"/>
                    <a:pt x="7770" y="5139"/>
                  </a:cubicBezTo>
                  <a:cubicBezTo>
                    <a:pt x="7714" y="5139"/>
                    <a:pt x="7654" y="5170"/>
                    <a:pt x="7602" y="5228"/>
                  </a:cubicBezTo>
                  <a:cubicBezTo>
                    <a:pt x="7529" y="5321"/>
                    <a:pt x="7467" y="5415"/>
                    <a:pt x="7404" y="5508"/>
                  </a:cubicBezTo>
                  <a:cubicBezTo>
                    <a:pt x="7352" y="5529"/>
                    <a:pt x="7310" y="5561"/>
                    <a:pt x="7300" y="5612"/>
                  </a:cubicBezTo>
                  <a:cubicBezTo>
                    <a:pt x="7289" y="5665"/>
                    <a:pt x="7279" y="5727"/>
                    <a:pt x="7238" y="5779"/>
                  </a:cubicBezTo>
                  <a:cubicBezTo>
                    <a:pt x="7133" y="5915"/>
                    <a:pt x="7071" y="6081"/>
                    <a:pt x="6998" y="6237"/>
                  </a:cubicBezTo>
                  <a:cubicBezTo>
                    <a:pt x="6946" y="6331"/>
                    <a:pt x="6884" y="6415"/>
                    <a:pt x="6842" y="6508"/>
                  </a:cubicBezTo>
                  <a:cubicBezTo>
                    <a:pt x="6821" y="6550"/>
                    <a:pt x="6821" y="6591"/>
                    <a:pt x="6810" y="6633"/>
                  </a:cubicBezTo>
                  <a:lnTo>
                    <a:pt x="6810" y="6685"/>
                  </a:lnTo>
                  <a:cubicBezTo>
                    <a:pt x="6706" y="6799"/>
                    <a:pt x="6644" y="6935"/>
                    <a:pt x="6623" y="7102"/>
                  </a:cubicBezTo>
                  <a:cubicBezTo>
                    <a:pt x="6613" y="7206"/>
                    <a:pt x="6623" y="7320"/>
                    <a:pt x="6540" y="7403"/>
                  </a:cubicBezTo>
                  <a:cubicBezTo>
                    <a:pt x="6530" y="7424"/>
                    <a:pt x="6509" y="7445"/>
                    <a:pt x="6488" y="7466"/>
                  </a:cubicBezTo>
                  <a:cubicBezTo>
                    <a:pt x="6488" y="7477"/>
                    <a:pt x="6477" y="7487"/>
                    <a:pt x="6477" y="7507"/>
                  </a:cubicBezTo>
                  <a:cubicBezTo>
                    <a:pt x="6446" y="7528"/>
                    <a:pt x="6435" y="7570"/>
                    <a:pt x="6435" y="7612"/>
                  </a:cubicBezTo>
                  <a:cubicBezTo>
                    <a:pt x="6425" y="7706"/>
                    <a:pt x="6373" y="7778"/>
                    <a:pt x="6331" y="7851"/>
                  </a:cubicBezTo>
                  <a:cubicBezTo>
                    <a:pt x="6300" y="7893"/>
                    <a:pt x="6248" y="7935"/>
                    <a:pt x="6238" y="7997"/>
                  </a:cubicBezTo>
                  <a:cubicBezTo>
                    <a:pt x="6227" y="8007"/>
                    <a:pt x="6217" y="8028"/>
                    <a:pt x="6206" y="8049"/>
                  </a:cubicBezTo>
                  <a:cubicBezTo>
                    <a:pt x="6196" y="8060"/>
                    <a:pt x="6196" y="8080"/>
                    <a:pt x="6185" y="8101"/>
                  </a:cubicBezTo>
                  <a:cubicBezTo>
                    <a:pt x="6061" y="8289"/>
                    <a:pt x="5967" y="8497"/>
                    <a:pt x="5936" y="8726"/>
                  </a:cubicBezTo>
                  <a:cubicBezTo>
                    <a:pt x="5842" y="8913"/>
                    <a:pt x="5790" y="9122"/>
                    <a:pt x="5790" y="9330"/>
                  </a:cubicBezTo>
                  <a:cubicBezTo>
                    <a:pt x="5769" y="9497"/>
                    <a:pt x="5738" y="9663"/>
                    <a:pt x="5748" y="9840"/>
                  </a:cubicBezTo>
                  <a:cubicBezTo>
                    <a:pt x="5748" y="9923"/>
                    <a:pt x="5738" y="10006"/>
                    <a:pt x="5697" y="10090"/>
                  </a:cubicBezTo>
                  <a:cubicBezTo>
                    <a:pt x="5655" y="10267"/>
                    <a:pt x="5655" y="10454"/>
                    <a:pt x="5644" y="10642"/>
                  </a:cubicBezTo>
                  <a:cubicBezTo>
                    <a:pt x="5634" y="10683"/>
                    <a:pt x="5634" y="10735"/>
                    <a:pt x="5634" y="10788"/>
                  </a:cubicBezTo>
                  <a:cubicBezTo>
                    <a:pt x="5572" y="10964"/>
                    <a:pt x="5488" y="11131"/>
                    <a:pt x="5477" y="11318"/>
                  </a:cubicBezTo>
                  <a:cubicBezTo>
                    <a:pt x="5447" y="11360"/>
                    <a:pt x="5426" y="11412"/>
                    <a:pt x="5426" y="11464"/>
                  </a:cubicBezTo>
                  <a:cubicBezTo>
                    <a:pt x="5415" y="11600"/>
                    <a:pt x="5405" y="11746"/>
                    <a:pt x="5394" y="11880"/>
                  </a:cubicBezTo>
                  <a:cubicBezTo>
                    <a:pt x="5384" y="11912"/>
                    <a:pt x="5384" y="11943"/>
                    <a:pt x="5373" y="11964"/>
                  </a:cubicBezTo>
                  <a:cubicBezTo>
                    <a:pt x="5343" y="11975"/>
                    <a:pt x="5332" y="11995"/>
                    <a:pt x="5322" y="12026"/>
                  </a:cubicBezTo>
                  <a:cubicBezTo>
                    <a:pt x="5290" y="12047"/>
                    <a:pt x="5259" y="12079"/>
                    <a:pt x="5259" y="12120"/>
                  </a:cubicBezTo>
                  <a:cubicBezTo>
                    <a:pt x="5228" y="12141"/>
                    <a:pt x="5207" y="12172"/>
                    <a:pt x="5197" y="12214"/>
                  </a:cubicBezTo>
                  <a:cubicBezTo>
                    <a:pt x="5072" y="12339"/>
                    <a:pt x="4978" y="12484"/>
                    <a:pt x="4915" y="12641"/>
                  </a:cubicBezTo>
                  <a:cubicBezTo>
                    <a:pt x="4853" y="12683"/>
                    <a:pt x="4822" y="12734"/>
                    <a:pt x="4801" y="12797"/>
                  </a:cubicBezTo>
                  <a:cubicBezTo>
                    <a:pt x="4780" y="12797"/>
                    <a:pt x="4759" y="12818"/>
                    <a:pt x="4759" y="12849"/>
                  </a:cubicBezTo>
                  <a:cubicBezTo>
                    <a:pt x="4728" y="12849"/>
                    <a:pt x="4718" y="12859"/>
                    <a:pt x="4718" y="12891"/>
                  </a:cubicBezTo>
                  <a:cubicBezTo>
                    <a:pt x="4697" y="12891"/>
                    <a:pt x="4686" y="12901"/>
                    <a:pt x="4686" y="12922"/>
                  </a:cubicBezTo>
                  <a:cubicBezTo>
                    <a:pt x="4665" y="12932"/>
                    <a:pt x="4645" y="12953"/>
                    <a:pt x="4645" y="12984"/>
                  </a:cubicBezTo>
                  <a:cubicBezTo>
                    <a:pt x="4603" y="13005"/>
                    <a:pt x="4582" y="13037"/>
                    <a:pt x="4582" y="13078"/>
                  </a:cubicBezTo>
                  <a:cubicBezTo>
                    <a:pt x="4551" y="13088"/>
                    <a:pt x="4540" y="13109"/>
                    <a:pt x="4530" y="13130"/>
                  </a:cubicBezTo>
                  <a:cubicBezTo>
                    <a:pt x="4510" y="13141"/>
                    <a:pt x="4489" y="13162"/>
                    <a:pt x="4468" y="13172"/>
                  </a:cubicBezTo>
                  <a:cubicBezTo>
                    <a:pt x="4395" y="13151"/>
                    <a:pt x="4374" y="13088"/>
                    <a:pt x="4374" y="13016"/>
                  </a:cubicBezTo>
                  <a:cubicBezTo>
                    <a:pt x="4374" y="12963"/>
                    <a:pt x="4385" y="12912"/>
                    <a:pt x="4353" y="12859"/>
                  </a:cubicBezTo>
                  <a:cubicBezTo>
                    <a:pt x="4364" y="12558"/>
                    <a:pt x="4364" y="12255"/>
                    <a:pt x="4364" y="11954"/>
                  </a:cubicBezTo>
                  <a:cubicBezTo>
                    <a:pt x="4364" y="11933"/>
                    <a:pt x="4374" y="11922"/>
                    <a:pt x="4374" y="11901"/>
                  </a:cubicBezTo>
                  <a:cubicBezTo>
                    <a:pt x="4374" y="11891"/>
                    <a:pt x="4374" y="11870"/>
                    <a:pt x="4385" y="11850"/>
                  </a:cubicBezTo>
                  <a:cubicBezTo>
                    <a:pt x="4457" y="11725"/>
                    <a:pt x="4415" y="11589"/>
                    <a:pt x="4457" y="11454"/>
                  </a:cubicBezTo>
                  <a:cubicBezTo>
                    <a:pt x="4468" y="11443"/>
                    <a:pt x="4478" y="11433"/>
                    <a:pt x="4468" y="11422"/>
                  </a:cubicBezTo>
                  <a:cubicBezTo>
                    <a:pt x="4520" y="11381"/>
                    <a:pt x="4520" y="11318"/>
                    <a:pt x="4520" y="11256"/>
                  </a:cubicBezTo>
                  <a:cubicBezTo>
                    <a:pt x="4551" y="11142"/>
                    <a:pt x="4582" y="11027"/>
                    <a:pt x="4624" y="10923"/>
                  </a:cubicBezTo>
                  <a:cubicBezTo>
                    <a:pt x="4707" y="10746"/>
                    <a:pt x="4728" y="10559"/>
                    <a:pt x="4686" y="10360"/>
                  </a:cubicBezTo>
                  <a:cubicBezTo>
                    <a:pt x="4707" y="10184"/>
                    <a:pt x="4665" y="10017"/>
                    <a:pt x="4655" y="9840"/>
                  </a:cubicBezTo>
                  <a:cubicBezTo>
                    <a:pt x="4645" y="9590"/>
                    <a:pt x="4614" y="9340"/>
                    <a:pt x="4635" y="9090"/>
                  </a:cubicBezTo>
                  <a:cubicBezTo>
                    <a:pt x="4645" y="9059"/>
                    <a:pt x="4655" y="9038"/>
                    <a:pt x="4655" y="9007"/>
                  </a:cubicBezTo>
                  <a:cubicBezTo>
                    <a:pt x="4697" y="8965"/>
                    <a:pt x="4707" y="8923"/>
                    <a:pt x="4707" y="8872"/>
                  </a:cubicBezTo>
                  <a:cubicBezTo>
                    <a:pt x="4728" y="8694"/>
                    <a:pt x="4739" y="8518"/>
                    <a:pt x="4749" y="8340"/>
                  </a:cubicBezTo>
                  <a:lnTo>
                    <a:pt x="4749" y="8289"/>
                  </a:lnTo>
                  <a:cubicBezTo>
                    <a:pt x="4759" y="8236"/>
                    <a:pt x="4759" y="8195"/>
                    <a:pt x="4769" y="8143"/>
                  </a:cubicBezTo>
                  <a:cubicBezTo>
                    <a:pt x="4822" y="8122"/>
                    <a:pt x="4853" y="8080"/>
                    <a:pt x="4884" y="8039"/>
                  </a:cubicBezTo>
                  <a:cubicBezTo>
                    <a:pt x="4936" y="8018"/>
                    <a:pt x="4957" y="7966"/>
                    <a:pt x="4989" y="7914"/>
                  </a:cubicBezTo>
                  <a:cubicBezTo>
                    <a:pt x="5030" y="7851"/>
                    <a:pt x="5072" y="7778"/>
                    <a:pt x="5113" y="7716"/>
                  </a:cubicBezTo>
                  <a:cubicBezTo>
                    <a:pt x="5123" y="7706"/>
                    <a:pt x="5134" y="7695"/>
                    <a:pt x="5144" y="7674"/>
                  </a:cubicBezTo>
                  <a:cubicBezTo>
                    <a:pt x="5218" y="7466"/>
                    <a:pt x="5269" y="7258"/>
                    <a:pt x="5384" y="7060"/>
                  </a:cubicBezTo>
                  <a:cubicBezTo>
                    <a:pt x="5426" y="6998"/>
                    <a:pt x="5405" y="6935"/>
                    <a:pt x="5384" y="6873"/>
                  </a:cubicBezTo>
                  <a:lnTo>
                    <a:pt x="5373" y="6873"/>
                  </a:lnTo>
                  <a:cubicBezTo>
                    <a:pt x="5394" y="6862"/>
                    <a:pt x="5405" y="6841"/>
                    <a:pt x="5426" y="6820"/>
                  </a:cubicBezTo>
                  <a:cubicBezTo>
                    <a:pt x="5436" y="6674"/>
                    <a:pt x="5477" y="6550"/>
                    <a:pt x="5561" y="6425"/>
                  </a:cubicBezTo>
                  <a:cubicBezTo>
                    <a:pt x="5582" y="6394"/>
                    <a:pt x="5613" y="6341"/>
                    <a:pt x="5613" y="6290"/>
                  </a:cubicBezTo>
                  <a:cubicBezTo>
                    <a:pt x="5623" y="6133"/>
                    <a:pt x="5697" y="5987"/>
                    <a:pt x="5707" y="5831"/>
                  </a:cubicBezTo>
                  <a:cubicBezTo>
                    <a:pt x="5811" y="5487"/>
                    <a:pt x="5926" y="5144"/>
                    <a:pt x="5988" y="4779"/>
                  </a:cubicBezTo>
                  <a:cubicBezTo>
                    <a:pt x="6009" y="4686"/>
                    <a:pt x="6019" y="4592"/>
                    <a:pt x="6071" y="4499"/>
                  </a:cubicBezTo>
                  <a:cubicBezTo>
                    <a:pt x="6081" y="4467"/>
                    <a:pt x="6113" y="4446"/>
                    <a:pt x="6113" y="4415"/>
                  </a:cubicBezTo>
                  <a:cubicBezTo>
                    <a:pt x="6144" y="4092"/>
                    <a:pt x="6196" y="3770"/>
                    <a:pt x="6196" y="3447"/>
                  </a:cubicBezTo>
                  <a:cubicBezTo>
                    <a:pt x="6217" y="3218"/>
                    <a:pt x="6227" y="2989"/>
                    <a:pt x="6248" y="2750"/>
                  </a:cubicBezTo>
                  <a:cubicBezTo>
                    <a:pt x="6259" y="2583"/>
                    <a:pt x="6269" y="2406"/>
                    <a:pt x="6238" y="2239"/>
                  </a:cubicBezTo>
                  <a:cubicBezTo>
                    <a:pt x="6248" y="2135"/>
                    <a:pt x="6259" y="2042"/>
                    <a:pt x="6269" y="1937"/>
                  </a:cubicBezTo>
                  <a:cubicBezTo>
                    <a:pt x="6280" y="1864"/>
                    <a:pt x="6269" y="1792"/>
                    <a:pt x="6227" y="1729"/>
                  </a:cubicBezTo>
                  <a:cubicBezTo>
                    <a:pt x="6217" y="1656"/>
                    <a:pt x="6176" y="1593"/>
                    <a:pt x="6102" y="1593"/>
                  </a:cubicBezTo>
                  <a:cubicBezTo>
                    <a:pt x="6080" y="1593"/>
                    <a:pt x="6056" y="1593"/>
                    <a:pt x="6033" y="1593"/>
                  </a:cubicBezTo>
                  <a:cubicBezTo>
                    <a:pt x="5960" y="1593"/>
                    <a:pt x="5885" y="1599"/>
                    <a:pt x="5821" y="1646"/>
                  </a:cubicBezTo>
                  <a:cubicBezTo>
                    <a:pt x="5738" y="1697"/>
                    <a:pt x="5665" y="1760"/>
                    <a:pt x="5655" y="1875"/>
                  </a:cubicBezTo>
                  <a:cubicBezTo>
                    <a:pt x="5644" y="1896"/>
                    <a:pt x="5634" y="1917"/>
                    <a:pt x="5613" y="1927"/>
                  </a:cubicBezTo>
                  <a:cubicBezTo>
                    <a:pt x="5613" y="1947"/>
                    <a:pt x="5602" y="1958"/>
                    <a:pt x="5592" y="1979"/>
                  </a:cubicBezTo>
                  <a:cubicBezTo>
                    <a:pt x="5477" y="2093"/>
                    <a:pt x="5353" y="2208"/>
                    <a:pt x="5269" y="2354"/>
                  </a:cubicBezTo>
                  <a:cubicBezTo>
                    <a:pt x="5213" y="2382"/>
                    <a:pt x="5190" y="2461"/>
                    <a:pt x="5110" y="2461"/>
                  </a:cubicBezTo>
                  <a:cubicBezTo>
                    <a:pt x="5101" y="2461"/>
                    <a:pt x="5092" y="2460"/>
                    <a:pt x="5082" y="2458"/>
                  </a:cubicBezTo>
                  <a:cubicBezTo>
                    <a:pt x="5051" y="2396"/>
                    <a:pt x="5093" y="2301"/>
                    <a:pt x="5040" y="2239"/>
                  </a:cubicBezTo>
                  <a:cubicBezTo>
                    <a:pt x="5019" y="2156"/>
                    <a:pt x="5009" y="2072"/>
                    <a:pt x="4989" y="1989"/>
                  </a:cubicBezTo>
                  <a:cubicBezTo>
                    <a:pt x="4989" y="1896"/>
                    <a:pt x="4989" y="1802"/>
                    <a:pt x="4978" y="1718"/>
                  </a:cubicBezTo>
                  <a:cubicBezTo>
                    <a:pt x="4947" y="1510"/>
                    <a:pt x="4884" y="1323"/>
                    <a:pt x="4769" y="1146"/>
                  </a:cubicBezTo>
                  <a:cubicBezTo>
                    <a:pt x="4697" y="1000"/>
                    <a:pt x="4635" y="855"/>
                    <a:pt x="4614" y="688"/>
                  </a:cubicBezTo>
                  <a:cubicBezTo>
                    <a:pt x="4614" y="635"/>
                    <a:pt x="4603" y="573"/>
                    <a:pt x="4561" y="531"/>
                  </a:cubicBezTo>
                  <a:cubicBezTo>
                    <a:pt x="4520" y="323"/>
                    <a:pt x="4447" y="126"/>
                    <a:pt x="4239" y="11"/>
                  </a:cubicBezTo>
                  <a:cubicBezTo>
                    <a:pt x="4197" y="11"/>
                    <a:pt x="4156" y="1"/>
                    <a:pt x="4114"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50" name="Google Shape;650;p21"/>
            <p:cNvPicPr preferRelativeResize="0"/>
            <p:nvPr/>
          </p:nvPicPr>
          <p:blipFill rotWithShape="1">
            <a:blip r:embed="rId4">
              <a:alphaModFix/>
            </a:blip>
            <a:srcRect/>
            <a:stretch/>
          </p:blipFill>
          <p:spPr>
            <a:xfrm>
              <a:off x="4889541" y="2401753"/>
              <a:ext cx="651937" cy="1730387"/>
            </a:xfrm>
            <a:prstGeom prst="rect">
              <a:avLst/>
            </a:prstGeom>
            <a:noFill/>
            <a:ln>
              <a:noFill/>
            </a:ln>
          </p:spPr>
        </p:pic>
      </p:grpSp>
      <p:grpSp>
        <p:nvGrpSpPr>
          <p:cNvPr id="651" name="Google Shape;651;p21"/>
          <p:cNvGrpSpPr/>
          <p:nvPr/>
        </p:nvGrpSpPr>
        <p:grpSpPr>
          <a:xfrm>
            <a:off x="6565780" y="316387"/>
            <a:ext cx="381802" cy="446249"/>
            <a:chOff x="2438120" y="1626936"/>
            <a:chExt cx="679484" cy="794179"/>
          </a:xfrm>
        </p:grpSpPr>
        <p:sp>
          <p:nvSpPr>
            <p:cNvPr id="652" name="Google Shape;652;p21"/>
            <p:cNvSpPr/>
            <p:nvPr/>
          </p:nvSpPr>
          <p:spPr>
            <a:xfrm>
              <a:off x="2440358" y="1630755"/>
              <a:ext cx="675008" cy="786526"/>
            </a:xfrm>
            <a:custGeom>
              <a:avLst/>
              <a:gdLst/>
              <a:ahLst/>
              <a:cxnLst/>
              <a:rect l="l" t="t" r="r" b="b"/>
              <a:pathLst>
                <a:path w="10871" h="12667" extrusionOk="0">
                  <a:moveTo>
                    <a:pt x="5217" y="5137"/>
                  </a:moveTo>
                  <a:cubicBezTo>
                    <a:pt x="5217" y="5147"/>
                    <a:pt x="5217" y="5147"/>
                    <a:pt x="5207" y="5147"/>
                  </a:cubicBezTo>
                  <a:cubicBezTo>
                    <a:pt x="5217" y="5147"/>
                    <a:pt x="5217" y="5137"/>
                    <a:pt x="5217" y="5137"/>
                  </a:cubicBezTo>
                  <a:close/>
                  <a:moveTo>
                    <a:pt x="6571" y="5126"/>
                  </a:moveTo>
                  <a:cubicBezTo>
                    <a:pt x="6592" y="5137"/>
                    <a:pt x="6592" y="5167"/>
                    <a:pt x="6592" y="5199"/>
                  </a:cubicBezTo>
                  <a:cubicBezTo>
                    <a:pt x="6581" y="5178"/>
                    <a:pt x="6581" y="5157"/>
                    <a:pt x="6571" y="5126"/>
                  </a:cubicBezTo>
                  <a:close/>
                  <a:moveTo>
                    <a:pt x="10423" y="5626"/>
                  </a:moveTo>
                  <a:lnTo>
                    <a:pt x="10423" y="5626"/>
                  </a:lnTo>
                  <a:cubicBezTo>
                    <a:pt x="10444" y="5646"/>
                    <a:pt x="10454" y="5667"/>
                    <a:pt x="10475" y="5688"/>
                  </a:cubicBezTo>
                  <a:cubicBezTo>
                    <a:pt x="10454" y="5667"/>
                    <a:pt x="10433" y="5646"/>
                    <a:pt x="10423" y="5626"/>
                  </a:cubicBezTo>
                  <a:close/>
                  <a:moveTo>
                    <a:pt x="9559" y="6729"/>
                  </a:moveTo>
                  <a:lnTo>
                    <a:pt x="9559" y="6729"/>
                  </a:lnTo>
                  <a:cubicBezTo>
                    <a:pt x="9557" y="6731"/>
                    <a:pt x="9555" y="6732"/>
                    <a:pt x="9553" y="6734"/>
                  </a:cubicBezTo>
                  <a:lnTo>
                    <a:pt x="9553" y="6734"/>
                  </a:lnTo>
                  <a:cubicBezTo>
                    <a:pt x="9555" y="6732"/>
                    <a:pt x="9557" y="6731"/>
                    <a:pt x="9559" y="6729"/>
                  </a:cubicBezTo>
                  <a:close/>
                  <a:moveTo>
                    <a:pt x="8767" y="6937"/>
                  </a:moveTo>
                  <a:lnTo>
                    <a:pt x="8767" y="6948"/>
                  </a:lnTo>
                  <a:cubicBezTo>
                    <a:pt x="8767" y="6948"/>
                    <a:pt x="8757" y="6948"/>
                    <a:pt x="8757" y="6958"/>
                  </a:cubicBezTo>
                  <a:lnTo>
                    <a:pt x="8757" y="6948"/>
                  </a:lnTo>
                  <a:cubicBezTo>
                    <a:pt x="8767" y="6948"/>
                    <a:pt x="8767" y="6937"/>
                    <a:pt x="8767" y="6937"/>
                  </a:cubicBezTo>
                  <a:close/>
                  <a:moveTo>
                    <a:pt x="6446" y="7291"/>
                  </a:moveTo>
                  <a:lnTo>
                    <a:pt x="6446" y="7291"/>
                  </a:lnTo>
                  <a:cubicBezTo>
                    <a:pt x="6467" y="7312"/>
                    <a:pt x="6488" y="7344"/>
                    <a:pt x="6518" y="7386"/>
                  </a:cubicBezTo>
                  <a:cubicBezTo>
                    <a:pt x="6512" y="7387"/>
                    <a:pt x="6506" y="7387"/>
                    <a:pt x="6500" y="7387"/>
                  </a:cubicBezTo>
                  <a:cubicBezTo>
                    <a:pt x="6460" y="7387"/>
                    <a:pt x="6436" y="7356"/>
                    <a:pt x="6446" y="7291"/>
                  </a:cubicBezTo>
                  <a:close/>
                  <a:moveTo>
                    <a:pt x="8299" y="9874"/>
                  </a:moveTo>
                  <a:lnTo>
                    <a:pt x="8330" y="9968"/>
                  </a:lnTo>
                  <a:cubicBezTo>
                    <a:pt x="8288" y="9957"/>
                    <a:pt x="8268" y="9915"/>
                    <a:pt x="8299" y="9874"/>
                  </a:cubicBezTo>
                  <a:close/>
                  <a:moveTo>
                    <a:pt x="2534" y="10020"/>
                  </a:moveTo>
                  <a:cubicBezTo>
                    <a:pt x="2519" y="10030"/>
                    <a:pt x="2504" y="10043"/>
                    <a:pt x="2489" y="10051"/>
                  </a:cubicBezTo>
                  <a:cubicBezTo>
                    <a:pt x="2498" y="10041"/>
                    <a:pt x="2516" y="10024"/>
                    <a:pt x="2534" y="10020"/>
                  </a:cubicBezTo>
                  <a:close/>
                  <a:moveTo>
                    <a:pt x="3853" y="10488"/>
                  </a:moveTo>
                  <a:cubicBezTo>
                    <a:pt x="3853" y="10498"/>
                    <a:pt x="3843" y="10498"/>
                    <a:pt x="3843" y="10498"/>
                  </a:cubicBezTo>
                  <a:lnTo>
                    <a:pt x="3843" y="10488"/>
                  </a:lnTo>
                  <a:close/>
                  <a:moveTo>
                    <a:pt x="4124" y="11280"/>
                  </a:moveTo>
                  <a:lnTo>
                    <a:pt x="4134" y="11290"/>
                  </a:lnTo>
                  <a:lnTo>
                    <a:pt x="4134" y="11300"/>
                  </a:lnTo>
                  <a:cubicBezTo>
                    <a:pt x="4114" y="11290"/>
                    <a:pt x="4114" y="11280"/>
                    <a:pt x="4124" y="11280"/>
                  </a:cubicBezTo>
                  <a:close/>
                  <a:moveTo>
                    <a:pt x="5264" y="1"/>
                  </a:moveTo>
                  <a:cubicBezTo>
                    <a:pt x="5249" y="1"/>
                    <a:pt x="5233" y="1"/>
                    <a:pt x="5217" y="3"/>
                  </a:cubicBezTo>
                  <a:cubicBezTo>
                    <a:pt x="5199" y="2"/>
                    <a:pt x="5180" y="2"/>
                    <a:pt x="5162" y="2"/>
                  </a:cubicBezTo>
                  <a:cubicBezTo>
                    <a:pt x="4969" y="2"/>
                    <a:pt x="4818" y="57"/>
                    <a:pt x="4780" y="295"/>
                  </a:cubicBezTo>
                  <a:cubicBezTo>
                    <a:pt x="4707" y="440"/>
                    <a:pt x="4644" y="586"/>
                    <a:pt x="4572" y="732"/>
                  </a:cubicBezTo>
                  <a:cubicBezTo>
                    <a:pt x="4540" y="773"/>
                    <a:pt x="4519" y="826"/>
                    <a:pt x="4498" y="868"/>
                  </a:cubicBezTo>
                  <a:cubicBezTo>
                    <a:pt x="4374" y="1097"/>
                    <a:pt x="4259" y="1336"/>
                    <a:pt x="4207" y="1596"/>
                  </a:cubicBezTo>
                  <a:cubicBezTo>
                    <a:pt x="4144" y="1627"/>
                    <a:pt x="4134" y="1680"/>
                    <a:pt x="4134" y="1742"/>
                  </a:cubicBezTo>
                  <a:cubicBezTo>
                    <a:pt x="4124" y="1867"/>
                    <a:pt x="4040" y="1971"/>
                    <a:pt x="4061" y="2096"/>
                  </a:cubicBezTo>
                  <a:cubicBezTo>
                    <a:pt x="3968" y="2439"/>
                    <a:pt x="3947" y="2773"/>
                    <a:pt x="4061" y="3117"/>
                  </a:cubicBezTo>
                  <a:cubicBezTo>
                    <a:pt x="4093" y="3325"/>
                    <a:pt x="4114" y="3543"/>
                    <a:pt x="4144" y="3762"/>
                  </a:cubicBezTo>
                  <a:cubicBezTo>
                    <a:pt x="4155" y="3793"/>
                    <a:pt x="4176" y="3814"/>
                    <a:pt x="4197" y="3845"/>
                  </a:cubicBezTo>
                  <a:cubicBezTo>
                    <a:pt x="4197" y="3887"/>
                    <a:pt x="4207" y="3939"/>
                    <a:pt x="4207" y="3980"/>
                  </a:cubicBezTo>
                  <a:cubicBezTo>
                    <a:pt x="4228" y="4001"/>
                    <a:pt x="4249" y="4033"/>
                    <a:pt x="4269" y="4054"/>
                  </a:cubicBezTo>
                  <a:cubicBezTo>
                    <a:pt x="4269" y="4075"/>
                    <a:pt x="4280" y="4105"/>
                    <a:pt x="4280" y="4126"/>
                  </a:cubicBezTo>
                  <a:lnTo>
                    <a:pt x="4280" y="4272"/>
                  </a:lnTo>
                  <a:cubicBezTo>
                    <a:pt x="4301" y="4293"/>
                    <a:pt x="4322" y="4324"/>
                    <a:pt x="4343" y="4345"/>
                  </a:cubicBezTo>
                  <a:cubicBezTo>
                    <a:pt x="4426" y="4449"/>
                    <a:pt x="4394" y="4605"/>
                    <a:pt x="4488" y="4709"/>
                  </a:cubicBezTo>
                  <a:lnTo>
                    <a:pt x="4488" y="4720"/>
                  </a:lnTo>
                  <a:cubicBezTo>
                    <a:pt x="4530" y="4824"/>
                    <a:pt x="4582" y="4938"/>
                    <a:pt x="4572" y="5063"/>
                  </a:cubicBezTo>
                  <a:cubicBezTo>
                    <a:pt x="4552" y="5087"/>
                    <a:pt x="4532" y="5096"/>
                    <a:pt x="4512" y="5096"/>
                  </a:cubicBezTo>
                  <a:cubicBezTo>
                    <a:pt x="4480" y="5096"/>
                    <a:pt x="4448" y="5072"/>
                    <a:pt x="4415" y="5053"/>
                  </a:cubicBezTo>
                  <a:cubicBezTo>
                    <a:pt x="4343" y="5022"/>
                    <a:pt x="4269" y="4959"/>
                    <a:pt x="4197" y="4928"/>
                  </a:cubicBezTo>
                  <a:cubicBezTo>
                    <a:pt x="3846" y="4824"/>
                    <a:pt x="3490" y="4762"/>
                    <a:pt x="3133" y="4762"/>
                  </a:cubicBezTo>
                  <a:cubicBezTo>
                    <a:pt x="2991" y="4762"/>
                    <a:pt x="2850" y="4772"/>
                    <a:pt x="2708" y="4793"/>
                  </a:cubicBezTo>
                  <a:cubicBezTo>
                    <a:pt x="2666" y="4793"/>
                    <a:pt x="2645" y="4824"/>
                    <a:pt x="2604" y="4834"/>
                  </a:cubicBezTo>
                  <a:cubicBezTo>
                    <a:pt x="2562" y="4845"/>
                    <a:pt x="2520" y="4845"/>
                    <a:pt x="2469" y="4855"/>
                  </a:cubicBezTo>
                  <a:cubicBezTo>
                    <a:pt x="2395" y="4928"/>
                    <a:pt x="2323" y="4991"/>
                    <a:pt x="2249" y="5063"/>
                  </a:cubicBezTo>
                  <a:cubicBezTo>
                    <a:pt x="2020" y="5095"/>
                    <a:pt x="1781" y="5126"/>
                    <a:pt x="1594" y="5271"/>
                  </a:cubicBezTo>
                  <a:cubicBezTo>
                    <a:pt x="1552" y="5282"/>
                    <a:pt x="1500" y="5282"/>
                    <a:pt x="1458" y="5282"/>
                  </a:cubicBezTo>
                  <a:cubicBezTo>
                    <a:pt x="1434" y="5246"/>
                    <a:pt x="1406" y="5230"/>
                    <a:pt x="1374" y="5230"/>
                  </a:cubicBezTo>
                  <a:cubicBezTo>
                    <a:pt x="1352" y="5230"/>
                    <a:pt x="1328" y="5238"/>
                    <a:pt x="1302" y="5251"/>
                  </a:cubicBezTo>
                  <a:cubicBezTo>
                    <a:pt x="1229" y="5303"/>
                    <a:pt x="1146" y="5407"/>
                    <a:pt x="1073" y="5407"/>
                  </a:cubicBezTo>
                  <a:cubicBezTo>
                    <a:pt x="813" y="5417"/>
                    <a:pt x="636" y="5584"/>
                    <a:pt x="428" y="5688"/>
                  </a:cubicBezTo>
                  <a:cubicBezTo>
                    <a:pt x="178" y="5803"/>
                    <a:pt x="95" y="6021"/>
                    <a:pt x="21" y="6250"/>
                  </a:cubicBezTo>
                  <a:cubicBezTo>
                    <a:pt x="1" y="6292"/>
                    <a:pt x="42" y="6344"/>
                    <a:pt x="74" y="6375"/>
                  </a:cubicBezTo>
                  <a:cubicBezTo>
                    <a:pt x="84" y="6573"/>
                    <a:pt x="220" y="6708"/>
                    <a:pt x="292" y="6875"/>
                  </a:cubicBezTo>
                  <a:cubicBezTo>
                    <a:pt x="313" y="7032"/>
                    <a:pt x="417" y="7104"/>
                    <a:pt x="532" y="7177"/>
                  </a:cubicBezTo>
                  <a:cubicBezTo>
                    <a:pt x="750" y="7291"/>
                    <a:pt x="990" y="7396"/>
                    <a:pt x="1187" y="7552"/>
                  </a:cubicBezTo>
                  <a:cubicBezTo>
                    <a:pt x="1386" y="7698"/>
                    <a:pt x="1594" y="7802"/>
                    <a:pt x="1823" y="7885"/>
                  </a:cubicBezTo>
                  <a:cubicBezTo>
                    <a:pt x="1865" y="7906"/>
                    <a:pt x="1916" y="7927"/>
                    <a:pt x="1969" y="7958"/>
                  </a:cubicBezTo>
                  <a:cubicBezTo>
                    <a:pt x="2270" y="8114"/>
                    <a:pt x="2583" y="8229"/>
                    <a:pt x="2916" y="8323"/>
                  </a:cubicBezTo>
                  <a:cubicBezTo>
                    <a:pt x="3062" y="8364"/>
                    <a:pt x="3082" y="8395"/>
                    <a:pt x="3052" y="8614"/>
                  </a:cubicBezTo>
                  <a:cubicBezTo>
                    <a:pt x="2802" y="8718"/>
                    <a:pt x="2624" y="8895"/>
                    <a:pt x="2469" y="9114"/>
                  </a:cubicBezTo>
                  <a:cubicBezTo>
                    <a:pt x="2344" y="9270"/>
                    <a:pt x="2240" y="9447"/>
                    <a:pt x="2187" y="9645"/>
                  </a:cubicBezTo>
                  <a:cubicBezTo>
                    <a:pt x="2135" y="9864"/>
                    <a:pt x="2041" y="10061"/>
                    <a:pt x="1958" y="10269"/>
                  </a:cubicBezTo>
                  <a:cubicBezTo>
                    <a:pt x="1937" y="10301"/>
                    <a:pt x="1906" y="10332"/>
                    <a:pt x="1906" y="10363"/>
                  </a:cubicBezTo>
                  <a:cubicBezTo>
                    <a:pt x="1895" y="10717"/>
                    <a:pt x="1895" y="11061"/>
                    <a:pt x="1906" y="11405"/>
                  </a:cubicBezTo>
                  <a:cubicBezTo>
                    <a:pt x="1906" y="11467"/>
                    <a:pt x="1937" y="11519"/>
                    <a:pt x="1969" y="11571"/>
                  </a:cubicBezTo>
                  <a:lnTo>
                    <a:pt x="1969" y="11789"/>
                  </a:lnTo>
                  <a:cubicBezTo>
                    <a:pt x="1990" y="11863"/>
                    <a:pt x="2041" y="11904"/>
                    <a:pt x="2104" y="11935"/>
                  </a:cubicBezTo>
                  <a:cubicBezTo>
                    <a:pt x="2166" y="12039"/>
                    <a:pt x="2240" y="12133"/>
                    <a:pt x="2291" y="12238"/>
                  </a:cubicBezTo>
                  <a:cubicBezTo>
                    <a:pt x="2454" y="12520"/>
                    <a:pt x="2706" y="12667"/>
                    <a:pt x="2968" y="12667"/>
                  </a:cubicBezTo>
                  <a:cubicBezTo>
                    <a:pt x="3161" y="12667"/>
                    <a:pt x="3359" y="12588"/>
                    <a:pt x="3531" y="12425"/>
                  </a:cubicBezTo>
                  <a:cubicBezTo>
                    <a:pt x="3603" y="12352"/>
                    <a:pt x="3686" y="12279"/>
                    <a:pt x="3760" y="12206"/>
                  </a:cubicBezTo>
                  <a:cubicBezTo>
                    <a:pt x="3827" y="12139"/>
                    <a:pt x="3895" y="12080"/>
                    <a:pt x="3988" y="12080"/>
                  </a:cubicBezTo>
                  <a:cubicBezTo>
                    <a:pt x="3995" y="12080"/>
                    <a:pt x="4002" y="12080"/>
                    <a:pt x="4010" y="12081"/>
                  </a:cubicBezTo>
                  <a:cubicBezTo>
                    <a:pt x="4018" y="12082"/>
                    <a:pt x="4027" y="12082"/>
                    <a:pt x="4035" y="12082"/>
                  </a:cubicBezTo>
                  <a:cubicBezTo>
                    <a:pt x="4187" y="12082"/>
                    <a:pt x="4284" y="11991"/>
                    <a:pt x="4353" y="11863"/>
                  </a:cubicBezTo>
                  <a:cubicBezTo>
                    <a:pt x="4374" y="11842"/>
                    <a:pt x="4394" y="11821"/>
                    <a:pt x="4415" y="11789"/>
                  </a:cubicBezTo>
                  <a:cubicBezTo>
                    <a:pt x="4540" y="11623"/>
                    <a:pt x="4686" y="11488"/>
                    <a:pt x="4843" y="11363"/>
                  </a:cubicBezTo>
                  <a:cubicBezTo>
                    <a:pt x="4988" y="11248"/>
                    <a:pt x="5134" y="11040"/>
                    <a:pt x="5217" y="10852"/>
                  </a:cubicBezTo>
                  <a:cubicBezTo>
                    <a:pt x="5331" y="10727"/>
                    <a:pt x="5456" y="10613"/>
                    <a:pt x="5436" y="10415"/>
                  </a:cubicBezTo>
                  <a:cubicBezTo>
                    <a:pt x="5571" y="10248"/>
                    <a:pt x="5592" y="10040"/>
                    <a:pt x="5655" y="9843"/>
                  </a:cubicBezTo>
                  <a:cubicBezTo>
                    <a:pt x="5790" y="9728"/>
                    <a:pt x="5810" y="9551"/>
                    <a:pt x="5905" y="9415"/>
                  </a:cubicBezTo>
                  <a:cubicBezTo>
                    <a:pt x="5927" y="9379"/>
                    <a:pt x="5952" y="9367"/>
                    <a:pt x="5977" y="9367"/>
                  </a:cubicBezTo>
                  <a:cubicBezTo>
                    <a:pt x="6011" y="9367"/>
                    <a:pt x="6046" y="9388"/>
                    <a:pt x="6081" y="9405"/>
                  </a:cubicBezTo>
                  <a:cubicBezTo>
                    <a:pt x="6092" y="9468"/>
                    <a:pt x="6113" y="9520"/>
                    <a:pt x="6154" y="9551"/>
                  </a:cubicBezTo>
                  <a:cubicBezTo>
                    <a:pt x="6164" y="9593"/>
                    <a:pt x="6185" y="9614"/>
                    <a:pt x="6227" y="9635"/>
                  </a:cubicBezTo>
                  <a:lnTo>
                    <a:pt x="6217" y="9635"/>
                  </a:lnTo>
                  <a:cubicBezTo>
                    <a:pt x="6206" y="9801"/>
                    <a:pt x="6310" y="9926"/>
                    <a:pt x="6383" y="10051"/>
                  </a:cubicBezTo>
                  <a:cubicBezTo>
                    <a:pt x="6404" y="10082"/>
                    <a:pt x="6425" y="10103"/>
                    <a:pt x="6446" y="10134"/>
                  </a:cubicBezTo>
                  <a:cubicBezTo>
                    <a:pt x="6435" y="10259"/>
                    <a:pt x="6550" y="10322"/>
                    <a:pt x="6592" y="10415"/>
                  </a:cubicBezTo>
                  <a:cubicBezTo>
                    <a:pt x="6633" y="10488"/>
                    <a:pt x="6654" y="10582"/>
                    <a:pt x="6717" y="10634"/>
                  </a:cubicBezTo>
                  <a:cubicBezTo>
                    <a:pt x="6987" y="10884"/>
                    <a:pt x="7154" y="11217"/>
                    <a:pt x="7393" y="11498"/>
                  </a:cubicBezTo>
                  <a:cubicBezTo>
                    <a:pt x="7435" y="11581"/>
                    <a:pt x="7529" y="11602"/>
                    <a:pt x="7601" y="11644"/>
                  </a:cubicBezTo>
                  <a:cubicBezTo>
                    <a:pt x="7633" y="11644"/>
                    <a:pt x="7654" y="11644"/>
                    <a:pt x="7675" y="11654"/>
                  </a:cubicBezTo>
                  <a:cubicBezTo>
                    <a:pt x="7839" y="11801"/>
                    <a:pt x="8027" y="11867"/>
                    <a:pt x="8239" y="11867"/>
                  </a:cubicBezTo>
                  <a:cubicBezTo>
                    <a:pt x="8269" y="11867"/>
                    <a:pt x="8299" y="11865"/>
                    <a:pt x="8330" y="11863"/>
                  </a:cubicBezTo>
                  <a:cubicBezTo>
                    <a:pt x="8445" y="11922"/>
                    <a:pt x="8559" y="11949"/>
                    <a:pt x="8673" y="11949"/>
                  </a:cubicBezTo>
                  <a:cubicBezTo>
                    <a:pt x="8798" y="11949"/>
                    <a:pt x="8924" y="11917"/>
                    <a:pt x="9049" y="11863"/>
                  </a:cubicBezTo>
                  <a:cubicBezTo>
                    <a:pt x="9111" y="11842"/>
                    <a:pt x="9174" y="11810"/>
                    <a:pt x="9236" y="11789"/>
                  </a:cubicBezTo>
                  <a:cubicBezTo>
                    <a:pt x="9320" y="11769"/>
                    <a:pt x="9382" y="11727"/>
                    <a:pt x="9413" y="11644"/>
                  </a:cubicBezTo>
                  <a:cubicBezTo>
                    <a:pt x="9445" y="11634"/>
                    <a:pt x="9475" y="11613"/>
                    <a:pt x="9507" y="11602"/>
                  </a:cubicBezTo>
                  <a:cubicBezTo>
                    <a:pt x="9715" y="11509"/>
                    <a:pt x="9767" y="11415"/>
                    <a:pt x="9736" y="11206"/>
                  </a:cubicBezTo>
                  <a:cubicBezTo>
                    <a:pt x="9725" y="11134"/>
                    <a:pt x="9715" y="11061"/>
                    <a:pt x="9704" y="10998"/>
                  </a:cubicBezTo>
                  <a:cubicBezTo>
                    <a:pt x="9694" y="10894"/>
                    <a:pt x="9736" y="10780"/>
                    <a:pt x="9632" y="10707"/>
                  </a:cubicBezTo>
                  <a:lnTo>
                    <a:pt x="9632" y="10634"/>
                  </a:lnTo>
                  <a:cubicBezTo>
                    <a:pt x="9590" y="10405"/>
                    <a:pt x="9434" y="10238"/>
                    <a:pt x="9371" y="10019"/>
                  </a:cubicBezTo>
                  <a:cubicBezTo>
                    <a:pt x="9309" y="9843"/>
                    <a:pt x="9205" y="9718"/>
                    <a:pt x="9049" y="9624"/>
                  </a:cubicBezTo>
                  <a:cubicBezTo>
                    <a:pt x="9007" y="9540"/>
                    <a:pt x="8986" y="9457"/>
                    <a:pt x="8903" y="9405"/>
                  </a:cubicBezTo>
                  <a:cubicBezTo>
                    <a:pt x="8882" y="9374"/>
                    <a:pt x="8862" y="9353"/>
                    <a:pt x="8841" y="9332"/>
                  </a:cubicBezTo>
                  <a:cubicBezTo>
                    <a:pt x="8716" y="9135"/>
                    <a:pt x="8601" y="8937"/>
                    <a:pt x="8487" y="8739"/>
                  </a:cubicBezTo>
                  <a:cubicBezTo>
                    <a:pt x="8351" y="8520"/>
                    <a:pt x="8164" y="8333"/>
                    <a:pt x="7976" y="8156"/>
                  </a:cubicBezTo>
                  <a:cubicBezTo>
                    <a:pt x="7945" y="8031"/>
                    <a:pt x="7851" y="7958"/>
                    <a:pt x="7747" y="7885"/>
                  </a:cubicBezTo>
                  <a:cubicBezTo>
                    <a:pt x="7726" y="7833"/>
                    <a:pt x="7705" y="7791"/>
                    <a:pt x="7675" y="7740"/>
                  </a:cubicBezTo>
                  <a:cubicBezTo>
                    <a:pt x="7685" y="7719"/>
                    <a:pt x="7685" y="7687"/>
                    <a:pt x="7675" y="7666"/>
                  </a:cubicBezTo>
                  <a:cubicBezTo>
                    <a:pt x="7732" y="7561"/>
                    <a:pt x="7807" y="7456"/>
                    <a:pt x="7940" y="7456"/>
                  </a:cubicBezTo>
                  <a:cubicBezTo>
                    <a:pt x="7952" y="7456"/>
                    <a:pt x="7964" y="7456"/>
                    <a:pt x="7976" y="7458"/>
                  </a:cubicBezTo>
                  <a:cubicBezTo>
                    <a:pt x="8013" y="7461"/>
                    <a:pt x="8049" y="7463"/>
                    <a:pt x="8084" y="7463"/>
                  </a:cubicBezTo>
                  <a:cubicBezTo>
                    <a:pt x="8392" y="7463"/>
                    <a:pt x="8661" y="7343"/>
                    <a:pt x="8903" y="7156"/>
                  </a:cubicBezTo>
                  <a:lnTo>
                    <a:pt x="8882" y="7146"/>
                  </a:lnTo>
                  <a:lnTo>
                    <a:pt x="8892" y="7136"/>
                  </a:lnTo>
                  <a:cubicBezTo>
                    <a:pt x="8892" y="7146"/>
                    <a:pt x="8903" y="7156"/>
                    <a:pt x="8903" y="7156"/>
                  </a:cubicBezTo>
                  <a:cubicBezTo>
                    <a:pt x="9049" y="7136"/>
                    <a:pt x="9184" y="7083"/>
                    <a:pt x="9278" y="6958"/>
                  </a:cubicBezTo>
                  <a:cubicBezTo>
                    <a:pt x="9369" y="6887"/>
                    <a:pt x="9462" y="6806"/>
                    <a:pt x="9553" y="6734"/>
                  </a:cubicBezTo>
                  <a:lnTo>
                    <a:pt x="9553" y="6734"/>
                  </a:lnTo>
                  <a:cubicBezTo>
                    <a:pt x="9549" y="6736"/>
                    <a:pt x="9544" y="6737"/>
                    <a:pt x="9538" y="6737"/>
                  </a:cubicBezTo>
                  <a:cubicBezTo>
                    <a:pt x="9530" y="6737"/>
                    <a:pt x="9522" y="6735"/>
                    <a:pt x="9517" y="6729"/>
                  </a:cubicBezTo>
                  <a:lnTo>
                    <a:pt x="9559" y="6729"/>
                  </a:lnTo>
                  <a:cubicBezTo>
                    <a:pt x="9611" y="6708"/>
                    <a:pt x="9653" y="6678"/>
                    <a:pt x="9704" y="6657"/>
                  </a:cubicBezTo>
                  <a:cubicBezTo>
                    <a:pt x="9882" y="6553"/>
                    <a:pt x="10059" y="6458"/>
                    <a:pt x="10100" y="6229"/>
                  </a:cubicBezTo>
                  <a:cubicBezTo>
                    <a:pt x="10111" y="6209"/>
                    <a:pt x="10132" y="6188"/>
                    <a:pt x="10153" y="6178"/>
                  </a:cubicBezTo>
                  <a:cubicBezTo>
                    <a:pt x="10298" y="6042"/>
                    <a:pt x="10392" y="5875"/>
                    <a:pt x="10496" y="5720"/>
                  </a:cubicBezTo>
                  <a:cubicBezTo>
                    <a:pt x="10600" y="5626"/>
                    <a:pt x="10642" y="5501"/>
                    <a:pt x="10694" y="5386"/>
                  </a:cubicBezTo>
                  <a:cubicBezTo>
                    <a:pt x="10725" y="5303"/>
                    <a:pt x="10725" y="5199"/>
                    <a:pt x="10767" y="5116"/>
                  </a:cubicBezTo>
                  <a:cubicBezTo>
                    <a:pt x="10861" y="4949"/>
                    <a:pt x="10850" y="4783"/>
                    <a:pt x="10861" y="4605"/>
                  </a:cubicBezTo>
                  <a:cubicBezTo>
                    <a:pt x="10871" y="4418"/>
                    <a:pt x="10808" y="4283"/>
                    <a:pt x="10642" y="4199"/>
                  </a:cubicBezTo>
                  <a:cubicBezTo>
                    <a:pt x="10577" y="4070"/>
                    <a:pt x="10463" y="3998"/>
                    <a:pt x="10336" y="3998"/>
                  </a:cubicBezTo>
                  <a:cubicBezTo>
                    <a:pt x="10320" y="3998"/>
                    <a:pt x="10304" y="3999"/>
                    <a:pt x="10288" y="4001"/>
                  </a:cubicBezTo>
                  <a:cubicBezTo>
                    <a:pt x="10028" y="4022"/>
                    <a:pt x="9767" y="4075"/>
                    <a:pt x="9517" y="4137"/>
                  </a:cubicBezTo>
                  <a:cubicBezTo>
                    <a:pt x="9267" y="4189"/>
                    <a:pt x="9028" y="4272"/>
                    <a:pt x="8778" y="4283"/>
                  </a:cubicBezTo>
                  <a:cubicBezTo>
                    <a:pt x="8747" y="4283"/>
                    <a:pt x="8716" y="4314"/>
                    <a:pt x="8684" y="4334"/>
                  </a:cubicBezTo>
                  <a:cubicBezTo>
                    <a:pt x="8434" y="4366"/>
                    <a:pt x="8226" y="4491"/>
                    <a:pt x="8018" y="4626"/>
                  </a:cubicBezTo>
                  <a:cubicBezTo>
                    <a:pt x="7883" y="4668"/>
                    <a:pt x="7747" y="4709"/>
                    <a:pt x="7675" y="4845"/>
                  </a:cubicBezTo>
                  <a:cubicBezTo>
                    <a:pt x="7601" y="4887"/>
                    <a:pt x="7508" y="4917"/>
                    <a:pt x="7456" y="4991"/>
                  </a:cubicBezTo>
                  <a:cubicBezTo>
                    <a:pt x="7331" y="5063"/>
                    <a:pt x="7175" y="5074"/>
                    <a:pt x="7071" y="5178"/>
                  </a:cubicBezTo>
                  <a:cubicBezTo>
                    <a:pt x="6987" y="5262"/>
                    <a:pt x="6891" y="5293"/>
                    <a:pt x="6791" y="5293"/>
                  </a:cubicBezTo>
                  <a:cubicBezTo>
                    <a:pt x="6729" y="5293"/>
                    <a:pt x="6665" y="5281"/>
                    <a:pt x="6602" y="5262"/>
                  </a:cubicBezTo>
                  <a:cubicBezTo>
                    <a:pt x="6602" y="5251"/>
                    <a:pt x="6602" y="5230"/>
                    <a:pt x="6592" y="5220"/>
                  </a:cubicBezTo>
                  <a:cubicBezTo>
                    <a:pt x="6654" y="5157"/>
                    <a:pt x="6675" y="5084"/>
                    <a:pt x="6664" y="5001"/>
                  </a:cubicBezTo>
                  <a:cubicBezTo>
                    <a:pt x="6664" y="4897"/>
                    <a:pt x="6685" y="4793"/>
                    <a:pt x="6727" y="4699"/>
                  </a:cubicBezTo>
                  <a:cubicBezTo>
                    <a:pt x="6779" y="4512"/>
                    <a:pt x="6800" y="4314"/>
                    <a:pt x="6737" y="4126"/>
                  </a:cubicBezTo>
                  <a:cubicBezTo>
                    <a:pt x="6727" y="4105"/>
                    <a:pt x="6737" y="4075"/>
                    <a:pt x="6737" y="4054"/>
                  </a:cubicBezTo>
                  <a:cubicBezTo>
                    <a:pt x="6758" y="4012"/>
                    <a:pt x="6789" y="3960"/>
                    <a:pt x="6789" y="3918"/>
                  </a:cubicBezTo>
                  <a:lnTo>
                    <a:pt x="6789" y="2668"/>
                  </a:lnTo>
                  <a:cubicBezTo>
                    <a:pt x="6789" y="2627"/>
                    <a:pt x="6758" y="2575"/>
                    <a:pt x="6737" y="2534"/>
                  </a:cubicBezTo>
                  <a:cubicBezTo>
                    <a:pt x="6737" y="2263"/>
                    <a:pt x="6696" y="1992"/>
                    <a:pt x="6592" y="1742"/>
                  </a:cubicBezTo>
                  <a:cubicBezTo>
                    <a:pt x="6571" y="1711"/>
                    <a:pt x="6539" y="1690"/>
                    <a:pt x="6518" y="1669"/>
                  </a:cubicBezTo>
                  <a:cubicBezTo>
                    <a:pt x="6467" y="1606"/>
                    <a:pt x="6414" y="1544"/>
                    <a:pt x="6363" y="1472"/>
                  </a:cubicBezTo>
                  <a:cubicBezTo>
                    <a:pt x="6227" y="1284"/>
                    <a:pt x="6050" y="1128"/>
                    <a:pt x="5967" y="898"/>
                  </a:cubicBezTo>
                  <a:cubicBezTo>
                    <a:pt x="5905" y="732"/>
                    <a:pt x="5810" y="586"/>
                    <a:pt x="5727" y="440"/>
                  </a:cubicBezTo>
                  <a:cubicBezTo>
                    <a:pt x="5665" y="305"/>
                    <a:pt x="5592" y="180"/>
                    <a:pt x="5477" y="86"/>
                  </a:cubicBezTo>
                  <a:cubicBezTo>
                    <a:pt x="5416" y="25"/>
                    <a:pt x="5347" y="1"/>
                    <a:pt x="5264"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53" name="Google Shape;653;p21"/>
            <p:cNvPicPr preferRelativeResize="0"/>
            <p:nvPr/>
          </p:nvPicPr>
          <p:blipFill rotWithShape="1">
            <a:blip r:embed="rId5">
              <a:alphaModFix/>
            </a:blip>
            <a:srcRect/>
            <a:stretch/>
          </p:blipFill>
          <p:spPr>
            <a:xfrm>
              <a:off x="2438120" y="1626936"/>
              <a:ext cx="679484" cy="794179"/>
            </a:xfrm>
            <a:prstGeom prst="rect">
              <a:avLst/>
            </a:prstGeom>
            <a:noFill/>
            <a:ln>
              <a:noFill/>
            </a:ln>
          </p:spPr>
        </p:pic>
      </p:grpSp>
      <p:sp>
        <p:nvSpPr>
          <p:cNvPr id="654" name="Google Shape;654;p21"/>
          <p:cNvSpPr txBox="1"/>
          <p:nvPr/>
        </p:nvSpPr>
        <p:spPr>
          <a:xfrm>
            <a:off x="2201714" y="2888424"/>
            <a:ext cx="4740572"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7200" b="1" i="0" u="none" strike="noStrike" cap="none">
                <a:solidFill>
                  <a:srgbClr val="D8181D"/>
                </a:solidFill>
                <a:latin typeface="Arial"/>
                <a:ea typeface="Arial"/>
                <a:cs typeface="Arial"/>
                <a:sym typeface="Arial"/>
              </a:rPr>
              <a:t>LUYỆN TẬP</a:t>
            </a:r>
            <a:endParaRPr/>
          </a:p>
        </p:txBody>
      </p:sp>
      <p:sp>
        <p:nvSpPr>
          <p:cNvPr id="655" name="Google Shape;655;p21"/>
          <p:cNvSpPr txBox="1"/>
          <p:nvPr/>
        </p:nvSpPr>
        <p:spPr>
          <a:xfrm>
            <a:off x="2728367" y="1862744"/>
            <a:ext cx="336225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0" i="0" u="none" strike="noStrike" cap="none">
                <a:solidFill>
                  <a:schemeClr val="accent3"/>
                </a:solidFill>
                <a:latin typeface="Arial"/>
                <a:ea typeface="Arial"/>
                <a:cs typeface="Arial"/>
                <a:sym typeface="Arial"/>
              </a:rPr>
              <a:t>Hoạt động 3</a:t>
            </a:r>
            <a:endParaRPr/>
          </a:p>
        </p:txBody>
      </p:sp>
      <p:pic>
        <p:nvPicPr>
          <p:cNvPr id="656" name="Google Shape;656;p21"/>
          <p:cNvPicPr preferRelativeResize="0"/>
          <p:nvPr/>
        </p:nvPicPr>
        <p:blipFill rotWithShape="1">
          <a:blip r:embed="rId6">
            <a:alphaModFix/>
          </a:blip>
          <a:srcRect/>
          <a:stretch/>
        </p:blipFill>
        <p:spPr>
          <a:xfrm>
            <a:off x="3935216" y="1054747"/>
            <a:ext cx="825154" cy="825154"/>
          </a:xfrm>
          <a:prstGeom prst="rect">
            <a:avLst/>
          </a:prstGeom>
          <a:noFill/>
          <a:ln>
            <a:noFill/>
          </a:ln>
        </p:spPr>
      </p:pic>
    </p:spTree>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pic>
        <p:nvPicPr>
          <p:cNvPr id="661" name="Google Shape;661;p22"/>
          <p:cNvPicPr preferRelativeResize="0"/>
          <p:nvPr/>
        </p:nvPicPr>
        <p:blipFill rotWithShape="1">
          <a:blip r:embed="rId3">
            <a:alphaModFix/>
          </a:blip>
          <a:srcRect/>
          <a:stretch/>
        </p:blipFill>
        <p:spPr>
          <a:xfrm>
            <a:off x="1056753" y="1197428"/>
            <a:ext cx="6904334" cy="3599543"/>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662" name="Google Shape;662;p22"/>
          <p:cNvSpPr txBox="1"/>
          <p:nvPr/>
        </p:nvSpPr>
        <p:spPr>
          <a:xfrm>
            <a:off x="-534380" y="49115"/>
            <a:ext cx="3362255"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1E4C4A"/>
                </a:solidFill>
                <a:latin typeface="Arial"/>
                <a:ea typeface="Arial"/>
                <a:cs typeface="Arial"/>
                <a:sym typeface="Arial"/>
              </a:rPr>
              <a:t>Nhiệm vụ 1</a:t>
            </a:r>
            <a:endParaRPr/>
          </a:p>
        </p:txBody>
      </p:sp>
      <p:sp>
        <p:nvSpPr>
          <p:cNvPr id="663" name="Google Shape;663;p22"/>
          <p:cNvSpPr txBox="1"/>
          <p:nvPr/>
        </p:nvSpPr>
        <p:spPr>
          <a:xfrm>
            <a:off x="2017584" y="110670"/>
            <a:ext cx="6466016" cy="646331"/>
          </a:xfrm>
          <a:prstGeom prst="rect">
            <a:avLst/>
          </a:prstGeom>
          <a:solidFill>
            <a:srgbClr val="E2DFD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chemeClr val="dk1"/>
                </a:solidFill>
                <a:latin typeface="Arial"/>
                <a:ea typeface="Arial"/>
                <a:cs typeface="Arial"/>
                <a:sym typeface="Arial"/>
              </a:rPr>
              <a:t>  Dựa vào hình ảnh dưới đây, em liên tưởng đến điều gì về khách quan, công bằng? Vì sao?</a:t>
            </a:r>
            <a:endParaRPr sz="1800" b="1" i="0" u="none" strike="noStrike" cap="none">
              <a:solidFill>
                <a:schemeClr val="dk1"/>
              </a:solidFill>
              <a:latin typeface="Arial"/>
              <a:ea typeface="Arial"/>
              <a:cs typeface="Arial"/>
              <a:sym typeface="Arial"/>
            </a:endParaRPr>
          </a:p>
        </p:txBody>
      </p:sp>
    </p:spTree>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23"/>
          <p:cNvSpPr/>
          <p:nvPr/>
        </p:nvSpPr>
        <p:spPr>
          <a:xfrm>
            <a:off x="-419100" y="-247650"/>
            <a:ext cx="1563200" cy="1752600"/>
          </a:xfrm>
          <a:custGeom>
            <a:avLst/>
            <a:gdLst/>
            <a:ahLst/>
            <a:cxnLst/>
            <a:rect l="l" t="t" r="r" b="b"/>
            <a:pathLst>
              <a:path w="62528" h="70104" extrusionOk="0">
                <a:moveTo>
                  <a:pt x="60198" y="0"/>
                </a:moveTo>
                <a:cubicBezTo>
                  <a:pt x="67092" y="17235"/>
                  <a:pt x="57322" y="40214"/>
                  <a:pt x="44196" y="53340"/>
                </a:cubicBezTo>
                <a:cubicBezTo>
                  <a:pt x="33055" y="64481"/>
                  <a:pt x="15756" y="70104"/>
                  <a:pt x="0" y="70104"/>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9" name="Google Shape;669;p23"/>
          <p:cNvSpPr/>
          <p:nvPr/>
        </p:nvSpPr>
        <p:spPr>
          <a:xfrm>
            <a:off x="1663342" y="1585782"/>
            <a:ext cx="653400" cy="653700"/>
          </a:xfrm>
          <a:prstGeom prst="ellipse">
            <a:avLst/>
          </a:prstGeom>
          <a:solidFill>
            <a:srgbClr val="3A6F6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p23"/>
          <p:cNvSpPr txBox="1"/>
          <p:nvPr/>
        </p:nvSpPr>
        <p:spPr>
          <a:xfrm>
            <a:off x="5050529" y="2316104"/>
            <a:ext cx="3273414" cy="188199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1" i="0" u="none" strike="noStrike" cap="none">
                <a:solidFill>
                  <a:srgbClr val="81901D"/>
                </a:solidFill>
                <a:latin typeface="Arial"/>
                <a:ea typeface="Arial"/>
                <a:cs typeface="Arial"/>
                <a:sym typeface="Arial"/>
              </a:rPr>
              <a:t>Theo em, anh B, bà V, ông M nên ứng xử như thế nào để đảm bảo sự công bằng?</a:t>
            </a:r>
            <a:endParaRPr sz="2000" b="1" i="0" u="none" strike="noStrike" cap="none">
              <a:solidFill>
                <a:srgbClr val="81901D"/>
              </a:solidFill>
              <a:latin typeface="Arial"/>
              <a:ea typeface="Arial"/>
              <a:cs typeface="Arial"/>
              <a:sym typeface="Arial"/>
            </a:endParaRPr>
          </a:p>
        </p:txBody>
      </p:sp>
      <p:sp>
        <p:nvSpPr>
          <p:cNvPr id="671" name="Google Shape;671;p23"/>
          <p:cNvSpPr txBox="1"/>
          <p:nvPr/>
        </p:nvSpPr>
        <p:spPr>
          <a:xfrm>
            <a:off x="747860" y="2405412"/>
            <a:ext cx="2927959" cy="188199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1" i="0" u="none" strike="noStrike" cap="none">
                <a:solidFill>
                  <a:srgbClr val="345051"/>
                </a:solidFill>
                <a:latin typeface="Arial"/>
                <a:ea typeface="Arial"/>
                <a:cs typeface="Arial"/>
                <a:sym typeface="Arial"/>
              </a:rPr>
              <a:t>Em có nhận xét gì về lời nói, việc làm của nhân vật trong các tình huống? </a:t>
            </a:r>
            <a:endParaRPr/>
          </a:p>
        </p:txBody>
      </p:sp>
      <p:sp>
        <p:nvSpPr>
          <p:cNvPr id="672" name="Google Shape;672;p23"/>
          <p:cNvSpPr/>
          <p:nvPr/>
        </p:nvSpPr>
        <p:spPr>
          <a:xfrm>
            <a:off x="6367651" y="1621963"/>
            <a:ext cx="653400" cy="653700"/>
          </a:xfrm>
          <a:prstGeom prst="ellipse">
            <a:avLst/>
          </a:prstGeom>
          <a:solidFill>
            <a:srgbClr val="BFD5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73" name="Google Shape;673;p23"/>
          <p:cNvGrpSpPr/>
          <p:nvPr/>
        </p:nvGrpSpPr>
        <p:grpSpPr>
          <a:xfrm rot="1578720">
            <a:off x="1787282" y="1601961"/>
            <a:ext cx="384861" cy="679222"/>
            <a:chOff x="5789754" y="3658670"/>
            <a:chExt cx="536242" cy="946387"/>
          </a:xfrm>
        </p:grpSpPr>
        <p:sp>
          <p:nvSpPr>
            <p:cNvPr id="674" name="Google Shape;674;p23"/>
            <p:cNvSpPr/>
            <p:nvPr/>
          </p:nvSpPr>
          <p:spPr>
            <a:xfrm>
              <a:off x="5790979" y="3661335"/>
              <a:ext cx="533796" cy="941038"/>
            </a:xfrm>
            <a:custGeom>
              <a:avLst/>
              <a:gdLst/>
              <a:ahLst/>
              <a:cxnLst/>
              <a:rect l="l" t="t" r="r" b="b"/>
              <a:pathLst>
                <a:path w="10038" h="17697" extrusionOk="0">
                  <a:moveTo>
                    <a:pt x="3603" y="487"/>
                  </a:moveTo>
                  <a:lnTo>
                    <a:pt x="3613" y="498"/>
                  </a:lnTo>
                  <a:cubicBezTo>
                    <a:pt x="3613" y="498"/>
                    <a:pt x="3603" y="498"/>
                    <a:pt x="3603" y="508"/>
                  </a:cubicBezTo>
                  <a:lnTo>
                    <a:pt x="3603" y="487"/>
                  </a:lnTo>
                  <a:close/>
                  <a:moveTo>
                    <a:pt x="1947" y="4319"/>
                  </a:moveTo>
                  <a:lnTo>
                    <a:pt x="1937" y="4329"/>
                  </a:lnTo>
                  <a:lnTo>
                    <a:pt x="1926" y="4329"/>
                  </a:lnTo>
                  <a:cubicBezTo>
                    <a:pt x="1937" y="4319"/>
                    <a:pt x="1937" y="4319"/>
                    <a:pt x="1947" y="4319"/>
                  </a:cubicBezTo>
                  <a:close/>
                  <a:moveTo>
                    <a:pt x="3571" y="6370"/>
                  </a:moveTo>
                  <a:lnTo>
                    <a:pt x="3571" y="6380"/>
                  </a:lnTo>
                  <a:cubicBezTo>
                    <a:pt x="3571" y="6370"/>
                    <a:pt x="3561" y="6370"/>
                    <a:pt x="3561" y="6370"/>
                  </a:cubicBezTo>
                  <a:close/>
                  <a:moveTo>
                    <a:pt x="8652" y="6464"/>
                  </a:moveTo>
                  <a:lnTo>
                    <a:pt x="8652" y="6474"/>
                  </a:lnTo>
                  <a:cubicBezTo>
                    <a:pt x="8621" y="6474"/>
                    <a:pt x="8580" y="6474"/>
                    <a:pt x="8548" y="6484"/>
                  </a:cubicBezTo>
                  <a:cubicBezTo>
                    <a:pt x="8580" y="6464"/>
                    <a:pt x="8610" y="6464"/>
                    <a:pt x="8652" y="6464"/>
                  </a:cubicBezTo>
                  <a:close/>
                  <a:moveTo>
                    <a:pt x="4019" y="6995"/>
                  </a:moveTo>
                  <a:lnTo>
                    <a:pt x="4019" y="7005"/>
                  </a:lnTo>
                  <a:cubicBezTo>
                    <a:pt x="4019" y="6995"/>
                    <a:pt x="4008" y="6995"/>
                    <a:pt x="4008" y="6995"/>
                  </a:cubicBezTo>
                  <a:close/>
                  <a:moveTo>
                    <a:pt x="8111" y="7588"/>
                  </a:moveTo>
                  <a:cubicBezTo>
                    <a:pt x="8101" y="7588"/>
                    <a:pt x="8101" y="7599"/>
                    <a:pt x="8101" y="7599"/>
                  </a:cubicBezTo>
                  <a:cubicBezTo>
                    <a:pt x="8101" y="7588"/>
                    <a:pt x="8101" y="7588"/>
                    <a:pt x="8111" y="7588"/>
                  </a:cubicBezTo>
                  <a:close/>
                  <a:moveTo>
                    <a:pt x="5429" y="11012"/>
                  </a:moveTo>
                  <a:cubicBezTo>
                    <a:pt x="5441" y="11012"/>
                    <a:pt x="5433" y="11021"/>
                    <a:pt x="5425" y="11021"/>
                  </a:cubicBezTo>
                  <a:cubicBezTo>
                    <a:pt x="5421" y="11021"/>
                    <a:pt x="5417" y="11019"/>
                    <a:pt x="5414" y="11014"/>
                  </a:cubicBezTo>
                  <a:cubicBezTo>
                    <a:pt x="5421" y="11012"/>
                    <a:pt x="5425" y="11012"/>
                    <a:pt x="5429" y="11012"/>
                  </a:cubicBezTo>
                  <a:close/>
                  <a:moveTo>
                    <a:pt x="6965" y="11076"/>
                  </a:moveTo>
                  <a:lnTo>
                    <a:pt x="6965" y="11086"/>
                  </a:lnTo>
                  <a:lnTo>
                    <a:pt x="6955" y="11076"/>
                  </a:lnTo>
                  <a:close/>
                  <a:moveTo>
                    <a:pt x="1603" y="11493"/>
                  </a:moveTo>
                  <a:cubicBezTo>
                    <a:pt x="1603" y="11503"/>
                    <a:pt x="1593" y="11514"/>
                    <a:pt x="1593" y="11524"/>
                  </a:cubicBezTo>
                  <a:lnTo>
                    <a:pt x="1583" y="11524"/>
                  </a:lnTo>
                  <a:cubicBezTo>
                    <a:pt x="1593" y="11514"/>
                    <a:pt x="1593" y="11503"/>
                    <a:pt x="1603" y="11493"/>
                  </a:cubicBezTo>
                  <a:close/>
                  <a:moveTo>
                    <a:pt x="1551" y="11524"/>
                  </a:moveTo>
                  <a:cubicBezTo>
                    <a:pt x="1562" y="11524"/>
                    <a:pt x="1562" y="11535"/>
                    <a:pt x="1572" y="11535"/>
                  </a:cubicBezTo>
                  <a:lnTo>
                    <a:pt x="1572" y="11545"/>
                  </a:lnTo>
                  <a:lnTo>
                    <a:pt x="1551" y="11524"/>
                  </a:lnTo>
                  <a:close/>
                  <a:moveTo>
                    <a:pt x="7444" y="12243"/>
                  </a:moveTo>
                  <a:cubicBezTo>
                    <a:pt x="7434" y="12273"/>
                    <a:pt x="7423" y="12294"/>
                    <a:pt x="7423" y="12326"/>
                  </a:cubicBezTo>
                  <a:cubicBezTo>
                    <a:pt x="7413" y="12305"/>
                    <a:pt x="7403" y="12284"/>
                    <a:pt x="7423" y="12263"/>
                  </a:cubicBezTo>
                  <a:cubicBezTo>
                    <a:pt x="7434" y="12253"/>
                    <a:pt x="7434" y="12243"/>
                    <a:pt x="7444" y="12243"/>
                  </a:cubicBezTo>
                  <a:close/>
                  <a:moveTo>
                    <a:pt x="5383" y="12836"/>
                  </a:moveTo>
                  <a:lnTo>
                    <a:pt x="5373" y="12846"/>
                  </a:lnTo>
                  <a:cubicBezTo>
                    <a:pt x="5373" y="12846"/>
                    <a:pt x="5373" y="12836"/>
                    <a:pt x="5362" y="12836"/>
                  </a:cubicBezTo>
                  <a:close/>
                  <a:moveTo>
                    <a:pt x="9517" y="13023"/>
                  </a:moveTo>
                  <a:lnTo>
                    <a:pt x="9506" y="13034"/>
                  </a:lnTo>
                  <a:lnTo>
                    <a:pt x="9506" y="13023"/>
                  </a:lnTo>
                  <a:close/>
                  <a:moveTo>
                    <a:pt x="3902" y="1"/>
                  </a:moveTo>
                  <a:cubicBezTo>
                    <a:pt x="3797" y="1"/>
                    <a:pt x="3697" y="50"/>
                    <a:pt x="3603" y="81"/>
                  </a:cubicBezTo>
                  <a:cubicBezTo>
                    <a:pt x="3592" y="91"/>
                    <a:pt x="3592" y="112"/>
                    <a:pt x="3592" y="133"/>
                  </a:cubicBezTo>
                  <a:cubicBezTo>
                    <a:pt x="3519" y="175"/>
                    <a:pt x="3446" y="216"/>
                    <a:pt x="3415" y="300"/>
                  </a:cubicBezTo>
                  <a:cubicBezTo>
                    <a:pt x="3394" y="383"/>
                    <a:pt x="3321" y="383"/>
                    <a:pt x="3259" y="383"/>
                  </a:cubicBezTo>
                  <a:cubicBezTo>
                    <a:pt x="3249" y="435"/>
                    <a:pt x="3238" y="477"/>
                    <a:pt x="3196" y="498"/>
                  </a:cubicBezTo>
                  <a:cubicBezTo>
                    <a:pt x="3207" y="560"/>
                    <a:pt x="3186" y="623"/>
                    <a:pt x="3228" y="674"/>
                  </a:cubicBezTo>
                  <a:cubicBezTo>
                    <a:pt x="3154" y="852"/>
                    <a:pt x="3165" y="1028"/>
                    <a:pt x="3228" y="1216"/>
                  </a:cubicBezTo>
                  <a:cubicBezTo>
                    <a:pt x="3238" y="1289"/>
                    <a:pt x="3238" y="1362"/>
                    <a:pt x="3249" y="1435"/>
                  </a:cubicBezTo>
                  <a:cubicBezTo>
                    <a:pt x="3300" y="1477"/>
                    <a:pt x="3300" y="1539"/>
                    <a:pt x="3311" y="1602"/>
                  </a:cubicBezTo>
                  <a:cubicBezTo>
                    <a:pt x="3353" y="1632"/>
                    <a:pt x="3363" y="1674"/>
                    <a:pt x="3374" y="1726"/>
                  </a:cubicBezTo>
                  <a:cubicBezTo>
                    <a:pt x="3384" y="1747"/>
                    <a:pt x="3404" y="1768"/>
                    <a:pt x="3425" y="1789"/>
                  </a:cubicBezTo>
                  <a:cubicBezTo>
                    <a:pt x="3425" y="1810"/>
                    <a:pt x="3415" y="1831"/>
                    <a:pt x="3415" y="1851"/>
                  </a:cubicBezTo>
                  <a:cubicBezTo>
                    <a:pt x="3436" y="1851"/>
                    <a:pt x="3457" y="1861"/>
                    <a:pt x="3467" y="1861"/>
                  </a:cubicBezTo>
                  <a:cubicBezTo>
                    <a:pt x="3467" y="1882"/>
                    <a:pt x="3478" y="1893"/>
                    <a:pt x="3488" y="1903"/>
                  </a:cubicBezTo>
                  <a:lnTo>
                    <a:pt x="3488" y="1956"/>
                  </a:lnTo>
                  <a:cubicBezTo>
                    <a:pt x="3508" y="1956"/>
                    <a:pt x="3519" y="1966"/>
                    <a:pt x="3540" y="1966"/>
                  </a:cubicBezTo>
                  <a:lnTo>
                    <a:pt x="3540" y="2028"/>
                  </a:lnTo>
                  <a:lnTo>
                    <a:pt x="3592" y="2028"/>
                  </a:lnTo>
                  <a:cubicBezTo>
                    <a:pt x="3592" y="2049"/>
                    <a:pt x="3603" y="2070"/>
                    <a:pt x="3603" y="2080"/>
                  </a:cubicBezTo>
                  <a:cubicBezTo>
                    <a:pt x="3613" y="2090"/>
                    <a:pt x="3633" y="2090"/>
                    <a:pt x="3654" y="2090"/>
                  </a:cubicBezTo>
                  <a:lnTo>
                    <a:pt x="3654" y="2143"/>
                  </a:lnTo>
                  <a:lnTo>
                    <a:pt x="3717" y="2143"/>
                  </a:lnTo>
                  <a:cubicBezTo>
                    <a:pt x="3728" y="2143"/>
                    <a:pt x="3738" y="2153"/>
                    <a:pt x="3748" y="2164"/>
                  </a:cubicBezTo>
                  <a:lnTo>
                    <a:pt x="3748" y="2195"/>
                  </a:lnTo>
                  <a:cubicBezTo>
                    <a:pt x="3748" y="2226"/>
                    <a:pt x="3758" y="2247"/>
                    <a:pt x="3779" y="2268"/>
                  </a:cubicBezTo>
                  <a:cubicBezTo>
                    <a:pt x="3811" y="2299"/>
                    <a:pt x="3800" y="2351"/>
                    <a:pt x="3842" y="2382"/>
                  </a:cubicBezTo>
                  <a:lnTo>
                    <a:pt x="3842" y="2372"/>
                  </a:lnTo>
                  <a:cubicBezTo>
                    <a:pt x="3883" y="2424"/>
                    <a:pt x="3842" y="2507"/>
                    <a:pt x="3894" y="2559"/>
                  </a:cubicBezTo>
                  <a:cubicBezTo>
                    <a:pt x="3904" y="2569"/>
                    <a:pt x="3904" y="2580"/>
                    <a:pt x="3904" y="2601"/>
                  </a:cubicBezTo>
                  <a:cubicBezTo>
                    <a:pt x="3904" y="2622"/>
                    <a:pt x="3915" y="2643"/>
                    <a:pt x="3946" y="2643"/>
                  </a:cubicBezTo>
                  <a:cubicBezTo>
                    <a:pt x="3946" y="2694"/>
                    <a:pt x="3957" y="2736"/>
                    <a:pt x="3967" y="2788"/>
                  </a:cubicBezTo>
                  <a:cubicBezTo>
                    <a:pt x="4019" y="2861"/>
                    <a:pt x="3998" y="2944"/>
                    <a:pt x="4029" y="3018"/>
                  </a:cubicBezTo>
                  <a:cubicBezTo>
                    <a:pt x="4092" y="3090"/>
                    <a:pt x="4061" y="3184"/>
                    <a:pt x="4071" y="3267"/>
                  </a:cubicBezTo>
                  <a:cubicBezTo>
                    <a:pt x="4123" y="3319"/>
                    <a:pt x="4102" y="3392"/>
                    <a:pt x="4144" y="3455"/>
                  </a:cubicBezTo>
                  <a:cubicBezTo>
                    <a:pt x="4133" y="3465"/>
                    <a:pt x="4133" y="3486"/>
                    <a:pt x="4123" y="3506"/>
                  </a:cubicBezTo>
                  <a:cubicBezTo>
                    <a:pt x="4144" y="3517"/>
                    <a:pt x="4144" y="3538"/>
                    <a:pt x="4133" y="3548"/>
                  </a:cubicBezTo>
                  <a:cubicBezTo>
                    <a:pt x="4154" y="3559"/>
                    <a:pt x="4165" y="3569"/>
                    <a:pt x="4175" y="3580"/>
                  </a:cubicBezTo>
                  <a:cubicBezTo>
                    <a:pt x="4175" y="3601"/>
                    <a:pt x="4175" y="3611"/>
                    <a:pt x="4165" y="3621"/>
                  </a:cubicBezTo>
                  <a:cubicBezTo>
                    <a:pt x="4165" y="3663"/>
                    <a:pt x="4154" y="3705"/>
                    <a:pt x="4186" y="3746"/>
                  </a:cubicBezTo>
                  <a:cubicBezTo>
                    <a:pt x="4196" y="3746"/>
                    <a:pt x="4206" y="3767"/>
                    <a:pt x="4196" y="3777"/>
                  </a:cubicBezTo>
                  <a:cubicBezTo>
                    <a:pt x="4227" y="3840"/>
                    <a:pt x="4196" y="3923"/>
                    <a:pt x="4248" y="3975"/>
                  </a:cubicBezTo>
                  <a:cubicBezTo>
                    <a:pt x="4279" y="4006"/>
                    <a:pt x="4269" y="4069"/>
                    <a:pt x="4311" y="4100"/>
                  </a:cubicBezTo>
                  <a:cubicBezTo>
                    <a:pt x="4321" y="4110"/>
                    <a:pt x="4321" y="4121"/>
                    <a:pt x="4311" y="4131"/>
                  </a:cubicBezTo>
                  <a:cubicBezTo>
                    <a:pt x="4362" y="4215"/>
                    <a:pt x="4300" y="4319"/>
                    <a:pt x="4373" y="4392"/>
                  </a:cubicBezTo>
                  <a:cubicBezTo>
                    <a:pt x="4383" y="4413"/>
                    <a:pt x="4394" y="4434"/>
                    <a:pt x="4404" y="4444"/>
                  </a:cubicBezTo>
                  <a:lnTo>
                    <a:pt x="4404" y="4454"/>
                  </a:lnTo>
                  <a:cubicBezTo>
                    <a:pt x="4394" y="4496"/>
                    <a:pt x="4394" y="4538"/>
                    <a:pt x="4436" y="4569"/>
                  </a:cubicBezTo>
                  <a:lnTo>
                    <a:pt x="4425" y="4569"/>
                  </a:lnTo>
                  <a:cubicBezTo>
                    <a:pt x="4456" y="4600"/>
                    <a:pt x="4446" y="4652"/>
                    <a:pt x="4487" y="4693"/>
                  </a:cubicBezTo>
                  <a:cubicBezTo>
                    <a:pt x="4498" y="4704"/>
                    <a:pt x="4498" y="4714"/>
                    <a:pt x="4487" y="4735"/>
                  </a:cubicBezTo>
                  <a:cubicBezTo>
                    <a:pt x="4540" y="4808"/>
                    <a:pt x="4477" y="4913"/>
                    <a:pt x="4550" y="4985"/>
                  </a:cubicBezTo>
                  <a:lnTo>
                    <a:pt x="4550" y="4975"/>
                  </a:lnTo>
                  <a:lnTo>
                    <a:pt x="4550" y="4975"/>
                  </a:lnTo>
                  <a:cubicBezTo>
                    <a:pt x="4602" y="5047"/>
                    <a:pt x="4540" y="5152"/>
                    <a:pt x="4602" y="5225"/>
                  </a:cubicBezTo>
                  <a:cubicBezTo>
                    <a:pt x="4612" y="5246"/>
                    <a:pt x="4623" y="5246"/>
                    <a:pt x="4644" y="5246"/>
                  </a:cubicBezTo>
                  <a:lnTo>
                    <a:pt x="4654" y="5246"/>
                  </a:lnTo>
                  <a:lnTo>
                    <a:pt x="4654" y="5267"/>
                  </a:lnTo>
                  <a:cubicBezTo>
                    <a:pt x="4654" y="5277"/>
                    <a:pt x="4644" y="5287"/>
                    <a:pt x="4644" y="5297"/>
                  </a:cubicBezTo>
                  <a:cubicBezTo>
                    <a:pt x="4644" y="5318"/>
                    <a:pt x="4644" y="5339"/>
                    <a:pt x="4654" y="5360"/>
                  </a:cubicBezTo>
                  <a:cubicBezTo>
                    <a:pt x="4654" y="5371"/>
                    <a:pt x="4665" y="5381"/>
                    <a:pt x="4665" y="5381"/>
                  </a:cubicBezTo>
                  <a:cubicBezTo>
                    <a:pt x="4675" y="5412"/>
                    <a:pt x="4675" y="5433"/>
                    <a:pt x="4675" y="5464"/>
                  </a:cubicBezTo>
                  <a:cubicBezTo>
                    <a:pt x="4685" y="5464"/>
                    <a:pt x="4685" y="5475"/>
                    <a:pt x="4685" y="5485"/>
                  </a:cubicBezTo>
                  <a:cubicBezTo>
                    <a:pt x="4685" y="5475"/>
                    <a:pt x="4675" y="5464"/>
                    <a:pt x="4675" y="5464"/>
                  </a:cubicBezTo>
                  <a:lnTo>
                    <a:pt x="4675" y="5516"/>
                  </a:lnTo>
                  <a:lnTo>
                    <a:pt x="4675" y="5579"/>
                  </a:lnTo>
                  <a:cubicBezTo>
                    <a:pt x="4675" y="5600"/>
                    <a:pt x="4665" y="5610"/>
                    <a:pt x="4665" y="5631"/>
                  </a:cubicBezTo>
                  <a:cubicBezTo>
                    <a:pt x="4685" y="5631"/>
                    <a:pt x="4695" y="5641"/>
                    <a:pt x="4716" y="5651"/>
                  </a:cubicBezTo>
                  <a:cubicBezTo>
                    <a:pt x="4695" y="5766"/>
                    <a:pt x="4695" y="5880"/>
                    <a:pt x="4737" y="5995"/>
                  </a:cubicBezTo>
                  <a:lnTo>
                    <a:pt x="4716" y="5985"/>
                  </a:lnTo>
                  <a:lnTo>
                    <a:pt x="4716" y="5985"/>
                  </a:lnTo>
                  <a:cubicBezTo>
                    <a:pt x="4737" y="6037"/>
                    <a:pt x="4737" y="6089"/>
                    <a:pt x="4737" y="6141"/>
                  </a:cubicBezTo>
                  <a:cubicBezTo>
                    <a:pt x="4737" y="6151"/>
                    <a:pt x="4748" y="6151"/>
                    <a:pt x="4758" y="6162"/>
                  </a:cubicBezTo>
                  <a:cubicBezTo>
                    <a:pt x="4769" y="6162"/>
                    <a:pt x="4769" y="6172"/>
                    <a:pt x="4769" y="6183"/>
                  </a:cubicBezTo>
                  <a:cubicBezTo>
                    <a:pt x="4779" y="6183"/>
                    <a:pt x="4779" y="6193"/>
                    <a:pt x="4790" y="6204"/>
                  </a:cubicBezTo>
                  <a:cubicBezTo>
                    <a:pt x="4790" y="6224"/>
                    <a:pt x="4748" y="6234"/>
                    <a:pt x="4748" y="6266"/>
                  </a:cubicBezTo>
                  <a:cubicBezTo>
                    <a:pt x="4748" y="6297"/>
                    <a:pt x="4758" y="6339"/>
                    <a:pt x="4779" y="6370"/>
                  </a:cubicBezTo>
                  <a:cubicBezTo>
                    <a:pt x="4779" y="6380"/>
                    <a:pt x="4779" y="6391"/>
                    <a:pt x="4769" y="6401"/>
                  </a:cubicBezTo>
                  <a:cubicBezTo>
                    <a:pt x="4779" y="6433"/>
                    <a:pt x="4779" y="6474"/>
                    <a:pt x="4790" y="6505"/>
                  </a:cubicBezTo>
                  <a:cubicBezTo>
                    <a:pt x="4800" y="6505"/>
                    <a:pt x="4800" y="6516"/>
                    <a:pt x="4810" y="6516"/>
                  </a:cubicBezTo>
                  <a:lnTo>
                    <a:pt x="4810" y="6568"/>
                  </a:lnTo>
                  <a:cubicBezTo>
                    <a:pt x="4820" y="6672"/>
                    <a:pt x="4779" y="6776"/>
                    <a:pt x="4841" y="6870"/>
                  </a:cubicBezTo>
                  <a:cubicBezTo>
                    <a:pt x="4868" y="6967"/>
                    <a:pt x="4917" y="7079"/>
                    <a:pt x="4798" y="7079"/>
                  </a:cubicBezTo>
                  <a:cubicBezTo>
                    <a:pt x="4776" y="7079"/>
                    <a:pt x="4750" y="7075"/>
                    <a:pt x="4716" y="7067"/>
                  </a:cubicBezTo>
                  <a:cubicBezTo>
                    <a:pt x="4675" y="6995"/>
                    <a:pt x="4591" y="7047"/>
                    <a:pt x="4540" y="6995"/>
                  </a:cubicBezTo>
                  <a:cubicBezTo>
                    <a:pt x="4519" y="6974"/>
                    <a:pt x="4508" y="6953"/>
                    <a:pt x="4477" y="6942"/>
                  </a:cubicBezTo>
                  <a:cubicBezTo>
                    <a:pt x="4404" y="6891"/>
                    <a:pt x="4341" y="6808"/>
                    <a:pt x="4237" y="6787"/>
                  </a:cubicBezTo>
                  <a:lnTo>
                    <a:pt x="4237" y="6766"/>
                  </a:lnTo>
                  <a:cubicBezTo>
                    <a:pt x="4206" y="6766"/>
                    <a:pt x="4165" y="6755"/>
                    <a:pt x="4133" y="6755"/>
                  </a:cubicBezTo>
                  <a:cubicBezTo>
                    <a:pt x="4112" y="6713"/>
                    <a:pt x="4092" y="6683"/>
                    <a:pt x="4071" y="6641"/>
                  </a:cubicBezTo>
                  <a:cubicBezTo>
                    <a:pt x="4029" y="6641"/>
                    <a:pt x="4019" y="6609"/>
                    <a:pt x="4008" y="6588"/>
                  </a:cubicBezTo>
                  <a:cubicBezTo>
                    <a:pt x="3977" y="6578"/>
                    <a:pt x="3957" y="6558"/>
                    <a:pt x="3957" y="6526"/>
                  </a:cubicBezTo>
                  <a:cubicBezTo>
                    <a:pt x="3915" y="6495"/>
                    <a:pt x="3894" y="6464"/>
                    <a:pt x="3883" y="6412"/>
                  </a:cubicBezTo>
                  <a:cubicBezTo>
                    <a:pt x="3862" y="6412"/>
                    <a:pt x="3852" y="6412"/>
                    <a:pt x="3832" y="6401"/>
                  </a:cubicBezTo>
                  <a:cubicBezTo>
                    <a:pt x="3832" y="6391"/>
                    <a:pt x="3832" y="6370"/>
                    <a:pt x="3821" y="6359"/>
                  </a:cubicBezTo>
                  <a:cubicBezTo>
                    <a:pt x="3817" y="6356"/>
                    <a:pt x="3813" y="6355"/>
                    <a:pt x="3808" y="6355"/>
                  </a:cubicBezTo>
                  <a:cubicBezTo>
                    <a:pt x="3798" y="6355"/>
                    <a:pt x="3786" y="6359"/>
                    <a:pt x="3779" y="6359"/>
                  </a:cubicBezTo>
                  <a:cubicBezTo>
                    <a:pt x="3769" y="6349"/>
                    <a:pt x="3748" y="6339"/>
                    <a:pt x="3728" y="6339"/>
                  </a:cubicBezTo>
                  <a:cubicBezTo>
                    <a:pt x="3717" y="6318"/>
                    <a:pt x="3717" y="6308"/>
                    <a:pt x="3717" y="6287"/>
                  </a:cubicBezTo>
                  <a:lnTo>
                    <a:pt x="3654" y="6287"/>
                  </a:lnTo>
                  <a:lnTo>
                    <a:pt x="3654" y="6234"/>
                  </a:lnTo>
                  <a:cubicBezTo>
                    <a:pt x="3540" y="6224"/>
                    <a:pt x="3498" y="6151"/>
                    <a:pt x="3478" y="6058"/>
                  </a:cubicBezTo>
                  <a:lnTo>
                    <a:pt x="3415" y="5995"/>
                  </a:lnTo>
                  <a:cubicBezTo>
                    <a:pt x="3363" y="5995"/>
                    <a:pt x="3321" y="5985"/>
                    <a:pt x="3300" y="5933"/>
                  </a:cubicBezTo>
                  <a:cubicBezTo>
                    <a:pt x="3290" y="5933"/>
                    <a:pt x="3279" y="5922"/>
                    <a:pt x="3279" y="5922"/>
                  </a:cubicBezTo>
                  <a:cubicBezTo>
                    <a:pt x="3269" y="5912"/>
                    <a:pt x="3259" y="5891"/>
                    <a:pt x="3259" y="5870"/>
                  </a:cubicBezTo>
                  <a:cubicBezTo>
                    <a:pt x="3238" y="5870"/>
                    <a:pt x="3238" y="5850"/>
                    <a:pt x="3238" y="5839"/>
                  </a:cubicBezTo>
                  <a:cubicBezTo>
                    <a:pt x="3228" y="5797"/>
                    <a:pt x="3207" y="5776"/>
                    <a:pt x="3175" y="5755"/>
                  </a:cubicBezTo>
                  <a:cubicBezTo>
                    <a:pt x="3165" y="5745"/>
                    <a:pt x="3144" y="5725"/>
                    <a:pt x="3124" y="5714"/>
                  </a:cubicBezTo>
                  <a:lnTo>
                    <a:pt x="3124" y="5693"/>
                  </a:lnTo>
                  <a:cubicBezTo>
                    <a:pt x="3082" y="5672"/>
                    <a:pt x="3071" y="5621"/>
                    <a:pt x="3061" y="5579"/>
                  </a:cubicBezTo>
                  <a:lnTo>
                    <a:pt x="2967" y="5516"/>
                  </a:lnTo>
                  <a:lnTo>
                    <a:pt x="2967" y="5506"/>
                  </a:lnTo>
                  <a:cubicBezTo>
                    <a:pt x="2957" y="5485"/>
                    <a:pt x="2946" y="5454"/>
                    <a:pt x="2925" y="5433"/>
                  </a:cubicBezTo>
                  <a:cubicBezTo>
                    <a:pt x="2915" y="5412"/>
                    <a:pt x="2905" y="5401"/>
                    <a:pt x="2884" y="5391"/>
                  </a:cubicBezTo>
                  <a:cubicBezTo>
                    <a:pt x="2884" y="5371"/>
                    <a:pt x="2874" y="5360"/>
                    <a:pt x="2874" y="5339"/>
                  </a:cubicBezTo>
                  <a:cubicBezTo>
                    <a:pt x="2884" y="5256"/>
                    <a:pt x="2936" y="5204"/>
                    <a:pt x="2988" y="5152"/>
                  </a:cubicBezTo>
                  <a:cubicBezTo>
                    <a:pt x="2999" y="4996"/>
                    <a:pt x="2999" y="4850"/>
                    <a:pt x="2999" y="4693"/>
                  </a:cubicBezTo>
                  <a:cubicBezTo>
                    <a:pt x="2957" y="4663"/>
                    <a:pt x="2946" y="4621"/>
                    <a:pt x="2946" y="4569"/>
                  </a:cubicBezTo>
                  <a:cubicBezTo>
                    <a:pt x="2905" y="4548"/>
                    <a:pt x="2884" y="4506"/>
                    <a:pt x="2874" y="4464"/>
                  </a:cubicBezTo>
                  <a:cubicBezTo>
                    <a:pt x="2863" y="4464"/>
                    <a:pt x="2842" y="4454"/>
                    <a:pt x="2832" y="4454"/>
                  </a:cubicBezTo>
                  <a:lnTo>
                    <a:pt x="2832" y="4392"/>
                  </a:lnTo>
                  <a:lnTo>
                    <a:pt x="2884" y="4392"/>
                  </a:lnTo>
                  <a:cubicBezTo>
                    <a:pt x="2884" y="4350"/>
                    <a:pt x="2874" y="4319"/>
                    <a:pt x="2874" y="4288"/>
                  </a:cubicBezTo>
                  <a:cubicBezTo>
                    <a:pt x="2832" y="4256"/>
                    <a:pt x="2832" y="4205"/>
                    <a:pt x="2821" y="4163"/>
                  </a:cubicBezTo>
                  <a:cubicBezTo>
                    <a:pt x="2800" y="4142"/>
                    <a:pt x="2790" y="4121"/>
                    <a:pt x="2770" y="4100"/>
                  </a:cubicBezTo>
                  <a:cubicBezTo>
                    <a:pt x="2738" y="4080"/>
                    <a:pt x="2717" y="4059"/>
                    <a:pt x="2696" y="4038"/>
                  </a:cubicBezTo>
                  <a:lnTo>
                    <a:pt x="2696" y="3985"/>
                  </a:lnTo>
                  <a:cubicBezTo>
                    <a:pt x="2686" y="3985"/>
                    <a:pt x="2666" y="3975"/>
                    <a:pt x="2655" y="3965"/>
                  </a:cubicBezTo>
                  <a:lnTo>
                    <a:pt x="2655" y="3860"/>
                  </a:lnTo>
                  <a:cubicBezTo>
                    <a:pt x="2613" y="3840"/>
                    <a:pt x="2571" y="3809"/>
                    <a:pt x="2541" y="3788"/>
                  </a:cubicBezTo>
                  <a:cubicBezTo>
                    <a:pt x="2541" y="3767"/>
                    <a:pt x="2530" y="3756"/>
                    <a:pt x="2509" y="3736"/>
                  </a:cubicBezTo>
                  <a:cubicBezTo>
                    <a:pt x="2520" y="3726"/>
                    <a:pt x="2520" y="3715"/>
                    <a:pt x="2520" y="3694"/>
                  </a:cubicBezTo>
                  <a:lnTo>
                    <a:pt x="2478" y="3694"/>
                  </a:lnTo>
                  <a:cubicBezTo>
                    <a:pt x="2426" y="3631"/>
                    <a:pt x="2353" y="3601"/>
                    <a:pt x="2353" y="3506"/>
                  </a:cubicBezTo>
                  <a:cubicBezTo>
                    <a:pt x="2311" y="3476"/>
                    <a:pt x="2270" y="3434"/>
                    <a:pt x="2238" y="3392"/>
                  </a:cubicBezTo>
                  <a:cubicBezTo>
                    <a:pt x="2197" y="3382"/>
                    <a:pt x="2166" y="3382"/>
                    <a:pt x="2124" y="3372"/>
                  </a:cubicBezTo>
                  <a:cubicBezTo>
                    <a:pt x="2100" y="3340"/>
                    <a:pt x="2070" y="3326"/>
                    <a:pt x="2034" y="3326"/>
                  </a:cubicBezTo>
                  <a:cubicBezTo>
                    <a:pt x="2023" y="3326"/>
                    <a:pt x="2011" y="3327"/>
                    <a:pt x="1999" y="3330"/>
                  </a:cubicBezTo>
                  <a:cubicBezTo>
                    <a:pt x="1999" y="3319"/>
                    <a:pt x="1999" y="3309"/>
                    <a:pt x="1988" y="3298"/>
                  </a:cubicBezTo>
                  <a:cubicBezTo>
                    <a:pt x="1950" y="3260"/>
                    <a:pt x="1904" y="3238"/>
                    <a:pt x="1856" y="3238"/>
                  </a:cubicBezTo>
                  <a:cubicBezTo>
                    <a:pt x="1824" y="3238"/>
                    <a:pt x="1792" y="3247"/>
                    <a:pt x="1759" y="3267"/>
                  </a:cubicBezTo>
                  <a:cubicBezTo>
                    <a:pt x="1752" y="3274"/>
                    <a:pt x="1745" y="3282"/>
                    <a:pt x="1734" y="3282"/>
                  </a:cubicBezTo>
                  <a:cubicBezTo>
                    <a:pt x="1729" y="3282"/>
                    <a:pt x="1724" y="3281"/>
                    <a:pt x="1718" y="3277"/>
                  </a:cubicBezTo>
                  <a:cubicBezTo>
                    <a:pt x="1708" y="3288"/>
                    <a:pt x="1687" y="3298"/>
                    <a:pt x="1666" y="3309"/>
                  </a:cubicBezTo>
                  <a:cubicBezTo>
                    <a:pt x="1660" y="3306"/>
                    <a:pt x="1654" y="3305"/>
                    <a:pt x="1647" y="3305"/>
                  </a:cubicBezTo>
                  <a:cubicBezTo>
                    <a:pt x="1628" y="3305"/>
                    <a:pt x="1605" y="3315"/>
                    <a:pt x="1583" y="3330"/>
                  </a:cubicBezTo>
                  <a:cubicBezTo>
                    <a:pt x="1572" y="3340"/>
                    <a:pt x="1562" y="3340"/>
                    <a:pt x="1551" y="3340"/>
                  </a:cubicBezTo>
                  <a:cubicBezTo>
                    <a:pt x="1499" y="3351"/>
                    <a:pt x="1447" y="3351"/>
                    <a:pt x="1416" y="3392"/>
                  </a:cubicBezTo>
                  <a:cubicBezTo>
                    <a:pt x="1384" y="3413"/>
                    <a:pt x="1364" y="3423"/>
                    <a:pt x="1354" y="3455"/>
                  </a:cubicBezTo>
                  <a:lnTo>
                    <a:pt x="1364" y="3455"/>
                  </a:lnTo>
                  <a:cubicBezTo>
                    <a:pt x="1301" y="3517"/>
                    <a:pt x="1249" y="3580"/>
                    <a:pt x="1280" y="3673"/>
                  </a:cubicBezTo>
                  <a:cubicBezTo>
                    <a:pt x="1259" y="3673"/>
                    <a:pt x="1249" y="3684"/>
                    <a:pt x="1239" y="3684"/>
                  </a:cubicBezTo>
                  <a:cubicBezTo>
                    <a:pt x="1239" y="3705"/>
                    <a:pt x="1239" y="3726"/>
                    <a:pt x="1249" y="3746"/>
                  </a:cubicBezTo>
                  <a:cubicBezTo>
                    <a:pt x="1197" y="3788"/>
                    <a:pt x="1239" y="3881"/>
                    <a:pt x="1176" y="3923"/>
                  </a:cubicBezTo>
                  <a:cubicBezTo>
                    <a:pt x="1155" y="4048"/>
                    <a:pt x="1229" y="4152"/>
                    <a:pt x="1239" y="4267"/>
                  </a:cubicBezTo>
                  <a:cubicBezTo>
                    <a:pt x="1291" y="4371"/>
                    <a:pt x="1301" y="4454"/>
                    <a:pt x="1187" y="4527"/>
                  </a:cubicBezTo>
                  <a:cubicBezTo>
                    <a:pt x="1135" y="4559"/>
                    <a:pt x="1176" y="4631"/>
                    <a:pt x="1176" y="4683"/>
                  </a:cubicBezTo>
                  <a:cubicBezTo>
                    <a:pt x="1229" y="4714"/>
                    <a:pt x="1239" y="4756"/>
                    <a:pt x="1239" y="4798"/>
                  </a:cubicBezTo>
                  <a:cubicBezTo>
                    <a:pt x="1280" y="4839"/>
                    <a:pt x="1322" y="4881"/>
                    <a:pt x="1354" y="4923"/>
                  </a:cubicBezTo>
                  <a:cubicBezTo>
                    <a:pt x="1364" y="4964"/>
                    <a:pt x="1364" y="4996"/>
                    <a:pt x="1364" y="5037"/>
                  </a:cubicBezTo>
                  <a:cubicBezTo>
                    <a:pt x="1458" y="5131"/>
                    <a:pt x="1562" y="5225"/>
                    <a:pt x="1655" y="5329"/>
                  </a:cubicBezTo>
                  <a:cubicBezTo>
                    <a:pt x="1708" y="5329"/>
                    <a:pt x="1749" y="5339"/>
                    <a:pt x="1770" y="5391"/>
                  </a:cubicBezTo>
                  <a:cubicBezTo>
                    <a:pt x="1843" y="5401"/>
                    <a:pt x="1916" y="5401"/>
                    <a:pt x="1999" y="5412"/>
                  </a:cubicBezTo>
                  <a:cubicBezTo>
                    <a:pt x="2020" y="5454"/>
                    <a:pt x="2062" y="5464"/>
                    <a:pt x="2103" y="5464"/>
                  </a:cubicBezTo>
                  <a:cubicBezTo>
                    <a:pt x="2103" y="5485"/>
                    <a:pt x="2103" y="5496"/>
                    <a:pt x="2124" y="5516"/>
                  </a:cubicBezTo>
                  <a:cubicBezTo>
                    <a:pt x="2148" y="5540"/>
                    <a:pt x="2178" y="5544"/>
                    <a:pt x="2210" y="5544"/>
                  </a:cubicBezTo>
                  <a:cubicBezTo>
                    <a:pt x="2226" y="5544"/>
                    <a:pt x="2243" y="5543"/>
                    <a:pt x="2261" y="5543"/>
                  </a:cubicBezTo>
                  <a:cubicBezTo>
                    <a:pt x="2297" y="5543"/>
                    <a:pt x="2333" y="5548"/>
                    <a:pt x="2363" y="5579"/>
                  </a:cubicBezTo>
                  <a:lnTo>
                    <a:pt x="2353" y="5568"/>
                  </a:lnTo>
                  <a:lnTo>
                    <a:pt x="2353" y="5568"/>
                  </a:lnTo>
                  <a:cubicBezTo>
                    <a:pt x="2436" y="5631"/>
                    <a:pt x="2509" y="5704"/>
                    <a:pt x="2603" y="5745"/>
                  </a:cubicBezTo>
                  <a:cubicBezTo>
                    <a:pt x="2624" y="5787"/>
                    <a:pt x="2613" y="5839"/>
                    <a:pt x="2655" y="5860"/>
                  </a:cubicBezTo>
                  <a:cubicBezTo>
                    <a:pt x="2666" y="5891"/>
                    <a:pt x="2686" y="5912"/>
                    <a:pt x="2717" y="5922"/>
                  </a:cubicBezTo>
                  <a:cubicBezTo>
                    <a:pt x="2728" y="5954"/>
                    <a:pt x="2749" y="5975"/>
                    <a:pt x="2780" y="5985"/>
                  </a:cubicBezTo>
                  <a:lnTo>
                    <a:pt x="2770" y="5985"/>
                  </a:lnTo>
                  <a:cubicBezTo>
                    <a:pt x="2790" y="6005"/>
                    <a:pt x="2811" y="6016"/>
                    <a:pt x="2832" y="6026"/>
                  </a:cubicBezTo>
                  <a:lnTo>
                    <a:pt x="2842" y="6026"/>
                  </a:lnTo>
                  <a:lnTo>
                    <a:pt x="2842" y="6037"/>
                  </a:lnTo>
                  <a:cubicBezTo>
                    <a:pt x="2925" y="6100"/>
                    <a:pt x="2936" y="6193"/>
                    <a:pt x="2957" y="6276"/>
                  </a:cubicBezTo>
                  <a:cubicBezTo>
                    <a:pt x="3020" y="6329"/>
                    <a:pt x="3061" y="6380"/>
                    <a:pt x="3071" y="6454"/>
                  </a:cubicBezTo>
                  <a:cubicBezTo>
                    <a:pt x="3082" y="6464"/>
                    <a:pt x="3103" y="6464"/>
                    <a:pt x="3113" y="6464"/>
                  </a:cubicBezTo>
                  <a:cubicBezTo>
                    <a:pt x="3144" y="6526"/>
                    <a:pt x="3165" y="6578"/>
                    <a:pt x="3196" y="6630"/>
                  </a:cubicBezTo>
                  <a:cubicBezTo>
                    <a:pt x="3207" y="6651"/>
                    <a:pt x="3228" y="6672"/>
                    <a:pt x="3249" y="6693"/>
                  </a:cubicBezTo>
                  <a:cubicBezTo>
                    <a:pt x="3269" y="6693"/>
                    <a:pt x="3279" y="6703"/>
                    <a:pt x="3300" y="6703"/>
                  </a:cubicBezTo>
                  <a:cubicBezTo>
                    <a:pt x="3300" y="6713"/>
                    <a:pt x="3300" y="6734"/>
                    <a:pt x="3311" y="6755"/>
                  </a:cubicBezTo>
                  <a:cubicBezTo>
                    <a:pt x="3342" y="6766"/>
                    <a:pt x="3363" y="6776"/>
                    <a:pt x="3374" y="6808"/>
                  </a:cubicBezTo>
                  <a:cubicBezTo>
                    <a:pt x="3394" y="6828"/>
                    <a:pt x="3404" y="6849"/>
                    <a:pt x="3425" y="6870"/>
                  </a:cubicBezTo>
                  <a:lnTo>
                    <a:pt x="3457" y="6870"/>
                  </a:lnTo>
                  <a:lnTo>
                    <a:pt x="3488" y="6859"/>
                  </a:lnTo>
                  <a:cubicBezTo>
                    <a:pt x="3519" y="6901"/>
                    <a:pt x="3561" y="6942"/>
                    <a:pt x="3603" y="6984"/>
                  </a:cubicBezTo>
                  <a:cubicBezTo>
                    <a:pt x="3633" y="6995"/>
                    <a:pt x="3654" y="7016"/>
                    <a:pt x="3665" y="7047"/>
                  </a:cubicBezTo>
                  <a:cubicBezTo>
                    <a:pt x="3696" y="7057"/>
                    <a:pt x="3717" y="7078"/>
                    <a:pt x="3728" y="7109"/>
                  </a:cubicBezTo>
                  <a:cubicBezTo>
                    <a:pt x="3758" y="7109"/>
                    <a:pt x="3790" y="7120"/>
                    <a:pt x="3832" y="7120"/>
                  </a:cubicBezTo>
                  <a:lnTo>
                    <a:pt x="3832" y="7172"/>
                  </a:lnTo>
                  <a:cubicBezTo>
                    <a:pt x="3915" y="7182"/>
                    <a:pt x="3967" y="7224"/>
                    <a:pt x="4019" y="7286"/>
                  </a:cubicBezTo>
                  <a:cubicBezTo>
                    <a:pt x="4061" y="7286"/>
                    <a:pt x="4102" y="7307"/>
                    <a:pt x="4133" y="7349"/>
                  </a:cubicBezTo>
                  <a:cubicBezTo>
                    <a:pt x="4144" y="7349"/>
                    <a:pt x="4165" y="7349"/>
                    <a:pt x="4175" y="7338"/>
                  </a:cubicBezTo>
                  <a:lnTo>
                    <a:pt x="4175" y="7349"/>
                  </a:lnTo>
                  <a:cubicBezTo>
                    <a:pt x="4206" y="7391"/>
                    <a:pt x="4269" y="7370"/>
                    <a:pt x="4311" y="7401"/>
                  </a:cubicBezTo>
                  <a:cubicBezTo>
                    <a:pt x="4342" y="7437"/>
                    <a:pt x="4383" y="7440"/>
                    <a:pt x="4426" y="7440"/>
                  </a:cubicBezTo>
                  <a:cubicBezTo>
                    <a:pt x="4434" y="7440"/>
                    <a:pt x="4441" y="7440"/>
                    <a:pt x="4449" y="7440"/>
                  </a:cubicBezTo>
                  <a:cubicBezTo>
                    <a:pt x="4484" y="7440"/>
                    <a:pt x="4520" y="7442"/>
                    <a:pt x="4550" y="7463"/>
                  </a:cubicBezTo>
                  <a:cubicBezTo>
                    <a:pt x="4565" y="7494"/>
                    <a:pt x="4597" y="7494"/>
                    <a:pt x="4629" y="7494"/>
                  </a:cubicBezTo>
                  <a:cubicBezTo>
                    <a:pt x="4662" y="7494"/>
                    <a:pt x="4695" y="7494"/>
                    <a:pt x="4716" y="7526"/>
                  </a:cubicBezTo>
                  <a:lnTo>
                    <a:pt x="4716" y="7536"/>
                  </a:lnTo>
                  <a:cubicBezTo>
                    <a:pt x="4737" y="7546"/>
                    <a:pt x="4758" y="7546"/>
                    <a:pt x="4769" y="7557"/>
                  </a:cubicBezTo>
                  <a:cubicBezTo>
                    <a:pt x="4769" y="8015"/>
                    <a:pt x="4810" y="8483"/>
                    <a:pt x="4852" y="8942"/>
                  </a:cubicBezTo>
                  <a:cubicBezTo>
                    <a:pt x="4883" y="8973"/>
                    <a:pt x="4915" y="9004"/>
                    <a:pt x="4945" y="9046"/>
                  </a:cubicBezTo>
                  <a:cubicBezTo>
                    <a:pt x="4945" y="9046"/>
                    <a:pt x="4935" y="9057"/>
                    <a:pt x="4935" y="9067"/>
                  </a:cubicBezTo>
                  <a:cubicBezTo>
                    <a:pt x="4935" y="9087"/>
                    <a:pt x="4945" y="9108"/>
                    <a:pt x="4966" y="9119"/>
                  </a:cubicBezTo>
                  <a:lnTo>
                    <a:pt x="4956" y="9119"/>
                  </a:lnTo>
                  <a:cubicBezTo>
                    <a:pt x="4998" y="9161"/>
                    <a:pt x="4977" y="9223"/>
                    <a:pt x="5019" y="9254"/>
                  </a:cubicBezTo>
                  <a:cubicBezTo>
                    <a:pt x="5019" y="9296"/>
                    <a:pt x="5008" y="9337"/>
                    <a:pt x="5008" y="9379"/>
                  </a:cubicBezTo>
                  <a:cubicBezTo>
                    <a:pt x="4987" y="9390"/>
                    <a:pt x="4977" y="9400"/>
                    <a:pt x="4956" y="9421"/>
                  </a:cubicBezTo>
                  <a:cubicBezTo>
                    <a:pt x="4935" y="9441"/>
                    <a:pt x="4915" y="9462"/>
                    <a:pt x="4904" y="9494"/>
                  </a:cubicBezTo>
                  <a:lnTo>
                    <a:pt x="4915" y="9483"/>
                  </a:lnTo>
                  <a:lnTo>
                    <a:pt x="4915" y="9483"/>
                  </a:lnTo>
                  <a:cubicBezTo>
                    <a:pt x="4841" y="9577"/>
                    <a:pt x="4852" y="9670"/>
                    <a:pt x="4904" y="9775"/>
                  </a:cubicBezTo>
                  <a:lnTo>
                    <a:pt x="4904" y="9765"/>
                  </a:lnTo>
                  <a:cubicBezTo>
                    <a:pt x="4935" y="9806"/>
                    <a:pt x="4924" y="9858"/>
                    <a:pt x="4966" y="9889"/>
                  </a:cubicBezTo>
                  <a:cubicBezTo>
                    <a:pt x="5019" y="9983"/>
                    <a:pt x="4945" y="10098"/>
                    <a:pt x="5019" y="10191"/>
                  </a:cubicBezTo>
                  <a:cubicBezTo>
                    <a:pt x="5029" y="10202"/>
                    <a:pt x="5029" y="10212"/>
                    <a:pt x="5019" y="10233"/>
                  </a:cubicBezTo>
                  <a:cubicBezTo>
                    <a:pt x="5039" y="10253"/>
                    <a:pt x="5049" y="10274"/>
                    <a:pt x="5060" y="10295"/>
                  </a:cubicBezTo>
                  <a:cubicBezTo>
                    <a:pt x="5060" y="10306"/>
                    <a:pt x="5070" y="10316"/>
                    <a:pt x="5070" y="10327"/>
                  </a:cubicBezTo>
                  <a:lnTo>
                    <a:pt x="5070" y="10628"/>
                  </a:lnTo>
                  <a:cubicBezTo>
                    <a:pt x="5019" y="10712"/>
                    <a:pt x="4935" y="10712"/>
                    <a:pt x="4862" y="10722"/>
                  </a:cubicBezTo>
                  <a:cubicBezTo>
                    <a:pt x="4841" y="10712"/>
                    <a:pt x="4831" y="10702"/>
                    <a:pt x="4810" y="10691"/>
                  </a:cubicBezTo>
                  <a:cubicBezTo>
                    <a:pt x="4779" y="10681"/>
                    <a:pt x="4748" y="10681"/>
                    <a:pt x="4706" y="10681"/>
                  </a:cubicBezTo>
                  <a:cubicBezTo>
                    <a:pt x="4685" y="10660"/>
                    <a:pt x="4644" y="10660"/>
                    <a:pt x="4602" y="10660"/>
                  </a:cubicBezTo>
                  <a:cubicBezTo>
                    <a:pt x="4602" y="10649"/>
                    <a:pt x="4591" y="10628"/>
                    <a:pt x="4591" y="10607"/>
                  </a:cubicBezTo>
                  <a:lnTo>
                    <a:pt x="4425" y="10607"/>
                  </a:lnTo>
                  <a:cubicBezTo>
                    <a:pt x="4404" y="10607"/>
                    <a:pt x="4383" y="10597"/>
                    <a:pt x="4373" y="10597"/>
                  </a:cubicBezTo>
                  <a:cubicBezTo>
                    <a:pt x="4300" y="10524"/>
                    <a:pt x="4227" y="10483"/>
                    <a:pt x="4133" y="10483"/>
                  </a:cubicBezTo>
                  <a:cubicBezTo>
                    <a:pt x="4123" y="10473"/>
                    <a:pt x="4123" y="10452"/>
                    <a:pt x="4112" y="10441"/>
                  </a:cubicBezTo>
                  <a:cubicBezTo>
                    <a:pt x="4050" y="10431"/>
                    <a:pt x="3987" y="10431"/>
                    <a:pt x="3957" y="10368"/>
                  </a:cubicBezTo>
                  <a:cubicBezTo>
                    <a:pt x="3915" y="10368"/>
                    <a:pt x="3894" y="10358"/>
                    <a:pt x="3873" y="10327"/>
                  </a:cubicBezTo>
                  <a:cubicBezTo>
                    <a:pt x="3862" y="10316"/>
                    <a:pt x="3842" y="10316"/>
                    <a:pt x="3821" y="10316"/>
                  </a:cubicBezTo>
                  <a:lnTo>
                    <a:pt x="3821" y="10306"/>
                  </a:lnTo>
                  <a:cubicBezTo>
                    <a:pt x="3802" y="10287"/>
                    <a:pt x="3792" y="10268"/>
                    <a:pt x="3765" y="10256"/>
                  </a:cubicBezTo>
                  <a:lnTo>
                    <a:pt x="3765" y="10256"/>
                  </a:lnTo>
                  <a:cubicBezTo>
                    <a:pt x="3742" y="10213"/>
                    <a:pt x="3684" y="10221"/>
                    <a:pt x="3654" y="10191"/>
                  </a:cubicBezTo>
                  <a:cubicBezTo>
                    <a:pt x="3613" y="10149"/>
                    <a:pt x="3561" y="10119"/>
                    <a:pt x="3498" y="10108"/>
                  </a:cubicBezTo>
                  <a:lnTo>
                    <a:pt x="3498" y="10098"/>
                  </a:lnTo>
                  <a:cubicBezTo>
                    <a:pt x="3498" y="10087"/>
                    <a:pt x="3498" y="10077"/>
                    <a:pt x="3478" y="10077"/>
                  </a:cubicBezTo>
                  <a:cubicBezTo>
                    <a:pt x="3446" y="10035"/>
                    <a:pt x="3394" y="10045"/>
                    <a:pt x="3363" y="10014"/>
                  </a:cubicBezTo>
                  <a:cubicBezTo>
                    <a:pt x="3332" y="9973"/>
                    <a:pt x="3269" y="9994"/>
                    <a:pt x="3249" y="9952"/>
                  </a:cubicBezTo>
                  <a:cubicBezTo>
                    <a:pt x="3196" y="9879"/>
                    <a:pt x="3144" y="9816"/>
                    <a:pt x="3061" y="9775"/>
                  </a:cubicBezTo>
                  <a:cubicBezTo>
                    <a:pt x="3050" y="9754"/>
                    <a:pt x="3030" y="9733"/>
                    <a:pt x="2999" y="9712"/>
                  </a:cubicBezTo>
                  <a:lnTo>
                    <a:pt x="2999" y="9712"/>
                  </a:lnTo>
                  <a:lnTo>
                    <a:pt x="3009" y="9723"/>
                  </a:lnTo>
                  <a:cubicBezTo>
                    <a:pt x="2946" y="9670"/>
                    <a:pt x="2884" y="9640"/>
                    <a:pt x="2832" y="9598"/>
                  </a:cubicBezTo>
                  <a:cubicBezTo>
                    <a:pt x="2811" y="9577"/>
                    <a:pt x="2790" y="9556"/>
                    <a:pt x="2759" y="9545"/>
                  </a:cubicBezTo>
                  <a:lnTo>
                    <a:pt x="2770" y="9545"/>
                  </a:lnTo>
                  <a:cubicBezTo>
                    <a:pt x="2707" y="9473"/>
                    <a:pt x="2613" y="9462"/>
                    <a:pt x="2530" y="9421"/>
                  </a:cubicBezTo>
                  <a:cubicBezTo>
                    <a:pt x="2499" y="9390"/>
                    <a:pt x="2446" y="9400"/>
                    <a:pt x="2416" y="9369"/>
                  </a:cubicBezTo>
                  <a:cubicBezTo>
                    <a:pt x="2395" y="9348"/>
                    <a:pt x="2374" y="9327"/>
                    <a:pt x="2363" y="9306"/>
                  </a:cubicBezTo>
                  <a:cubicBezTo>
                    <a:pt x="2353" y="9265"/>
                    <a:pt x="2353" y="9233"/>
                    <a:pt x="2353" y="9202"/>
                  </a:cubicBezTo>
                  <a:cubicBezTo>
                    <a:pt x="2321" y="9161"/>
                    <a:pt x="2332" y="9098"/>
                    <a:pt x="2291" y="9067"/>
                  </a:cubicBezTo>
                  <a:cubicBezTo>
                    <a:pt x="2280" y="9046"/>
                    <a:pt x="2259" y="9025"/>
                    <a:pt x="2238" y="9004"/>
                  </a:cubicBezTo>
                  <a:lnTo>
                    <a:pt x="2238" y="8890"/>
                  </a:lnTo>
                  <a:cubicBezTo>
                    <a:pt x="2280" y="8827"/>
                    <a:pt x="2280" y="8765"/>
                    <a:pt x="2228" y="8713"/>
                  </a:cubicBezTo>
                  <a:lnTo>
                    <a:pt x="2238" y="8713"/>
                  </a:lnTo>
                  <a:cubicBezTo>
                    <a:pt x="2228" y="8703"/>
                    <a:pt x="2217" y="8692"/>
                    <a:pt x="2207" y="8692"/>
                  </a:cubicBezTo>
                  <a:cubicBezTo>
                    <a:pt x="2207" y="8661"/>
                    <a:pt x="2207" y="8619"/>
                    <a:pt x="2176" y="8598"/>
                  </a:cubicBezTo>
                  <a:cubicBezTo>
                    <a:pt x="2124" y="8546"/>
                    <a:pt x="2166" y="8463"/>
                    <a:pt x="2124" y="8411"/>
                  </a:cubicBezTo>
                  <a:cubicBezTo>
                    <a:pt x="2113" y="8400"/>
                    <a:pt x="2113" y="8379"/>
                    <a:pt x="2113" y="8369"/>
                  </a:cubicBezTo>
                  <a:cubicBezTo>
                    <a:pt x="2082" y="8286"/>
                    <a:pt x="2062" y="8192"/>
                    <a:pt x="1999" y="8119"/>
                  </a:cubicBezTo>
                  <a:lnTo>
                    <a:pt x="1937" y="8057"/>
                  </a:lnTo>
                  <a:cubicBezTo>
                    <a:pt x="1916" y="8036"/>
                    <a:pt x="1905" y="8015"/>
                    <a:pt x="1874" y="8004"/>
                  </a:cubicBezTo>
                  <a:lnTo>
                    <a:pt x="1884" y="8004"/>
                  </a:lnTo>
                  <a:cubicBezTo>
                    <a:pt x="1833" y="7974"/>
                    <a:pt x="1801" y="7932"/>
                    <a:pt x="1759" y="7890"/>
                  </a:cubicBezTo>
                  <a:cubicBezTo>
                    <a:pt x="1733" y="7860"/>
                    <a:pt x="1700" y="7855"/>
                    <a:pt x="1664" y="7855"/>
                  </a:cubicBezTo>
                  <a:cubicBezTo>
                    <a:pt x="1647" y="7855"/>
                    <a:pt x="1630" y="7856"/>
                    <a:pt x="1613" y="7856"/>
                  </a:cubicBezTo>
                  <a:cubicBezTo>
                    <a:pt x="1580" y="7856"/>
                    <a:pt x="1548" y="7852"/>
                    <a:pt x="1520" y="7828"/>
                  </a:cubicBezTo>
                  <a:lnTo>
                    <a:pt x="1530" y="7828"/>
                  </a:lnTo>
                  <a:cubicBezTo>
                    <a:pt x="1489" y="7786"/>
                    <a:pt x="1437" y="7796"/>
                    <a:pt x="1395" y="7765"/>
                  </a:cubicBezTo>
                  <a:lnTo>
                    <a:pt x="1229" y="7765"/>
                  </a:lnTo>
                  <a:cubicBezTo>
                    <a:pt x="1190" y="7743"/>
                    <a:pt x="1148" y="7730"/>
                    <a:pt x="1107" y="7730"/>
                  </a:cubicBezTo>
                  <a:cubicBezTo>
                    <a:pt x="1070" y="7730"/>
                    <a:pt x="1034" y="7741"/>
                    <a:pt x="1000" y="7765"/>
                  </a:cubicBezTo>
                  <a:cubicBezTo>
                    <a:pt x="947" y="7817"/>
                    <a:pt x="864" y="7775"/>
                    <a:pt x="822" y="7828"/>
                  </a:cubicBezTo>
                  <a:cubicBezTo>
                    <a:pt x="771" y="7880"/>
                    <a:pt x="687" y="7828"/>
                    <a:pt x="646" y="7890"/>
                  </a:cubicBezTo>
                  <a:cubicBezTo>
                    <a:pt x="500" y="7932"/>
                    <a:pt x="510" y="8067"/>
                    <a:pt x="458" y="8171"/>
                  </a:cubicBezTo>
                  <a:lnTo>
                    <a:pt x="458" y="8182"/>
                  </a:lnTo>
                  <a:cubicBezTo>
                    <a:pt x="406" y="8275"/>
                    <a:pt x="447" y="8379"/>
                    <a:pt x="437" y="8483"/>
                  </a:cubicBezTo>
                  <a:cubicBezTo>
                    <a:pt x="447" y="8494"/>
                    <a:pt x="468" y="8504"/>
                    <a:pt x="479" y="8525"/>
                  </a:cubicBezTo>
                  <a:cubicBezTo>
                    <a:pt x="479" y="8525"/>
                    <a:pt x="468" y="8525"/>
                    <a:pt x="468" y="8536"/>
                  </a:cubicBezTo>
                  <a:cubicBezTo>
                    <a:pt x="437" y="8629"/>
                    <a:pt x="468" y="8723"/>
                    <a:pt x="468" y="8817"/>
                  </a:cubicBezTo>
                  <a:cubicBezTo>
                    <a:pt x="489" y="8837"/>
                    <a:pt x="510" y="8869"/>
                    <a:pt x="531" y="8890"/>
                  </a:cubicBezTo>
                  <a:cubicBezTo>
                    <a:pt x="531" y="8911"/>
                    <a:pt x="531" y="8921"/>
                    <a:pt x="521" y="8942"/>
                  </a:cubicBezTo>
                  <a:cubicBezTo>
                    <a:pt x="572" y="9025"/>
                    <a:pt x="614" y="9098"/>
                    <a:pt x="656" y="9171"/>
                  </a:cubicBezTo>
                  <a:cubicBezTo>
                    <a:pt x="687" y="9181"/>
                    <a:pt x="697" y="9202"/>
                    <a:pt x="697" y="9244"/>
                  </a:cubicBezTo>
                  <a:lnTo>
                    <a:pt x="750" y="9244"/>
                  </a:lnTo>
                  <a:cubicBezTo>
                    <a:pt x="750" y="9286"/>
                    <a:pt x="760" y="9316"/>
                    <a:pt x="760" y="9358"/>
                  </a:cubicBezTo>
                  <a:lnTo>
                    <a:pt x="812" y="9358"/>
                  </a:lnTo>
                  <a:cubicBezTo>
                    <a:pt x="822" y="9525"/>
                    <a:pt x="958" y="9577"/>
                    <a:pt x="1062" y="9650"/>
                  </a:cubicBezTo>
                  <a:lnTo>
                    <a:pt x="1051" y="9650"/>
                  </a:lnTo>
                  <a:cubicBezTo>
                    <a:pt x="1083" y="9691"/>
                    <a:pt x="1145" y="9681"/>
                    <a:pt x="1176" y="9712"/>
                  </a:cubicBezTo>
                  <a:cubicBezTo>
                    <a:pt x="1208" y="9754"/>
                    <a:pt x="1259" y="9744"/>
                    <a:pt x="1291" y="9775"/>
                  </a:cubicBezTo>
                  <a:lnTo>
                    <a:pt x="1291" y="9765"/>
                  </a:lnTo>
                  <a:cubicBezTo>
                    <a:pt x="1343" y="9827"/>
                    <a:pt x="1426" y="9785"/>
                    <a:pt x="1468" y="9827"/>
                  </a:cubicBezTo>
                  <a:cubicBezTo>
                    <a:pt x="1499" y="9869"/>
                    <a:pt x="1551" y="9858"/>
                    <a:pt x="1593" y="9889"/>
                  </a:cubicBezTo>
                  <a:cubicBezTo>
                    <a:pt x="1627" y="9914"/>
                    <a:pt x="1662" y="9925"/>
                    <a:pt x="1697" y="9925"/>
                  </a:cubicBezTo>
                  <a:cubicBezTo>
                    <a:pt x="1737" y="9925"/>
                    <a:pt x="1778" y="9911"/>
                    <a:pt x="1822" y="9889"/>
                  </a:cubicBezTo>
                  <a:cubicBezTo>
                    <a:pt x="1874" y="9837"/>
                    <a:pt x="1957" y="9889"/>
                    <a:pt x="1999" y="9827"/>
                  </a:cubicBezTo>
                  <a:cubicBezTo>
                    <a:pt x="2009" y="9816"/>
                    <a:pt x="2020" y="9806"/>
                    <a:pt x="2020" y="9785"/>
                  </a:cubicBezTo>
                  <a:cubicBezTo>
                    <a:pt x="2044" y="9802"/>
                    <a:pt x="2074" y="9804"/>
                    <a:pt x="2104" y="9804"/>
                  </a:cubicBezTo>
                  <a:cubicBezTo>
                    <a:pt x="2113" y="9804"/>
                    <a:pt x="2122" y="9803"/>
                    <a:pt x="2131" y="9803"/>
                  </a:cubicBezTo>
                  <a:cubicBezTo>
                    <a:pt x="2169" y="9803"/>
                    <a:pt x="2208" y="9806"/>
                    <a:pt x="2238" y="9837"/>
                  </a:cubicBezTo>
                  <a:cubicBezTo>
                    <a:pt x="2270" y="9869"/>
                    <a:pt x="2321" y="9858"/>
                    <a:pt x="2363" y="9889"/>
                  </a:cubicBezTo>
                  <a:lnTo>
                    <a:pt x="2353" y="9889"/>
                  </a:lnTo>
                  <a:cubicBezTo>
                    <a:pt x="2384" y="9931"/>
                    <a:pt x="2446" y="9920"/>
                    <a:pt x="2478" y="9952"/>
                  </a:cubicBezTo>
                  <a:lnTo>
                    <a:pt x="2478" y="9941"/>
                  </a:lnTo>
                  <a:cubicBezTo>
                    <a:pt x="2509" y="9983"/>
                    <a:pt x="2561" y="9983"/>
                    <a:pt x="2592" y="10004"/>
                  </a:cubicBezTo>
                  <a:cubicBezTo>
                    <a:pt x="2770" y="10119"/>
                    <a:pt x="2884" y="10316"/>
                    <a:pt x="3071" y="10420"/>
                  </a:cubicBezTo>
                  <a:cubicBezTo>
                    <a:pt x="3113" y="10483"/>
                    <a:pt x="3228" y="10493"/>
                    <a:pt x="3196" y="10607"/>
                  </a:cubicBezTo>
                  <a:cubicBezTo>
                    <a:pt x="3165" y="10618"/>
                    <a:pt x="3144" y="10639"/>
                    <a:pt x="3124" y="10670"/>
                  </a:cubicBezTo>
                  <a:cubicBezTo>
                    <a:pt x="3103" y="10681"/>
                    <a:pt x="3082" y="10702"/>
                    <a:pt x="3071" y="10722"/>
                  </a:cubicBezTo>
                  <a:lnTo>
                    <a:pt x="3061" y="10722"/>
                  </a:lnTo>
                  <a:cubicBezTo>
                    <a:pt x="3030" y="10753"/>
                    <a:pt x="2978" y="10743"/>
                    <a:pt x="2946" y="10774"/>
                  </a:cubicBezTo>
                  <a:cubicBezTo>
                    <a:pt x="2936" y="10785"/>
                    <a:pt x="2915" y="10785"/>
                    <a:pt x="2895" y="10785"/>
                  </a:cubicBezTo>
                  <a:cubicBezTo>
                    <a:pt x="2800" y="10827"/>
                    <a:pt x="2686" y="10847"/>
                    <a:pt x="2592" y="10899"/>
                  </a:cubicBezTo>
                  <a:cubicBezTo>
                    <a:pt x="2564" y="10923"/>
                    <a:pt x="2534" y="10929"/>
                    <a:pt x="2504" y="10929"/>
                  </a:cubicBezTo>
                  <a:cubicBezTo>
                    <a:pt x="2480" y="10929"/>
                    <a:pt x="2455" y="10925"/>
                    <a:pt x="2431" y="10925"/>
                  </a:cubicBezTo>
                  <a:cubicBezTo>
                    <a:pt x="2408" y="10925"/>
                    <a:pt x="2385" y="10928"/>
                    <a:pt x="2363" y="10941"/>
                  </a:cubicBezTo>
                  <a:lnTo>
                    <a:pt x="2363" y="10931"/>
                  </a:lnTo>
                  <a:cubicBezTo>
                    <a:pt x="2353" y="10910"/>
                    <a:pt x="2321" y="10899"/>
                    <a:pt x="2301" y="10899"/>
                  </a:cubicBezTo>
                  <a:cubicBezTo>
                    <a:pt x="2280" y="10878"/>
                    <a:pt x="2259" y="10868"/>
                    <a:pt x="2228" y="10847"/>
                  </a:cubicBezTo>
                  <a:cubicBezTo>
                    <a:pt x="2197" y="10837"/>
                    <a:pt x="2176" y="10827"/>
                    <a:pt x="2166" y="10795"/>
                  </a:cubicBezTo>
                  <a:cubicBezTo>
                    <a:pt x="2134" y="10774"/>
                    <a:pt x="2092" y="10743"/>
                    <a:pt x="2062" y="10722"/>
                  </a:cubicBezTo>
                  <a:cubicBezTo>
                    <a:pt x="2009" y="10722"/>
                    <a:pt x="1967" y="10712"/>
                    <a:pt x="1937" y="10670"/>
                  </a:cubicBezTo>
                  <a:cubicBezTo>
                    <a:pt x="1916" y="10670"/>
                    <a:pt x="1895" y="10670"/>
                    <a:pt x="1884" y="10681"/>
                  </a:cubicBezTo>
                  <a:cubicBezTo>
                    <a:pt x="1863" y="10660"/>
                    <a:pt x="1843" y="10628"/>
                    <a:pt x="1822" y="10607"/>
                  </a:cubicBezTo>
                  <a:cubicBezTo>
                    <a:pt x="1759" y="10618"/>
                    <a:pt x="1708" y="10618"/>
                    <a:pt x="1655" y="10628"/>
                  </a:cubicBezTo>
                  <a:cubicBezTo>
                    <a:pt x="1566" y="10601"/>
                    <a:pt x="1471" y="10587"/>
                    <a:pt x="1378" y="10587"/>
                  </a:cubicBezTo>
                  <a:cubicBezTo>
                    <a:pt x="1331" y="10587"/>
                    <a:pt x="1284" y="10590"/>
                    <a:pt x="1239" y="10597"/>
                  </a:cubicBezTo>
                  <a:cubicBezTo>
                    <a:pt x="1208" y="10587"/>
                    <a:pt x="1176" y="10587"/>
                    <a:pt x="1145" y="10577"/>
                  </a:cubicBezTo>
                  <a:cubicBezTo>
                    <a:pt x="1136" y="10578"/>
                    <a:pt x="1125" y="10578"/>
                    <a:pt x="1115" y="10578"/>
                  </a:cubicBezTo>
                  <a:cubicBezTo>
                    <a:pt x="1078" y="10578"/>
                    <a:pt x="1037" y="10572"/>
                    <a:pt x="997" y="10572"/>
                  </a:cubicBezTo>
                  <a:cubicBezTo>
                    <a:pt x="955" y="10572"/>
                    <a:pt x="913" y="10579"/>
                    <a:pt x="875" y="10607"/>
                  </a:cubicBezTo>
                  <a:cubicBezTo>
                    <a:pt x="869" y="10613"/>
                    <a:pt x="864" y="10616"/>
                    <a:pt x="859" y="10616"/>
                  </a:cubicBezTo>
                  <a:cubicBezTo>
                    <a:pt x="854" y="10616"/>
                    <a:pt x="848" y="10613"/>
                    <a:pt x="843" y="10607"/>
                  </a:cubicBezTo>
                  <a:cubicBezTo>
                    <a:pt x="812" y="10618"/>
                    <a:pt x="801" y="10628"/>
                    <a:pt x="801" y="10660"/>
                  </a:cubicBezTo>
                  <a:lnTo>
                    <a:pt x="760" y="10660"/>
                  </a:lnTo>
                  <a:cubicBezTo>
                    <a:pt x="646" y="10722"/>
                    <a:pt x="500" y="10722"/>
                    <a:pt x="447" y="10878"/>
                  </a:cubicBezTo>
                  <a:lnTo>
                    <a:pt x="447" y="10889"/>
                  </a:lnTo>
                  <a:cubicBezTo>
                    <a:pt x="442" y="10888"/>
                    <a:pt x="436" y="10888"/>
                    <a:pt x="431" y="10888"/>
                  </a:cubicBezTo>
                  <a:cubicBezTo>
                    <a:pt x="376" y="10888"/>
                    <a:pt x="329" y="10933"/>
                    <a:pt x="292" y="10962"/>
                  </a:cubicBezTo>
                  <a:cubicBezTo>
                    <a:pt x="271" y="10972"/>
                    <a:pt x="239" y="10993"/>
                    <a:pt x="239" y="11024"/>
                  </a:cubicBezTo>
                  <a:cubicBezTo>
                    <a:pt x="187" y="11056"/>
                    <a:pt x="197" y="11107"/>
                    <a:pt x="177" y="11139"/>
                  </a:cubicBezTo>
                  <a:cubicBezTo>
                    <a:pt x="114" y="11201"/>
                    <a:pt x="146" y="11274"/>
                    <a:pt x="135" y="11347"/>
                  </a:cubicBezTo>
                  <a:lnTo>
                    <a:pt x="156" y="11368"/>
                  </a:lnTo>
                  <a:cubicBezTo>
                    <a:pt x="83" y="11430"/>
                    <a:pt x="125" y="11545"/>
                    <a:pt x="52" y="11607"/>
                  </a:cubicBezTo>
                  <a:cubicBezTo>
                    <a:pt x="52" y="11639"/>
                    <a:pt x="31" y="11660"/>
                    <a:pt x="0" y="11680"/>
                  </a:cubicBezTo>
                  <a:cubicBezTo>
                    <a:pt x="0" y="11711"/>
                    <a:pt x="0" y="11743"/>
                    <a:pt x="10" y="11774"/>
                  </a:cubicBezTo>
                  <a:cubicBezTo>
                    <a:pt x="21" y="11794"/>
                    <a:pt x="42" y="11815"/>
                    <a:pt x="52" y="11836"/>
                  </a:cubicBezTo>
                  <a:cubicBezTo>
                    <a:pt x="73" y="11836"/>
                    <a:pt x="83" y="11847"/>
                    <a:pt x="104" y="11847"/>
                  </a:cubicBezTo>
                  <a:cubicBezTo>
                    <a:pt x="104" y="11868"/>
                    <a:pt x="104" y="11889"/>
                    <a:pt x="114" y="11899"/>
                  </a:cubicBezTo>
                  <a:cubicBezTo>
                    <a:pt x="177" y="11940"/>
                    <a:pt x="218" y="12003"/>
                    <a:pt x="239" y="12076"/>
                  </a:cubicBezTo>
                  <a:cubicBezTo>
                    <a:pt x="281" y="12097"/>
                    <a:pt x="292" y="12148"/>
                    <a:pt x="302" y="12190"/>
                  </a:cubicBezTo>
                  <a:cubicBezTo>
                    <a:pt x="333" y="12201"/>
                    <a:pt x="343" y="12222"/>
                    <a:pt x="354" y="12253"/>
                  </a:cubicBezTo>
                  <a:cubicBezTo>
                    <a:pt x="385" y="12253"/>
                    <a:pt x="406" y="12273"/>
                    <a:pt x="417" y="12305"/>
                  </a:cubicBezTo>
                  <a:cubicBezTo>
                    <a:pt x="572" y="12368"/>
                    <a:pt x="718" y="12430"/>
                    <a:pt x="875" y="12482"/>
                  </a:cubicBezTo>
                  <a:cubicBezTo>
                    <a:pt x="916" y="12430"/>
                    <a:pt x="979" y="12409"/>
                    <a:pt x="1041" y="12398"/>
                  </a:cubicBezTo>
                  <a:cubicBezTo>
                    <a:pt x="1166" y="12388"/>
                    <a:pt x="1270" y="12326"/>
                    <a:pt x="1395" y="12305"/>
                  </a:cubicBezTo>
                  <a:cubicBezTo>
                    <a:pt x="1416" y="12263"/>
                    <a:pt x="1447" y="12222"/>
                    <a:pt x="1468" y="12190"/>
                  </a:cubicBezTo>
                  <a:lnTo>
                    <a:pt x="1520" y="12190"/>
                  </a:lnTo>
                  <a:lnTo>
                    <a:pt x="1520" y="12148"/>
                  </a:lnTo>
                  <a:cubicBezTo>
                    <a:pt x="1541" y="12148"/>
                    <a:pt x="1562" y="12148"/>
                    <a:pt x="1583" y="12128"/>
                  </a:cubicBezTo>
                  <a:lnTo>
                    <a:pt x="1583" y="12138"/>
                  </a:lnTo>
                  <a:cubicBezTo>
                    <a:pt x="1603" y="12128"/>
                    <a:pt x="1624" y="12107"/>
                    <a:pt x="1634" y="12076"/>
                  </a:cubicBezTo>
                  <a:cubicBezTo>
                    <a:pt x="1676" y="12055"/>
                    <a:pt x="1687" y="12034"/>
                    <a:pt x="1697" y="11993"/>
                  </a:cubicBezTo>
                  <a:cubicBezTo>
                    <a:pt x="1697" y="11982"/>
                    <a:pt x="1697" y="11972"/>
                    <a:pt x="1718" y="11961"/>
                  </a:cubicBezTo>
                  <a:cubicBezTo>
                    <a:pt x="1728" y="11940"/>
                    <a:pt x="1749" y="11919"/>
                    <a:pt x="1770" y="11909"/>
                  </a:cubicBezTo>
                  <a:cubicBezTo>
                    <a:pt x="1791" y="11868"/>
                    <a:pt x="1853" y="11878"/>
                    <a:pt x="1884" y="11836"/>
                  </a:cubicBezTo>
                  <a:cubicBezTo>
                    <a:pt x="1937" y="11815"/>
                    <a:pt x="1967" y="11774"/>
                    <a:pt x="1999" y="11722"/>
                  </a:cubicBezTo>
                  <a:cubicBezTo>
                    <a:pt x="2020" y="11711"/>
                    <a:pt x="2041" y="11690"/>
                    <a:pt x="2062" y="11660"/>
                  </a:cubicBezTo>
                  <a:lnTo>
                    <a:pt x="2051" y="11660"/>
                  </a:lnTo>
                  <a:cubicBezTo>
                    <a:pt x="2092" y="11639"/>
                    <a:pt x="2145" y="11639"/>
                    <a:pt x="2176" y="11607"/>
                  </a:cubicBezTo>
                  <a:cubicBezTo>
                    <a:pt x="2187" y="11597"/>
                    <a:pt x="2197" y="11576"/>
                    <a:pt x="2207" y="11555"/>
                  </a:cubicBezTo>
                  <a:cubicBezTo>
                    <a:pt x="2260" y="11559"/>
                    <a:pt x="2313" y="11561"/>
                    <a:pt x="2366" y="11561"/>
                  </a:cubicBezTo>
                  <a:cubicBezTo>
                    <a:pt x="2459" y="11561"/>
                    <a:pt x="2552" y="11554"/>
                    <a:pt x="2645" y="11535"/>
                  </a:cubicBezTo>
                  <a:cubicBezTo>
                    <a:pt x="2666" y="11493"/>
                    <a:pt x="2717" y="11482"/>
                    <a:pt x="2759" y="11482"/>
                  </a:cubicBezTo>
                  <a:cubicBezTo>
                    <a:pt x="2811" y="11430"/>
                    <a:pt x="2863" y="11378"/>
                    <a:pt x="2936" y="11357"/>
                  </a:cubicBezTo>
                  <a:cubicBezTo>
                    <a:pt x="2978" y="11336"/>
                    <a:pt x="3020" y="11316"/>
                    <a:pt x="3050" y="11306"/>
                  </a:cubicBezTo>
                  <a:cubicBezTo>
                    <a:pt x="3050" y="11295"/>
                    <a:pt x="3061" y="11285"/>
                    <a:pt x="3061" y="11274"/>
                  </a:cubicBezTo>
                  <a:cubicBezTo>
                    <a:pt x="3082" y="11274"/>
                    <a:pt x="3103" y="11274"/>
                    <a:pt x="3124" y="11253"/>
                  </a:cubicBezTo>
                  <a:cubicBezTo>
                    <a:pt x="3154" y="11222"/>
                    <a:pt x="3207" y="11232"/>
                    <a:pt x="3238" y="11191"/>
                  </a:cubicBezTo>
                  <a:cubicBezTo>
                    <a:pt x="3259" y="11181"/>
                    <a:pt x="3279" y="11160"/>
                    <a:pt x="3300" y="11128"/>
                  </a:cubicBezTo>
                  <a:cubicBezTo>
                    <a:pt x="3332" y="11107"/>
                    <a:pt x="3374" y="11086"/>
                    <a:pt x="3384" y="11045"/>
                  </a:cubicBezTo>
                  <a:cubicBezTo>
                    <a:pt x="3394" y="11014"/>
                    <a:pt x="3415" y="10993"/>
                    <a:pt x="3446" y="10982"/>
                  </a:cubicBezTo>
                  <a:cubicBezTo>
                    <a:pt x="3488" y="10972"/>
                    <a:pt x="3508" y="10931"/>
                    <a:pt x="3529" y="10899"/>
                  </a:cubicBezTo>
                  <a:cubicBezTo>
                    <a:pt x="3561" y="10878"/>
                    <a:pt x="3582" y="10857"/>
                    <a:pt x="3592" y="10837"/>
                  </a:cubicBezTo>
                  <a:cubicBezTo>
                    <a:pt x="3623" y="10816"/>
                    <a:pt x="3654" y="10806"/>
                    <a:pt x="3675" y="10795"/>
                  </a:cubicBezTo>
                  <a:cubicBezTo>
                    <a:pt x="3696" y="10806"/>
                    <a:pt x="3707" y="10816"/>
                    <a:pt x="3728" y="10827"/>
                  </a:cubicBezTo>
                  <a:cubicBezTo>
                    <a:pt x="3758" y="10827"/>
                    <a:pt x="3800" y="10837"/>
                    <a:pt x="3832" y="10837"/>
                  </a:cubicBezTo>
                  <a:cubicBezTo>
                    <a:pt x="3852" y="10857"/>
                    <a:pt x="3873" y="10878"/>
                    <a:pt x="3894" y="10889"/>
                  </a:cubicBezTo>
                  <a:cubicBezTo>
                    <a:pt x="3998" y="10889"/>
                    <a:pt x="4082" y="10952"/>
                    <a:pt x="4175" y="10962"/>
                  </a:cubicBezTo>
                  <a:cubicBezTo>
                    <a:pt x="4186" y="11097"/>
                    <a:pt x="4321" y="11014"/>
                    <a:pt x="4373" y="11076"/>
                  </a:cubicBezTo>
                  <a:cubicBezTo>
                    <a:pt x="4394" y="11107"/>
                    <a:pt x="4446" y="11107"/>
                    <a:pt x="4487" y="11128"/>
                  </a:cubicBezTo>
                  <a:cubicBezTo>
                    <a:pt x="4540" y="11191"/>
                    <a:pt x="4623" y="11149"/>
                    <a:pt x="4685" y="11191"/>
                  </a:cubicBezTo>
                  <a:lnTo>
                    <a:pt x="4706" y="11181"/>
                  </a:lnTo>
                  <a:lnTo>
                    <a:pt x="4727" y="11201"/>
                  </a:lnTo>
                  <a:cubicBezTo>
                    <a:pt x="4749" y="11219"/>
                    <a:pt x="4776" y="11224"/>
                    <a:pt x="4803" y="11224"/>
                  </a:cubicBezTo>
                  <a:cubicBezTo>
                    <a:pt x="4829" y="11224"/>
                    <a:pt x="4857" y="11220"/>
                    <a:pt x="4883" y="11220"/>
                  </a:cubicBezTo>
                  <a:cubicBezTo>
                    <a:pt x="4894" y="11220"/>
                    <a:pt x="4904" y="11220"/>
                    <a:pt x="4915" y="11222"/>
                  </a:cubicBezTo>
                  <a:lnTo>
                    <a:pt x="4935" y="11222"/>
                  </a:lnTo>
                  <a:cubicBezTo>
                    <a:pt x="4935" y="11232"/>
                    <a:pt x="4935" y="11243"/>
                    <a:pt x="4945" y="11253"/>
                  </a:cubicBezTo>
                  <a:cubicBezTo>
                    <a:pt x="4956" y="11274"/>
                    <a:pt x="4956" y="11295"/>
                    <a:pt x="4966" y="11316"/>
                  </a:cubicBezTo>
                  <a:cubicBezTo>
                    <a:pt x="4915" y="11368"/>
                    <a:pt x="4915" y="11430"/>
                    <a:pt x="4956" y="11482"/>
                  </a:cubicBezTo>
                  <a:cubicBezTo>
                    <a:pt x="4977" y="11743"/>
                    <a:pt x="4862" y="12003"/>
                    <a:pt x="4966" y="12253"/>
                  </a:cubicBezTo>
                  <a:cubicBezTo>
                    <a:pt x="5019" y="12368"/>
                    <a:pt x="4966" y="12482"/>
                    <a:pt x="4998" y="12597"/>
                  </a:cubicBezTo>
                  <a:lnTo>
                    <a:pt x="4966" y="12627"/>
                  </a:lnTo>
                  <a:cubicBezTo>
                    <a:pt x="4966" y="12638"/>
                    <a:pt x="4966" y="12659"/>
                    <a:pt x="4956" y="12669"/>
                  </a:cubicBezTo>
                  <a:cubicBezTo>
                    <a:pt x="4915" y="12752"/>
                    <a:pt x="4915" y="12836"/>
                    <a:pt x="4966" y="12909"/>
                  </a:cubicBezTo>
                  <a:lnTo>
                    <a:pt x="4956" y="12909"/>
                  </a:lnTo>
                  <a:cubicBezTo>
                    <a:pt x="5008" y="13044"/>
                    <a:pt x="5008" y="13190"/>
                    <a:pt x="4956" y="13325"/>
                  </a:cubicBezTo>
                  <a:lnTo>
                    <a:pt x="4966" y="13325"/>
                  </a:lnTo>
                  <a:cubicBezTo>
                    <a:pt x="4945" y="13481"/>
                    <a:pt x="4894" y="13638"/>
                    <a:pt x="4966" y="13794"/>
                  </a:cubicBezTo>
                  <a:cubicBezTo>
                    <a:pt x="4998" y="13835"/>
                    <a:pt x="4987" y="13877"/>
                    <a:pt x="4966" y="13919"/>
                  </a:cubicBezTo>
                  <a:cubicBezTo>
                    <a:pt x="4956" y="13919"/>
                    <a:pt x="4956" y="13929"/>
                    <a:pt x="4945" y="13939"/>
                  </a:cubicBezTo>
                  <a:cubicBezTo>
                    <a:pt x="4945" y="13950"/>
                    <a:pt x="4945" y="13960"/>
                    <a:pt x="4966" y="13971"/>
                  </a:cubicBezTo>
                  <a:cubicBezTo>
                    <a:pt x="5039" y="14200"/>
                    <a:pt x="4935" y="14450"/>
                    <a:pt x="5019" y="14679"/>
                  </a:cubicBezTo>
                  <a:cubicBezTo>
                    <a:pt x="5039" y="14710"/>
                    <a:pt x="5049" y="14741"/>
                    <a:pt x="5070" y="14762"/>
                  </a:cubicBezTo>
                  <a:cubicBezTo>
                    <a:pt x="5029" y="15189"/>
                    <a:pt x="5029" y="15616"/>
                    <a:pt x="5070" y="16043"/>
                  </a:cubicBezTo>
                  <a:cubicBezTo>
                    <a:pt x="5091" y="16063"/>
                    <a:pt x="5102" y="16084"/>
                    <a:pt x="5123" y="16116"/>
                  </a:cubicBezTo>
                  <a:cubicBezTo>
                    <a:pt x="5112" y="16126"/>
                    <a:pt x="5091" y="16147"/>
                    <a:pt x="5081" y="16168"/>
                  </a:cubicBezTo>
                  <a:cubicBezTo>
                    <a:pt x="5039" y="16303"/>
                    <a:pt x="5019" y="16438"/>
                    <a:pt x="5081" y="16574"/>
                  </a:cubicBezTo>
                  <a:lnTo>
                    <a:pt x="5081" y="16563"/>
                  </a:lnTo>
                  <a:cubicBezTo>
                    <a:pt x="5091" y="16584"/>
                    <a:pt x="5112" y="16605"/>
                    <a:pt x="5123" y="16626"/>
                  </a:cubicBezTo>
                  <a:cubicBezTo>
                    <a:pt x="5123" y="16720"/>
                    <a:pt x="5144" y="16803"/>
                    <a:pt x="5185" y="16876"/>
                  </a:cubicBezTo>
                  <a:cubicBezTo>
                    <a:pt x="5144" y="16949"/>
                    <a:pt x="5133" y="17021"/>
                    <a:pt x="5144" y="17105"/>
                  </a:cubicBezTo>
                  <a:cubicBezTo>
                    <a:pt x="5195" y="17220"/>
                    <a:pt x="5195" y="17354"/>
                    <a:pt x="5269" y="17459"/>
                  </a:cubicBezTo>
                  <a:cubicBezTo>
                    <a:pt x="5258" y="17479"/>
                    <a:pt x="5258" y="17500"/>
                    <a:pt x="5258" y="17521"/>
                  </a:cubicBezTo>
                  <a:cubicBezTo>
                    <a:pt x="5289" y="17542"/>
                    <a:pt x="5310" y="17584"/>
                    <a:pt x="5320" y="17625"/>
                  </a:cubicBezTo>
                  <a:lnTo>
                    <a:pt x="5352" y="17636"/>
                  </a:lnTo>
                  <a:lnTo>
                    <a:pt x="5373" y="17636"/>
                  </a:lnTo>
                  <a:cubicBezTo>
                    <a:pt x="5417" y="17685"/>
                    <a:pt x="5466" y="17697"/>
                    <a:pt x="5517" y="17697"/>
                  </a:cubicBezTo>
                  <a:cubicBezTo>
                    <a:pt x="5563" y="17697"/>
                    <a:pt x="5609" y="17688"/>
                    <a:pt x="5653" y="17688"/>
                  </a:cubicBezTo>
                  <a:cubicBezTo>
                    <a:pt x="5653" y="17678"/>
                    <a:pt x="5664" y="17657"/>
                    <a:pt x="5664" y="17636"/>
                  </a:cubicBezTo>
                  <a:lnTo>
                    <a:pt x="5695" y="17646"/>
                  </a:lnTo>
                  <a:lnTo>
                    <a:pt x="5727" y="17636"/>
                  </a:lnTo>
                  <a:lnTo>
                    <a:pt x="5727" y="17563"/>
                  </a:lnTo>
                  <a:lnTo>
                    <a:pt x="5727" y="17553"/>
                  </a:lnTo>
                  <a:cubicBezTo>
                    <a:pt x="5747" y="17521"/>
                    <a:pt x="5757" y="17490"/>
                    <a:pt x="5778" y="17459"/>
                  </a:cubicBezTo>
                  <a:cubicBezTo>
                    <a:pt x="5841" y="17303"/>
                    <a:pt x="5831" y="17146"/>
                    <a:pt x="5778" y="16990"/>
                  </a:cubicBezTo>
                  <a:cubicBezTo>
                    <a:pt x="5757" y="16917"/>
                    <a:pt x="5768" y="16845"/>
                    <a:pt x="5778" y="16771"/>
                  </a:cubicBezTo>
                  <a:cubicBezTo>
                    <a:pt x="5757" y="16730"/>
                    <a:pt x="5757" y="16678"/>
                    <a:pt x="5727" y="16636"/>
                  </a:cubicBezTo>
                  <a:lnTo>
                    <a:pt x="5727" y="16532"/>
                  </a:lnTo>
                  <a:cubicBezTo>
                    <a:pt x="5706" y="16501"/>
                    <a:pt x="5706" y="16470"/>
                    <a:pt x="5727" y="16449"/>
                  </a:cubicBezTo>
                  <a:lnTo>
                    <a:pt x="5716" y="16417"/>
                  </a:lnTo>
                  <a:cubicBezTo>
                    <a:pt x="5706" y="16387"/>
                    <a:pt x="5695" y="16345"/>
                    <a:pt x="5664" y="16324"/>
                  </a:cubicBezTo>
                  <a:lnTo>
                    <a:pt x="5664" y="16282"/>
                  </a:lnTo>
                  <a:lnTo>
                    <a:pt x="5664" y="16043"/>
                  </a:lnTo>
                  <a:cubicBezTo>
                    <a:pt x="5653" y="16033"/>
                    <a:pt x="5653" y="16012"/>
                    <a:pt x="5664" y="16001"/>
                  </a:cubicBezTo>
                  <a:cubicBezTo>
                    <a:pt x="5643" y="15991"/>
                    <a:pt x="5633" y="15980"/>
                    <a:pt x="5612" y="15970"/>
                  </a:cubicBezTo>
                  <a:cubicBezTo>
                    <a:pt x="5612" y="15855"/>
                    <a:pt x="5602" y="15741"/>
                    <a:pt x="5602" y="15626"/>
                  </a:cubicBezTo>
                  <a:cubicBezTo>
                    <a:pt x="5602" y="15626"/>
                    <a:pt x="5591" y="15626"/>
                    <a:pt x="5591" y="15605"/>
                  </a:cubicBezTo>
                  <a:lnTo>
                    <a:pt x="5591" y="15605"/>
                  </a:lnTo>
                  <a:cubicBezTo>
                    <a:pt x="5591" y="15616"/>
                    <a:pt x="5602" y="15626"/>
                    <a:pt x="5602" y="15626"/>
                  </a:cubicBezTo>
                  <a:lnTo>
                    <a:pt x="5602" y="15574"/>
                  </a:lnTo>
                  <a:lnTo>
                    <a:pt x="5602" y="15512"/>
                  </a:lnTo>
                  <a:cubicBezTo>
                    <a:pt x="5623" y="15376"/>
                    <a:pt x="5623" y="15241"/>
                    <a:pt x="5602" y="15105"/>
                  </a:cubicBezTo>
                  <a:cubicBezTo>
                    <a:pt x="5581" y="15085"/>
                    <a:pt x="5570" y="15064"/>
                    <a:pt x="5549" y="15043"/>
                  </a:cubicBezTo>
                  <a:cubicBezTo>
                    <a:pt x="5581" y="15033"/>
                    <a:pt x="5591" y="14991"/>
                    <a:pt x="5602" y="14960"/>
                  </a:cubicBezTo>
                  <a:lnTo>
                    <a:pt x="5602" y="14585"/>
                  </a:lnTo>
                  <a:cubicBezTo>
                    <a:pt x="5560" y="14512"/>
                    <a:pt x="5602" y="14408"/>
                    <a:pt x="5549" y="14325"/>
                  </a:cubicBezTo>
                  <a:cubicBezTo>
                    <a:pt x="5528" y="14273"/>
                    <a:pt x="5539" y="14210"/>
                    <a:pt x="5549" y="14148"/>
                  </a:cubicBezTo>
                  <a:cubicBezTo>
                    <a:pt x="5581" y="14117"/>
                    <a:pt x="5581" y="14075"/>
                    <a:pt x="5549" y="14033"/>
                  </a:cubicBezTo>
                  <a:cubicBezTo>
                    <a:pt x="5539" y="14013"/>
                    <a:pt x="5539" y="14002"/>
                    <a:pt x="5549" y="13981"/>
                  </a:cubicBezTo>
                  <a:cubicBezTo>
                    <a:pt x="5528" y="13960"/>
                    <a:pt x="5528" y="13939"/>
                    <a:pt x="5549" y="13909"/>
                  </a:cubicBezTo>
                  <a:cubicBezTo>
                    <a:pt x="5612" y="13731"/>
                    <a:pt x="5570" y="13544"/>
                    <a:pt x="5570" y="13356"/>
                  </a:cubicBezTo>
                  <a:cubicBezTo>
                    <a:pt x="5539" y="13335"/>
                    <a:pt x="5518" y="13325"/>
                    <a:pt x="5498" y="13325"/>
                  </a:cubicBezTo>
                  <a:lnTo>
                    <a:pt x="5498" y="13305"/>
                  </a:lnTo>
                  <a:cubicBezTo>
                    <a:pt x="5518" y="13138"/>
                    <a:pt x="5539" y="12961"/>
                    <a:pt x="5560" y="12794"/>
                  </a:cubicBezTo>
                  <a:lnTo>
                    <a:pt x="5560" y="12794"/>
                  </a:lnTo>
                  <a:cubicBezTo>
                    <a:pt x="5549" y="12805"/>
                    <a:pt x="5539" y="12805"/>
                    <a:pt x="5539" y="12815"/>
                  </a:cubicBezTo>
                  <a:cubicBezTo>
                    <a:pt x="5539" y="12805"/>
                    <a:pt x="5549" y="12794"/>
                    <a:pt x="5560" y="12794"/>
                  </a:cubicBezTo>
                  <a:cubicBezTo>
                    <a:pt x="5612" y="12773"/>
                    <a:pt x="5653" y="12732"/>
                    <a:pt x="5685" y="12690"/>
                  </a:cubicBezTo>
                  <a:cubicBezTo>
                    <a:pt x="5716" y="12680"/>
                    <a:pt x="5747" y="12680"/>
                    <a:pt x="5789" y="12669"/>
                  </a:cubicBezTo>
                  <a:cubicBezTo>
                    <a:pt x="5831" y="12617"/>
                    <a:pt x="5893" y="12617"/>
                    <a:pt x="5956" y="12597"/>
                  </a:cubicBezTo>
                  <a:cubicBezTo>
                    <a:pt x="5977" y="12586"/>
                    <a:pt x="5997" y="12565"/>
                    <a:pt x="6018" y="12555"/>
                  </a:cubicBezTo>
                  <a:cubicBezTo>
                    <a:pt x="6081" y="12492"/>
                    <a:pt x="6174" y="12461"/>
                    <a:pt x="6247" y="12419"/>
                  </a:cubicBezTo>
                  <a:cubicBezTo>
                    <a:pt x="6268" y="12409"/>
                    <a:pt x="6289" y="12388"/>
                    <a:pt x="6310" y="12368"/>
                  </a:cubicBezTo>
                  <a:cubicBezTo>
                    <a:pt x="6417" y="12242"/>
                    <a:pt x="6532" y="12140"/>
                    <a:pt x="6688" y="12140"/>
                  </a:cubicBezTo>
                  <a:cubicBezTo>
                    <a:pt x="6713" y="12140"/>
                    <a:pt x="6740" y="12143"/>
                    <a:pt x="6768" y="12148"/>
                  </a:cubicBezTo>
                  <a:cubicBezTo>
                    <a:pt x="6768" y="12169"/>
                    <a:pt x="6778" y="12190"/>
                    <a:pt x="6809" y="12190"/>
                  </a:cubicBezTo>
                  <a:lnTo>
                    <a:pt x="6830" y="12190"/>
                  </a:lnTo>
                  <a:lnTo>
                    <a:pt x="6851" y="12201"/>
                  </a:lnTo>
                  <a:cubicBezTo>
                    <a:pt x="6893" y="12243"/>
                    <a:pt x="6955" y="12232"/>
                    <a:pt x="7007" y="12263"/>
                  </a:cubicBezTo>
                  <a:cubicBezTo>
                    <a:pt x="7013" y="12260"/>
                    <a:pt x="7019" y="12259"/>
                    <a:pt x="7025" y="12259"/>
                  </a:cubicBezTo>
                  <a:cubicBezTo>
                    <a:pt x="7039" y="12259"/>
                    <a:pt x="7052" y="12266"/>
                    <a:pt x="7059" y="12273"/>
                  </a:cubicBezTo>
                  <a:cubicBezTo>
                    <a:pt x="7069" y="12294"/>
                    <a:pt x="7080" y="12305"/>
                    <a:pt x="7090" y="12315"/>
                  </a:cubicBezTo>
                  <a:cubicBezTo>
                    <a:pt x="7116" y="12346"/>
                    <a:pt x="7150" y="12351"/>
                    <a:pt x="7185" y="12351"/>
                  </a:cubicBezTo>
                  <a:cubicBezTo>
                    <a:pt x="7202" y="12351"/>
                    <a:pt x="7220" y="12350"/>
                    <a:pt x="7237" y="12350"/>
                  </a:cubicBezTo>
                  <a:cubicBezTo>
                    <a:pt x="7270" y="12350"/>
                    <a:pt x="7302" y="12354"/>
                    <a:pt x="7330" y="12378"/>
                  </a:cubicBezTo>
                  <a:lnTo>
                    <a:pt x="7330" y="12368"/>
                  </a:lnTo>
                  <a:cubicBezTo>
                    <a:pt x="7348" y="12392"/>
                    <a:pt x="7366" y="12402"/>
                    <a:pt x="7385" y="12402"/>
                  </a:cubicBezTo>
                  <a:cubicBezTo>
                    <a:pt x="7398" y="12402"/>
                    <a:pt x="7411" y="12397"/>
                    <a:pt x="7423" y="12388"/>
                  </a:cubicBezTo>
                  <a:cubicBezTo>
                    <a:pt x="7446" y="12400"/>
                    <a:pt x="7472" y="12401"/>
                    <a:pt x="7499" y="12401"/>
                  </a:cubicBezTo>
                  <a:cubicBezTo>
                    <a:pt x="7508" y="12401"/>
                    <a:pt x="7517" y="12401"/>
                    <a:pt x="7526" y="12401"/>
                  </a:cubicBezTo>
                  <a:cubicBezTo>
                    <a:pt x="7561" y="12401"/>
                    <a:pt x="7595" y="12404"/>
                    <a:pt x="7622" y="12430"/>
                  </a:cubicBezTo>
                  <a:cubicBezTo>
                    <a:pt x="7642" y="12457"/>
                    <a:pt x="7667" y="12462"/>
                    <a:pt x="7691" y="12462"/>
                  </a:cubicBezTo>
                  <a:cubicBezTo>
                    <a:pt x="7703" y="12462"/>
                    <a:pt x="7715" y="12461"/>
                    <a:pt x="7726" y="12461"/>
                  </a:cubicBezTo>
                  <a:cubicBezTo>
                    <a:pt x="7736" y="12461"/>
                    <a:pt x="7736" y="12461"/>
                    <a:pt x="7736" y="12451"/>
                  </a:cubicBezTo>
                  <a:cubicBezTo>
                    <a:pt x="7747" y="12461"/>
                    <a:pt x="7747" y="12482"/>
                    <a:pt x="7747" y="12492"/>
                  </a:cubicBezTo>
                  <a:cubicBezTo>
                    <a:pt x="7777" y="12502"/>
                    <a:pt x="7798" y="12523"/>
                    <a:pt x="7798" y="12555"/>
                  </a:cubicBezTo>
                  <a:cubicBezTo>
                    <a:pt x="7851" y="12576"/>
                    <a:pt x="7861" y="12617"/>
                    <a:pt x="7861" y="12669"/>
                  </a:cubicBezTo>
                  <a:lnTo>
                    <a:pt x="7913" y="12669"/>
                  </a:lnTo>
                  <a:cubicBezTo>
                    <a:pt x="7913" y="12690"/>
                    <a:pt x="7913" y="12711"/>
                    <a:pt x="7923" y="12732"/>
                  </a:cubicBezTo>
                  <a:lnTo>
                    <a:pt x="7976" y="12732"/>
                  </a:lnTo>
                  <a:lnTo>
                    <a:pt x="7976" y="12794"/>
                  </a:lnTo>
                  <a:cubicBezTo>
                    <a:pt x="7996" y="12794"/>
                    <a:pt x="8006" y="12805"/>
                    <a:pt x="8027" y="12815"/>
                  </a:cubicBezTo>
                  <a:cubicBezTo>
                    <a:pt x="8027" y="12846"/>
                    <a:pt x="8038" y="12877"/>
                    <a:pt x="8038" y="12909"/>
                  </a:cubicBezTo>
                  <a:cubicBezTo>
                    <a:pt x="8101" y="12919"/>
                    <a:pt x="8163" y="12940"/>
                    <a:pt x="8163" y="13013"/>
                  </a:cubicBezTo>
                  <a:cubicBezTo>
                    <a:pt x="8319" y="13096"/>
                    <a:pt x="8475" y="13180"/>
                    <a:pt x="8631" y="13252"/>
                  </a:cubicBezTo>
                  <a:cubicBezTo>
                    <a:pt x="8684" y="13263"/>
                    <a:pt x="8735" y="13263"/>
                    <a:pt x="8788" y="13273"/>
                  </a:cubicBezTo>
                  <a:cubicBezTo>
                    <a:pt x="8798" y="13284"/>
                    <a:pt x="8798" y="13305"/>
                    <a:pt x="8809" y="13315"/>
                  </a:cubicBezTo>
                  <a:lnTo>
                    <a:pt x="8975" y="13315"/>
                  </a:lnTo>
                  <a:cubicBezTo>
                    <a:pt x="9065" y="13322"/>
                    <a:pt x="9154" y="13329"/>
                    <a:pt x="9244" y="13329"/>
                  </a:cubicBezTo>
                  <a:cubicBezTo>
                    <a:pt x="9393" y="13329"/>
                    <a:pt x="9540" y="13311"/>
                    <a:pt x="9683" y="13252"/>
                  </a:cubicBezTo>
                  <a:lnTo>
                    <a:pt x="9725" y="13211"/>
                  </a:lnTo>
                  <a:cubicBezTo>
                    <a:pt x="9735" y="13211"/>
                    <a:pt x="9735" y="13211"/>
                    <a:pt x="9735" y="13221"/>
                  </a:cubicBezTo>
                  <a:cubicBezTo>
                    <a:pt x="9743" y="13224"/>
                    <a:pt x="9751" y="13225"/>
                    <a:pt x="9758" y="13225"/>
                  </a:cubicBezTo>
                  <a:cubicBezTo>
                    <a:pt x="9777" y="13225"/>
                    <a:pt x="9790" y="13216"/>
                    <a:pt x="9797" y="13201"/>
                  </a:cubicBezTo>
                  <a:lnTo>
                    <a:pt x="9912" y="13086"/>
                  </a:lnTo>
                  <a:cubicBezTo>
                    <a:pt x="9943" y="13076"/>
                    <a:pt x="9964" y="13044"/>
                    <a:pt x="9985" y="13023"/>
                  </a:cubicBezTo>
                  <a:cubicBezTo>
                    <a:pt x="10037" y="12877"/>
                    <a:pt x="10037" y="12742"/>
                    <a:pt x="9912" y="12627"/>
                  </a:cubicBezTo>
                  <a:cubicBezTo>
                    <a:pt x="9850" y="12565"/>
                    <a:pt x="9818" y="12502"/>
                    <a:pt x="9860" y="12419"/>
                  </a:cubicBezTo>
                  <a:lnTo>
                    <a:pt x="9860" y="12398"/>
                  </a:lnTo>
                  <a:cubicBezTo>
                    <a:pt x="9839" y="12326"/>
                    <a:pt x="9797" y="12263"/>
                    <a:pt x="9735" y="12201"/>
                  </a:cubicBezTo>
                  <a:lnTo>
                    <a:pt x="9735" y="12201"/>
                  </a:lnTo>
                  <a:lnTo>
                    <a:pt x="9746" y="12211"/>
                  </a:lnTo>
                  <a:cubicBezTo>
                    <a:pt x="9714" y="12169"/>
                    <a:pt x="9662" y="12169"/>
                    <a:pt x="9631" y="12148"/>
                  </a:cubicBezTo>
                  <a:cubicBezTo>
                    <a:pt x="9600" y="12107"/>
                    <a:pt x="9537" y="12118"/>
                    <a:pt x="9517" y="12086"/>
                  </a:cubicBezTo>
                  <a:lnTo>
                    <a:pt x="9506" y="12086"/>
                  </a:lnTo>
                  <a:cubicBezTo>
                    <a:pt x="9496" y="12065"/>
                    <a:pt x="9475" y="12044"/>
                    <a:pt x="9454" y="12024"/>
                  </a:cubicBezTo>
                  <a:cubicBezTo>
                    <a:pt x="9433" y="12003"/>
                    <a:pt x="9412" y="11982"/>
                    <a:pt x="9392" y="11972"/>
                  </a:cubicBezTo>
                  <a:cubicBezTo>
                    <a:pt x="9360" y="11930"/>
                    <a:pt x="9308" y="11940"/>
                    <a:pt x="9267" y="11909"/>
                  </a:cubicBezTo>
                  <a:cubicBezTo>
                    <a:pt x="9151" y="11877"/>
                    <a:pt x="9033" y="11867"/>
                    <a:pt x="8915" y="11867"/>
                  </a:cubicBezTo>
                  <a:cubicBezTo>
                    <a:pt x="8766" y="11867"/>
                    <a:pt x="8615" y="11883"/>
                    <a:pt x="8465" y="11889"/>
                  </a:cubicBezTo>
                  <a:cubicBezTo>
                    <a:pt x="8444" y="11919"/>
                    <a:pt x="8434" y="11940"/>
                    <a:pt x="8444" y="11961"/>
                  </a:cubicBezTo>
                  <a:lnTo>
                    <a:pt x="8434" y="11951"/>
                  </a:lnTo>
                  <a:cubicBezTo>
                    <a:pt x="8419" y="11942"/>
                    <a:pt x="8403" y="11937"/>
                    <a:pt x="8387" y="11937"/>
                  </a:cubicBezTo>
                  <a:cubicBezTo>
                    <a:pt x="8367" y="11937"/>
                    <a:pt x="8347" y="11944"/>
                    <a:pt x="8330" y="11961"/>
                  </a:cubicBezTo>
                  <a:cubicBezTo>
                    <a:pt x="8319" y="11972"/>
                    <a:pt x="8309" y="11972"/>
                    <a:pt x="8288" y="11972"/>
                  </a:cubicBezTo>
                  <a:cubicBezTo>
                    <a:pt x="8226" y="11982"/>
                    <a:pt x="8173" y="12034"/>
                    <a:pt x="8121" y="12065"/>
                  </a:cubicBezTo>
                  <a:cubicBezTo>
                    <a:pt x="8102" y="12057"/>
                    <a:pt x="8083" y="12054"/>
                    <a:pt x="8065" y="12054"/>
                  </a:cubicBezTo>
                  <a:cubicBezTo>
                    <a:pt x="8036" y="12054"/>
                    <a:pt x="8008" y="12063"/>
                    <a:pt x="7976" y="12076"/>
                  </a:cubicBezTo>
                  <a:lnTo>
                    <a:pt x="7798" y="12076"/>
                  </a:lnTo>
                  <a:cubicBezTo>
                    <a:pt x="7747" y="12034"/>
                    <a:pt x="7663" y="12076"/>
                    <a:pt x="7622" y="12024"/>
                  </a:cubicBezTo>
                  <a:cubicBezTo>
                    <a:pt x="7569" y="11972"/>
                    <a:pt x="7486" y="12014"/>
                    <a:pt x="7434" y="11972"/>
                  </a:cubicBezTo>
                  <a:lnTo>
                    <a:pt x="7444" y="11972"/>
                  </a:lnTo>
                  <a:cubicBezTo>
                    <a:pt x="7393" y="11909"/>
                    <a:pt x="7309" y="11961"/>
                    <a:pt x="7257" y="11909"/>
                  </a:cubicBezTo>
                  <a:lnTo>
                    <a:pt x="7268" y="11909"/>
                  </a:lnTo>
                  <a:cubicBezTo>
                    <a:pt x="7244" y="11886"/>
                    <a:pt x="7220" y="11874"/>
                    <a:pt x="7193" y="11874"/>
                  </a:cubicBezTo>
                  <a:cubicBezTo>
                    <a:pt x="7183" y="11874"/>
                    <a:pt x="7174" y="11875"/>
                    <a:pt x="7163" y="11878"/>
                  </a:cubicBezTo>
                  <a:cubicBezTo>
                    <a:pt x="7163" y="11878"/>
                    <a:pt x="7153" y="11878"/>
                    <a:pt x="7153" y="11889"/>
                  </a:cubicBezTo>
                  <a:cubicBezTo>
                    <a:pt x="7122" y="11836"/>
                    <a:pt x="7080" y="11794"/>
                    <a:pt x="7090" y="11732"/>
                  </a:cubicBezTo>
                  <a:cubicBezTo>
                    <a:pt x="7069" y="11722"/>
                    <a:pt x="7049" y="11722"/>
                    <a:pt x="7028" y="11722"/>
                  </a:cubicBezTo>
                  <a:cubicBezTo>
                    <a:pt x="6986" y="11660"/>
                    <a:pt x="7007" y="11607"/>
                    <a:pt x="7039" y="11555"/>
                  </a:cubicBezTo>
                  <a:lnTo>
                    <a:pt x="7028" y="11555"/>
                  </a:lnTo>
                  <a:cubicBezTo>
                    <a:pt x="7049" y="11555"/>
                    <a:pt x="7069" y="11545"/>
                    <a:pt x="7080" y="11545"/>
                  </a:cubicBezTo>
                  <a:cubicBezTo>
                    <a:pt x="7090" y="11514"/>
                    <a:pt x="7111" y="11493"/>
                    <a:pt x="7143" y="11493"/>
                  </a:cubicBezTo>
                  <a:cubicBezTo>
                    <a:pt x="7153" y="11472"/>
                    <a:pt x="7153" y="11451"/>
                    <a:pt x="7163" y="11440"/>
                  </a:cubicBezTo>
                  <a:cubicBezTo>
                    <a:pt x="7228" y="11397"/>
                    <a:pt x="7259" y="11377"/>
                    <a:pt x="7294" y="11377"/>
                  </a:cubicBezTo>
                  <a:cubicBezTo>
                    <a:pt x="7327" y="11377"/>
                    <a:pt x="7364" y="11395"/>
                    <a:pt x="7434" y="11430"/>
                  </a:cubicBezTo>
                  <a:cubicBezTo>
                    <a:pt x="7444" y="11357"/>
                    <a:pt x="7465" y="11295"/>
                    <a:pt x="7413" y="11243"/>
                  </a:cubicBezTo>
                  <a:cubicBezTo>
                    <a:pt x="7393" y="11181"/>
                    <a:pt x="7434" y="11139"/>
                    <a:pt x="7455" y="11086"/>
                  </a:cubicBezTo>
                  <a:cubicBezTo>
                    <a:pt x="7486" y="11045"/>
                    <a:pt x="7527" y="11003"/>
                    <a:pt x="7559" y="10962"/>
                  </a:cubicBezTo>
                  <a:cubicBezTo>
                    <a:pt x="7622" y="10952"/>
                    <a:pt x="7652" y="10899"/>
                    <a:pt x="7684" y="10857"/>
                  </a:cubicBezTo>
                  <a:cubicBezTo>
                    <a:pt x="7705" y="10857"/>
                    <a:pt x="7715" y="10868"/>
                    <a:pt x="7747" y="10868"/>
                  </a:cubicBezTo>
                  <a:cubicBezTo>
                    <a:pt x="7766" y="10865"/>
                    <a:pt x="7786" y="10864"/>
                    <a:pt x="7807" y="10864"/>
                  </a:cubicBezTo>
                  <a:cubicBezTo>
                    <a:pt x="7865" y="10864"/>
                    <a:pt x="7926" y="10873"/>
                    <a:pt x="7986" y="10873"/>
                  </a:cubicBezTo>
                  <a:cubicBezTo>
                    <a:pt x="8040" y="10873"/>
                    <a:pt x="8093" y="10866"/>
                    <a:pt x="8142" y="10837"/>
                  </a:cubicBezTo>
                  <a:cubicBezTo>
                    <a:pt x="8184" y="10806"/>
                    <a:pt x="8236" y="10816"/>
                    <a:pt x="8267" y="10774"/>
                  </a:cubicBezTo>
                  <a:cubicBezTo>
                    <a:pt x="8309" y="10743"/>
                    <a:pt x="8360" y="10753"/>
                    <a:pt x="8392" y="10722"/>
                  </a:cubicBezTo>
                  <a:lnTo>
                    <a:pt x="8402" y="10712"/>
                  </a:lnTo>
                  <a:lnTo>
                    <a:pt x="8423" y="10712"/>
                  </a:lnTo>
                  <a:cubicBezTo>
                    <a:pt x="8475" y="10691"/>
                    <a:pt x="8527" y="10702"/>
                    <a:pt x="8559" y="10649"/>
                  </a:cubicBezTo>
                  <a:cubicBezTo>
                    <a:pt x="8610" y="10618"/>
                    <a:pt x="8694" y="10660"/>
                    <a:pt x="8746" y="10597"/>
                  </a:cubicBezTo>
                  <a:lnTo>
                    <a:pt x="8735" y="10597"/>
                  </a:lnTo>
                  <a:cubicBezTo>
                    <a:pt x="8819" y="10556"/>
                    <a:pt x="8881" y="10503"/>
                    <a:pt x="8913" y="10420"/>
                  </a:cubicBezTo>
                  <a:cubicBezTo>
                    <a:pt x="8964" y="10348"/>
                    <a:pt x="8975" y="10253"/>
                    <a:pt x="9038" y="10181"/>
                  </a:cubicBezTo>
                  <a:lnTo>
                    <a:pt x="9038" y="10181"/>
                  </a:lnTo>
                  <a:lnTo>
                    <a:pt x="9027" y="10191"/>
                  </a:lnTo>
                  <a:cubicBezTo>
                    <a:pt x="9089" y="10129"/>
                    <a:pt x="9058" y="10045"/>
                    <a:pt x="9068" y="9983"/>
                  </a:cubicBezTo>
                  <a:cubicBezTo>
                    <a:pt x="9048" y="9973"/>
                    <a:pt x="9038" y="9962"/>
                    <a:pt x="9027" y="9962"/>
                  </a:cubicBezTo>
                  <a:lnTo>
                    <a:pt x="9038" y="9952"/>
                  </a:lnTo>
                  <a:cubicBezTo>
                    <a:pt x="9058" y="9931"/>
                    <a:pt x="9068" y="9910"/>
                    <a:pt x="9089" y="9889"/>
                  </a:cubicBezTo>
                  <a:cubicBezTo>
                    <a:pt x="9100" y="9816"/>
                    <a:pt x="9110" y="9754"/>
                    <a:pt x="9142" y="9691"/>
                  </a:cubicBezTo>
                  <a:cubicBezTo>
                    <a:pt x="9225" y="9515"/>
                    <a:pt x="9225" y="9337"/>
                    <a:pt x="9214" y="9161"/>
                  </a:cubicBezTo>
                  <a:lnTo>
                    <a:pt x="9214" y="9129"/>
                  </a:lnTo>
                  <a:cubicBezTo>
                    <a:pt x="9235" y="9129"/>
                    <a:pt x="9256" y="9119"/>
                    <a:pt x="9267" y="9119"/>
                  </a:cubicBezTo>
                  <a:cubicBezTo>
                    <a:pt x="9288" y="8952"/>
                    <a:pt x="9308" y="8775"/>
                    <a:pt x="9152" y="8650"/>
                  </a:cubicBezTo>
                  <a:cubicBezTo>
                    <a:pt x="9110" y="8650"/>
                    <a:pt x="9079" y="8661"/>
                    <a:pt x="9038" y="8661"/>
                  </a:cubicBezTo>
                  <a:cubicBezTo>
                    <a:pt x="8996" y="8650"/>
                    <a:pt x="8954" y="8650"/>
                    <a:pt x="8923" y="8640"/>
                  </a:cubicBezTo>
                  <a:cubicBezTo>
                    <a:pt x="8842" y="8610"/>
                    <a:pt x="8767" y="8596"/>
                    <a:pt x="8694" y="8596"/>
                  </a:cubicBezTo>
                  <a:cubicBezTo>
                    <a:pt x="8540" y="8596"/>
                    <a:pt x="8401" y="8659"/>
                    <a:pt x="8267" y="8765"/>
                  </a:cubicBezTo>
                  <a:cubicBezTo>
                    <a:pt x="8163" y="8827"/>
                    <a:pt x="8059" y="8879"/>
                    <a:pt x="7965" y="8952"/>
                  </a:cubicBezTo>
                  <a:cubicBezTo>
                    <a:pt x="7809" y="9077"/>
                    <a:pt x="7652" y="9191"/>
                    <a:pt x="7559" y="9369"/>
                  </a:cubicBezTo>
                  <a:cubicBezTo>
                    <a:pt x="7444" y="9587"/>
                    <a:pt x="7351" y="9816"/>
                    <a:pt x="7393" y="10066"/>
                  </a:cubicBezTo>
                  <a:cubicBezTo>
                    <a:pt x="7382" y="10149"/>
                    <a:pt x="7382" y="10223"/>
                    <a:pt x="7372" y="10295"/>
                  </a:cubicBezTo>
                  <a:cubicBezTo>
                    <a:pt x="7372" y="10358"/>
                    <a:pt x="7351" y="10410"/>
                    <a:pt x="7319" y="10462"/>
                  </a:cubicBezTo>
                  <a:cubicBezTo>
                    <a:pt x="7205" y="10649"/>
                    <a:pt x="7090" y="10837"/>
                    <a:pt x="6965" y="11024"/>
                  </a:cubicBezTo>
                  <a:cubicBezTo>
                    <a:pt x="6976" y="11024"/>
                    <a:pt x="6986" y="11035"/>
                    <a:pt x="6997" y="11045"/>
                  </a:cubicBezTo>
                  <a:lnTo>
                    <a:pt x="6976" y="11045"/>
                  </a:lnTo>
                  <a:lnTo>
                    <a:pt x="6965" y="11024"/>
                  </a:lnTo>
                  <a:cubicBezTo>
                    <a:pt x="6955" y="11045"/>
                    <a:pt x="6944" y="11056"/>
                    <a:pt x="6924" y="11076"/>
                  </a:cubicBezTo>
                  <a:cubicBezTo>
                    <a:pt x="6736" y="11201"/>
                    <a:pt x="6611" y="11368"/>
                    <a:pt x="6497" y="11545"/>
                  </a:cubicBezTo>
                  <a:cubicBezTo>
                    <a:pt x="6403" y="11586"/>
                    <a:pt x="6341" y="11670"/>
                    <a:pt x="6278" y="11743"/>
                  </a:cubicBezTo>
                  <a:cubicBezTo>
                    <a:pt x="6122" y="11930"/>
                    <a:pt x="5935" y="12076"/>
                    <a:pt x="5747" y="12222"/>
                  </a:cubicBezTo>
                  <a:cubicBezTo>
                    <a:pt x="5706" y="12253"/>
                    <a:pt x="5664" y="12263"/>
                    <a:pt x="5612" y="12263"/>
                  </a:cubicBezTo>
                  <a:lnTo>
                    <a:pt x="5549" y="12201"/>
                  </a:lnTo>
                  <a:cubicBezTo>
                    <a:pt x="5549" y="12180"/>
                    <a:pt x="5549" y="12159"/>
                    <a:pt x="5539" y="12138"/>
                  </a:cubicBezTo>
                  <a:cubicBezTo>
                    <a:pt x="5570" y="12003"/>
                    <a:pt x="5560" y="11868"/>
                    <a:pt x="5539" y="11722"/>
                  </a:cubicBezTo>
                  <a:cubicBezTo>
                    <a:pt x="5570" y="11628"/>
                    <a:pt x="5508" y="11535"/>
                    <a:pt x="5498" y="11440"/>
                  </a:cubicBezTo>
                  <a:cubicBezTo>
                    <a:pt x="5549" y="11389"/>
                    <a:pt x="5539" y="11347"/>
                    <a:pt x="5498" y="11306"/>
                  </a:cubicBezTo>
                  <a:cubicBezTo>
                    <a:pt x="5487" y="11253"/>
                    <a:pt x="5487" y="11191"/>
                    <a:pt x="5477" y="11139"/>
                  </a:cubicBezTo>
                  <a:cubicBezTo>
                    <a:pt x="5477" y="11035"/>
                    <a:pt x="5508" y="10920"/>
                    <a:pt x="5445" y="10827"/>
                  </a:cubicBezTo>
                  <a:cubicBezTo>
                    <a:pt x="5435" y="10753"/>
                    <a:pt x="5435" y="10681"/>
                    <a:pt x="5424" y="10607"/>
                  </a:cubicBezTo>
                  <a:cubicBezTo>
                    <a:pt x="5456" y="10337"/>
                    <a:pt x="5393" y="10066"/>
                    <a:pt x="5414" y="9795"/>
                  </a:cubicBezTo>
                  <a:cubicBezTo>
                    <a:pt x="5424" y="9629"/>
                    <a:pt x="5456" y="9473"/>
                    <a:pt x="5508" y="9316"/>
                  </a:cubicBezTo>
                  <a:cubicBezTo>
                    <a:pt x="5539" y="9233"/>
                    <a:pt x="5581" y="9161"/>
                    <a:pt x="5612" y="9077"/>
                  </a:cubicBezTo>
                  <a:cubicBezTo>
                    <a:pt x="5727" y="9067"/>
                    <a:pt x="5757" y="8983"/>
                    <a:pt x="5789" y="8890"/>
                  </a:cubicBezTo>
                  <a:cubicBezTo>
                    <a:pt x="5862" y="8754"/>
                    <a:pt x="5987" y="8640"/>
                    <a:pt x="6028" y="8473"/>
                  </a:cubicBezTo>
                  <a:cubicBezTo>
                    <a:pt x="6091" y="8379"/>
                    <a:pt x="6101" y="8244"/>
                    <a:pt x="6195" y="8161"/>
                  </a:cubicBezTo>
                  <a:lnTo>
                    <a:pt x="6382" y="7880"/>
                  </a:lnTo>
                  <a:cubicBezTo>
                    <a:pt x="6361" y="7870"/>
                    <a:pt x="6341" y="7849"/>
                    <a:pt x="6331" y="7838"/>
                  </a:cubicBezTo>
                  <a:lnTo>
                    <a:pt x="6331" y="7838"/>
                  </a:lnTo>
                  <a:cubicBezTo>
                    <a:pt x="6351" y="7849"/>
                    <a:pt x="6361" y="7870"/>
                    <a:pt x="6382" y="7880"/>
                  </a:cubicBezTo>
                  <a:cubicBezTo>
                    <a:pt x="6413" y="7888"/>
                    <a:pt x="6443" y="7893"/>
                    <a:pt x="6473" y="7893"/>
                  </a:cubicBezTo>
                  <a:cubicBezTo>
                    <a:pt x="6516" y="7893"/>
                    <a:pt x="6558" y="7883"/>
                    <a:pt x="6601" y="7859"/>
                  </a:cubicBezTo>
                  <a:cubicBezTo>
                    <a:pt x="6695" y="7807"/>
                    <a:pt x="6789" y="7755"/>
                    <a:pt x="6903" y="7755"/>
                  </a:cubicBezTo>
                  <a:cubicBezTo>
                    <a:pt x="7132" y="7671"/>
                    <a:pt x="7372" y="7599"/>
                    <a:pt x="7590" y="7474"/>
                  </a:cubicBezTo>
                  <a:cubicBezTo>
                    <a:pt x="7597" y="7470"/>
                    <a:pt x="7605" y="7469"/>
                    <a:pt x="7614" y="7469"/>
                  </a:cubicBezTo>
                  <a:cubicBezTo>
                    <a:pt x="7632" y="7469"/>
                    <a:pt x="7653" y="7474"/>
                    <a:pt x="7673" y="7474"/>
                  </a:cubicBezTo>
                  <a:cubicBezTo>
                    <a:pt x="7694" y="7495"/>
                    <a:pt x="7715" y="7516"/>
                    <a:pt x="7726" y="7536"/>
                  </a:cubicBezTo>
                  <a:cubicBezTo>
                    <a:pt x="7726" y="7557"/>
                    <a:pt x="7736" y="7588"/>
                    <a:pt x="7767" y="7599"/>
                  </a:cubicBezTo>
                  <a:cubicBezTo>
                    <a:pt x="7904" y="7727"/>
                    <a:pt x="8058" y="7823"/>
                    <a:pt x="8248" y="7823"/>
                  </a:cubicBezTo>
                  <a:cubicBezTo>
                    <a:pt x="8275" y="7823"/>
                    <a:pt x="8302" y="7821"/>
                    <a:pt x="8330" y="7817"/>
                  </a:cubicBezTo>
                  <a:cubicBezTo>
                    <a:pt x="8381" y="7825"/>
                    <a:pt x="8438" y="7832"/>
                    <a:pt x="8493" y="7832"/>
                  </a:cubicBezTo>
                  <a:cubicBezTo>
                    <a:pt x="8515" y="7832"/>
                    <a:pt x="8537" y="7831"/>
                    <a:pt x="8559" y="7828"/>
                  </a:cubicBezTo>
                  <a:cubicBezTo>
                    <a:pt x="8608" y="7828"/>
                    <a:pt x="8658" y="7831"/>
                    <a:pt x="8708" y="7831"/>
                  </a:cubicBezTo>
                  <a:cubicBezTo>
                    <a:pt x="8797" y="7831"/>
                    <a:pt x="8885" y="7822"/>
                    <a:pt x="8964" y="7775"/>
                  </a:cubicBezTo>
                  <a:lnTo>
                    <a:pt x="8975" y="7786"/>
                  </a:lnTo>
                  <a:cubicBezTo>
                    <a:pt x="8984" y="7789"/>
                    <a:pt x="8992" y="7790"/>
                    <a:pt x="9000" y="7790"/>
                  </a:cubicBezTo>
                  <a:cubicBezTo>
                    <a:pt x="9019" y="7790"/>
                    <a:pt x="9036" y="7783"/>
                    <a:pt x="9058" y="7775"/>
                  </a:cubicBezTo>
                  <a:cubicBezTo>
                    <a:pt x="9068" y="7775"/>
                    <a:pt x="9079" y="7765"/>
                    <a:pt x="9089" y="7765"/>
                  </a:cubicBezTo>
                  <a:cubicBezTo>
                    <a:pt x="9110" y="7765"/>
                    <a:pt x="9142" y="7755"/>
                    <a:pt x="9163" y="7734"/>
                  </a:cubicBezTo>
                  <a:cubicBezTo>
                    <a:pt x="9173" y="7745"/>
                    <a:pt x="9183" y="7745"/>
                    <a:pt x="9193" y="7755"/>
                  </a:cubicBezTo>
                  <a:cubicBezTo>
                    <a:pt x="9193" y="7745"/>
                    <a:pt x="9204" y="7745"/>
                    <a:pt x="9204" y="7734"/>
                  </a:cubicBezTo>
                  <a:lnTo>
                    <a:pt x="9235" y="7734"/>
                  </a:lnTo>
                  <a:cubicBezTo>
                    <a:pt x="9256" y="7734"/>
                    <a:pt x="9277" y="7724"/>
                    <a:pt x="9308" y="7713"/>
                  </a:cubicBezTo>
                  <a:cubicBezTo>
                    <a:pt x="9339" y="7713"/>
                    <a:pt x="9371" y="7703"/>
                    <a:pt x="9412" y="7692"/>
                  </a:cubicBezTo>
                  <a:lnTo>
                    <a:pt x="9443" y="7692"/>
                  </a:lnTo>
                  <a:cubicBezTo>
                    <a:pt x="9464" y="7682"/>
                    <a:pt x="9475" y="7682"/>
                    <a:pt x="9485" y="7671"/>
                  </a:cubicBezTo>
                  <a:cubicBezTo>
                    <a:pt x="9508" y="7671"/>
                    <a:pt x="9532" y="7675"/>
                    <a:pt x="9553" y="7675"/>
                  </a:cubicBezTo>
                  <a:cubicBezTo>
                    <a:pt x="9580" y="7675"/>
                    <a:pt x="9603" y="7669"/>
                    <a:pt x="9621" y="7640"/>
                  </a:cubicBezTo>
                  <a:cubicBezTo>
                    <a:pt x="9652" y="7630"/>
                    <a:pt x="9672" y="7609"/>
                    <a:pt x="9683" y="7578"/>
                  </a:cubicBezTo>
                  <a:cubicBezTo>
                    <a:pt x="9725" y="7546"/>
                    <a:pt x="9714" y="7495"/>
                    <a:pt x="9746" y="7453"/>
                  </a:cubicBezTo>
                  <a:cubicBezTo>
                    <a:pt x="9725" y="7307"/>
                    <a:pt x="9725" y="7162"/>
                    <a:pt x="9735" y="7016"/>
                  </a:cubicBezTo>
                  <a:lnTo>
                    <a:pt x="9672" y="6891"/>
                  </a:lnTo>
                  <a:cubicBezTo>
                    <a:pt x="9652" y="6880"/>
                    <a:pt x="9621" y="6870"/>
                    <a:pt x="9589" y="6859"/>
                  </a:cubicBezTo>
                  <a:cubicBezTo>
                    <a:pt x="9589" y="6828"/>
                    <a:pt x="9579" y="6797"/>
                    <a:pt x="9568" y="6766"/>
                  </a:cubicBezTo>
                  <a:cubicBezTo>
                    <a:pt x="9589" y="6703"/>
                    <a:pt x="9527" y="6683"/>
                    <a:pt x="9506" y="6651"/>
                  </a:cubicBezTo>
                  <a:cubicBezTo>
                    <a:pt x="9475" y="6641"/>
                    <a:pt x="9454" y="6620"/>
                    <a:pt x="9443" y="6588"/>
                  </a:cubicBezTo>
                  <a:cubicBezTo>
                    <a:pt x="9422" y="6568"/>
                    <a:pt x="9402" y="6547"/>
                    <a:pt x="9392" y="6526"/>
                  </a:cubicBezTo>
                  <a:cubicBezTo>
                    <a:pt x="9339" y="6516"/>
                    <a:pt x="9298" y="6516"/>
                    <a:pt x="9267" y="6474"/>
                  </a:cubicBezTo>
                  <a:cubicBezTo>
                    <a:pt x="9235" y="6464"/>
                    <a:pt x="9193" y="6464"/>
                    <a:pt x="9163" y="6464"/>
                  </a:cubicBezTo>
                  <a:cubicBezTo>
                    <a:pt x="9152" y="6443"/>
                    <a:pt x="9152" y="6433"/>
                    <a:pt x="9142" y="6412"/>
                  </a:cubicBezTo>
                  <a:cubicBezTo>
                    <a:pt x="9058" y="6412"/>
                    <a:pt x="8975" y="6401"/>
                    <a:pt x="8892" y="6401"/>
                  </a:cubicBezTo>
                  <a:lnTo>
                    <a:pt x="8892" y="6391"/>
                  </a:lnTo>
                  <a:cubicBezTo>
                    <a:pt x="8881" y="6370"/>
                    <a:pt x="8871" y="6359"/>
                    <a:pt x="8850" y="6349"/>
                  </a:cubicBezTo>
                  <a:cubicBezTo>
                    <a:pt x="8844" y="6352"/>
                    <a:pt x="8839" y="6354"/>
                    <a:pt x="8834" y="6354"/>
                  </a:cubicBezTo>
                  <a:cubicBezTo>
                    <a:pt x="8822" y="6354"/>
                    <a:pt x="8813" y="6346"/>
                    <a:pt x="8798" y="6339"/>
                  </a:cubicBezTo>
                  <a:cubicBezTo>
                    <a:pt x="8783" y="6332"/>
                    <a:pt x="8768" y="6324"/>
                    <a:pt x="8754" y="6324"/>
                  </a:cubicBezTo>
                  <a:cubicBezTo>
                    <a:pt x="8748" y="6324"/>
                    <a:pt x="8741" y="6325"/>
                    <a:pt x="8735" y="6329"/>
                  </a:cubicBezTo>
                  <a:lnTo>
                    <a:pt x="8714" y="6349"/>
                  </a:lnTo>
                  <a:cubicBezTo>
                    <a:pt x="8673" y="6340"/>
                    <a:pt x="8631" y="6337"/>
                    <a:pt x="8590" y="6337"/>
                  </a:cubicBezTo>
                  <a:cubicBezTo>
                    <a:pt x="8502" y="6337"/>
                    <a:pt x="8414" y="6351"/>
                    <a:pt x="8326" y="6351"/>
                  </a:cubicBezTo>
                  <a:cubicBezTo>
                    <a:pt x="8310" y="6351"/>
                    <a:pt x="8293" y="6351"/>
                    <a:pt x="8277" y="6349"/>
                  </a:cubicBezTo>
                  <a:cubicBezTo>
                    <a:pt x="8277" y="6370"/>
                    <a:pt x="8267" y="6380"/>
                    <a:pt x="8267" y="6391"/>
                  </a:cubicBezTo>
                  <a:cubicBezTo>
                    <a:pt x="8142" y="6412"/>
                    <a:pt x="8048" y="6505"/>
                    <a:pt x="7923" y="6537"/>
                  </a:cubicBezTo>
                  <a:cubicBezTo>
                    <a:pt x="7913" y="6568"/>
                    <a:pt x="7892" y="6578"/>
                    <a:pt x="7861" y="6588"/>
                  </a:cubicBezTo>
                  <a:cubicBezTo>
                    <a:pt x="7861" y="6599"/>
                    <a:pt x="7851" y="6620"/>
                    <a:pt x="7851" y="6641"/>
                  </a:cubicBezTo>
                  <a:lnTo>
                    <a:pt x="7798" y="6641"/>
                  </a:lnTo>
                  <a:cubicBezTo>
                    <a:pt x="7798" y="6662"/>
                    <a:pt x="7798" y="6683"/>
                    <a:pt x="7809" y="6703"/>
                  </a:cubicBezTo>
                  <a:cubicBezTo>
                    <a:pt x="7798" y="6724"/>
                    <a:pt x="7788" y="6734"/>
                    <a:pt x="7777" y="6755"/>
                  </a:cubicBezTo>
                  <a:cubicBezTo>
                    <a:pt x="7715" y="6797"/>
                    <a:pt x="7767" y="6912"/>
                    <a:pt x="7673" y="6932"/>
                  </a:cubicBezTo>
                  <a:lnTo>
                    <a:pt x="7673" y="6984"/>
                  </a:lnTo>
                  <a:lnTo>
                    <a:pt x="7663" y="6995"/>
                  </a:lnTo>
                  <a:cubicBezTo>
                    <a:pt x="7639" y="6976"/>
                    <a:pt x="7615" y="6967"/>
                    <a:pt x="7590" y="6967"/>
                  </a:cubicBezTo>
                  <a:cubicBezTo>
                    <a:pt x="7562" y="6967"/>
                    <a:pt x="7535" y="6978"/>
                    <a:pt x="7507" y="6995"/>
                  </a:cubicBezTo>
                  <a:cubicBezTo>
                    <a:pt x="7486" y="7005"/>
                    <a:pt x="7476" y="7005"/>
                    <a:pt x="7455" y="7005"/>
                  </a:cubicBezTo>
                  <a:cubicBezTo>
                    <a:pt x="7434" y="7016"/>
                    <a:pt x="7403" y="7016"/>
                    <a:pt x="7393" y="7047"/>
                  </a:cubicBezTo>
                  <a:cubicBezTo>
                    <a:pt x="7384" y="7038"/>
                    <a:pt x="7375" y="7035"/>
                    <a:pt x="7366" y="7035"/>
                  </a:cubicBezTo>
                  <a:cubicBezTo>
                    <a:pt x="7354" y="7035"/>
                    <a:pt x="7342" y="7041"/>
                    <a:pt x="7330" y="7047"/>
                  </a:cubicBezTo>
                  <a:cubicBezTo>
                    <a:pt x="7322" y="7054"/>
                    <a:pt x="7310" y="7062"/>
                    <a:pt x="7299" y="7062"/>
                  </a:cubicBezTo>
                  <a:cubicBezTo>
                    <a:pt x="7295" y="7062"/>
                    <a:pt x="7291" y="7060"/>
                    <a:pt x="7288" y="7057"/>
                  </a:cubicBezTo>
                  <a:cubicBezTo>
                    <a:pt x="7247" y="7067"/>
                    <a:pt x="7226" y="7088"/>
                    <a:pt x="7205" y="7120"/>
                  </a:cubicBezTo>
                  <a:lnTo>
                    <a:pt x="7215" y="7120"/>
                  </a:lnTo>
                  <a:cubicBezTo>
                    <a:pt x="7173" y="7151"/>
                    <a:pt x="7122" y="7141"/>
                    <a:pt x="7090" y="7172"/>
                  </a:cubicBezTo>
                  <a:cubicBezTo>
                    <a:pt x="7059" y="7213"/>
                    <a:pt x="6997" y="7192"/>
                    <a:pt x="6965" y="7234"/>
                  </a:cubicBezTo>
                  <a:cubicBezTo>
                    <a:pt x="6960" y="7239"/>
                    <a:pt x="6955" y="7242"/>
                    <a:pt x="6948" y="7242"/>
                  </a:cubicBezTo>
                  <a:cubicBezTo>
                    <a:pt x="6942" y="7242"/>
                    <a:pt x="6934" y="7239"/>
                    <a:pt x="6924" y="7234"/>
                  </a:cubicBezTo>
                  <a:cubicBezTo>
                    <a:pt x="6903" y="7245"/>
                    <a:pt x="6882" y="7266"/>
                    <a:pt x="6882" y="7286"/>
                  </a:cubicBezTo>
                  <a:cubicBezTo>
                    <a:pt x="6872" y="7296"/>
                    <a:pt x="6861" y="7296"/>
                    <a:pt x="6851" y="7307"/>
                  </a:cubicBezTo>
                  <a:cubicBezTo>
                    <a:pt x="6811" y="7314"/>
                    <a:pt x="6775" y="7337"/>
                    <a:pt x="6741" y="7337"/>
                  </a:cubicBezTo>
                  <a:cubicBezTo>
                    <a:pt x="6722" y="7337"/>
                    <a:pt x="6703" y="7330"/>
                    <a:pt x="6685" y="7307"/>
                  </a:cubicBezTo>
                  <a:lnTo>
                    <a:pt x="6695" y="7296"/>
                  </a:lnTo>
                  <a:cubicBezTo>
                    <a:pt x="6799" y="7245"/>
                    <a:pt x="6726" y="7120"/>
                    <a:pt x="6789" y="7047"/>
                  </a:cubicBezTo>
                  <a:lnTo>
                    <a:pt x="6789" y="7047"/>
                  </a:lnTo>
                  <a:lnTo>
                    <a:pt x="6789" y="7057"/>
                  </a:lnTo>
                  <a:cubicBezTo>
                    <a:pt x="6840" y="6995"/>
                    <a:pt x="6809" y="6922"/>
                    <a:pt x="6819" y="6849"/>
                  </a:cubicBezTo>
                  <a:cubicBezTo>
                    <a:pt x="6819" y="6849"/>
                    <a:pt x="6809" y="6838"/>
                    <a:pt x="6809" y="6828"/>
                  </a:cubicBezTo>
                  <a:cubicBezTo>
                    <a:pt x="6819" y="6828"/>
                    <a:pt x="6840" y="6828"/>
                    <a:pt x="6851" y="6818"/>
                  </a:cubicBezTo>
                  <a:cubicBezTo>
                    <a:pt x="6851" y="6776"/>
                    <a:pt x="6851" y="6745"/>
                    <a:pt x="6861" y="6703"/>
                  </a:cubicBezTo>
                  <a:cubicBezTo>
                    <a:pt x="6872" y="6703"/>
                    <a:pt x="6893" y="6693"/>
                    <a:pt x="6903" y="6693"/>
                  </a:cubicBezTo>
                  <a:cubicBezTo>
                    <a:pt x="6903" y="6651"/>
                    <a:pt x="6914" y="6620"/>
                    <a:pt x="6914" y="6578"/>
                  </a:cubicBezTo>
                  <a:cubicBezTo>
                    <a:pt x="6914" y="6484"/>
                    <a:pt x="6934" y="6412"/>
                    <a:pt x="7028" y="6380"/>
                  </a:cubicBezTo>
                  <a:cubicBezTo>
                    <a:pt x="7069" y="6370"/>
                    <a:pt x="7101" y="6349"/>
                    <a:pt x="7132" y="6329"/>
                  </a:cubicBezTo>
                  <a:cubicBezTo>
                    <a:pt x="7153" y="6308"/>
                    <a:pt x="7173" y="6287"/>
                    <a:pt x="7194" y="6276"/>
                  </a:cubicBezTo>
                  <a:cubicBezTo>
                    <a:pt x="7215" y="6255"/>
                    <a:pt x="7236" y="6234"/>
                    <a:pt x="7257" y="6224"/>
                  </a:cubicBezTo>
                  <a:lnTo>
                    <a:pt x="7319" y="6162"/>
                  </a:lnTo>
                  <a:cubicBezTo>
                    <a:pt x="7330" y="6141"/>
                    <a:pt x="7351" y="6120"/>
                    <a:pt x="7372" y="6100"/>
                  </a:cubicBezTo>
                  <a:cubicBezTo>
                    <a:pt x="7393" y="6026"/>
                    <a:pt x="7444" y="5975"/>
                    <a:pt x="7507" y="5933"/>
                  </a:cubicBezTo>
                  <a:lnTo>
                    <a:pt x="7507" y="5870"/>
                  </a:lnTo>
                  <a:lnTo>
                    <a:pt x="7559" y="5870"/>
                  </a:lnTo>
                  <a:cubicBezTo>
                    <a:pt x="7601" y="5829"/>
                    <a:pt x="7632" y="5787"/>
                    <a:pt x="7673" y="5745"/>
                  </a:cubicBezTo>
                  <a:cubicBezTo>
                    <a:pt x="7673" y="5704"/>
                    <a:pt x="7694" y="5662"/>
                    <a:pt x="7736" y="5631"/>
                  </a:cubicBezTo>
                  <a:cubicBezTo>
                    <a:pt x="7736" y="5600"/>
                    <a:pt x="7757" y="5579"/>
                    <a:pt x="7788" y="5568"/>
                  </a:cubicBezTo>
                  <a:cubicBezTo>
                    <a:pt x="7788" y="5516"/>
                    <a:pt x="7798" y="5475"/>
                    <a:pt x="7851" y="5454"/>
                  </a:cubicBezTo>
                  <a:cubicBezTo>
                    <a:pt x="7882" y="5401"/>
                    <a:pt x="7923" y="5360"/>
                    <a:pt x="7965" y="5339"/>
                  </a:cubicBezTo>
                  <a:cubicBezTo>
                    <a:pt x="7976" y="5318"/>
                    <a:pt x="7965" y="5297"/>
                    <a:pt x="7965" y="5277"/>
                  </a:cubicBezTo>
                  <a:cubicBezTo>
                    <a:pt x="7996" y="5068"/>
                    <a:pt x="7996" y="4850"/>
                    <a:pt x="7965" y="4631"/>
                  </a:cubicBezTo>
                  <a:lnTo>
                    <a:pt x="7923" y="4589"/>
                  </a:lnTo>
                  <a:lnTo>
                    <a:pt x="7923" y="4579"/>
                  </a:lnTo>
                  <a:cubicBezTo>
                    <a:pt x="7923" y="4579"/>
                    <a:pt x="7934" y="4579"/>
                    <a:pt x="7934" y="4559"/>
                  </a:cubicBezTo>
                  <a:cubicBezTo>
                    <a:pt x="7934" y="4538"/>
                    <a:pt x="7923" y="4527"/>
                    <a:pt x="7913" y="4517"/>
                  </a:cubicBezTo>
                  <a:cubicBezTo>
                    <a:pt x="7882" y="4475"/>
                    <a:pt x="7892" y="4423"/>
                    <a:pt x="7851" y="4402"/>
                  </a:cubicBezTo>
                  <a:cubicBezTo>
                    <a:pt x="7819" y="4360"/>
                    <a:pt x="7767" y="4371"/>
                    <a:pt x="7736" y="4339"/>
                  </a:cubicBezTo>
                  <a:cubicBezTo>
                    <a:pt x="7688" y="4309"/>
                    <a:pt x="7636" y="4304"/>
                    <a:pt x="7583" y="4304"/>
                  </a:cubicBezTo>
                  <a:cubicBezTo>
                    <a:pt x="7559" y="4304"/>
                    <a:pt x="7535" y="4305"/>
                    <a:pt x="7511" y="4305"/>
                  </a:cubicBezTo>
                  <a:cubicBezTo>
                    <a:pt x="7463" y="4305"/>
                    <a:pt x="7416" y="4301"/>
                    <a:pt x="7372" y="4277"/>
                  </a:cubicBezTo>
                  <a:lnTo>
                    <a:pt x="7268" y="4277"/>
                  </a:lnTo>
                  <a:cubicBezTo>
                    <a:pt x="7226" y="4309"/>
                    <a:pt x="7184" y="4329"/>
                    <a:pt x="7173" y="4392"/>
                  </a:cubicBezTo>
                  <a:cubicBezTo>
                    <a:pt x="7132" y="4392"/>
                    <a:pt x="7080" y="4402"/>
                    <a:pt x="7039" y="4402"/>
                  </a:cubicBezTo>
                  <a:cubicBezTo>
                    <a:pt x="7028" y="4413"/>
                    <a:pt x="7028" y="4434"/>
                    <a:pt x="7018" y="4444"/>
                  </a:cubicBezTo>
                  <a:cubicBezTo>
                    <a:pt x="6986" y="4454"/>
                    <a:pt x="6955" y="4454"/>
                    <a:pt x="6924" y="4464"/>
                  </a:cubicBezTo>
                  <a:cubicBezTo>
                    <a:pt x="6903" y="4485"/>
                    <a:pt x="6882" y="4506"/>
                    <a:pt x="6861" y="4517"/>
                  </a:cubicBezTo>
                  <a:cubicBezTo>
                    <a:pt x="6840" y="4538"/>
                    <a:pt x="6830" y="4569"/>
                    <a:pt x="6809" y="4589"/>
                  </a:cubicBezTo>
                  <a:cubicBezTo>
                    <a:pt x="6799" y="4631"/>
                    <a:pt x="6778" y="4673"/>
                    <a:pt x="6736" y="4693"/>
                  </a:cubicBezTo>
                  <a:cubicBezTo>
                    <a:pt x="6726" y="4735"/>
                    <a:pt x="6726" y="4788"/>
                    <a:pt x="6685" y="4808"/>
                  </a:cubicBezTo>
                  <a:cubicBezTo>
                    <a:pt x="6653" y="4964"/>
                    <a:pt x="6632" y="5121"/>
                    <a:pt x="6674" y="5277"/>
                  </a:cubicBezTo>
                  <a:lnTo>
                    <a:pt x="6611" y="5339"/>
                  </a:lnTo>
                  <a:cubicBezTo>
                    <a:pt x="6622" y="5350"/>
                    <a:pt x="6622" y="5371"/>
                    <a:pt x="6622" y="5381"/>
                  </a:cubicBezTo>
                  <a:cubicBezTo>
                    <a:pt x="6601" y="5391"/>
                    <a:pt x="6590" y="5422"/>
                    <a:pt x="6580" y="5475"/>
                  </a:cubicBezTo>
                  <a:cubicBezTo>
                    <a:pt x="6601" y="5621"/>
                    <a:pt x="6549" y="5776"/>
                    <a:pt x="6611" y="5933"/>
                  </a:cubicBezTo>
                  <a:cubicBezTo>
                    <a:pt x="6653" y="5985"/>
                    <a:pt x="6653" y="6047"/>
                    <a:pt x="6611" y="6109"/>
                  </a:cubicBezTo>
                  <a:cubicBezTo>
                    <a:pt x="6590" y="6130"/>
                    <a:pt x="6570" y="6151"/>
                    <a:pt x="6560" y="6172"/>
                  </a:cubicBezTo>
                  <a:cubicBezTo>
                    <a:pt x="6518" y="6204"/>
                    <a:pt x="6528" y="6255"/>
                    <a:pt x="6507" y="6297"/>
                  </a:cubicBezTo>
                  <a:lnTo>
                    <a:pt x="6507" y="6287"/>
                  </a:lnTo>
                  <a:lnTo>
                    <a:pt x="6507" y="6287"/>
                  </a:lnTo>
                  <a:cubicBezTo>
                    <a:pt x="6414" y="6370"/>
                    <a:pt x="6518" y="6495"/>
                    <a:pt x="6435" y="6578"/>
                  </a:cubicBezTo>
                  <a:cubicBezTo>
                    <a:pt x="6403" y="6620"/>
                    <a:pt x="6403" y="6672"/>
                    <a:pt x="6382" y="6713"/>
                  </a:cubicBezTo>
                  <a:cubicBezTo>
                    <a:pt x="6393" y="6734"/>
                    <a:pt x="6382" y="6745"/>
                    <a:pt x="6372" y="6755"/>
                  </a:cubicBezTo>
                  <a:cubicBezTo>
                    <a:pt x="6351" y="6776"/>
                    <a:pt x="6331" y="6797"/>
                    <a:pt x="6320" y="6828"/>
                  </a:cubicBezTo>
                  <a:cubicBezTo>
                    <a:pt x="6257" y="6870"/>
                    <a:pt x="6310" y="6953"/>
                    <a:pt x="6257" y="6995"/>
                  </a:cubicBezTo>
                  <a:cubicBezTo>
                    <a:pt x="6216" y="7047"/>
                    <a:pt x="6236" y="7099"/>
                    <a:pt x="6226" y="7162"/>
                  </a:cubicBezTo>
                  <a:lnTo>
                    <a:pt x="6226" y="7172"/>
                  </a:lnTo>
                  <a:cubicBezTo>
                    <a:pt x="6226" y="7182"/>
                    <a:pt x="6216" y="7182"/>
                    <a:pt x="6206" y="7182"/>
                  </a:cubicBezTo>
                  <a:cubicBezTo>
                    <a:pt x="6206" y="7224"/>
                    <a:pt x="6185" y="7266"/>
                    <a:pt x="6143" y="7296"/>
                  </a:cubicBezTo>
                  <a:cubicBezTo>
                    <a:pt x="6143" y="7328"/>
                    <a:pt x="6143" y="7359"/>
                    <a:pt x="6132" y="7401"/>
                  </a:cubicBezTo>
                  <a:cubicBezTo>
                    <a:pt x="6127" y="7398"/>
                    <a:pt x="6123" y="7397"/>
                    <a:pt x="6119" y="7397"/>
                  </a:cubicBezTo>
                  <a:cubicBezTo>
                    <a:pt x="6106" y="7397"/>
                    <a:pt x="6099" y="7408"/>
                    <a:pt x="6091" y="7432"/>
                  </a:cubicBezTo>
                  <a:cubicBezTo>
                    <a:pt x="6091" y="7442"/>
                    <a:pt x="6091" y="7463"/>
                    <a:pt x="6081" y="7474"/>
                  </a:cubicBezTo>
                  <a:cubicBezTo>
                    <a:pt x="6060" y="7495"/>
                    <a:pt x="6039" y="7505"/>
                    <a:pt x="6028" y="7536"/>
                  </a:cubicBezTo>
                  <a:cubicBezTo>
                    <a:pt x="5987" y="7557"/>
                    <a:pt x="5997" y="7609"/>
                    <a:pt x="5966" y="7650"/>
                  </a:cubicBezTo>
                  <a:cubicBezTo>
                    <a:pt x="5914" y="7703"/>
                    <a:pt x="5935" y="7765"/>
                    <a:pt x="5956" y="7817"/>
                  </a:cubicBezTo>
                  <a:cubicBezTo>
                    <a:pt x="5935" y="7817"/>
                    <a:pt x="5924" y="7828"/>
                    <a:pt x="5903" y="7828"/>
                  </a:cubicBezTo>
                  <a:lnTo>
                    <a:pt x="5903" y="7921"/>
                  </a:lnTo>
                  <a:cubicBezTo>
                    <a:pt x="5852" y="7963"/>
                    <a:pt x="5810" y="8015"/>
                    <a:pt x="5789" y="8078"/>
                  </a:cubicBezTo>
                  <a:cubicBezTo>
                    <a:pt x="5799" y="8099"/>
                    <a:pt x="5799" y="8109"/>
                    <a:pt x="5789" y="8119"/>
                  </a:cubicBezTo>
                  <a:cubicBezTo>
                    <a:pt x="5737" y="8171"/>
                    <a:pt x="5778" y="8244"/>
                    <a:pt x="5737" y="8296"/>
                  </a:cubicBezTo>
                  <a:cubicBezTo>
                    <a:pt x="5674" y="8338"/>
                    <a:pt x="5706" y="8411"/>
                    <a:pt x="5695" y="8463"/>
                  </a:cubicBezTo>
                  <a:cubicBezTo>
                    <a:pt x="5685" y="8463"/>
                    <a:pt x="5674" y="8473"/>
                    <a:pt x="5664" y="8473"/>
                  </a:cubicBezTo>
                  <a:cubicBezTo>
                    <a:pt x="5664" y="8504"/>
                    <a:pt x="5664" y="8546"/>
                    <a:pt x="5653" y="8578"/>
                  </a:cubicBezTo>
                  <a:lnTo>
                    <a:pt x="5643" y="8578"/>
                  </a:lnTo>
                  <a:cubicBezTo>
                    <a:pt x="5623" y="8598"/>
                    <a:pt x="5602" y="8608"/>
                    <a:pt x="5591" y="8640"/>
                  </a:cubicBezTo>
                  <a:cubicBezTo>
                    <a:pt x="5588" y="8637"/>
                    <a:pt x="5585" y="8636"/>
                    <a:pt x="5581" y="8636"/>
                  </a:cubicBezTo>
                  <a:cubicBezTo>
                    <a:pt x="5572" y="8636"/>
                    <a:pt x="5561" y="8643"/>
                    <a:pt x="5553" y="8655"/>
                  </a:cubicBezTo>
                  <a:lnTo>
                    <a:pt x="5553" y="8655"/>
                  </a:lnTo>
                  <a:cubicBezTo>
                    <a:pt x="5525" y="8674"/>
                    <a:pt x="5507" y="8694"/>
                    <a:pt x="5498" y="8723"/>
                  </a:cubicBezTo>
                  <a:cubicBezTo>
                    <a:pt x="5486" y="8727"/>
                    <a:pt x="5476" y="8729"/>
                    <a:pt x="5467" y="8729"/>
                  </a:cubicBezTo>
                  <a:cubicBezTo>
                    <a:pt x="5424" y="8729"/>
                    <a:pt x="5400" y="8693"/>
                    <a:pt x="5383" y="8650"/>
                  </a:cubicBezTo>
                  <a:cubicBezTo>
                    <a:pt x="5362" y="8640"/>
                    <a:pt x="5362" y="8629"/>
                    <a:pt x="5362" y="8608"/>
                  </a:cubicBezTo>
                  <a:cubicBezTo>
                    <a:pt x="5362" y="8608"/>
                    <a:pt x="5362" y="8598"/>
                    <a:pt x="5352" y="8578"/>
                  </a:cubicBezTo>
                  <a:cubicBezTo>
                    <a:pt x="5352" y="8557"/>
                    <a:pt x="5352" y="8546"/>
                    <a:pt x="5373" y="8525"/>
                  </a:cubicBezTo>
                  <a:cubicBezTo>
                    <a:pt x="5424" y="8358"/>
                    <a:pt x="5414" y="8182"/>
                    <a:pt x="5373" y="8004"/>
                  </a:cubicBezTo>
                  <a:lnTo>
                    <a:pt x="5373" y="7994"/>
                  </a:lnTo>
                  <a:cubicBezTo>
                    <a:pt x="5320" y="7953"/>
                    <a:pt x="5362" y="7890"/>
                    <a:pt x="5331" y="7838"/>
                  </a:cubicBezTo>
                  <a:cubicBezTo>
                    <a:pt x="5341" y="7807"/>
                    <a:pt x="5352" y="7775"/>
                    <a:pt x="5373" y="7755"/>
                  </a:cubicBezTo>
                  <a:lnTo>
                    <a:pt x="5373" y="7661"/>
                  </a:lnTo>
                  <a:cubicBezTo>
                    <a:pt x="5320" y="7567"/>
                    <a:pt x="5352" y="7463"/>
                    <a:pt x="5341" y="7370"/>
                  </a:cubicBezTo>
                  <a:cubicBezTo>
                    <a:pt x="5331" y="7359"/>
                    <a:pt x="5320" y="7338"/>
                    <a:pt x="5310" y="7328"/>
                  </a:cubicBezTo>
                  <a:cubicBezTo>
                    <a:pt x="5299" y="7286"/>
                    <a:pt x="5299" y="7234"/>
                    <a:pt x="5299" y="7182"/>
                  </a:cubicBezTo>
                  <a:cubicBezTo>
                    <a:pt x="5289" y="7162"/>
                    <a:pt x="5279" y="7151"/>
                    <a:pt x="5269" y="7130"/>
                  </a:cubicBezTo>
                  <a:cubicBezTo>
                    <a:pt x="5289" y="7130"/>
                    <a:pt x="5299" y="7120"/>
                    <a:pt x="5310" y="7099"/>
                  </a:cubicBezTo>
                  <a:lnTo>
                    <a:pt x="5310" y="7005"/>
                  </a:lnTo>
                  <a:cubicBezTo>
                    <a:pt x="5289" y="6974"/>
                    <a:pt x="5289" y="6953"/>
                    <a:pt x="5310" y="6922"/>
                  </a:cubicBezTo>
                  <a:lnTo>
                    <a:pt x="5310" y="6838"/>
                  </a:lnTo>
                  <a:cubicBezTo>
                    <a:pt x="5279" y="6797"/>
                    <a:pt x="5299" y="6745"/>
                    <a:pt x="5269" y="6713"/>
                  </a:cubicBezTo>
                  <a:cubicBezTo>
                    <a:pt x="5279" y="6693"/>
                    <a:pt x="5279" y="6662"/>
                    <a:pt x="5258" y="6641"/>
                  </a:cubicBezTo>
                  <a:cubicBezTo>
                    <a:pt x="5258" y="6568"/>
                    <a:pt x="5258" y="6484"/>
                    <a:pt x="5248" y="6412"/>
                  </a:cubicBezTo>
                  <a:cubicBezTo>
                    <a:pt x="5240" y="6397"/>
                    <a:pt x="5232" y="6387"/>
                    <a:pt x="5221" y="6387"/>
                  </a:cubicBezTo>
                  <a:cubicBezTo>
                    <a:pt x="5216" y="6387"/>
                    <a:pt x="5212" y="6388"/>
                    <a:pt x="5206" y="6391"/>
                  </a:cubicBezTo>
                  <a:lnTo>
                    <a:pt x="5206" y="6370"/>
                  </a:lnTo>
                  <a:cubicBezTo>
                    <a:pt x="5206" y="6349"/>
                    <a:pt x="5216" y="6329"/>
                    <a:pt x="5227" y="6308"/>
                  </a:cubicBezTo>
                  <a:cubicBezTo>
                    <a:pt x="5216" y="6255"/>
                    <a:pt x="5227" y="6204"/>
                    <a:pt x="5206" y="6151"/>
                  </a:cubicBezTo>
                  <a:lnTo>
                    <a:pt x="5185" y="6151"/>
                  </a:lnTo>
                  <a:lnTo>
                    <a:pt x="5185" y="6047"/>
                  </a:lnTo>
                  <a:cubicBezTo>
                    <a:pt x="5216" y="5912"/>
                    <a:pt x="5206" y="5776"/>
                    <a:pt x="5185" y="5631"/>
                  </a:cubicBezTo>
                  <a:cubicBezTo>
                    <a:pt x="5185" y="5621"/>
                    <a:pt x="5195" y="5600"/>
                    <a:pt x="5195" y="5579"/>
                  </a:cubicBezTo>
                  <a:cubicBezTo>
                    <a:pt x="5195" y="5558"/>
                    <a:pt x="5185" y="5537"/>
                    <a:pt x="5195" y="5526"/>
                  </a:cubicBezTo>
                  <a:cubicBezTo>
                    <a:pt x="5174" y="5516"/>
                    <a:pt x="5164" y="5506"/>
                    <a:pt x="5144" y="5496"/>
                  </a:cubicBezTo>
                  <a:cubicBezTo>
                    <a:pt x="5133" y="5464"/>
                    <a:pt x="5123" y="5433"/>
                    <a:pt x="5112" y="5391"/>
                  </a:cubicBezTo>
                  <a:cubicBezTo>
                    <a:pt x="5123" y="5381"/>
                    <a:pt x="5123" y="5371"/>
                    <a:pt x="5123" y="5350"/>
                  </a:cubicBezTo>
                  <a:cubicBezTo>
                    <a:pt x="5112" y="5350"/>
                    <a:pt x="5091" y="5339"/>
                    <a:pt x="5081" y="5339"/>
                  </a:cubicBezTo>
                  <a:lnTo>
                    <a:pt x="5081" y="5246"/>
                  </a:lnTo>
                  <a:cubicBezTo>
                    <a:pt x="5102" y="5225"/>
                    <a:pt x="5112" y="5183"/>
                    <a:pt x="5133" y="5162"/>
                  </a:cubicBezTo>
                  <a:cubicBezTo>
                    <a:pt x="5154" y="5142"/>
                    <a:pt x="5164" y="5121"/>
                    <a:pt x="5154" y="5100"/>
                  </a:cubicBezTo>
                  <a:cubicBezTo>
                    <a:pt x="5164" y="5089"/>
                    <a:pt x="5174" y="5089"/>
                    <a:pt x="5174" y="5089"/>
                  </a:cubicBezTo>
                  <a:cubicBezTo>
                    <a:pt x="5195" y="5017"/>
                    <a:pt x="5237" y="4985"/>
                    <a:pt x="5299" y="4975"/>
                  </a:cubicBezTo>
                  <a:cubicBezTo>
                    <a:pt x="5299" y="4954"/>
                    <a:pt x="5310" y="4943"/>
                    <a:pt x="5310" y="4923"/>
                  </a:cubicBezTo>
                  <a:lnTo>
                    <a:pt x="5331" y="4923"/>
                  </a:lnTo>
                  <a:cubicBezTo>
                    <a:pt x="5383" y="4881"/>
                    <a:pt x="5445" y="4850"/>
                    <a:pt x="5487" y="4798"/>
                  </a:cubicBezTo>
                  <a:lnTo>
                    <a:pt x="5477" y="4798"/>
                  </a:lnTo>
                  <a:cubicBezTo>
                    <a:pt x="5581" y="4725"/>
                    <a:pt x="5560" y="4600"/>
                    <a:pt x="5602" y="4496"/>
                  </a:cubicBezTo>
                  <a:cubicBezTo>
                    <a:pt x="5612" y="4464"/>
                    <a:pt x="5612" y="4423"/>
                    <a:pt x="5612" y="4392"/>
                  </a:cubicBezTo>
                  <a:cubicBezTo>
                    <a:pt x="5653" y="4329"/>
                    <a:pt x="5623" y="4256"/>
                    <a:pt x="5664" y="4194"/>
                  </a:cubicBezTo>
                  <a:cubicBezTo>
                    <a:pt x="5653" y="4184"/>
                    <a:pt x="5653" y="4173"/>
                    <a:pt x="5664" y="4152"/>
                  </a:cubicBezTo>
                  <a:cubicBezTo>
                    <a:pt x="5706" y="4121"/>
                    <a:pt x="5695" y="4069"/>
                    <a:pt x="5727" y="4038"/>
                  </a:cubicBezTo>
                  <a:cubicBezTo>
                    <a:pt x="5778" y="3985"/>
                    <a:pt x="5737" y="3913"/>
                    <a:pt x="5778" y="3860"/>
                  </a:cubicBezTo>
                  <a:cubicBezTo>
                    <a:pt x="5820" y="3830"/>
                    <a:pt x="5810" y="3777"/>
                    <a:pt x="5841" y="3736"/>
                  </a:cubicBezTo>
                  <a:cubicBezTo>
                    <a:pt x="5882" y="3705"/>
                    <a:pt x="5872" y="3652"/>
                    <a:pt x="5903" y="3611"/>
                  </a:cubicBezTo>
                  <a:cubicBezTo>
                    <a:pt x="5893" y="3590"/>
                    <a:pt x="5893" y="3580"/>
                    <a:pt x="5903" y="3569"/>
                  </a:cubicBezTo>
                  <a:cubicBezTo>
                    <a:pt x="5956" y="3517"/>
                    <a:pt x="5903" y="3434"/>
                    <a:pt x="5966" y="3392"/>
                  </a:cubicBezTo>
                  <a:cubicBezTo>
                    <a:pt x="6007" y="3330"/>
                    <a:pt x="5987" y="3257"/>
                    <a:pt x="5987" y="3184"/>
                  </a:cubicBezTo>
                  <a:cubicBezTo>
                    <a:pt x="5987" y="3173"/>
                    <a:pt x="5977" y="3163"/>
                    <a:pt x="5966" y="3142"/>
                  </a:cubicBezTo>
                  <a:cubicBezTo>
                    <a:pt x="5987" y="3132"/>
                    <a:pt x="5997" y="3111"/>
                    <a:pt x="6018" y="3090"/>
                  </a:cubicBezTo>
                  <a:cubicBezTo>
                    <a:pt x="6018" y="3038"/>
                    <a:pt x="6028" y="2997"/>
                    <a:pt x="6070" y="2965"/>
                  </a:cubicBezTo>
                  <a:cubicBezTo>
                    <a:pt x="6081" y="2903"/>
                    <a:pt x="6081" y="2830"/>
                    <a:pt x="6091" y="2768"/>
                  </a:cubicBezTo>
                  <a:cubicBezTo>
                    <a:pt x="6111" y="2757"/>
                    <a:pt x="6122" y="2747"/>
                    <a:pt x="6143" y="2736"/>
                  </a:cubicBezTo>
                  <a:lnTo>
                    <a:pt x="6132" y="2736"/>
                  </a:lnTo>
                  <a:cubicBezTo>
                    <a:pt x="6174" y="2705"/>
                    <a:pt x="6164" y="2653"/>
                    <a:pt x="6206" y="2622"/>
                  </a:cubicBezTo>
                  <a:cubicBezTo>
                    <a:pt x="6236" y="2590"/>
                    <a:pt x="6226" y="2528"/>
                    <a:pt x="6257" y="2507"/>
                  </a:cubicBezTo>
                  <a:lnTo>
                    <a:pt x="6257" y="2497"/>
                  </a:lnTo>
                  <a:cubicBezTo>
                    <a:pt x="6278" y="2476"/>
                    <a:pt x="6299" y="2465"/>
                    <a:pt x="6310" y="2434"/>
                  </a:cubicBezTo>
                  <a:cubicBezTo>
                    <a:pt x="6341" y="2424"/>
                    <a:pt x="6351" y="2403"/>
                    <a:pt x="6372" y="2382"/>
                  </a:cubicBezTo>
                  <a:cubicBezTo>
                    <a:pt x="6382" y="2361"/>
                    <a:pt x="6393" y="2340"/>
                    <a:pt x="6382" y="2330"/>
                  </a:cubicBezTo>
                  <a:cubicBezTo>
                    <a:pt x="6403" y="2320"/>
                    <a:pt x="6414" y="2320"/>
                    <a:pt x="6435" y="2320"/>
                  </a:cubicBezTo>
                  <a:lnTo>
                    <a:pt x="6435" y="2299"/>
                  </a:lnTo>
                  <a:cubicBezTo>
                    <a:pt x="6445" y="2289"/>
                    <a:pt x="6445" y="2278"/>
                    <a:pt x="6455" y="2268"/>
                  </a:cubicBezTo>
                  <a:cubicBezTo>
                    <a:pt x="6476" y="2247"/>
                    <a:pt x="6507" y="2226"/>
                    <a:pt x="6528" y="2205"/>
                  </a:cubicBezTo>
                  <a:cubicBezTo>
                    <a:pt x="6528" y="2195"/>
                    <a:pt x="6528" y="2195"/>
                    <a:pt x="6539" y="2195"/>
                  </a:cubicBezTo>
                  <a:lnTo>
                    <a:pt x="6549" y="2195"/>
                  </a:lnTo>
                  <a:lnTo>
                    <a:pt x="6549" y="2185"/>
                  </a:lnTo>
                  <a:cubicBezTo>
                    <a:pt x="6560" y="2164"/>
                    <a:pt x="6580" y="2143"/>
                    <a:pt x="6601" y="2122"/>
                  </a:cubicBezTo>
                  <a:cubicBezTo>
                    <a:pt x="6674" y="2070"/>
                    <a:pt x="6695" y="1986"/>
                    <a:pt x="6726" y="1903"/>
                  </a:cubicBezTo>
                  <a:cubicBezTo>
                    <a:pt x="6747" y="1893"/>
                    <a:pt x="6768" y="1872"/>
                    <a:pt x="6789" y="1841"/>
                  </a:cubicBezTo>
                  <a:cubicBezTo>
                    <a:pt x="6809" y="1831"/>
                    <a:pt x="6830" y="1810"/>
                    <a:pt x="6851" y="1789"/>
                  </a:cubicBezTo>
                  <a:cubicBezTo>
                    <a:pt x="6872" y="1768"/>
                    <a:pt x="6903" y="1736"/>
                    <a:pt x="6903" y="1706"/>
                  </a:cubicBezTo>
                  <a:cubicBezTo>
                    <a:pt x="6903" y="1674"/>
                    <a:pt x="6914" y="1643"/>
                    <a:pt x="6914" y="1612"/>
                  </a:cubicBezTo>
                  <a:cubicBezTo>
                    <a:pt x="6934" y="1591"/>
                    <a:pt x="6934" y="1570"/>
                    <a:pt x="6924" y="1549"/>
                  </a:cubicBezTo>
                  <a:cubicBezTo>
                    <a:pt x="6924" y="1539"/>
                    <a:pt x="6924" y="1539"/>
                    <a:pt x="6914" y="1528"/>
                  </a:cubicBezTo>
                  <a:cubicBezTo>
                    <a:pt x="6934" y="1497"/>
                    <a:pt x="6955" y="1466"/>
                    <a:pt x="6965" y="1435"/>
                  </a:cubicBezTo>
                  <a:cubicBezTo>
                    <a:pt x="6997" y="1268"/>
                    <a:pt x="6997" y="1112"/>
                    <a:pt x="6903" y="966"/>
                  </a:cubicBezTo>
                  <a:cubicBezTo>
                    <a:pt x="6861" y="945"/>
                    <a:pt x="6851" y="903"/>
                    <a:pt x="6840" y="862"/>
                  </a:cubicBezTo>
                  <a:cubicBezTo>
                    <a:pt x="6799" y="841"/>
                    <a:pt x="6757" y="831"/>
                    <a:pt x="6736" y="779"/>
                  </a:cubicBezTo>
                  <a:lnTo>
                    <a:pt x="6674" y="779"/>
                  </a:lnTo>
                  <a:cubicBezTo>
                    <a:pt x="6674" y="769"/>
                    <a:pt x="6674" y="748"/>
                    <a:pt x="6664" y="737"/>
                  </a:cubicBezTo>
                  <a:cubicBezTo>
                    <a:pt x="6632" y="727"/>
                    <a:pt x="6590" y="727"/>
                    <a:pt x="6560" y="716"/>
                  </a:cubicBezTo>
                  <a:lnTo>
                    <a:pt x="6549" y="716"/>
                  </a:lnTo>
                  <a:cubicBezTo>
                    <a:pt x="6560" y="706"/>
                    <a:pt x="6549" y="685"/>
                    <a:pt x="6549" y="674"/>
                  </a:cubicBezTo>
                  <a:cubicBezTo>
                    <a:pt x="6528" y="674"/>
                    <a:pt x="6507" y="674"/>
                    <a:pt x="6497" y="664"/>
                  </a:cubicBezTo>
                  <a:cubicBezTo>
                    <a:pt x="6435" y="664"/>
                    <a:pt x="6382" y="674"/>
                    <a:pt x="6320" y="674"/>
                  </a:cubicBezTo>
                  <a:lnTo>
                    <a:pt x="6143" y="674"/>
                  </a:lnTo>
                  <a:cubicBezTo>
                    <a:pt x="6122" y="706"/>
                    <a:pt x="6081" y="727"/>
                    <a:pt x="6039" y="737"/>
                  </a:cubicBezTo>
                  <a:cubicBezTo>
                    <a:pt x="6018" y="799"/>
                    <a:pt x="6028" y="873"/>
                    <a:pt x="5966" y="903"/>
                  </a:cubicBezTo>
                  <a:cubicBezTo>
                    <a:pt x="5966" y="935"/>
                    <a:pt x="5956" y="977"/>
                    <a:pt x="5956" y="1008"/>
                  </a:cubicBezTo>
                  <a:cubicBezTo>
                    <a:pt x="5914" y="1039"/>
                    <a:pt x="5882" y="1060"/>
                    <a:pt x="5852" y="1081"/>
                  </a:cubicBezTo>
                  <a:cubicBezTo>
                    <a:pt x="5841" y="1112"/>
                    <a:pt x="5820" y="1133"/>
                    <a:pt x="5789" y="1143"/>
                  </a:cubicBezTo>
                  <a:cubicBezTo>
                    <a:pt x="5768" y="1164"/>
                    <a:pt x="5747" y="1185"/>
                    <a:pt x="5737" y="1206"/>
                  </a:cubicBezTo>
                  <a:cubicBezTo>
                    <a:pt x="5727" y="1278"/>
                    <a:pt x="5716" y="1362"/>
                    <a:pt x="5716" y="1435"/>
                  </a:cubicBezTo>
                  <a:cubicBezTo>
                    <a:pt x="5716" y="1622"/>
                    <a:pt x="5695" y="1799"/>
                    <a:pt x="5716" y="1976"/>
                  </a:cubicBezTo>
                  <a:cubicBezTo>
                    <a:pt x="5716" y="1997"/>
                    <a:pt x="5716" y="2018"/>
                    <a:pt x="5706" y="2039"/>
                  </a:cubicBezTo>
                  <a:cubicBezTo>
                    <a:pt x="5706" y="2111"/>
                    <a:pt x="5674" y="2195"/>
                    <a:pt x="5727" y="2268"/>
                  </a:cubicBezTo>
                  <a:cubicBezTo>
                    <a:pt x="5737" y="2278"/>
                    <a:pt x="5737" y="2289"/>
                    <a:pt x="5737" y="2299"/>
                  </a:cubicBezTo>
                  <a:cubicBezTo>
                    <a:pt x="5737" y="2320"/>
                    <a:pt x="5737" y="2340"/>
                    <a:pt x="5757" y="2340"/>
                  </a:cubicBezTo>
                  <a:cubicBezTo>
                    <a:pt x="5768" y="2351"/>
                    <a:pt x="5778" y="2351"/>
                    <a:pt x="5778" y="2351"/>
                  </a:cubicBezTo>
                  <a:cubicBezTo>
                    <a:pt x="5778" y="2361"/>
                    <a:pt x="5778" y="2361"/>
                    <a:pt x="5789" y="2372"/>
                  </a:cubicBezTo>
                  <a:cubicBezTo>
                    <a:pt x="5778" y="2382"/>
                    <a:pt x="5747" y="2393"/>
                    <a:pt x="5757" y="2393"/>
                  </a:cubicBezTo>
                  <a:cubicBezTo>
                    <a:pt x="5757" y="2434"/>
                    <a:pt x="5757" y="2465"/>
                    <a:pt x="5789" y="2497"/>
                  </a:cubicBezTo>
                  <a:cubicBezTo>
                    <a:pt x="5799" y="2518"/>
                    <a:pt x="5799" y="2528"/>
                    <a:pt x="5789" y="2539"/>
                  </a:cubicBezTo>
                  <a:cubicBezTo>
                    <a:pt x="5799" y="2569"/>
                    <a:pt x="5810" y="2580"/>
                    <a:pt x="5831" y="2590"/>
                  </a:cubicBezTo>
                  <a:cubicBezTo>
                    <a:pt x="5810" y="2664"/>
                    <a:pt x="5778" y="2736"/>
                    <a:pt x="5737" y="2798"/>
                  </a:cubicBezTo>
                  <a:cubicBezTo>
                    <a:pt x="5737" y="2840"/>
                    <a:pt x="5727" y="2882"/>
                    <a:pt x="5727" y="2913"/>
                  </a:cubicBezTo>
                  <a:cubicBezTo>
                    <a:pt x="5674" y="2965"/>
                    <a:pt x="5674" y="3028"/>
                    <a:pt x="5664" y="3090"/>
                  </a:cubicBezTo>
                  <a:cubicBezTo>
                    <a:pt x="5664" y="3101"/>
                    <a:pt x="5653" y="3111"/>
                    <a:pt x="5653" y="3122"/>
                  </a:cubicBezTo>
                  <a:cubicBezTo>
                    <a:pt x="5570" y="3142"/>
                    <a:pt x="5591" y="3226"/>
                    <a:pt x="5549" y="3267"/>
                  </a:cubicBezTo>
                  <a:cubicBezTo>
                    <a:pt x="5518" y="3298"/>
                    <a:pt x="5528" y="3361"/>
                    <a:pt x="5498" y="3392"/>
                  </a:cubicBezTo>
                  <a:cubicBezTo>
                    <a:pt x="5435" y="3434"/>
                    <a:pt x="5487" y="3517"/>
                    <a:pt x="5435" y="3569"/>
                  </a:cubicBezTo>
                  <a:cubicBezTo>
                    <a:pt x="5393" y="3601"/>
                    <a:pt x="5403" y="3652"/>
                    <a:pt x="5383" y="3684"/>
                  </a:cubicBezTo>
                  <a:cubicBezTo>
                    <a:pt x="5310" y="3736"/>
                    <a:pt x="5362" y="3819"/>
                    <a:pt x="5320" y="3881"/>
                  </a:cubicBezTo>
                  <a:cubicBezTo>
                    <a:pt x="5331" y="3892"/>
                    <a:pt x="5320" y="3913"/>
                    <a:pt x="5310" y="3923"/>
                  </a:cubicBezTo>
                  <a:cubicBezTo>
                    <a:pt x="5248" y="3985"/>
                    <a:pt x="5320" y="4090"/>
                    <a:pt x="5258" y="4152"/>
                  </a:cubicBezTo>
                  <a:cubicBezTo>
                    <a:pt x="5227" y="4184"/>
                    <a:pt x="5227" y="4225"/>
                    <a:pt x="5227" y="4256"/>
                  </a:cubicBezTo>
                  <a:cubicBezTo>
                    <a:pt x="5216" y="4256"/>
                    <a:pt x="5206" y="4267"/>
                    <a:pt x="5195" y="4277"/>
                  </a:cubicBezTo>
                  <a:cubicBezTo>
                    <a:pt x="5154" y="4309"/>
                    <a:pt x="5164" y="4371"/>
                    <a:pt x="5144" y="4413"/>
                  </a:cubicBezTo>
                  <a:cubicBezTo>
                    <a:pt x="5144" y="4423"/>
                    <a:pt x="5144" y="4444"/>
                    <a:pt x="5123" y="4454"/>
                  </a:cubicBezTo>
                  <a:cubicBezTo>
                    <a:pt x="5112" y="4475"/>
                    <a:pt x="5091" y="4496"/>
                    <a:pt x="5081" y="4517"/>
                  </a:cubicBezTo>
                  <a:cubicBezTo>
                    <a:pt x="5049" y="4538"/>
                    <a:pt x="5029" y="4559"/>
                    <a:pt x="5019" y="4589"/>
                  </a:cubicBezTo>
                  <a:cubicBezTo>
                    <a:pt x="4966" y="4548"/>
                    <a:pt x="4924" y="4506"/>
                    <a:pt x="4894" y="4454"/>
                  </a:cubicBezTo>
                  <a:cubicBezTo>
                    <a:pt x="4852" y="4402"/>
                    <a:pt x="4894" y="4329"/>
                    <a:pt x="4841" y="4277"/>
                  </a:cubicBezTo>
                  <a:cubicBezTo>
                    <a:pt x="4831" y="4256"/>
                    <a:pt x="4831" y="4246"/>
                    <a:pt x="4831" y="4225"/>
                  </a:cubicBezTo>
                  <a:cubicBezTo>
                    <a:pt x="4810" y="4184"/>
                    <a:pt x="4820" y="4131"/>
                    <a:pt x="4779" y="4100"/>
                  </a:cubicBezTo>
                  <a:cubicBezTo>
                    <a:pt x="4769" y="4090"/>
                    <a:pt x="4769" y="4069"/>
                    <a:pt x="4769" y="4059"/>
                  </a:cubicBezTo>
                  <a:cubicBezTo>
                    <a:pt x="4758" y="4017"/>
                    <a:pt x="4758" y="3955"/>
                    <a:pt x="4716" y="3923"/>
                  </a:cubicBezTo>
                  <a:cubicBezTo>
                    <a:pt x="4685" y="3892"/>
                    <a:pt x="4695" y="3840"/>
                    <a:pt x="4665" y="3798"/>
                  </a:cubicBezTo>
                  <a:cubicBezTo>
                    <a:pt x="4665" y="3746"/>
                    <a:pt x="4665" y="3694"/>
                    <a:pt x="4654" y="3631"/>
                  </a:cubicBezTo>
                  <a:cubicBezTo>
                    <a:pt x="4654" y="3621"/>
                    <a:pt x="4644" y="3611"/>
                    <a:pt x="4633" y="3611"/>
                  </a:cubicBezTo>
                  <a:cubicBezTo>
                    <a:pt x="4633" y="3569"/>
                    <a:pt x="4633" y="3538"/>
                    <a:pt x="4612" y="3506"/>
                  </a:cubicBezTo>
                  <a:cubicBezTo>
                    <a:pt x="4591" y="3496"/>
                    <a:pt x="4591" y="3476"/>
                    <a:pt x="4591" y="3465"/>
                  </a:cubicBezTo>
                  <a:cubicBezTo>
                    <a:pt x="4560" y="3402"/>
                    <a:pt x="4591" y="3330"/>
                    <a:pt x="4550" y="3267"/>
                  </a:cubicBezTo>
                  <a:cubicBezTo>
                    <a:pt x="4529" y="3257"/>
                    <a:pt x="4529" y="3247"/>
                    <a:pt x="4540" y="3236"/>
                  </a:cubicBezTo>
                  <a:cubicBezTo>
                    <a:pt x="4540" y="3205"/>
                    <a:pt x="4519" y="3194"/>
                    <a:pt x="4498" y="3194"/>
                  </a:cubicBezTo>
                  <a:cubicBezTo>
                    <a:pt x="4519" y="3152"/>
                    <a:pt x="4508" y="3122"/>
                    <a:pt x="4487" y="3090"/>
                  </a:cubicBezTo>
                  <a:cubicBezTo>
                    <a:pt x="4477" y="3080"/>
                    <a:pt x="4477" y="3059"/>
                    <a:pt x="4477" y="3048"/>
                  </a:cubicBezTo>
                  <a:cubicBezTo>
                    <a:pt x="4436" y="2986"/>
                    <a:pt x="4466" y="2913"/>
                    <a:pt x="4436" y="2851"/>
                  </a:cubicBezTo>
                  <a:cubicBezTo>
                    <a:pt x="4425" y="2851"/>
                    <a:pt x="4425" y="2851"/>
                    <a:pt x="4415" y="2840"/>
                  </a:cubicBezTo>
                  <a:cubicBezTo>
                    <a:pt x="4415" y="2809"/>
                    <a:pt x="4415" y="2788"/>
                    <a:pt x="4404" y="2757"/>
                  </a:cubicBezTo>
                  <a:lnTo>
                    <a:pt x="4394" y="2747"/>
                  </a:lnTo>
                  <a:lnTo>
                    <a:pt x="4394" y="2705"/>
                  </a:lnTo>
                  <a:cubicBezTo>
                    <a:pt x="4394" y="2653"/>
                    <a:pt x="4404" y="2601"/>
                    <a:pt x="4362" y="2559"/>
                  </a:cubicBezTo>
                  <a:cubicBezTo>
                    <a:pt x="4352" y="2549"/>
                    <a:pt x="4352" y="2528"/>
                    <a:pt x="4362" y="2518"/>
                  </a:cubicBezTo>
                  <a:cubicBezTo>
                    <a:pt x="4352" y="2497"/>
                    <a:pt x="4341" y="2486"/>
                    <a:pt x="4321" y="2476"/>
                  </a:cubicBezTo>
                  <a:lnTo>
                    <a:pt x="4321" y="2455"/>
                  </a:lnTo>
                  <a:cubicBezTo>
                    <a:pt x="4326" y="2458"/>
                    <a:pt x="4330" y="2459"/>
                    <a:pt x="4334" y="2459"/>
                  </a:cubicBezTo>
                  <a:cubicBezTo>
                    <a:pt x="4347" y="2459"/>
                    <a:pt x="4355" y="2447"/>
                    <a:pt x="4362" y="2424"/>
                  </a:cubicBezTo>
                  <a:cubicBezTo>
                    <a:pt x="4362" y="2289"/>
                    <a:pt x="4362" y="2164"/>
                    <a:pt x="4373" y="2028"/>
                  </a:cubicBezTo>
                  <a:cubicBezTo>
                    <a:pt x="4383" y="2007"/>
                    <a:pt x="4394" y="1986"/>
                    <a:pt x="4394" y="1956"/>
                  </a:cubicBezTo>
                  <a:lnTo>
                    <a:pt x="4394" y="1924"/>
                  </a:lnTo>
                  <a:cubicBezTo>
                    <a:pt x="4425" y="1882"/>
                    <a:pt x="4436" y="1820"/>
                    <a:pt x="4436" y="1768"/>
                  </a:cubicBezTo>
                  <a:cubicBezTo>
                    <a:pt x="4456" y="1757"/>
                    <a:pt x="4477" y="1747"/>
                    <a:pt x="4487" y="1726"/>
                  </a:cubicBezTo>
                  <a:cubicBezTo>
                    <a:pt x="4477" y="1706"/>
                    <a:pt x="4477" y="1685"/>
                    <a:pt x="4487" y="1674"/>
                  </a:cubicBezTo>
                  <a:cubicBezTo>
                    <a:pt x="4529" y="1612"/>
                    <a:pt x="4508" y="1539"/>
                    <a:pt x="4508" y="1466"/>
                  </a:cubicBezTo>
                  <a:cubicBezTo>
                    <a:pt x="4519" y="1424"/>
                    <a:pt x="4508" y="1393"/>
                    <a:pt x="4508" y="1362"/>
                  </a:cubicBezTo>
                  <a:cubicBezTo>
                    <a:pt x="4529" y="1247"/>
                    <a:pt x="4519" y="1133"/>
                    <a:pt x="4487" y="1018"/>
                  </a:cubicBezTo>
                  <a:cubicBezTo>
                    <a:pt x="4415" y="935"/>
                    <a:pt x="4487" y="820"/>
                    <a:pt x="4425" y="727"/>
                  </a:cubicBezTo>
                  <a:cubicBezTo>
                    <a:pt x="4425" y="695"/>
                    <a:pt x="4425" y="664"/>
                    <a:pt x="4415" y="623"/>
                  </a:cubicBezTo>
                  <a:cubicBezTo>
                    <a:pt x="4373" y="539"/>
                    <a:pt x="4352" y="456"/>
                    <a:pt x="4300" y="373"/>
                  </a:cubicBezTo>
                  <a:lnTo>
                    <a:pt x="4300" y="383"/>
                  </a:lnTo>
                  <a:cubicBezTo>
                    <a:pt x="4279" y="341"/>
                    <a:pt x="4279" y="290"/>
                    <a:pt x="4248" y="258"/>
                  </a:cubicBezTo>
                  <a:cubicBezTo>
                    <a:pt x="4216" y="227"/>
                    <a:pt x="4227" y="165"/>
                    <a:pt x="4186" y="133"/>
                  </a:cubicBezTo>
                  <a:cubicBezTo>
                    <a:pt x="4165" y="112"/>
                    <a:pt x="4154" y="91"/>
                    <a:pt x="4123" y="81"/>
                  </a:cubicBezTo>
                  <a:cubicBezTo>
                    <a:pt x="4115" y="66"/>
                    <a:pt x="4097" y="56"/>
                    <a:pt x="4079" y="56"/>
                  </a:cubicBezTo>
                  <a:cubicBezTo>
                    <a:pt x="4073" y="56"/>
                    <a:pt x="4066" y="58"/>
                    <a:pt x="4061" y="61"/>
                  </a:cubicBezTo>
                  <a:lnTo>
                    <a:pt x="4050" y="61"/>
                  </a:lnTo>
                  <a:cubicBezTo>
                    <a:pt x="4040" y="50"/>
                    <a:pt x="4019" y="40"/>
                    <a:pt x="4008" y="19"/>
                  </a:cubicBezTo>
                  <a:cubicBezTo>
                    <a:pt x="3972" y="6"/>
                    <a:pt x="3937" y="1"/>
                    <a:pt x="3902"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75" name="Google Shape;675;p23"/>
            <p:cNvPicPr preferRelativeResize="0"/>
            <p:nvPr/>
          </p:nvPicPr>
          <p:blipFill rotWithShape="1">
            <a:blip r:embed="rId3">
              <a:alphaModFix/>
            </a:blip>
            <a:srcRect/>
            <a:stretch/>
          </p:blipFill>
          <p:spPr>
            <a:xfrm>
              <a:off x="5789754" y="3658670"/>
              <a:ext cx="536242" cy="946387"/>
            </a:xfrm>
            <a:prstGeom prst="rect">
              <a:avLst/>
            </a:prstGeom>
            <a:noFill/>
            <a:ln>
              <a:noFill/>
            </a:ln>
          </p:spPr>
        </p:pic>
      </p:grpSp>
      <p:grpSp>
        <p:nvGrpSpPr>
          <p:cNvPr id="676" name="Google Shape;676;p23"/>
          <p:cNvGrpSpPr/>
          <p:nvPr/>
        </p:nvGrpSpPr>
        <p:grpSpPr>
          <a:xfrm>
            <a:off x="6450298" y="1635001"/>
            <a:ext cx="488109" cy="534308"/>
            <a:chOff x="10890365" y="3190800"/>
            <a:chExt cx="677270" cy="741374"/>
          </a:xfrm>
        </p:grpSpPr>
        <p:sp>
          <p:nvSpPr>
            <p:cNvPr id="677" name="Google Shape;677;p23"/>
            <p:cNvSpPr/>
            <p:nvPr/>
          </p:nvSpPr>
          <p:spPr>
            <a:xfrm>
              <a:off x="10903274" y="3190800"/>
              <a:ext cx="651447" cy="711068"/>
            </a:xfrm>
            <a:custGeom>
              <a:avLst/>
              <a:gdLst/>
              <a:ahLst/>
              <a:cxnLst/>
              <a:rect l="l" t="t" r="r" b="b"/>
              <a:pathLst>
                <a:path w="15483" h="16900" extrusionOk="0">
                  <a:moveTo>
                    <a:pt x="9547" y="1625"/>
                  </a:moveTo>
                  <a:lnTo>
                    <a:pt x="9547" y="1625"/>
                  </a:lnTo>
                  <a:cubicBezTo>
                    <a:pt x="9548" y="1636"/>
                    <a:pt x="9558" y="1636"/>
                    <a:pt x="9568" y="1646"/>
                  </a:cubicBezTo>
                  <a:lnTo>
                    <a:pt x="9558" y="1646"/>
                  </a:lnTo>
                  <a:cubicBezTo>
                    <a:pt x="9558" y="1646"/>
                    <a:pt x="9548" y="1636"/>
                    <a:pt x="9547" y="1625"/>
                  </a:cubicBezTo>
                  <a:close/>
                  <a:moveTo>
                    <a:pt x="7851" y="2187"/>
                  </a:moveTo>
                  <a:lnTo>
                    <a:pt x="7851" y="2198"/>
                  </a:lnTo>
                  <a:cubicBezTo>
                    <a:pt x="7840" y="2198"/>
                    <a:pt x="7840" y="2198"/>
                    <a:pt x="7840" y="2208"/>
                  </a:cubicBezTo>
                  <a:lnTo>
                    <a:pt x="7840" y="2208"/>
                  </a:lnTo>
                  <a:cubicBezTo>
                    <a:pt x="7840" y="2198"/>
                    <a:pt x="7840" y="2187"/>
                    <a:pt x="7851" y="2187"/>
                  </a:cubicBezTo>
                  <a:close/>
                  <a:moveTo>
                    <a:pt x="8663" y="3614"/>
                  </a:moveTo>
                  <a:lnTo>
                    <a:pt x="8663" y="3624"/>
                  </a:lnTo>
                  <a:lnTo>
                    <a:pt x="8652" y="3614"/>
                  </a:lnTo>
                  <a:close/>
                  <a:moveTo>
                    <a:pt x="7705" y="3915"/>
                  </a:moveTo>
                  <a:cubicBezTo>
                    <a:pt x="7705" y="3926"/>
                    <a:pt x="7715" y="3936"/>
                    <a:pt x="7715" y="3947"/>
                  </a:cubicBezTo>
                  <a:cubicBezTo>
                    <a:pt x="7694" y="3947"/>
                    <a:pt x="7684" y="3936"/>
                    <a:pt x="7673" y="3936"/>
                  </a:cubicBezTo>
                  <a:cubicBezTo>
                    <a:pt x="7684" y="3926"/>
                    <a:pt x="7694" y="3926"/>
                    <a:pt x="7705" y="3915"/>
                  </a:cubicBezTo>
                  <a:close/>
                  <a:moveTo>
                    <a:pt x="12296" y="4718"/>
                  </a:moveTo>
                  <a:lnTo>
                    <a:pt x="12296" y="4718"/>
                  </a:lnTo>
                  <a:cubicBezTo>
                    <a:pt x="12296" y="4718"/>
                    <a:pt x="12307" y="4718"/>
                    <a:pt x="12307" y="4728"/>
                  </a:cubicBezTo>
                  <a:cubicBezTo>
                    <a:pt x="12296" y="4728"/>
                    <a:pt x="12296" y="4718"/>
                    <a:pt x="12296" y="4718"/>
                  </a:cubicBezTo>
                  <a:close/>
                  <a:moveTo>
                    <a:pt x="6299" y="5905"/>
                  </a:moveTo>
                  <a:cubicBezTo>
                    <a:pt x="6289" y="5905"/>
                    <a:pt x="6289" y="5905"/>
                    <a:pt x="6289" y="5915"/>
                  </a:cubicBezTo>
                  <a:lnTo>
                    <a:pt x="6278" y="5915"/>
                  </a:lnTo>
                  <a:cubicBezTo>
                    <a:pt x="6289" y="5905"/>
                    <a:pt x="6289" y="5905"/>
                    <a:pt x="6299" y="5905"/>
                  </a:cubicBezTo>
                  <a:close/>
                  <a:moveTo>
                    <a:pt x="12911" y="6196"/>
                  </a:moveTo>
                  <a:lnTo>
                    <a:pt x="12911" y="6217"/>
                  </a:lnTo>
                  <a:lnTo>
                    <a:pt x="12900" y="6217"/>
                  </a:lnTo>
                  <a:cubicBezTo>
                    <a:pt x="12911" y="6206"/>
                    <a:pt x="12911" y="6206"/>
                    <a:pt x="12911" y="6196"/>
                  </a:cubicBezTo>
                  <a:close/>
                  <a:moveTo>
                    <a:pt x="12369" y="6768"/>
                  </a:moveTo>
                  <a:lnTo>
                    <a:pt x="12390" y="6789"/>
                  </a:lnTo>
                  <a:cubicBezTo>
                    <a:pt x="12379" y="6789"/>
                    <a:pt x="12379" y="6779"/>
                    <a:pt x="12369" y="6768"/>
                  </a:cubicBezTo>
                  <a:close/>
                  <a:moveTo>
                    <a:pt x="5831" y="7102"/>
                  </a:moveTo>
                  <a:cubicBezTo>
                    <a:pt x="5831" y="7112"/>
                    <a:pt x="5831" y="7112"/>
                    <a:pt x="5841" y="7122"/>
                  </a:cubicBezTo>
                  <a:lnTo>
                    <a:pt x="5820" y="7122"/>
                  </a:lnTo>
                  <a:cubicBezTo>
                    <a:pt x="5820" y="7112"/>
                    <a:pt x="5820" y="7112"/>
                    <a:pt x="5831" y="7102"/>
                  </a:cubicBezTo>
                  <a:close/>
                  <a:moveTo>
                    <a:pt x="13994" y="7351"/>
                  </a:moveTo>
                  <a:cubicBezTo>
                    <a:pt x="13994" y="7362"/>
                    <a:pt x="14004" y="7372"/>
                    <a:pt x="14004" y="7372"/>
                  </a:cubicBezTo>
                  <a:lnTo>
                    <a:pt x="13983" y="7362"/>
                  </a:lnTo>
                  <a:lnTo>
                    <a:pt x="13994" y="7351"/>
                  </a:lnTo>
                  <a:close/>
                  <a:moveTo>
                    <a:pt x="7913" y="7695"/>
                  </a:moveTo>
                  <a:lnTo>
                    <a:pt x="7923" y="7705"/>
                  </a:lnTo>
                  <a:lnTo>
                    <a:pt x="7913" y="7705"/>
                  </a:lnTo>
                  <a:lnTo>
                    <a:pt x="7913" y="7695"/>
                  </a:lnTo>
                  <a:close/>
                  <a:moveTo>
                    <a:pt x="7934" y="7695"/>
                  </a:moveTo>
                  <a:cubicBezTo>
                    <a:pt x="7934" y="7695"/>
                    <a:pt x="7934" y="7705"/>
                    <a:pt x="7944" y="7705"/>
                  </a:cubicBezTo>
                  <a:lnTo>
                    <a:pt x="7923" y="7705"/>
                  </a:lnTo>
                  <a:cubicBezTo>
                    <a:pt x="7923" y="7705"/>
                    <a:pt x="7923" y="7695"/>
                    <a:pt x="7934" y="7695"/>
                  </a:cubicBezTo>
                  <a:close/>
                  <a:moveTo>
                    <a:pt x="5623" y="8299"/>
                  </a:moveTo>
                  <a:cubicBezTo>
                    <a:pt x="5623" y="8309"/>
                    <a:pt x="5623" y="8309"/>
                    <a:pt x="5612" y="8309"/>
                  </a:cubicBezTo>
                  <a:cubicBezTo>
                    <a:pt x="5612" y="8309"/>
                    <a:pt x="5602" y="8309"/>
                    <a:pt x="5602" y="8299"/>
                  </a:cubicBezTo>
                  <a:close/>
                  <a:moveTo>
                    <a:pt x="7298" y="9101"/>
                  </a:moveTo>
                  <a:cubicBezTo>
                    <a:pt x="7309" y="9101"/>
                    <a:pt x="7319" y="9111"/>
                    <a:pt x="7319" y="9121"/>
                  </a:cubicBezTo>
                  <a:lnTo>
                    <a:pt x="7319" y="9121"/>
                  </a:lnTo>
                  <a:cubicBezTo>
                    <a:pt x="7319" y="9111"/>
                    <a:pt x="7309" y="9111"/>
                    <a:pt x="7298" y="9101"/>
                  </a:cubicBezTo>
                  <a:close/>
                  <a:moveTo>
                    <a:pt x="2478" y="9465"/>
                  </a:moveTo>
                  <a:lnTo>
                    <a:pt x="2478" y="9475"/>
                  </a:lnTo>
                  <a:lnTo>
                    <a:pt x="2467" y="9465"/>
                  </a:lnTo>
                  <a:close/>
                  <a:moveTo>
                    <a:pt x="7830" y="13068"/>
                  </a:moveTo>
                  <a:cubicBezTo>
                    <a:pt x="7819" y="13089"/>
                    <a:pt x="7798" y="13110"/>
                    <a:pt x="7767" y="13131"/>
                  </a:cubicBezTo>
                  <a:cubicBezTo>
                    <a:pt x="7767" y="13120"/>
                    <a:pt x="7757" y="13110"/>
                    <a:pt x="7757" y="13099"/>
                  </a:cubicBezTo>
                  <a:cubicBezTo>
                    <a:pt x="7777" y="13089"/>
                    <a:pt x="7798" y="13078"/>
                    <a:pt x="7830" y="13068"/>
                  </a:cubicBezTo>
                  <a:close/>
                  <a:moveTo>
                    <a:pt x="7464" y="0"/>
                  </a:moveTo>
                  <a:cubicBezTo>
                    <a:pt x="7418" y="0"/>
                    <a:pt x="7373" y="15"/>
                    <a:pt x="7330" y="53"/>
                  </a:cubicBezTo>
                  <a:cubicBezTo>
                    <a:pt x="7153" y="146"/>
                    <a:pt x="6976" y="230"/>
                    <a:pt x="6882" y="417"/>
                  </a:cubicBezTo>
                  <a:cubicBezTo>
                    <a:pt x="6851" y="438"/>
                    <a:pt x="6830" y="469"/>
                    <a:pt x="6819" y="500"/>
                  </a:cubicBezTo>
                  <a:cubicBezTo>
                    <a:pt x="6768" y="542"/>
                    <a:pt x="6726" y="594"/>
                    <a:pt x="6715" y="667"/>
                  </a:cubicBezTo>
                  <a:cubicBezTo>
                    <a:pt x="6695" y="678"/>
                    <a:pt x="6674" y="699"/>
                    <a:pt x="6664" y="719"/>
                  </a:cubicBezTo>
                  <a:cubicBezTo>
                    <a:pt x="6632" y="740"/>
                    <a:pt x="6601" y="761"/>
                    <a:pt x="6601" y="803"/>
                  </a:cubicBezTo>
                  <a:cubicBezTo>
                    <a:pt x="6539" y="833"/>
                    <a:pt x="6549" y="875"/>
                    <a:pt x="6560" y="928"/>
                  </a:cubicBezTo>
                  <a:cubicBezTo>
                    <a:pt x="6549" y="938"/>
                    <a:pt x="6528" y="938"/>
                    <a:pt x="6518" y="938"/>
                  </a:cubicBezTo>
                  <a:cubicBezTo>
                    <a:pt x="6518" y="979"/>
                    <a:pt x="6497" y="1011"/>
                    <a:pt x="6455" y="1021"/>
                  </a:cubicBezTo>
                  <a:cubicBezTo>
                    <a:pt x="6445" y="1083"/>
                    <a:pt x="6424" y="1136"/>
                    <a:pt x="6361" y="1157"/>
                  </a:cubicBezTo>
                  <a:cubicBezTo>
                    <a:pt x="6351" y="1261"/>
                    <a:pt x="6299" y="1333"/>
                    <a:pt x="6216" y="1386"/>
                  </a:cubicBezTo>
                  <a:cubicBezTo>
                    <a:pt x="6216" y="1427"/>
                    <a:pt x="6195" y="1458"/>
                    <a:pt x="6153" y="1469"/>
                  </a:cubicBezTo>
                  <a:cubicBezTo>
                    <a:pt x="6143" y="1532"/>
                    <a:pt x="6111" y="1573"/>
                    <a:pt x="6060" y="1604"/>
                  </a:cubicBezTo>
                  <a:cubicBezTo>
                    <a:pt x="6060" y="1646"/>
                    <a:pt x="6049" y="1677"/>
                    <a:pt x="6007" y="1687"/>
                  </a:cubicBezTo>
                  <a:cubicBezTo>
                    <a:pt x="5997" y="1750"/>
                    <a:pt x="5977" y="1802"/>
                    <a:pt x="5924" y="1833"/>
                  </a:cubicBezTo>
                  <a:cubicBezTo>
                    <a:pt x="5924" y="1896"/>
                    <a:pt x="5893" y="1948"/>
                    <a:pt x="5841" y="1979"/>
                  </a:cubicBezTo>
                  <a:lnTo>
                    <a:pt x="5841" y="2052"/>
                  </a:lnTo>
                  <a:cubicBezTo>
                    <a:pt x="5820" y="2062"/>
                    <a:pt x="5799" y="2062"/>
                    <a:pt x="5789" y="2073"/>
                  </a:cubicBezTo>
                  <a:cubicBezTo>
                    <a:pt x="5757" y="2177"/>
                    <a:pt x="5737" y="2291"/>
                    <a:pt x="5643" y="2364"/>
                  </a:cubicBezTo>
                  <a:cubicBezTo>
                    <a:pt x="5623" y="2416"/>
                    <a:pt x="5602" y="2469"/>
                    <a:pt x="5560" y="2510"/>
                  </a:cubicBezTo>
                  <a:cubicBezTo>
                    <a:pt x="5560" y="2594"/>
                    <a:pt x="5528" y="2666"/>
                    <a:pt x="5466" y="2718"/>
                  </a:cubicBezTo>
                  <a:cubicBezTo>
                    <a:pt x="5477" y="2781"/>
                    <a:pt x="5466" y="2843"/>
                    <a:pt x="5414" y="2885"/>
                  </a:cubicBezTo>
                  <a:cubicBezTo>
                    <a:pt x="5403" y="2948"/>
                    <a:pt x="5393" y="2999"/>
                    <a:pt x="5341" y="3031"/>
                  </a:cubicBezTo>
                  <a:cubicBezTo>
                    <a:pt x="5341" y="3156"/>
                    <a:pt x="5320" y="3281"/>
                    <a:pt x="5258" y="3395"/>
                  </a:cubicBezTo>
                  <a:cubicBezTo>
                    <a:pt x="5320" y="3541"/>
                    <a:pt x="5206" y="3666"/>
                    <a:pt x="5227" y="3822"/>
                  </a:cubicBezTo>
                  <a:cubicBezTo>
                    <a:pt x="5258" y="3989"/>
                    <a:pt x="5237" y="4176"/>
                    <a:pt x="5237" y="4353"/>
                  </a:cubicBezTo>
                  <a:cubicBezTo>
                    <a:pt x="5258" y="4374"/>
                    <a:pt x="5258" y="4394"/>
                    <a:pt x="5248" y="4415"/>
                  </a:cubicBezTo>
                  <a:cubicBezTo>
                    <a:pt x="5331" y="4530"/>
                    <a:pt x="5227" y="4686"/>
                    <a:pt x="5331" y="4801"/>
                  </a:cubicBezTo>
                  <a:lnTo>
                    <a:pt x="5320" y="4790"/>
                  </a:lnTo>
                  <a:lnTo>
                    <a:pt x="5320" y="4790"/>
                  </a:lnTo>
                  <a:cubicBezTo>
                    <a:pt x="5403" y="4884"/>
                    <a:pt x="5310" y="5009"/>
                    <a:pt x="5403" y="5092"/>
                  </a:cubicBezTo>
                  <a:cubicBezTo>
                    <a:pt x="5456" y="5155"/>
                    <a:pt x="5403" y="5259"/>
                    <a:pt x="5466" y="5321"/>
                  </a:cubicBezTo>
                  <a:cubicBezTo>
                    <a:pt x="5477" y="5331"/>
                    <a:pt x="5487" y="5352"/>
                    <a:pt x="5477" y="5373"/>
                  </a:cubicBezTo>
                  <a:cubicBezTo>
                    <a:pt x="5528" y="5446"/>
                    <a:pt x="5477" y="5551"/>
                    <a:pt x="5549" y="5613"/>
                  </a:cubicBezTo>
                  <a:cubicBezTo>
                    <a:pt x="5612" y="5675"/>
                    <a:pt x="5549" y="5780"/>
                    <a:pt x="5623" y="5842"/>
                  </a:cubicBezTo>
                  <a:cubicBezTo>
                    <a:pt x="5703" y="6027"/>
                    <a:pt x="5653" y="6069"/>
                    <a:pt x="5554" y="6069"/>
                  </a:cubicBezTo>
                  <a:cubicBezTo>
                    <a:pt x="5525" y="6069"/>
                    <a:pt x="5491" y="6065"/>
                    <a:pt x="5456" y="6060"/>
                  </a:cubicBezTo>
                  <a:lnTo>
                    <a:pt x="5456" y="6039"/>
                  </a:lnTo>
                  <a:cubicBezTo>
                    <a:pt x="5414" y="5988"/>
                    <a:pt x="5373" y="5946"/>
                    <a:pt x="5310" y="5925"/>
                  </a:cubicBezTo>
                  <a:cubicBezTo>
                    <a:pt x="5292" y="5896"/>
                    <a:pt x="5271" y="5883"/>
                    <a:pt x="5249" y="5883"/>
                  </a:cubicBezTo>
                  <a:cubicBezTo>
                    <a:pt x="5232" y="5883"/>
                    <a:pt x="5213" y="5891"/>
                    <a:pt x="5195" y="5905"/>
                  </a:cubicBezTo>
                  <a:cubicBezTo>
                    <a:pt x="5195" y="5873"/>
                    <a:pt x="5185" y="5842"/>
                    <a:pt x="5164" y="5821"/>
                  </a:cubicBezTo>
                  <a:cubicBezTo>
                    <a:pt x="5112" y="5800"/>
                    <a:pt x="5060" y="5810"/>
                    <a:pt x="5029" y="5769"/>
                  </a:cubicBezTo>
                  <a:lnTo>
                    <a:pt x="5019" y="5769"/>
                  </a:lnTo>
                  <a:cubicBezTo>
                    <a:pt x="4977" y="5727"/>
                    <a:pt x="4914" y="5738"/>
                    <a:pt x="4873" y="5696"/>
                  </a:cubicBezTo>
                  <a:cubicBezTo>
                    <a:pt x="4810" y="5623"/>
                    <a:pt x="4706" y="5685"/>
                    <a:pt x="4654" y="5623"/>
                  </a:cubicBezTo>
                  <a:cubicBezTo>
                    <a:pt x="4602" y="5561"/>
                    <a:pt x="4498" y="5602"/>
                    <a:pt x="4456" y="5540"/>
                  </a:cubicBezTo>
                  <a:cubicBezTo>
                    <a:pt x="4436" y="5519"/>
                    <a:pt x="4415" y="5498"/>
                    <a:pt x="4383" y="5488"/>
                  </a:cubicBezTo>
                  <a:cubicBezTo>
                    <a:pt x="4311" y="5456"/>
                    <a:pt x="4237" y="5436"/>
                    <a:pt x="4165" y="5405"/>
                  </a:cubicBezTo>
                  <a:cubicBezTo>
                    <a:pt x="4133" y="5394"/>
                    <a:pt x="4102" y="5394"/>
                    <a:pt x="4071" y="5384"/>
                  </a:cubicBezTo>
                  <a:cubicBezTo>
                    <a:pt x="3987" y="5384"/>
                    <a:pt x="3915" y="5373"/>
                    <a:pt x="3832" y="5373"/>
                  </a:cubicBezTo>
                  <a:lnTo>
                    <a:pt x="3811" y="5352"/>
                  </a:lnTo>
                  <a:cubicBezTo>
                    <a:pt x="3769" y="5331"/>
                    <a:pt x="3728" y="5321"/>
                    <a:pt x="3686" y="5321"/>
                  </a:cubicBezTo>
                  <a:cubicBezTo>
                    <a:pt x="3527" y="5351"/>
                    <a:pt x="3368" y="5364"/>
                    <a:pt x="3210" y="5364"/>
                  </a:cubicBezTo>
                  <a:cubicBezTo>
                    <a:pt x="3035" y="5364"/>
                    <a:pt x="2861" y="5349"/>
                    <a:pt x="2686" y="5321"/>
                  </a:cubicBezTo>
                  <a:cubicBezTo>
                    <a:pt x="2655" y="5331"/>
                    <a:pt x="2624" y="5342"/>
                    <a:pt x="2592" y="5363"/>
                  </a:cubicBezTo>
                  <a:cubicBezTo>
                    <a:pt x="2571" y="5384"/>
                    <a:pt x="2561" y="5405"/>
                    <a:pt x="2551" y="5426"/>
                  </a:cubicBezTo>
                  <a:cubicBezTo>
                    <a:pt x="2509" y="5415"/>
                    <a:pt x="2478" y="5415"/>
                    <a:pt x="2436" y="5405"/>
                  </a:cubicBezTo>
                  <a:cubicBezTo>
                    <a:pt x="2384" y="5446"/>
                    <a:pt x="2321" y="5456"/>
                    <a:pt x="2259" y="5467"/>
                  </a:cubicBezTo>
                  <a:lnTo>
                    <a:pt x="2124" y="5467"/>
                  </a:lnTo>
                  <a:cubicBezTo>
                    <a:pt x="2118" y="5479"/>
                    <a:pt x="2108" y="5484"/>
                    <a:pt x="2099" y="5484"/>
                  </a:cubicBezTo>
                  <a:cubicBezTo>
                    <a:pt x="2093" y="5484"/>
                    <a:pt x="2087" y="5482"/>
                    <a:pt x="2082" y="5477"/>
                  </a:cubicBezTo>
                  <a:cubicBezTo>
                    <a:pt x="2020" y="5498"/>
                    <a:pt x="1957" y="5509"/>
                    <a:pt x="1905" y="5519"/>
                  </a:cubicBezTo>
                  <a:cubicBezTo>
                    <a:pt x="1884" y="5530"/>
                    <a:pt x="1874" y="5540"/>
                    <a:pt x="1863" y="5551"/>
                  </a:cubicBezTo>
                  <a:cubicBezTo>
                    <a:pt x="1853" y="5551"/>
                    <a:pt x="1843" y="5540"/>
                    <a:pt x="1822" y="5540"/>
                  </a:cubicBezTo>
                  <a:cubicBezTo>
                    <a:pt x="1816" y="5552"/>
                    <a:pt x="1806" y="5557"/>
                    <a:pt x="1795" y="5557"/>
                  </a:cubicBezTo>
                  <a:cubicBezTo>
                    <a:pt x="1787" y="5557"/>
                    <a:pt x="1779" y="5555"/>
                    <a:pt x="1770" y="5551"/>
                  </a:cubicBezTo>
                  <a:cubicBezTo>
                    <a:pt x="1770" y="5561"/>
                    <a:pt x="1759" y="5571"/>
                    <a:pt x="1759" y="5581"/>
                  </a:cubicBezTo>
                  <a:lnTo>
                    <a:pt x="1738" y="5581"/>
                  </a:lnTo>
                  <a:cubicBezTo>
                    <a:pt x="1687" y="5581"/>
                    <a:pt x="1645" y="5581"/>
                    <a:pt x="1603" y="5613"/>
                  </a:cubicBezTo>
                  <a:cubicBezTo>
                    <a:pt x="1597" y="5625"/>
                    <a:pt x="1588" y="5630"/>
                    <a:pt x="1576" y="5630"/>
                  </a:cubicBezTo>
                  <a:cubicBezTo>
                    <a:pt x="1568" y="5630"/>
                    <a:pt x="1560" y="5628"/>
                    <a:pt x="1551" y="5623"/>
                  </a:cubicBezTo>
                  <a:cubicBezTo>
                    <a:pt x="1499" y="5655"/>
                    <a:pt x="1426" y="5655"/>
                    <a:pt x="1384" y="5685"/>
                  </a:cubicBezTo>
                  <a:cubicBezTo>
                    <a:pt x="1372" y="5698"/>
                    <a:pt x="1360" y="5703"/>
                    <a:pt x="1348" y="5703"/>
                  </a:cubicBezTo>
                  <a:cubicBezTo>
                    <a:pt x="1339" y="5703"/>
                    <a:pt x="1330" y="5700"/>
                    <a:pt x="1322" y="5696"/>
                  </a:cubicBezTo>
                  <a:cubicBezTo>
                    <a:pt x="1270" y="5727"/>
                    <a:pt x="1208" y="5717"/>
                    <a:pt x="1155" y="5769"/>
                  </a:cubicBezTo>
                  <a:cubicBezTo>
                    <a:pt x="1114" y="5810"/>
                    <a:pt x="1051" y="5800"/>
                    <a:pt x="1010" y="5842"/>
                  </a:cubicBezTo>
                  <a:cubicBezTo>
                    <a:pt x="968" y="5884"/>
                    <a:pt x="895" y="5873"/>
                    <a:pt x="875" y="5925"/>
                  </a:cubicBezTo>
                  <a:cubicBezTo>
                    <a:pt x="833" y="5935"/>
                    <a:pt x="812" y="5967"/>
                    <a:pt x="791" y="5988"/>
                  </a:cubicBezTo>
                  <a:cubicBezTo>
                    <a:pt x="718" y="6050"/>
                    <a:pt x="625" y="6071"/>
                    <a:pt x="572" y="6144"/>
                  </a:cubicBezTo>
                  <a:cubicBezTo>
                    <a:pt x="531" y="6164"/>
                    <a:pt x="510" y="6185"/>
                    <a:pt x="500" y="6227"/>
                  </a:cubicBezTo>
                  <a:lnTo>
                    <a:pt x="510" y="6217"/>
                  </a:lnTo>
                  <a:lnTo>
                    <a:pt x="510" y="6217"/>
                  </a:lnTo>
                  <a:cubicBezTo>
                    <a:pt x="281" y="6456"/>
                    <a:pt x="250" y="6727"/>
                    <a:pt x="343" y="7029"/>
                  </a:cubicBezTo>
                  <a:cubicBezTo>
                    <a:pt x="385" y="7071"/>
                    <a:pt x="364" y="7143"/>
                    <a:pt x="427" y="7175"/>
                  </a:cubicBezTo>
                  <a:lnTo>
                    <a:pt x="417" y="7175"/>
                  </a:lnTo>
                  <a:cubicBezTo>
                    <a:pt x="458" y="7216"/>
                    <a:pt x="437" y="7289"/>
                    <a:pt x="500" y="7310"/>
                  </a:cubicBezTo>
                  <a:cubicBezTo>
                    <a:pt x="510" y="7351"/>
                    <a:pt x="541" y="7383"/>
                    <a:pt x="572" y="7404"/>
                  </a:cubicBezTo>
                  <a:lnTo>
                    <a:pt x="562" y="7393"/>
                  </a:lnTo>
                  <a:lnTo>
                    <a:pt x="562" y="7393"/>
                  </a:lnTo>
                  <a:cubicBezTo>
                    <a:pt x="572" y="7404"/>
                    <a:pt x="583" y="7414"/>
                    <a:pt x="593" y="7414"/>
                  </a:cubicBezTo>
                  <a:lnTo>
                    <a:pt x="593" y="7456"/>
                  </a:lnTo>
                  <a:cubicBezTo>
                    <a:pt x="604" y="7508"/>
                    <a:pt x="604" y="7570"/>
                    <a:pt x="593" y="7622"/>
                  </a:cubicBezTo>
                  <a:cubicBezTo>
                    <a:pt x="593" y="7654"/>
                    <a:pt x="583" y="7685"/>
                    <a:pt x="593" y="7705"/>
                  </a:cubicBezTo>
                  <a:cubicBezTo>
                    <a:pt x="593" y="7726"/>
                    <a:pt x="593" y="7737"/>
                    <a:pt x="604" y="7758"/>
                  </a:cubicBezTo>
                  <a:lnTo>
                    <a:pt x="583" y="7747"/>
                  </a:lnTo>
                  <a:lnTo>
                    <a:pt x="562" y="7768"/>
                  </a:lnTo>
                  <a:cubicBezTo>
                    <a:pt x="541" y="7800"/>
                    <a:pt x="510" y="7820"/>
                    <a:pt x="500" y="7851"/>
                  </a:cubicBezTo>
                  <a:cubicBezTo>
                    <a:pt x="447" y="7893"/>
                    <a:pt x="458" y="7966"/>
                    <a:pt x="417" y="8008"/>
                  </a:cubicBezTo>
                  <a:lnTo>
                    <a:pt x="417" y="7997"/>
                  </a:lnTo>
                  <a:cubicBezTo>
                    <a:pt x="417" y="8059"/>
                    <a:pt x="406" y="8112"/>
                    <a:pt x="343" y="8154"/>
                  </a:cubicBezTo>
                  <a:cubicBezTo>
                    <a:pt x="343" y="8184"/>
                    <a:pt x="333" y="8226"/>
                    <a:pt x="333" y="8268"/>
                  </a:cubicBezTo>
                  <a:lnTo>
                    <a:pt x="302" y="8268"/>
                  </a:lnTo>
                  <a:cubicBezTo>
                    <a:pt x="271" y="8268"/>
                    <a:pt x="239" y="8278"/>
                    <a:pt x="218" y="8309"/>
                  </a:cubicBezTo>
                  <a:cubicBezTo>
                    <a:pt x="187" y="8341"/>
                    <a:pt x="167" y="8383"/>
                    <a:pt x="146" y="8424"/>
                  </a:cubicBezTo>
                  <a:lnTo>
                    <a:pt x="114" y="8518"/>
                  </a:lnTo>
                  <a:cubicBezTo>
                    <a:pt x="104" y="8580"/>
                    <a:pt x="72" y="8642"/>
                    <a:pt x="52" y="8695"/>
                  </a:cubicBezTo>
                  <a:cubicBezTo>
                    <a:pt x="52" y="8726"/>
                    <a:pt x="42" y="8757"/>
                    <a:pt x="42" y="8788"/>
                  </a:cubicBezTo>
                  <a:cubicBezTo>
                    <a:pt x="0" y="8903"/>
                    <a:pt x="104" y="9017"/>
                    <a:pt x="52" y="9132"/>
                  </a:cubicBezTo>
                  <a:lnTo>
                    <a:pt x="52" y="9236"/>
                  </a:lnTo>
                  <a:cubicBezTo>
                    <a:pt x="93" y="9320"/>
                    <a:pt x="42" y="9392"/>
                    <a:pt x="52" y="9475"/>
                  </a:cubicBezTo>
                  <a:cubicBezTo>
                    <a:pt x="62" y="9507"/>
                    <a:pt x="72" y="9538"/>
                    <a:pt x="83" y="9559"/>
                  </a:cubicBezTo>
                  <a:cubicBezTo>
                    <a:pt x="93" y="9590"/>
                    <a:pt x="114" y="9611"/>
                    <a:pt x="135" y="9632"/>
                  </a:cubicBezTo>
                  <a:lnTo>
                    <a:pt x="167" y="9663"/>
                  </a:lnTo>
                  <a:lnTo>
                    <a:pt x="229" y="9725"/>
                  </a:lnTo>
                  <a:lnTo>
                    <a:pt x="260" y="9757"/>
                  </a:lnTo>
                  <a:cubicBezTo>
                    <a:pt x="281" y="9778"/>
                    <a:pt x="292" y="9799"/>
                    <a:pt x="322" y="9809"/>
                  </a:cubicBezTo>
                  <a:cubicBezTo>
                    <a:pt x="343" y="9829"/>
                    <a:pt x="364" y="9840"/>
                    <a:pt x="385" y="9861"/>
                  </a:cubicBezTo>
                  <a:cubicBezTo>
                    <a:pt x="427" y="9882"/>
                    <a:pt x="458" y="9903"/>
                    <a:pt x="489" y="9924"/>
                  </a:cubicBezTo>
                  <a:cubicBezTo>
                    <a:pt x="510" y="9944"/>
                    <a:pt x="531" y="9954"/>
                    <a:pt x="562" y="9965"/>
                  </a:cubicBezTo>
                  <a:cubicBezTo>
                    <a:pt x="593" y="9986"/>
                    <a:pt x="625" y="10007"/>
                    <a:pt x="666" y="10017"/>
                  </a:cubicBezTo>
                  <a:lnTo>
                    <a:pt x="729" y="10049"/>
                  </a:lnTo>
                  <a:cubicBezTo>
                    <a:pt x="771" y="10069"/>
                    <a:pt x="801" y="10079"/>
                    <a:pt x="833" y="10100"/>
                  </a:cubicBezTo>
                  <a:cubicBezTo>
                    <a:pt x="854" y="10111"/>
                    <a:pt x="875" y="10132"/>
                    <a:pt x="895" y="10132"/>
                  </a:cubicBezTo>
                  <a:cubicBezTo>
                    <a:pt x="926" y="10153"/>
                    <a:pt x="968" y="10173"/>
                    <a:pt x="1000" y="10183"/>
                  </a:cubicBezTo>
                  <a:cubicBezTo>
                    <a:pt x="1020" y="10194"/>
                    <a:pt x="1051" y="10204"/>
                    <a:pt x="1072" y="10215"/>
                  </a:cubicBezTo>
                  <a:lnTo>
                    <a:pt x="1229" y="10278"/>
                  </a:lnTo>
                  <a:cubicBezTo>
                    <a:pt x="1259" y="10288"/>
                    <a:pt x="1291" y="10288"/>
                    <a:pt x="1322" y="10298"/>
                  </a:cubicBezTo>
                  <a:cubicBezTo>
                    <a:pt x="1384" y="10298"/>
                    <a:pt x="1447" y="10298"/>
                    <a:pt x="1509" y="10278"/>
                  </a:cubicBezTo>
                  <a:cubicBezTo>
                    <a:pt x="1509" y="10288"/>
                    <a:pt x="1520" y="10298"/>
                    <a:pt x="1530" y="10298"/>
                  </a:cubicBezTo>
                  <a:cubicBezTo>
                    <a:pt x="1593" y="10371"/>
                    <a:pt x="1697" y="10308"/>
                    <a:pt x="1759" y="10371"/>
                  </a:cubicBezTo>
                  <a:lnTo>
                    <a:pt x="1749" y="10371"/>
                  </a:lnTo>
                  <a:cubicBezTo>
                    <a:pt x="1792" y="10406"/>
                    <a:pt x="1839" y="10413"/>
                    <a:pt x="1887" y="10413"/>
                  </a:cubicBezTo>
                  <a:cubicBezTo>
                    <a:pt x="1923" y="10413"/>
                    <a:pt x="1961" y="10409"/>
                    <a:pt x="1997" y="10409"/>
                  </a:cubicBezTo>
                  <a:cubicBezTo>
                    <a:pt x="2041" y="10409"/>
                    <a:pt x="2085" y="10416"/>
                    <a:pt x="2124" y="10444"/>
                  </a:cubicBezTo>
                  <a:cubicBezTo>
                    <a:pt x="2394" y="10477"/>
                    <a:pt x="2664" y="10495"/>
                    <a:pt x="2934" y="10495"/>
                  </a:cubicBezTo>
                  <a:cubicBezTo>
                    <a:pt x="3184" y="10495"/>
                    <a:pt x="3435" y="10479"/>
                    <a:pt x="3686" y="10444"/>
                  </a:cubicBezTo>
                  <a:lnTo>
                    <a:pt x="3675" y="10444"/>
                  </a:lnTo>
                  <a:cubicBezTo>
                    <a:pt x="3800" y="10392"/>
                    <a:pt x="3936" y="10361"/>
                    <a:pt x="4061" y="10298"/>
                  </a:cubicBezTo>
                  <a:cubicBezTo>
                    <a:pt x="4196" y="10236"/>
                    <a:pt x="4362" y="10246"/>
                    <a:pt x="4498" y="10142"/>
                  </a:cubicBezTo>
                  <a:cubicBezTo>
                    <a:pt x="4508" y="10132"/>
                    <a:pt x="4519" y="10111"/>
                    <a:pt x="4519" y="10090"/>
                  </a:cubicBezTo>
                  <a:cubicBezTo>
                    <a:pt x="4560" y="10079"/>
                    <a:pt x="4602" y="10079"/>
                    <a:pt x="4644" y="10069"/>
                  </a:cubicBezTo>
                  <a:cubicBezTo>
                    <a:pt x="4685" y="10017"/>
                    <a:pt x="4737" y="10007"/>
                    <a:pt x="4800" y="10007"/>
                  </a:cubicBezTo>
                  <a:cubicBezTo>
                    <a:pt x="4852" y="9944"/>
                    <a:pt x="4924" y="9924"/>
                    <a:pt x="5008" y="9903"/>
                  </a:cubicBezTo>
                  <a:cubicBezTo>
                    <a:pt x="5039" y="9861"/>
                    <a:pt x="5102" y="9840"/>
                    <a:pt x="5154" y="9840"/>
                  </a:cubicBezTo>
                  <a:cubicBezTo>
                    <a:pt x="5195" y="9788"/>
                    <a:pt x="5248" y="9767"/>
                    <a:pt x="5299" y="9757"/>
                  </a:cubicBezTo>
                  <a:cubicBezTo>
                    <a:pt x="5341" y="9705"/>
                    <a:pt x="5393" y="9695"/>
                    <a:pt x="5456" y="9695"/>
                  </a:cubicBezTo>
                  <a:cubicBezTo>
                    <a:pt x="5487" y="9632"/>
                    <a:pt x="5549" y="9621"/>
                    <a:pt x="5602" y="9621"/>
                  </a:cubicBezTo>
                  <a:cubicBezTo>
                    <a:pt x="5602" y="9600"/>
                    <a:pt x="5612" y="9580"/>
                    <a:pt x="5612" y="9559"/>
                  </a:cubicBezTo>
                  <a:cubicBezTo>
                    <a:pt x="5664" y="9549"/>
                    <a:pt x="5706" y="9549"/>
                    <a:pt x="5747" y="9538"/>
                  </a:cubicBezTo>
                  <a:cubicBezTo>
                    <a:pt x="5789" y="9486"/>
                    <a:pt x="5841" y="9475"/>
                    <a:pt x="5903" y="9465"/>
                  </a:cubicBezTo>
                  <a:cubicBezTo>
                    <a:pt x="5935" y="9413"/>
                    <a:pt x="5987" y="9392"/>
                    <a:pt x="6049" y="9392"/>
                  </a:cubicBezTo>
                  <a:cubicBezTo>
                    <a:pt x="6091" y="9330"/>
                    <a:pt x="6143" y="9330"/>
                    <a:pt x="6206" y="9330"/>
                  </a:cubicBezTo>
                  <a:cubicBezTo>
                    <a:pt x="6268" y="9288"/>
                    <a:pt x="6331" y="9236"/>
                    <a:pt x="6393" y="9195"/>
                  </a:cubicBezTo>
                  <a:lnTo>
                    <a:pt x="6414" y="9205"/>
                  </a:lnTo>
                  <a:lnTo>
                    <a:pt x="6435" y="9184"/>
                  </a:lnTo>
                  <a:cubicBezTo>
                    <a:pt x="6486" y="9184"/>
                    <a:pt x="6528" y="9174"/>
                    <a:pt x="6580" y="9174"/>
                  </a:cubicBezTo>
                  <a:cubicBezTo>
                    <a:pt x="6645" y="9117"/>
                    <a:pt x="6727" y="9111"/>
                    <a:pt x="6815" y="9111"/>
                  </a:cubicBezTo>
                  <a:cubicBezTo>
                    <a:pt x="6840" y="9111"/>
                    <a:pt x="6867" y="9111"/>
                    <a:pt x="6893" y="9111"/>
                  </a:cubicBezTo>
                  <a:cubicBezTo>
                    <a:pt x="7028" y="9111"/>
                    <a:pt x="7173" y="9121"/>
                    <a:pt x="7319" y="9121"/>
                  </a:cubicBezTo>
                  <a:cubicBezTo>
                    <a:pt x="7319" y="9142"/>
                    <a:pt x="7330" y="9163"/>
                    <a:pt x="7330" y="9174"/>
                  </a:cubicBezTo>
                  <a:cubicBezTo>
                    <a:pt x="7403" y="9174"/>
                    <a:pt x="7455" y="9195"/>
                    <a:pt x="7455" y="9267"/>
                  </a:cubicBezTo>
                  <a:cubicBezTo>
                    <a:pt x="7465" y="9361"/>
                    <a:pt x="7476" y="9445"/>
                    <a:pt x="7476" y="9528"/>
                  </a:cubicBezTo>
                  <a:cubicBezTo>
                    <a:pt x="7476" y="9538"/>
                    <a:pt x="7465" y="9538"/>
                    <a:pt x="7465" y="9538"/>
                  </a:cubicBezTo>
                  <a:cubicBezTo>
                    <a:pt x="7434" y="9590"/>
                    <a:pt x="7434" y="9642"/>
                    <a:pt x="7465" y="9695"/>
                  </a:cubicBezTo>
                  <a:lnTo>
                    <a:pt x="7465" y="9705"/>
                  </a:lnTo>
                  <a:cubicBezTo>
                    <a:pt x="7459" y="9702"/>
                    <a:pt x="7454" y="9701"/>
                    <a:pt x="7449" y="9701"/>
                  </a:cubicBezTo>
                  <a:cubicBezTo>
                    <a:pt x="7434" y="9701"/>
                    <a:pt x="7421" y="9710"/>
                    <a:pt x="7413" y="9725"/>
                  </a:cubicBezTo>
                  <a:cubicBezTo>
                    <a:pt x="7403" y="9819"/>
                    <a:pt x="7403" y="9913"/>
                    <a:pt x="7403" y="10007"/>
                  </a:cubicBezTo>
                  <a:lnTo>
                    <a:pt x="7403" y="10298"/>
                  </a:lnTo>
                  <a:cubicBezTo>
                    <a:pt x="7403" y="10912"/>
                    <a:pt x="7382" y="11537"/>
                    <a:pt x="7413" y="12162"/>
                  </a:cubicBezTo>
                  <a:cubicBezTo>
                    <a:pt x="7413" y="12412"/>
                    <a:pt x="7403" y="12652"/>
                    <a:pt x="7403" y="12901"/>
                  </a:cubicBezTo>
                  <a:lnTo>
                    <a:pt x="7403" y="13193"/>
                  </a:lnTo>
                  <a:cubicBezTo>
                    <a:pt x="7423" y="13235"/>
                    <a:pt x="7455" y="13276"/>
                    <a:pt x="7455" y="13328"/>
                  </a:cubicBezTo>
                  <a:cubicBezTo>
                    <a:pt x="7465" y="13703"/>
                    <a:pt x="7465" y="14088"/>
                    <a:pt x="7476" y="14463"/>
                  </a:cubicBezTo>
                  <a:cubicBezTo>
                    <a:pt x="7476" y="14536"/>
                    <a:pt x="7486" y="14598"/>
                    <a:pt x="7486" y="14671"/>
                  </a:cubicBezTo>
                  <a:cubicBezTo>
                    <a:pt x="7548" y="14765"/>
                    <a:pt x="7538" y="14880"/>
                    <a:pt x="7538" y="14994"/>
                  </a:cubicBezTo>
                  <a:cubicBezTo>
                    <a:pt x="7548" y="15160"/>
                    <a:pt x="7559" y="15338"/>
                    <a:pt x="7559" y="15504"/>
                  </a:cubicBezTo>
                  <a:cubicBezTo>
                    <a:pt x="7559" y="15650"/>
                    <a:pt x="7548" y="15806"/>
                    <a:pt x="7548" y="15952"/>
                  </a:cubicBezTo>
                  <a:cubicBezTo>
                    <a:pt x="7548" y="16046"/>
                    <a:pt x="7548" y="16139"/>
                    <a:pt x="7559" y="16243"/>
                  </a:cubicBezTo>
                  <a:cubicBezTo>
                    <a:pt x="7580" y="16264"/>
                    <a:pt x="7601" y="16296"/>
                    <a:pt x="7622" y="16327"/>
                  </a:cubicBezTo>
                  <a:lnTo>
                    <a:pt x="7622" y="16400"/>
                  </a:lnTo>
                  <a:cubicBezTo>
                    <a:pt x="7611" y="16556"/>
                    <a:pt x="7590" y="16712"/>
                    <a:pt x="7705" y="16837"/>
                  </a:cubicBezTo>
                  <a:lnTo>
                    <a:pt x="7923" y="16837"/>
                  </a:lnTo>
                  <a:cubicBezTo>
                    <a:pt x="7934" y="16847"/>
                    <a:pt x="7934" y="16858"/>
                    <a:pt x="7944" y="16868"/>
                  </a:cubicBezTo>
                  <a:lnTo>
                    <a:pt x="7955" y="16879"/>
                  </a:lnTo>
                  <a:cubicBezTo>
                    <a:pt x="7955" y="16879"/>
                    <a:pt x="7955" y="16889"/>
                    <a:pt x="7965" y="16900"/>
                  </a:cubicBezTo>
                  <a:cubicBezTo>
                    <a:pt x="7965" y="16889"/>
                    <a:pt x="7976" y="16879"/>
                    <a:pt x="7986" y="16879"/>
                  </a:cubicBezTo>
                  <a:lnTo>
                    <a:pt x="7996" y="16879"/>
                  </a:lnTo>
                  <a:cubicBezTo>
                    <a:pt x="8017" y="16879"/>
                    <a:pt x="8038" y="16868"/>
                    <a:pt x="8059" y="16868"/>
                  </a:cubicBezTo>
                  <a:lnTo>
                    <a:pt x="8080" y="16847"/>
                  </a:lnTo>
                  <a:cubicBezTo>
                    <a:pt x="8144" y="16865"/>
                    <a:pt x="8212" y="16886"/>
                    <a:pt x="8279" y="16886"/>
                  </a:cubicBezTo>
                  <a:cubicBezTo>
                    <a:pt x="8332" y="16886"/>
                    <a:pt x="8384" y="16873"/>
                    <a:pt x="8434" y="16837"/>
                  </a:cubicBezTo>
                  <a:cubicBezTo>
                    <a:pt x="8517" y="16618"/>
                    <a:pt x="8496" y="16400"/>
                    <a:pt x="8444" y="16171"/>
                  </a:cubicBezTo>
                  <a:cubicBezTo>
                    <a:pt x="8434" y="16129"/>
                    <a:pt x="8434" y="16088"/>
                    <a:pt x="8434" y="16046"/>
                  </a:cubicBezTo>
                  <a:cubicBezTo>
                    <a:pt x="8360" y="15900"/>
                    <a:pt x="8392" y="15734"/>
                    <a:pt x="8360" y="15577"/>
                  </a:cubicBezTo>
                  <a:cubicBezTo>
                    <a:pt x="8360" y="15452"/>
                    <a:pt x="8371" y="15327"/>
                    <a:pt x="8371" y="15213"/>
                  </a:cubicBezTo>
                  <a:cubicBezTo>
                    <a:pt x="8360" y="15140"/>
                    <a:pt x="8360" y="15077"/>
                    <a:pt x="8360" y="15005"/>
                  </a:cubicBezTo>
                  <a:lnTo>
                    <a:pt x="8298" y="14973"/>
                  </a:lnTo>
                  <a:cubicBezTo>
                    <a:pt x="8298" y="14973"/>
                    <a:pt x="8298" y="14963"/>
                    <a:pt x="8309" y="14963"/>
                  </a:cubicBezTo>
                  <a:lnTo>
                    <a:pt x="8309" y="14952"/>
                  </a:lnTo>
                  <a:cubicBezTo>
                    <a:pt x="8309" y="14901"/>
                    <a:pt x="8319" y="14848"/>
                    <a:pt x="8330" y="14796"/>
                  </a:cubicBezTo>
                  <a:cubicBezTo>
                    <a:pt x="8309" y="14567"/>
                    <a:pt x="8371" y="14327"/>
                    <a:pt x="8288" y="14088"/>
                  </a:cubicBezTo>
                  <a:lnTo>
                    <a:pt x="8288" y="13890"/>
                  </a:lnTo>
                  <a:cubicBezTo>
                    <a:pt x="8256" y="13839"/>
                    <a:pt x="8267" y="13765"/>
                    <a:pt x="8226" y="13703"/>
                  </a:cubicBezTo>
                  <a:cubicBezTo>
                    <a:pt x="8215" y="13328"/>
                    <a:pt x="8215" y="12943"/>
                    <a:pt x="8215" y="12557"/>
                  </a:cubicBezTo>
                  <a:lnTo>
                    <a:pt x="8215" y="12527"/>
                  </a:lnTo>
                  <a:lnTo>
                    <a:pt x="8215" y="12453"/>
                  </a:lnTo>
                  <a:lnTo>
                    <a:pt x="8215" y="12203"/>
                  </a:lnTo>
                  <a:lnTo>
                    <a:pt x="8246" y="12141"/>
                  </a:lnTo>
                  <a:cubicBezTo>
                    <a:pt x="8267" y="12037"/>
                    <a:pt x="8236" y="11933"/>
                    <a:pt x="8288" y="11839"/>
                  </a:cubicBezTo>
                  <a:cubicBezTo>
                    <a:pt x="8267" y="11745"/>
                    <a:pt x="8277" y="11652"/>
                    <a:pt x="8298" y="11569"/>
                  </a:cubicBezTo>
                  <a:cubicBezTo>
                    <a:pt x="8392" y="11236"/>
                    <a:pt x="8277" y="10902"/>
                    <a:pt x="8360" y="10569"/>
                  </a:cubicBezTo>
                  <a:cubicBezTo>
                    <a:pt x="8330" y="10475"/>
                    <a:pt x="8350" y="10392"/>
                    <a:pt x="8371" y="10298"/>
                  </a:cubicBezTo>
                  <a:cubicBezTo>
                    <a:pt x="8434" y="10183"/>
                    <a:pt x="8402" y="10059"/>
                    <a:pt x="8392" y="9934"/>
                  </a:cubicBezTo>
                  <a:cubicBezTo>
                    <a:pt x="8392" y="9924"/>
                    <a:pt x="8381" y="9913"/>
                    <a:pt x="8381" y="9903"/>
                  </a:cubicBezTo>
                  <a:cubicBezTo>
                    <a:pt x="8444" y="9788"/>
                    <a:pt x="8360" y="9653"/>
                    <a:pt x="8434" y="9538"/>
                  </a:cubicBezTo>
                  <a:cubicBezTo>
                    <a:pt x="8423" y="9517"/>
                    <a:pt x="8423" y="9507"/>
                    <a:pt x="8434" y="9486"/>
                  </a:cubicBezTo>
                  <a:cubicBezTo>
                    <a:pt x="8506" y="9351"/>
                    <a:pt x="8485" y="9226"/>
                    <a:pt x="8465" y="9091"/>
                  </a:cubicBezTo>
                  <a:cubicBezTo>
                    <a:pt x="8485" y="9070"/>
                    <a:pt x="8496" y="9038"/>
                    <a:pt x="8506" y="9017"/>
                  </a:cubicBezTo>
                  <a:cubicBezTo>
                    <a:pt x="8496" y="8997"/>
                    <a:pt x="8496" y="8976"/>
                    <a:pt x="8517" y="8966"/>
                  </a:cubicBezTo>
                  <a:cubicBezTo>
                    <a:pt x="8580" y="8892"/>
                    <a:pt x="8527" y="8799"/>
                    <a:pt x="8580" y="8726"/>
                  </a:cubicBezTo>
                  <a:lnTo>
                    <a:pt x="8580" y="8737"/>
                  </a:lnTo>
                  <a:cubicBezTo>
                    <a:pt x="8663" y="8612"/>
                    <a:pt x="8788" y="8633"/>
                    <a:pt x="8902" y="8622"/>
                  </a:cubicBezTo>
                  <a:cubicBezTo>
                    <a:pt x="9033" y="8622"/>
                    <a:pt x="9164" y="8631"/>
                    <a:pt x="9293" y="8631"/>
                  </a:cubicBezTo>
                  <a:cubicBezTo>
                    <a:pt x="9400" y="8631"/>
                    <a:pt x="9506" y="8625"/>
                    <a:pt x="9610" y="8601"/>
                  </a:cubicBezTo>
                  <a:lnTo>
                    <a:pt x="9610" y="8612"/>
                  </a:lnTo>
                  <a:cubicBezTo>
                    <a:pt x="9610" y="8633"/>
                    <a:pt x="9621" y="8642"/>
                    <a:pt x="9652" y="8653"/>
                  </a:cubicBezTo>
                  <a:lnTo>
                    <a:pt x="9683" y="8642"/>
                  </a:lnTo>
                  <a:lnTo>
                    <a:pt x="9704" y="8663"/>
                  </a:lnTo>
                  <a:cubicBezTo>
                    <a:pt x="9778" y="8699"/>
                    <a:pt x="9857" y="8708"/>
                    <a:pt x="9936" y="8708"/>
                  </a:cubicBezTo>
                  <a:cubicBezTo>
                    <a:pt x="10015" y="8708"/>
                    <a:pt x="10095" y="8699"/>
                    <a:pt x="10174" y="8699"/>
                  </a:cubicBezTo>
                  <a:cubicBezTo>
                    <a:pt x="10248" y="8699"/>
                    <a:pt x="10321" y="8707"/>
                    <a:pt x="10391" y="8737"/>
                  </a:cubicBezTo>
                  <a:lnTo>
                    <a:pt x="10422" y="8726"/>
                  </a:lnTo>
                  <a:lnTo>
                    <a:pt x="10454" y="8737"/>
                  </a:lnTo>
                  <a:cubicBezTo>
                    <a:pt x="10670" y="8769"/>
                    <a:pt x="10886" y="8787"/>
                    <a:pt x="11103" y="8787"/>
                  </a:cubicBezTo>
                  <a:cubicBezTo>
                    <a:pt x="11305" y="8787"/>
                    <a:pt x="11508" y="8772"/>
                    <a:pt x="11713" y="8737"/>
                  </a:cubicBezTo>
                  <a:cubicBezTo>
                    <a:pt x="11770" y="8704"/>
                    <a:pt x="11830" y="8697"/>
                    <a:pt x="11890" y="8697"/>
                  </a:cubicBezTo>
                  <a:cubicBezTo>
                    <a:pt x="11945" y="8697"/>
                    <a:pt x="12002" y="8703"/>
                    <a:pt x="12057" y="8703"/>
                  </a:cubicBezTo>
                  <a:cubicBezTo>
                    <a:pt x="12117" y="8703"/>
                    <a:pt x="12177" y="8696"/>
                    <a:pt x="12234" y="8663"/>
                  </a:cubicBezTo>
                  <a:lnTo>
                    <a:pt x="12255" y="8653"/>
                  </a:lnTo>
                  <a:lnTo>
                    <a:pt x="12286" y="8653"/>
                  </a:lnTo>
                  <a:cubicBezTo>
                    <a:pt x="12317" y="8642"/>
                    <a:pt x="12349" y="8622"/>
                    <a:pt x="12369" y="8601"/>
                  </a:cubicBezTo>
                  <a:lnTo>
                    <a:pt x="12379" y="8591"/>
                  </a:lnTo>
                  <a:cubicBezTo>
                    <a:pt x="12474" y="8591"/>
                    <a:pt x="12567" y="8580"/>
                    <a:pt x="12671" y="8580"/>
                  </a:cubicBezTo>
                  <a:cubicBezTo>
                    <a:pt x="12754" y="8508"/>
                    <a:pt x="12869" y="8518"/>
                    <a:pt x="12973" y="8508"/>
                  </a:cubicBezTo>
                  <a:cubicBezTo>
                    <a:pt x="13046" y="8424"/>
                    <a:pt x="13161" y="8445"/>
                    <a:pt x="13254" y="8424"/>
                  </a:cubicBezTo>
                  <a:cubicBezTo>
                    <a:pt x="13265" y="8403"/>
                    <a:pt x="13265" y="8393"/>
                    <a:pt x="13275" y="8372"/>
                  </a:cubicBezTo>
                  <a:cubicBezTo>
                    <a:pt x="13337" y="8362"/>
                    <a:pt x="13411" y="8351"/>
                    <a:pt x="13483" y="8351"/>
                  </a:cubicBezTo>
                  <a:cubicBezTo>
                    <a:pt x="13598" y="8278"/>
                    <a:pt x="13723" y="8216"/>
                    <a:pt x="13858" y="8205"/>
                  </a:cubicBezTo>
                  <a:cubicBezTo>
                    <a:pt x="13900" y="8154"/>
                    <a:pt x="13952" y="8143"/>
                    <a:pt x="14015" y="8143"/>
                  </a:cubicBezTo>
                  <a:cubicBezTo>
                    <a:pt x="14045" y="8080"/>
                    <a:pt x="14098" y="8070"/>
                    <a:pt x="14160" y="8070"/>
                  </a:cubicBezTo>
                  <a:cubicBezTo>
                    <a:pt x="14160" y="8049"/>
                    <a:pt x="14170" y="8029"/>
                    <a:pt x="14170" y="8008"/>
                  </a:cubicBezTo>
                  <a:cubicBezTo>
                    <a:pt x="14212" y="7997"/>
                    <a:pt x="14264" y="7997"/>
                    <a:pt x="14306" y="7987"/>
                  </a:cubicBezTo>
                  <a:cubicBezTo>
                    <a:pt x="14306" y="7966"/>
                    <a:pt x="14316" y="7945"/>
                    <a:pt x="14316" y="7924"/>
                  </a:cubicBezTo>
                  <a:cubicBezTo>
                    <a:pt x="14369" y="7924"/>
                    <a:pt x="14399" y="7904"/>
                    <a:pt x="14410" y="7862"/>
                  </a:cubicBezTo>
                  <a:cubicBezTo>
                    <a:pt x="14452" y="7851"/>
                    <a:pt x="14483" y="7841"/>
                    <a:pt x="14524" y="7830"/>
                  </a:cubicBezTo>
                  <a:cubicBezTo>
                    <a:pt x="14535" y="7789"/>
                    <a:pt x="14566" y="7768"/>
                    <a:pt x="14608" y="7768"/>
                  </a:cubicBezTo>
                  <a:cubicBezTo>
                    <a:pt x="14691" y="7654"/>
                    <a:pt x="14785" y="7550"/>
                    <a:pt x="14899" y="7476"/>
                  </a:cubicBezTo>
                  <a:cubicBezTo>
                    <a:pt x="14910" y="7425"/>
                    <a:pt x="14931" y="7404"/>
                    <a:pt x="14972" y="7393"/>
                  </a:cubicBezTo>
                  <a:cubicBezTo>
                    <a:pt x="14982" y="7351"/>
                    <a:pt x="15003" y="7331"/>
                    <a:pt x="15045" y="7321"/>
                  </a:cubicBezTo>
                  <a:cubicBezTo>
                    <a:pt x="15056" y="7279"/>
                    <a:pt x="15066" y="7237"/>
                    <a:pt x="15077" y="7206"/>
                  </a:cubicBezTo>
                  <a:lnTo>
                    <a:pt x="15077" y="7196"/>
                  </a:lnTo>
                  <a:cubicBezTo>
                    <a:pt x="15083" y="7199"/>
                    <a:pt x="15089" y="7200"/>
                    <a:pt x="15095" y="7200"/>
                  </a:cubicBezTo>
                  <a:cubicBezTo>
                    <a:pt x="15110" y="7200"/>
                    <a:pt x="15124" y="7192"/>
                    <a:pt x="15139" y="7185"/>
                  </a:cubicBezTo>
                  <a:cubicBezTo>
                    <a:pt x="15149" y="7154"/>
                    <a:pt x="15191" y="7133"/>
                    <a:pt x="15191" y="7092"/>
                  </a:cubicBezTo>
                  <a:cubicBezTo>
                    <a:pt x="15253" y="7060"/>
                    <a:pt x="15243" y="6997"/>
                    <a:pt x="15264" y="6956"/>
                  </a:cubicBezTo>
                  <a:cubicBezTo>
                    <a:pt x="15326" y="6914"/>
                    <a:pt x="15316" y="6852"/>
                    <a:pt x="15336" y="6800"/>
                  </a:cubicBezTo>
                  <a:cubicBezTo>
                    <a:pt x="15431" y="6748"/>
                    <a:pt x="15368" y="6633"/>
                    <a:pt x="15420" y="6560"/>
                  </a:cubicBezTo>
                  <a:cubicBezTo>
                    <a:pt x="15410" y="6539"/>
                    <a:pt x="15410" y="6529"/>
                    <a:pt x="15431" y="6508"/>
                  </a:cubicBezTo>
                  <a:cubicBezTo>
                    <a:pt x="15482" y="6310"/>
                    <a:pt x="15482" y="6113"/>
                    <a:pt x="15431" y="5915"/>
                  </a:cubicBezTo>
                  <a:cubicBezTo>
                    <a:pt x="15410" y="5905"/>
                    <a:pt x="15410" y="5884"/>
                    <a:pt x="15420" y="5863"/>
                  </a:cubicBezTo>
                  <a:cubicBezTo>
                    <a:pt x="15389" y="5769"/>
                    <a:pt x="15336" y="5685"/>
                    <a:pt x="15264" y="5623"/>
                  </a:cubicBezTo>
                  <a:cubicBezTo>
                    <a:pt x="15222" y="5623"/>
                    <a:pt x="15202" y="5602"/>
                    <a:pt x="15191" y="5561"/>
                  </a:cubicBezTo>
                  <a:cubicBezTo>
                    <a:pt x="15139" y="5551"/>
                    <a:pt x="15087" y="5519"/>
                    <a:pt x="15056" y="5467"/>
                  </a:cubicBezTo>
                  <a:cubicBezTo>
                    <a:pt x="14993" y="5467"/>
                    <a:pt x="14941" y="5456"/>
                    <a:pt x="14910" y="5405"/>
                  </a:cubicBezTo>
                  <a:cubicBezTo>
                    <a:pt x="14827" y="5405"/>
                    <a:pt x="14743" y="5384"/>
                    <a:pt x="14681" y="5321"/>
                  </a:cubicBezTo>
                  <a:lnTo>
                    <a:pt x="14566" y="5321"/>
                  </a:lnTo>
                  <a:cubicBezTo>
                    <a:pt x="14524" y="5280"/>
                    <a:pt x="14483" y="5269"/>
                    <a:pt x="14431" y="5259"/>
                  </a:cubicBezTo>
                  <a:lnTo>
                    <a:pt x="14410" y="5269"/>
                  </a:lnTo>
                  <a:lnTo>
                    <a:pt x="14389" y="5248"/>
                  </a:lnTo>
                  <a:cubicBezTo>
                    <a:pt x="14369" y="5217"/>
                    <a:pt x="14358" y="5197"/>
                    <a:pt x="14379" y="5165"/>
                  </a:cubicBezTo>
                  <a:cubicBezTo>
                    <a:pt x="14431" y="5134"/>
                    <a:pt x="14431" y="5082"/>
                    <a:pt x="14420" y="5030"/>
                  </a:cubicBezTo>
                  <a:cubicBezTo>
                    <a:pt x="14462" y="4998"/>
                    <a:pt x="14494" y="4977"/>
                    <a:pt x="14535" y="4947"/>
                  </a:cubicBezTo>
                  <a:cubicBezTo>
                    <a:pt x="14535" y="4884"/>
                    <a:pt x="14556" y="4832"/>
                    <a:pt x="14608" y="4801"/>
                  </a:cubicBezTo>
                  <a:lnTo>
                    <a:pt x="14608" y="4436"/>
                  </a:lnTo>
                  <a:cubicBezTo>
                    <a:pt x="14566" y="4426"/>
                    <a:pt x="14545" y="4394"/>
                    <a:pt x="14535" y="4353"/>
                  </a:cubicBezTo>
                  <a:cubicBezTo>
                    <a:pt x="14514" y="4332"/>
                    <a:pt x="14483" y="4311"/>
                    <a:pt x="14462" y="4280"/>
                  </a:cubicBezTo>
                  <a:cubicBezTo>
                    <a:pt x="14399" y="4280"/>
                    <a:pt x="14348" y="4249"/>
                    <a:pt x="14316" y="4207"/>
                  </a:cubicBezTo>
                  <a:cubicBezTo>
                    <a:pt x="14274" y="4207"/>
                    <a:pt x="14233" y="4197"/>
                    <a:pt x="14191" y="4197"/>
                  </a:cubicBezTo>
                  <a:cubicBezTo>
                    <a:pt x="14191" y="4176"/>
                    <a:pt x="14181" y="4155"/>
                    <a:pt x="14160" y="4135"/>
                  </a:cubicBezTo>
                  <a:cubicBezTo>
                    <a:pt x="14108" y="4082"/>
                    <a:pt x="14045" y="4082"/>
                    <a:pt x="13983" y="4072"/>
                  </a:cubicBezTo>
                  <a:cubicBezTo>
                    <a:pt x="13977" y="4075"/>
                    <a:pt x="13972" y="4076"/>
                    <a:pt x="13967" y="4076"/>
                  </a:cubicBezTo>
                  <a:cubicBezTo>
                    <a:pt x="13956" y="4076"/>
                    <a:pt x="13949" y="4069"/>
                    <a:pt x="13941" y="4061"/>
                  </a:cubicBezTo>
                  <a:cubicBezTo>
                    <a:pt x="13900" y="4030"/>
                    <a:pt x="13855" y="4020"/>
                    <a:pt x="13810" y="4020"/>
                  </a:cubicBezTo>
                  <a:cubicBezTo>
                    <a:pt x="13764" y="4020"/>
                    <a:pt x="13718" y="4030"/>
                    <a:pt x="13671" y="4040"/>
                  </a:cubicBezTo>
                  <a:lnTo>
                    <a:pt x="13661" y="4040"/>
                  </a:lnTo>
                  <a:cubicBezTo>
                    <a:pt x="13671" y="4020"/>
                    <a:pt x="13661" y="3999"/>
                    <a:pt x="13640" y="3989"/>
                  </a:cubicBezTo>
                  <a:cubicBezTo>
                    <a:pt x="13587" y="3978"/>
                    <a:pt x="13546" y="3978"/>
                    <a:pt x="13494" y="3978"/>
                  </a:cubicBezTo>
                  <a:cubicBezTo>
                    <a:pt x="13415" y="3953"/>
                    <a:pt x="13334" y="3943"/>
                    <a:pt x="13252" y="3943"/>
                  </a:cubicBezTo>
                  <a:cubicBezTo>
                    <a:pt x="13162" y="3943"/>
                    <a:pt x="13071" y="3956"/>
                    <a:pt x="12983" y="3978"/>
                  </a:cubicBezTo>
                  <a:cubicBezTo>
                    <a:pt x="12911" y="3978"/>
                    <a:pt x="12848" y="3989"/>
                    <a:pt x="12775" y="3989"/>
                  </a:cubicBezTo>
                  <a:cubicBezTo>
                    <a:pt x="12703" y="4040"/>
                    <a:pt x="12609" y="3999"/>
                    <a:pt x="12536" y="4051"/>
                  </a:cubicBezTo>
                  <a:cubicBezTo>
                    <a:pt x="12524" y="4063"/>
                    <a:pt x="12512" y="4068"/>
                    <a:pt x="12500" y="4068"/>
                  </a:cubicBezTo>
                  <a:cubicBezTo>
                    <a:pt x="12491" y="4068"/>
                    <a:pt x="12482" y="4066"/>
                    <a:pt x="12474" y="4061"/>
                  </a:cubicBezTo>
                  <a:cubicBezTo>
                    <a:pt x="12421" y="4093"/>
                    <a:pt x="12359" y="4093"/>
                    <a:pt x="12307" y="4124"/>
                  </a:cubicBezTo>
                  <a:cubicBezTo>
                    <a:pt x="12296" y="4145"/>
                    <a:pt x="12275" y="4145"/>
                    <a:pt x="12255" y="4145"/>
                  </a:cubicBezTo>
                  <a:cubicBezTo>
                    <a:pt x="12224" y="4145"/>
                    <a:pt x="12192" y="4176"/>
                    <a:pt x="12161" y="4197"/>
                  </a:cubicBezTo>
                  <a:cubicBezTo>
                    <a:pt x="12150" y="4207"/>
                    <a:pt x="12130" y="4218"/>
                    <a:pt x="12109" y="4218"/>
                  </a:cubicBezTo>
                  <a:cubicBezTo>
                    <a:pt x="12067" y="4228"/>
                    <a:pt x="12036" y="4249"/>
                    <a:pt x="12015" y="4280"/>
                  </a:cubicBezTo>
                  <a:lnTo>
                    <a:pt x="12005" y="4280"/>
                  </a:lnTo>
                  <a:cubicBezTo>
                    <a:pt x="11974" y="4311"/>
                    <a:pt x="11932" y="4322"/>
                    <a:pt x="11911" y="4364"/>
                  </a:cubicBezTo>
                  <a:lnTo>
                    <a:pt x="11870" y="4364"/>
                  </a:lnTo>
                  <a:cubicBezTo>
                    <a:pt x="11838" y="4415"/>
                    <a:pt x="11786" y="4436"/>
                    <a:pt x="11724" y="4447"/>
                  </a:cubicBezTo>
                  <a:cubicBezTo>
                    <a:pt x="11713" y="4478"/>
                    <a:pt x="11671" y="4499"/>
                    <a:pt x="11641" y="4499"/>
                  </a:cubicBezTo>
                  <a:cubicBezTo>
                    <a:pt x="11599" y="4551"/>
                    <a:pt x="11557" y="4582"/>
                    <a:pt x="11495" y="4593"/>
                  </a:cubicBezTo>
                  <a:cubicBezTo>
                    <a:pt x="11484" y="4623"/>
                    <a:pt x="11453" y="4644"/>
                    <a:pt x="11412" y="4655"/>
                  </a:cubicBezTo>
                  <a:cubicBezTo>
                    <a:pt x="11380" y="4707"/>
                    <a:pt x="11338" y="4728"/>
                    <a:pt x="11276" y="4738"/>
                  </a:cubicBezTo>
                  <a:cubicBezTo>
                    <a:pt x="11266" y="4780"/>
                    <a:pt x="11234" y="4801"/>
                    <a:pt x="11193" y="4801"/>
                  </a:cubicBezTo>
                  <a:cubicBezTo>
                    <a:pt x="11162" y="4853"/>
                    <a:pt x="11120" y="4884"/>
                    <a:pt x="11058" y="4894"/>
                  </a:cubicBezTo>
                  <a:cubicBezTo>
                    <a:pt x="11047" y="4936"/>
                    <a:pt x="11016" y="4947"/>
                    <a:pt x="10974" y="4957"/>
                  </a:cubicBezTo>
                  <a:cubicBezTo>
                    <a:pt x="10963" y="4998"/>
                    <a:pt x="10933" y="5009"/>
                    <a:pt x="10891" y="5019"/>
                  </a:cubicBezTo>
                  <a:cubicBezTo>
                    <a:pt x="10859" y="5072"/>
                    <a:pt x="10818" y="5102"/>
                    <a:pt x="10766" y="5113"/>
                  </a:cubicBezTo>
                  <a:lnTo>
                    <a:pt x="10672" y="5176"/>
                  </a:lnTo>
                  <a:cubicBezTo>
                    <a:pt x="10651" y="5197"/>
                    <a:pt x="10620" y="5217"/>
                    <a:pt x="10599" y="5248"/>
                  </a:cubicBezTo>
                  <a:cubicBezTo>
                    <a:pt x="10568" y="5290"/>
                    <a:pt x="10526" y="5331"/>
                    <a:pt x="10464" y="5342"/>
                  </a:cubicBezTo>
                  <a:cubicBezTo>
                    <a:pt x="10443" y="5363"/>
                    <a:pt x="10412" y="5384"/>
                    <a:pt x="10380" y="5405"/>
                  </a:cubicBezTo>
                  <a:cubicBezTo>
                    <a:pt x="10370" y="5436"/>
                    <a:pt x="10339" y="5467"/>
                    <a:pt x="10297" y="5467"/>
                  </a:cubicBezTo>
                  <a:cubicBezTo>
                    <a:pt x="10276" y="5530"/>
                    <a:pt x="10225" y="5551"/>
                    <a:pt x="10172" y="5561"/>
                  </a:cubicBezTo>
                  <a:cubicBezTo>
                    <a:pt x="10151" y="5602"/>
                    <a:pt x="10120" y="5623"/>
                    <a:pt x="10089" y="5623"/>
                  </a:cubicBezTo>
                  <a:cubicBezTo>
                    <a:pt x="10068" y="5665"/>
                    <a:pt x="10047" y="5685"/>
                    <a:pt x="10006" y="5696"/>
                  </a:cubicBezTo>
                  <a:cubicBezTo>
                    <a:pt x="9996" y="5727"/>
                    <a:pt x="9964" y="5759"/>
                    <a:pt x="9922" y="5769"/>
                  </a:cubicBezTo>
                  <a:cubicBezTo>
                    <a:pt x="9891" y="5810"/>
                    <a:pt x="9850" y="5842"/>
                    <a:pt x="9787" y="5852"/>
                  </a:cubicBezTo>
                  <a:cubicBezTo>
                    <a:pt x="9766" y="5884"/>
                    <a:pt x="9746" y="5905"/>
                    <a:pt x="9714" y="5925"/>
                  </a:cubicBezTo>
                  <a:cubicBezTo>
                    <a:pt x="9693" y="5905"/>
                    <a:pt x="9672" y="5894"/>
                    <a:pt x="9662" y="5873"/>
                  </a:cubicBezTo>
                  <a:cubicBezTo>
                    <a:pt x="9672" y="5810"/>
                    <a:pt x="9652" y="5738"/>
                    <a:pt x="9704" y="5685"/>
                  </a:cubicBezTo>
                  <a:lnTo>
                    <a:pt x="9704" y="5696"/>
                  </a:lnTo>
                  <a:cubicBezTo>
                    <a:pt x="9766" y="5634"/>
                    <a:pt x="9714" y="5530"/>
                    <a:pt x="9776" y="5467"/>
                  </a:cubicBezTo>
                  <a:cubicBezTo>
                    <a:pt x="9850" y="5394"/>
                    <a:pt x="9797" y="5290"/>
                    <a:pt x="9850" y="5217"/>
                  </a:cubicBezTo>
                  <a:cubicBezTo>
                    <a:pt x="9829" y="5197"/>
                    <a:pt x="9839" y="5186"/>
                    <a:pt x="9860" y="5176"/>
                  </a:cubicBezTo>
                  <a:cubicBezTo>
                    <a:pt x="9922" y="5102"/>
                    <a:pt x="9871" y="5009"/>
                    <a:pt x="9922" y="4947"/>
                  </a:cubicBezTo>
                  <a:cubicBezTo>
                    <a:pt x="10016" y="4863"/>
                    <a:pt x="9922" y="4728"/>
                    <a:pt x="9996" y="4634"/>
                  </a:cubicBezTo>
                  <a:cubicBezTo>
                    <a:pt x="9985" y="4613"/>
                    <a:pt x="9985" y="4593"/>
                    <a:pt x="10006" y="4582"/>
                  </a:cubicBezTo>
                  <a:cubicBezTo>
                    <a:pt x="10079" y="4489"/>
                    <a:pt x="9996" y="4364"/>
                    <a:pt x="10079" y="4280"/>
                  </a:cubicBezTo>
                  <a:cubicBezTo>
                    <a:pt x="10151" y="4186"/>
                    <a:pt x="10079" y="4051"/>
                    <a:pt x="10141" y="3957"/>
                  </a:cubicBezTo>
                  <a:cubicBezTo>
                    <a:pt x="10130" y="3936"/>
                    <a:pt x="10130" y="3926"/>
                    <a:pt x="10151" y="3905"/>
                  </a:cubicBezTo>
                  <a:cubicBezTo>
                    <a:pt x="10235" y="3790"/>
                    <a:pt x="10151" y="3635"/>
                    <a:pt x="10214" y="3510"/>
                  </a:cubicBezTo>
                  <a:cubicBezTo>
                    <a:pt x="10225" y="3468"/>
                    <a:pt x="10225" y="3426"/>
                    <a:pt x="10235" y="3385"/>
                  </a:cubicBezTo>
                  <a:cubicBezTo>
                    <a:pt x="10235" y="3249"/>
                    <a:pt x="10235" y="3103"/>
                    <a:pt x="10245" y="2958"/>
                  </a:cubicBezTo>
                  <a:cubicBezTo>
                    <a:pt x="10245" y="2833"/>
                    <a:pt x="10266" y="2698"/>
                    <a:pt x="10214" y="2573"/>
                  </a:cubicBezTo>
                  <a:cubicBezTo>
                    <a:pt x="10266" y="2323"/>
                    <a:pt x="10214" y="2073"/>
                    <a:pt x="10225" y="1823"/>
                  </a:cubicBezTo>
                  <a:cubicBezTo>
                    <a:pt x="10214" y="1812"/>
                    <a:pt x="10214" y="1791"/>
                    <a:pt x="10225" y="1771"/>
                  </a:cubicBezTo>
                  <a:cubicBezTo>
                    <a:pt x="10183" y="1708"/>
                    <a:pt x="10193" y="1636"/>
                    <a:pt x="10162" y="1573"/>
                  </a:cubicBezTo>
                  <a:cubicBezTo>
                    <a:pt x="10151" y="1573"/>
                    <a:pt x="10151" y="1562"/>
                    <a:pt x="10151" y="1562"/>
                  </a:cubicBezTo>
                  <a:lnTo>
                    <a:pt x="10151" y="1386"/>
                  </a:lnTo>
                  <a:cubicBezTo>
                    <a:pt x="10130" y="1375"/>
                    <a:pt x="10110" y="1375"/>
                    <a:pt x="10089" y="1375"/>
                  </a:cubicBezTo>
                  <a:cubicBezTo>
                    <a:pt x="10089" y="1323"/>
                    <a:pt x="10079" y="1282"/>
                    <a:pt x="10068" y="1229"/>
                  </a:cubicBezTo>
                  <a:lnTo>
                    <a:pt x="10068" y="1094"/>
                  </a:lnTo>
                  <a:cubicBezTo>
                    <a:pt x="10047" y="1083"/>
                    <a:pt x="10026" y="1073"/>
                    <a:pt x="10016" y="1073"/>
                  </a:cubicBezTo>
                  <a:cubicBezTo>
                    <a:pt x="10006" y="1000"/>
                    <a:pt x="9996" y="938"/>
                    <a:pt x="9996" y="865"/>
                  </a:cubicBezTo>
                  <a:cubicBezTo>
                    <a:pt x="9943" y="833"/>
                    <a:pt x="9933" y="771"/>
                    <a:pt x="9933" y="709"/>
                  </a:cubicBezTo>
                  <a:cubicBezTo>
                    <a:pt x="9881" y="678"/>
                    <a:pt x="9860" y="625"/>
                    <a:pt x="9850" y="563"/>
                  </a:cubicBezTo>
                  <a:cubicBezTo>
                    <a:pt x="9808" y="532"/>
                    <a:pt x="9776" y="479"/>
                    <a:pt x="9776" y="417"/>
                  </a:cubicBezTo>
                  <a:lnTo>
                    <a:pt x="9704" y="345"/>
                  </a:lnTo>
                  <a:cubicBezTo>
                    <a:pt x="9672" y="292"/>
                    <a:pt x="9642" y="250"/>
                    <a:pt x="9610" y="209"/>
                  </a:cubicBezTo>
                  <a:cubicBezTo>
                    <a:pt x="9589" y="188"/>
                    <a:pt x="9558" y="167"/>
                    <a:pt x="9537" y="136"/>
                  </a:cubicBezTo>
                  <a:cubicBezTo>
                    <a:pt x="9485" y="125"/>
                    <a:pt x="9433" y="105"/>
                    <a:pt x="9402" y="53"/>
                  </a:cubicBezTo>
                  <a:cubicBezTo>
                    <a:pt x="9318" y="32"/>
                    <a:pt x="9231" y="24"/>
                    <a:pt x="9145" y="24"/>
                  </a:cubicBezTo>
                  <a:cubicBezTo>
                    <a:pt x="9060" y="24"/>
                    <a:pt x="8975" y="32"/>
                    <a:pt x="8892" y="42"/>
                  </a:cubicBezTo>
                  <a:cubicBezTo>
                    <a:pt x="8850" y="95"/>
                    <a:pt x="8798" y="115"/>
                    <a:pt x="8746" y="115"/>
                  </a:cubicBezTo>
                  <a:cubicBezTo>
                    <a:pt x="8694" y="199"/>
                    <a:pt x="8621" y="250"/>
                    <a:pt x="8538" y="282"/>
                  </a:cubicBezTo>
                  <a:cubicBezTo>
                    <a:pt x="8527" y="303"/>
                    <a:pt x="8517" y="324"/>
                    <a:pt x="8517" y="345"/>
                  </a:cubicBezTo>
                  <a:cubicBezTo>
                    <a:pt x="8464" y="412"/>
                    <a:pt x="8414" y="436"/>
                    <a:pt x="8366" y="436"/>
                  </a:cubicBezTo>
                  <a:cubicBezTo>
                    <a:pt x="8274" y="436"/>
                    <a:pt x="8189" y="347"/>
                    <a:pt x="8101" y="313"/>
                  </a:cubicBezTo>
                  <a:lnTo>
                    <a:pt x="8101" y="303"/>
                  </a:lnTo>
                  <a:cubicBezTo>
                    <a:pt x="8101" y="292"/>
                    <a:pt x="8090" y="271"/>
                    <a:pt x="8080" y="261"/>
                  </a:cubicBezTo>
                  <a:lnTo>
                    <a:pt x="8069" y="261"/>
                  </a:lnTo>
                  <a:cubicBezTo>
                    <a:pt x="8038" y="240"/>
                    <a:pt x="8017" y="209"/>
                    <a:pt x="7986" y="199"/>
                  </a:cubicBezTo>
                  <a:cubicBezTo>
                    <a:pt x="7955" y="146"/>
                    <a:pt x="7881" y="167"/>
                    <a:pt x="7851" y="115"/>
                  </a:cubicBezTo>
                  <a:cubicBezTo>
                    <a:pt x="7798" y="74"/>
                    <a:pt x="7736" y="84"/>
                    <a:pt x="7684" y="53"/>
                  </a:cubicBezTo>
                  <a:cubicBezTo>
                    <a:pt x="7676" y="57"/>
                    <a:pt x="7667" y="59"/>
                    <a:pt x="7659" y="59"/>
                  </a:cubicBezTo>
                  <a:cubicBezTo>
                    <a:pt x="7646" y="59"/>
                    <a:pt x="7634" y="54"/>
                    <a:pt x="7622" y="42"/>
                  </a:cubicBezTo>
                  <a:cubicBezTo>
                    <a:pt x="7571" y="20"/>
                    <a:pt x="7517" y="0"/>
                    <a:pt x="7464"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78" name="Google Shape;678;p23"/>
            <p:cNvPicPr preferRelativeResize="0"/>
            <p:nvPr/>
          </p:nvPicPr>
          <p:blipFill rotWithShape="1">
            <a:blip r:embed="rId4">
              <a:alphaModFix/>
            </a:blip>
            <a:srcRect/>
            <a:stretch/>
          </p:blipFill>
          <p:spPr>
            <a:xfrm>
              <a:off x="10890365" y="3191676"/>
              <a:ext cx="677270" cy="740498"/>
            </a:xfrm>
            <a:prstGeom prst="rect">
              <a:avLst/>
            </a:prstGeom>
            <a:noFill/>
            <a:ln>
              <a:noFill/>
            </a:ln>
          </p:spPr>
        </p:pic>
      </p:grpSp>
      <p:sp>
        <p:nvSpPr>
          <p:cNvPr id="679" name="Google Shape;679;p23"/>
          <p:cNvSpPr txBox="1"/>
          <p:nvPr/>
        </p:nvSpPr>
        <p:spPr>
          <a:xfrm>
            <a:off x="2890871" y="79829"/>
            <a:ext cx="3362255"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1E4C4A"/>
                </a:solidFill>
                <a:latin typeface="Arial"/>
                <a:ea typeface="Arial"/>
                <a:cs typeface="Arial"/>
                <a:sym typeface="Arial"/>
              </a:rPr>
              <a:t>Nhiệm vụ 2</a:t>
            </a:r>
            <a:endParaRPr/>
          </a:p>
        </p:txBody>
      </p:sp>
      <p:sp>
        <p:nvSpPr>
          <p:cNvPr id="680" name="Google Shape;680;p23"/>
          <p:cNvSpPr txBox="1"/>
          <p:nvPr/>
        </p:nvSpPr>
        <p:spPr>
          <a:xfrm>
            <a:off x="1037771" y="676403"/>
            <a:ext cx="7068457" cy="369332"/>
          </a:xfrm>
          <a:prstGeom prst="rect">
            <a:avLst/>
          </a:prstGeom>
          <a:solidFill>
            <a:srgbClr val="E2DFD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chemeClr val="dk1"/>
                </a:solidFill>
                <a:latin typeface="Arial"/>
                <a:ea typeface="Arial"/>
                <a:cs typeface="Arial"/>
                <a:sym typeface="Arial"/>
              </a:rPr>
              <a:t>   Em hãy đọc các tình huống trong SGK tr.25 và trả lời câu hỏi</a:t>
            </a:r>
            <a:endParaRPr sz="1800" b="1" i="0" u="none" strike="noStrike" cap="none">
              <a:solidFill>
                <a:schemeClr val="dk1"/>
              </a:solidFill>
              <a:latin typeface="Arial"/>
              <a:ea typeface="Arial"/>
              <a:cs typeface="Arial"/>
              <a:sym typeface="Aria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1"/>
                                        </p:tgtEl>
                                        <p:attrNameLst>
                                          <p:attrName>style.visibility</p:attrName>
                                        </p:attrNameLst>
                                      </p:cBhvr>
                                      <p:to>
                                        <p:strVal val="visible"/>
                                      </p:to>
                                    </p:set>
                                    <p:animEffect transition="in" filter="fade">
                                      <p:cBhvr>
                                        <p:cTn id="7" dur="500"/>
                                        <p:tgtEl>
                                          <p:spTgt spid="6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0"/>
                                        </p:tgtEl>
                                        <p:attrNameLst>
                                          <p:attrName>style.visibility</p:attrName>
                                        </p:attrNameLst>
                                      </p:cBhvr>
                                      <p:to>
                                        <p:strVal val="visible"/>
                                      </p:to>
                                    </p:set>
                                    <p:animEffect transition="in" filter="fade">
                                      <p:cBhvr>
                                        <p:cTn id="12" dur="500"/>
                                        <p:tgtEl>
                                          <p:spTgt spid="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24"/>
          <p:cNvSpPr txBox="1"/>
          <p:nvPr/>
        </p:nvSpPr>
        <p:spPr>
          <a:xfrm>
            <a:off x="335224" y="960535"/>
            <a:ext cx="3953629" cy="3739998"/>
          </a:xfrm>
          <a:prstGeom prst="rect">
            <a:avLst/>
          </a:prstGeom>
          <a:solidFill>
            <a:schemeClr val="accent5"/>
          </a:solidFill>
          <a:ln w="38100" cap="flat" cmpd="sng">
            <a:solidFill>
              <a:schemeClr val="accent2"/>
            </a:solidFill>
            <a:prstDash val="lgDashDot"/>
            <a:round/>
            <a:headEnd type="none" w="sm" len="sm"/>
            <a:tailEnd type="none" w="sm" len="sm"/>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600" b="0" i="0" u="none" strike="noStrike" cap="none">
                <a:solidFill>
                  <a:srgbClr val="000000"/>
                </a:solidFill>
                <a:latin typeface="Arial"/>
                <a:ea typeface="Arial"/>
                <a:cs typeface="Arial"/>
                <a:sym typeface="Arial"/>
              </a:rPr>
              <a:t>Tình huống 1. </a:t>
            </a:r>
            <a:endParaRPr/>
          </a:p>
          <a:p>
            <a:pPr marL="0" marR="0" lvl="0" indent="0" algn="just" rtl="0">
              <a:lnSpc>
                <a:spcPct val="150000"/>
              </a:lnSpc>
              <a:spcBef>
                <a:spcPts val="0"/>
              </a:spcBef>
              <a:spcAft>
                <a:spcPts val="0"/>
              </a:spcAft>
              <a:buNone/>
            </a:pPr>
            <a:r>
              <a:rPr lang="en-US" sz="1600" b="0" i="0" u="none" strike="noStrike" cap="none">
                <a:solidFill>
                  <a:srgbClr val="000000"/>
                </a:solidFill>
                <a:latin typeface="Arial"/>
                <a:ea typeface="Arial"/>
                <a:cs typeface="Arial"/>
                <a:sym typeface="Arial"/>
              </a:rPr>
              <a:t>Trong lúc chờ tính tiền tại siêu thị, khi mọi người đang xếp hàng thì anh B lại cố tình chen lấn để vượt lên đầu hàng và đề nghị chị thu ngân thanh toán trước cho mình. Thấy vậy, chị thu ngân và khách hàng không đồng ý, đề nghị anh B quay lại xếp hàng để chờ tới lượt. Tuy nhiên, anh B tỏ thái độ khó chịu, lớn tiếng với chị ấy cùng mọi người.</a:t>
            </a:r>
            <a:endParaRPr sz="1600" b="0" i="0" u="none" strike="noStrike" cap="none">
              <a:solidFill>
                <a:srgbClr val="000000"/>
              </a:solidFill>
              <a:latin typeface="Arial"/>
              <a:ea typeface="Arial"/>
              <a:cs typeface="Arial"/>
              <a:sym typeface="Arial"/>
            </a:endParaRPr>
          </a:p>
        </p:txBody>
      </p:sp>
      <p:sp>
        <p:nvSpPr>
          <p:cNvPr id="686" name="Google Shape;686;p24"/>
          <p:cNvSpPr txBox="1"/>
          <p:nvPr/>
        </p:nvSpPr>
        <p:spPr>
          <a:xfrm>
            <a:off x="4855147" y="960535"/>
            <a:ext cx="3953629" cy="3739998"/>
          </a:xfrm>
          <a:prstGeom prst="rect">
            <a:avLst/>
          </a:prstGeom>
          <a:solidFill>
            <a:schemeClr val="accent6"/>
          </a:solidFill>
          <a:ln w="38100" cap="flat" cmpd="sng">
            <a:solidFill>
              <a:srgbClr val="FDB008"/>
            </a:solidFill>
            <a:prstDash val="lgDashDot"/>
            <a:round/>
            <a:headEnd type="none" w="sm" len="sm"/>
            <a:tailEnd type="none" w="sm" len="sm"/>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600" b="0" i="0" u="none" strike="noStrike" cap="none">
                <a:solidFill>
                  <a:srgbClr val="000000"/>
                </a:solidFill>
                <a:latin typeface="Arial"/>
                <a:ea typeface="Arial"/>
                <a:cs typeface="Arial"/>
                <a:sym typeface="Arial"/>
              </a:rPr>
              <a:t>Tình huống 2. </a:t>
            </a:r>
            <a:endParaRPr/>
          </a:p>
          <a:p>
            <a:pPr marL="0" marR="0" lvl="0" indent="0" algn="just" rtl="0">
              <a:lnSpc>
                <a:spcPct val="150000"/>
              </a:lnSpc>
              <a:spcBef>
                <a:spcPts val="0"/>
              </a:spcBef>
              <a:spcAft>
                <a:spcPts val="0"/>
              </a:spcAft>
              <a:buNone/>
            </a:pPr>
            <a:r>
              <a:rPr lang="en-US" sz="1600" b="0" i="0" u="none" strike="noStrike" cap="none">
                <a:solidFill>
                  <a:srgbClr val="000000"/>
                </a:solidFill>
                <a:latin typeface="Arial"/>
                <a:ea typeface="Arial"/>
                <a:cs typeface="Arial"/>
                <a:sym typeface="Arial"/>
              </a:rPr>
              <a:t>Trong cuộc họp nhân dân tại địa bàn dân cư, khi cán bộ đang triển khai về chính sách cấp bảo hiểm y tế miễn phí cho người thuộc diện hộ nghèo thì có những ý kiến xì xào, bàn tán. Bà V nói nhỏ với ông M rằng: “Như vậy là không công bằng. Đã là bảo hiểm y tế thì ai cũng phải đóng như nhau, không nên có sự phân biệt như vậy”.</a:t>
            </a:r>
            <a:endParaRPr sz="1600" b="0" i="0" u="none" strike="noStrike" cap="none">
              <a:solidFill>
                <a:srgbClr val="000000"/>
              </a:solidFill>
              <a:latin typeface="Arial"/>
              <a:ea typeface="Arial"/>
              <a:cs typeface="Arial"/>
              <a:sym typeface="Arial"/>
            </a:endParaRPr>
          </a:p>
        </p:txBody>
      </p:sp>
      <p:sp>
        <p:nvSpPr>
          <p:cNvPr id="687" name="Google Shape;687;p24"/>
          <p:cNvSpPr txBox="1"/>
          <p:nvPr/>
        </p:nvSpPr>
        <p:spPr>
          <a:xfrm>
            <a:off x="2825558" y="67456"/>
            <a:ext cx="3362255"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1E4C4A"/>
                </a:solidFill>
                <a:latin typeface="Arial"/>
                <a:ea typeface="Arial"/>
                <a:cs typeface="Arial"/>
                <a:sym typeface="Arial"/>
              </a:rPr>
              <a:t>Nhiệm vụ 2</a:t>
            </a:r>
            <a:endParaRPr/>
          </a:p>
        </p:txBody>
      </p:sp>
    </p:spTree>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25"/>
          <p:cNvSpPr txBox="1"/>
          <p:nvPr/>
        </p:nvSpPr>
        <p:spPr>
          <a:xfrm>
            <a:off x="335224" y="960535"/>
            <a:ext cx="3953629" cy="3739998"/>
          </a:xfrm>
          <a:prstGeom prst="rect">
            <a:avLst/>
          </a:prstGeom>
          <a:solidFill>
            <a:schemeClr val="accent5"/>
          </a:solidFill>
          <a:ln w="38100" cap="flat" cmpd="sng">
            <a:solidFill>
              <a:schemeClr val="accent2"/>
            </a:solidFill>
            <a:prstDash val="lgDashDot"/>
            <a:round/>
            <a:headEnd type="none" w="sm" len="sm"/>
            <a:tailEnd type="none" w="sm" len="sm"/>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600" b="0" i="0" u="none" strike="noStrike" cap="none">
                <a:solidFill>
                  <a:srgbClr val="000000"/>
                </a:solidFill>
                <a:latin typeface="Arial"/>
                <a:ea typeface="Arial"/>
                <a:cs typeface="Arial"/>
                <a:sym typeface="Arial"/>
              </a:rPr>
              <a:t>Tình huống 1. </a:t>
            </a:r>
            <a:endParaRPr/>
          </a:p>
          <a:p>
            <a:pPr marL="0" marR="0" lvl="0" indent="0" algn="just" rtl="0">
              <a:lnSpc>
                <a:spcPct val="150000"/>
              </a:lnSpc>
              <a:spcBef>
                <a:spcPts val="0"/>
              </a:spcBef>
              <a:spcAft>
                <a:spcPts val="0"/>
              </a:spcAft>
              <a:buNone/>
            </a:pPr>
            <a:r>
              <a:rPr lang="en-US" sz="1600" b="0" i="0" u="none" strike="noStrike" cap="none">
                <a:solidFill>
                  <a:srgbClr val="000000"/>
                </a:solidFill>
                <a:latin typeface="Arial"/>
                <a:ea typeface="Arial"/>
                <a:cs typeface="Arial"/>
                <a:sym typeface="Arial"/>
              </a:rPr>
              <a:t>Trong lúc chờ tính tiền tại siêu thị, khi mọi người đang xếp hàng thì anh B lại cố tình chen lấn để vượt lên đầu hàng và đề nghị chị thu ngân thanh toán trước cho mình. Thấy vậy, chị thu ngân và khách hàng không đồng ý, đề nghị anh B quay lại xếp hàng để chờ tới lượt. Tuy nhiên, anh B tỏ thái độ khó chịu, lớn tiếng với chị ấy cùng mọi người.</a:t>
            </a:r>
            <a:endParaRPr sz="1600" b="0" i="0" u="none" strike="noStrike" cap="none">
              <a:solidFill>
                <a:srgbClr val="000000"/>
              </a:solidFill>
              <a:latin typeface="Arial"/>
              <a:ea typeface="Arial"/>
              <a:cs typeface="Arial"/>
              <a:sym typeface="Arial"/>
            </a:endParaRPr>
          </a:p>
        </p:txBody>
      </p:sp>
      <p:sp>
        <p:nvSpPr>
          <p:cNvPr id="693" name="Google Shape;693;p25"/>
          <p:cNvSpPr txBox="1"/>
          <p:nvPr/>
        </p:nvSpPr>
        <p:spPr>
          <a:xfrm>
            <a:off x="2825558" y="67456"/>
            <a:ext cx="3362255"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1E4C4A"/>
                </a:solidFill>
                <a:latin typeface="Arial"/>
                <a:ea typeface="Arial"/>
                <a:cs typeface="Arial"/>
                <a:sym typeface="Arial"/>
              </a:rPr>
              <a:t>Nhiệm vụ 2</a:t>
            </a:r>
            <a:endParaRPr/>
          </a:p>
        </p:txBody>
      </p:sp>
      <p:sp>
        <p:nvSpPr>
          <p:cNvPr id="694" name="Google Shape;694;p25"/>
          <p:cNvSpPr/>
          <p:nvPr/>
        </p:nvSpPr>
        <p:spPr>
          <a:xfrm>
            <a:off x="4781862" y="960535"/>
            <a:ext cx="3869604" cy="1464231"/>
          </a:xfrm>
          <a:prstGeom prst="wedgeRoundRectCallout">
            <a:avLst>
              <a:gd name="adj1" fmla="val 40079"/>
              <a:gd name="adj2" fmla="val 79436"/>
              <a:gd name="adj3" fmla="val 16667"/>
            </a:avLst>
          </a:prstGeom>
          <a:solidFill>
            <a:schemeClr val="lt2"/>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Anh B đến sau nên cần phải xếp hàng, tôn trọng mọi người, đặc biệt là những người đã đến trước và đang xếp hàng.</a:t>
            </a:r>
            <a:endParaRPr/>
          </a:p>
        </p:txBody>
      </p:sp>
      <p:pic>
        <p:nvPicPr>
          <p:cNvPr id="695" name="Google Shape;695;p25" descr="Cute Cartoon Middle School Student Junior High School Student Drawing  Character Elements PNG Images | PSD Free Download - Pikbest"/>
          <p:cNvPicPr preferRelativeResize="0"/>
          <p:nvPr/>
        </p:nvPicPr>
        <p:blipFill rotWithShape="1">
          <a:blip r:embed="rId3">
            <a:alphaModFix/>
          </a:blip>
          <a:srcRect/>
          <a:stretch/>
        </p:blipFill>
        <p:spPr>
          <a:xfrm>
            <a:off x="7021353" y="2773902"/>
            <a:ext cx="2405425" cy="2405425"/>
          </a:xfrm>
          <a:prstGeom prst="rect">
            <a:avLst/>
          </a:prstGeom>
          <a:noFill/>
          <a:ln>
            <a:noFill/>
          </a:ln>
        </p:spPr>
      </p:pic>
      <p:pic>
        <p:nvPicPr>
          <p:cNvPr id="696" name="Google Shape;696;p25" descr="Premium Vector | Grocery store illustration people waiting in long queue  products buying food shopping"/>
          <p:cNvPicPr preferRelativeResize="0"/>
          <p:nvPr/>
        </p:nvPicPr>
        <p:blipFill rotWithShape="1">
          <a:blip r:embed="rId4">
            <a:alphaModFix/>
          </a:blip>
          <a:srcRect/>
          <a:stretch/>
        </p:blipFill>
        <p:spPr>
          <a:xfrm>
            <a:off x="4671153" y="3176943"/>
            <a:ext cx="2614066" cy="1599341"/>
          </a:xfrm>
          <a:prstGeom prst="round2DiagRect">
            <a:avLst>
              <a:gd name="adj1" fmla="val 16667"/>
              <a:gd name="adj2" fmla="val 50000"/>
            </a:avLst>
          </a:prstGeom>
          <a:noFill/>
          <a:ln w="88900" cap="sq" cmpd="sng">
            <a:solidFill>
              <a:srgbClr val="FFFFFF"/>
            </a:solidFill>
            <a:prstDash val="solid"/>
            <a:miter lim="800000"/>
            <a:headEnd type="none" w="sm" len="sm"/>
            <a:tailEnd type="none" w="sm" len="sm"/>
          </a:ln>
          <a:effectLst>
            <a:outerShdw blurRad="254000" algn="tl" rotWithShape="0">
              <a:srgbClr val="000000">
                <a:alpha val="42745"/>
              </a:srgbClr>
            </a:outerShdw>
          </a:effec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4"/>
                                        </p:tgtEl>
                                        <p:attrNameLst>
                                          <p:attrName>style.visibility</p:attrName>
                                        </p:attrNameLst>
                                      </p:cBhvr>
                                      <p:to>
                                        <p:strVal val="visible"/>
                                      </p:to>
                                    </p:set>
                                    <p:animEffect transition="in" filter="fade">
                                      <p:cBhvr>
                                        <p:cTn id="7" dur="1000"/>
                                        <p:tgtEl>
                                          <p:spTgt spid="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26"/>
          <p:cNvSpPr txBox="1"/>
          <p:nvPr/>
        </p:nvSpPr>
        <p:spPr>
          <a:xfrm>
            <a:off x="2825558" y="67456"/>
            <a:ext cx="3362255"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1E4C4A"/>
                </a:solidFill>
                <a:latin typeface="Arial"/>
                <a:ea typeface="Arial"/>
                <a:cs typeface="Arial"/>
                <a:sym typeface="Arial"/>
              </a:rPr>
              <a:t>Nhiệm vụ 2</a:t>
            </a:r>
            <a:endParaRPr/>
          </a:p>
        </p:txBody>
      </p:sp>
      <p:sp>
        <p:nvSpPr>
          <p:cNvPr id="702" name="Google Shape;702;p26"/>
          <p:cNvSpPr/>
          <p:nvPr/>
        </p:nvSpPr>
        <p:spPr>
          <a:xfrm>
            <a:off x="890756" y="689374"/>
            <a:ext cx="3869604" cy="3371136"/>
          </a:xfrm>
          <a:prstGeom prst="wedgeRoundRectCallout">
            <a:avLst>
              <a:gd name="adj1" fmla="val -57154"/>
              <a:gd name="adj2" fmla="val 31116"/>
              <a:gd name="adj3" fmla="val 16667"/>
            </a:avLst>
          </a:prstGeom>
          <a:solidFill>
            <a:srgbClr val="FFEABD"/>
          </a:solidFill>
          <a:ln w="9525" cap="flat" cmpd="sng">
            <a:solidFill>
              <a:srgbClr val="FDB008"/>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Ông M nên khuyên nhủ và giải thích với bà V để bà ấy thay đổi lại suy nghĩ của mình. Trong trường hợp này, chính sách cấp bảo hiểm y tế miễn phí cho người dân thuộc diện hộ nghèo không phải là phân biệt đối xử mà đây là chính sách nhằm thể hiện sự quan tâm, chăm lo của Nhà nước ta đối với những trường hợp, hoàn cảnh khó khăn, thể hiện sự công bằng, bình đẳng về mặt chính sách. </a:t>
            </a:r>
            <a:endParaRPr/>
          </a:p>
        </p:txBody>
      </p:sp>
      <p:sp>
        <p:nvSpPr>
          <p:cNvPr id="703" name="Google Shape;703;p26"/>
          <p:cNvSpPr txBox="1"/>
          <p:nvPr/>
        </p:nvSpPr>
        <p:spPr>
          <a:xfrm>
            <a:off x="5050019" y="793628"/>
            <a:ext cx="3953629" cy="3739998"/>
          </a:xfrm>
          <a:prstGeom prst="rect">
            <a:avLst/>
          </a:prstGeom>
          <a:solidFill>
            <a:schemeClr val="accent6"/>
          </a:solidFill>
          <a:ln w="38100" cap="flat" cmpd="sng">
            <a:solidFill>
              <a:srgbClr val="FDB008"/>
            </a:solidFill>
            <a:prstDash val="lgDashDot"/>
            <a:round/>
            <a:headEnd type="none" w="sm" len="sm"/>
            <a:tailEnd type="none" w="sm" len="sm"/>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600" b="0" i="0" u="none" strike="noStrike" cap="none">
                <a:solidFill>
                  <a:srgbClr val="000000"/>
                </a:solidFill>
                <a:latin typeface="Arial"/>
                <a:ea typeface="Arial"/>
                <a:cs typeface="Arial"/>
                <a:sym typeface="Arial"/>
              </a:rPr>
              <a:t>Tình huống 2. </a:t>
            </a:r>
            <a:endParaRPr/>
          </a:p>
          <a:p>
            <a:pPr marL="0" marR="0" lvl="0" indent="0" algn="just" rtl="0">
              <a:lnSpc>
                <a:spcPct val="150000"/>
              </a:lnSpc>
              <a:spcBef>
                <a:spcPts val="0"/>
              </a:spcBef>
              <a:spcAft>
                <a:spcPts val="0"/>
              </a:spcAft>
              <a:buNone/>
            </a:pPr>
            <a:r>
              <a:rPr lang="en-US" sz="1600" b="0" i="0" u="none" strike="noStrike" cap="none">
                <a:solidFill>
                  <a:srgbClr val="000000"/>
                </a:solidFill>
                <a:latin typeface="Arial"/>
                <a:ea typeface="Arial"/>
                <a:cs typeface="Arial"/>
                <a:sym typeface="Arial"/>
              </a:rPr>
              <a:t>Trong cuộc họp nhân dân tại địa bàn dân cư, khi cán bộ đang triển khai về chính sách cấp bảo hiểm y tế miễn phí cho người thuộc diện hộ nghèo thì có những ý kiến xì xào, bàn tán. Bà V nói nhỏ với ông M rằng: “Như vậy là không công bằng. Đã là bảo hiểm y tế thì ai cũng phải đóng như nhau, không nên có sự phân biệt như vậy”.</a:t>
            </a:r>
            <a:endParaRPr sz="1600" b="0" i="0" u="none" strike="noStrike" cap="none">
              <a:solidFill>
                <a:srgbClr val="000000"/>
              </a:solidFill>
              <a:latin typeface="Arial"/>
              <a:ea typeface="Arial"/>
              <a:cs typeface="Arial"/>
              <a:sym typeface="Arial"/>
            </a:endParaRPr>
          </a:p>
        </p:txBody>
      </p:sp>
      <p:pic>
        <p:nvPicPr>
          <p:cNvPr id="704" name="Google Shape;704;p26" descr="Young student Vectors &amp; Illustrations for Free Download | Freepik"/>
          <p:cNvPicPr preferRelativeResize="0"/>
          <p:nvPr/>
        </p:nvPicPr>
        <p:blipFill rotWithShape="1">
          <a:blip r:embed="rId3">
            <a:alphaModFix/>
          </a:blip>
          <a:srcRect/>
          <a:stretch/>
        </p:blipFill>
        <p:spPr>
          <a:xfrm>
            <a:off x="-977762" y="2768558"/>
            <a:ext cx="2551729" cy="2551729"/>
          </a:xfrm>
          <a:prstGeom prst="rect">
            <a:avLst/>
          </a:prstGeom>
          <a:noFill/>
          <a:ln>
            <a:noFill/>
          </a:ln>
        </p:spPr>
      </p:pic>
      <p:pic>
        <p:nvPicPr>
          <p:cNvPr id="705" name="Google Shape;705;p26" descr="Luật Bảo hiểm y tế mới nhất năm 2023 và tổng hợp văn bản hướng dẫn"/>
          <p:cNvPicPr preferRelativeResize="0"/>
          <p:nvPr/>
        </p:nvPicPr>
        <p:blipFill rotWithShape="1">
          <a:blip r:embed="rId4">
            <a:alphaModFix/>
          </a:blip>
          <a:srcRect/>
          <a:stretch/>
        </p:blipFill>
        <p:spPr>
          <a:xfrm>
            <a:off x="3092897" y="3593630"/>
            <a:ext cx="2017160" cy="1436881"/>
          </a:xfrm>
          <a:prstGeom prst="ellipse">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2"/>
                                        </p:tgtEl>
                                        <p:attrNameLst>
                                          <p:attrName>style.visibility</p:attrName>
                                        </p:attrNameLst>
                                      </p:cBhvr>
                                      <p:to>
                                        <p:strVal val="visible"/>
                                      </p:to>
                                    </p:set>
                                    <p:animEffect transition="in" filter="fade">
                                      <p:cBhvr>
                                        <p:cTn id="7" dur="500"/>
                                        <p:tgtEl>
                                          <p:spTgt spid="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pic>
        <p:nvPicPr>
          <p:cNvPr id="710" name="Google Shape;710;p27"/>
          <p:cNvPicPr preferRelativeResize="0"/>
          <p:nvPr/>
        </p:nvPicPr>
        <p:blipFill rotWithShape="1">
          <a:blip r:embed="rId3">
            <a:alphaModFix/>
          </a:blip>
          <a:srcRect/>
          <a:stretch/>
        </p:blipFill>
        <p:spPr>
          <a:xfrm>
            <a:off x="184150" y="1663260"/>
            <a:ext cx="5171621" cy="2725584"/>
          </a:xfrm>
          <a:prstGeom prst="rect">
            <a:avLst/>
          </a:prstGeom>
          <a:noFill/>
          <a:ln>
            <a:noFill/>
          </a:ln>
          <a:effectLst>
            <a:outerShdw blurRad="190500" algn="tl" rotWithShape="0">
              <a:srgbClr val="000000">
                <a:alpha val="69803"/>
              </a:srgbClr>
            </a:outerShdw>
          </a:effectLst>
        </p:spPr>
      </p:pic>
      <p:sp>
        <p:nvSpPr>
          <p:cNvPr id="711" name="Google Shape;711;p27"/>
          <p:cNvSpPr txBox="1"/>
          <p:nvPr/>
        </p:nvSpPr>
        <p:spPr>
          <a:xfrm>
            <a:off x="5602513" y="1733390"/>
            <a:ext cx="3451679" cy="258532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1" i="0" u="none" strike="noStrike" cap="none">
                <a:solidFill>
                  <a:srgbClr val="1E4C4A"/>
                </a:solidFill>
                <a:latin typeface="Arial"/>
                <a:ea typeface="Arial"/>
                <a:cs typeface="Arial"/>
                <a:sym typeface="Arial"/>
              </a:rPr>
              <a:t>– Em hãy tìm hiểu và kể lại nội dung câu chuyện ngụ ngôn được thể hiện trong hình ảnh trên. </a:t>
            </a:r>
            <a:endParaRPr sz="1800" b="1" i="0" u="none" strike="noStrike" cap="none">
              <a:solidFill>
                <a:srgbClr val="1E4C4A"/>
              </a:solidFill>
              <a:latin typeface="Arial"/>
              <a:ea typeface="Arial"/>
              <a:cs typeface="Arial"/>
              <a:sym typeface="Arial"/>
            </a:endParaRPr>
          </a:p>
          <a:p>
            <a:pPr marL="0" marR="0" lvl="0" indent="0" algn="just" rtl="0">
              <a:lnSpc>
                <a:spcPct val="100000"/>
              </a:lnSpc>
              <a:spcBef>
                <a:spcPts val="0"/>
              </a:spcBef>
              <a:spcAft>
                <a:spcPts val="0"/>
              </a:spcAft>
              <a:buNone/>
            </a:pPr>
            <a:endParaRPr sz="1800" b="1" i="0" u="none" strike="noStrike" cap="none">
              <a:solidFill>
                <a:srgbClr val="1E4C4A"/>
              </a:solidFill>
              <a:latin typeface="Arial"/>
              <a:ea typeface="Arial"/>
              <a:cs typeface="Arial"/>
              <a:sym typeface="Arial"/>
            </a:endParaRPr>
          </a:p>
          <a:p>
            <a:pPr marL="0" marR="0" lvl="0" indent="0" algn="just" rtl="0">
              <a:lnSpc>
                <a:spcPct val="100000"/>
              </a:lnSpc>
              <a:spcBef>
                <a:spcPts val="0"/>
              </a:spcBef>
              <a:spcAft>
                <a:spcPts val="0"/>
              </a:spcAft>
              <a:buNone/>
            </a:pPr>
            <a:r>
              <a:rPr lang="en-US" sz="1800" b="1" i="0" u="none" strike="noStrike" cap="none">
                <a:solidFill>
                  <a:srgbClr val="1E4C4A"/>
                </a:solidFill>
                <a:latin typeface="Arial"/>
                <a:ea typeface="Arial"/>
                <a:cs typeface="Arial"/>
                <a:sym typeface="Arial"/>
              </a:rPr>
              <a:t>– </a:t>
            </a:r>
            <a:r>
              <a:rPr lang="en-US" sz="1800" b="1" i="0" u="none" strike="noStrike" cap="none">
                <a:solidFill>
                  <a:srgbClr val="DD0921"/>
                </a:solidFill>
                <a:latin typeface="Arial"/>
                <a:ea typeface="Arial"/>
                <a:cs typeface="Arial"/>
                <a:sym typeface="Arial"/>
              </a:rPr>
              <a:t>Em hãy tìm các biểu hiện thể hiện sự thiếu khách quan trong câu chuyện đó và rút ra bài học cho bản thân.</a:t>
            </a:r>
            <a:endParaRPr sz="1800" b="1" i="0" u="none" strike="noStrike" cap="none">
              <a:solidFill>
                <a:srgbClr val="DD0921"/>
              </a:solidFill>
              <a:latin typeface="Arial"/>
              <a:ea typeface="Arial"/>
              <a:cs typeface="Arial"/>
              <a:sym typeface="Arial"/>
            </a:endParaRPr>
          </a:p>
        </p:txBody>
      </p:sp>
      <p:sp>
        <p:nvSpPr>
          <p:cNvPr id="712" name="Google Shape;712;p27"/>
          <p:cNvSpPr txBox="1"/>
          <p:nvPr/>
        </p:nvSpPr>
        <p:spPr>
          <a:xfrm>
            <a:off x="2890871" y="79829"/>
            <a:ext cx="3362255"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1E4C4A"/>
                </a:solidFill>
                <a:latin typeface="Arial"/>
                <a:ea typeface="Arial"/>
                <a:cs typeface="Arial"/>
                <a:sym typeface="Arial"/>
              </a:rPr>
              <a:t>Nhiệm vụ 3</a:t>
            </a:r>
            <a:endParaRPr/>
          </a:p>
        </p:txBody>
      </p:sp>
      <p:sp>
        <p:nvSpPr>
          <p:cNvPr id="713" name="Google Shape;713;p27"/>
          <p:cNvSpPr txBox="1"/>
          <p:nvPr/>
        </p:nvSpPr>
        <p:spPr>
          <a:xfrm>
            <a:off x="983342" y="587120"/>
            <a:ext cx="7068457" cy="369332"/>
          </a:xfrm>
          <a:prstGeom prst="rect">
            <a:avLst/>
          </a:prstGeom>
          <a:solidFill>
            <a:srgbClr val="E2DFD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chemeClr val="dk1"/>
                </a:solidFill>
                <a:latin typeface="Arial"/>
                <a:ea typeface="Arial"/>
                <a:cs typeface="Arial"/>
                <a:sym typeface="Arial"/>
              </a:rPr>
              <a:t>Em hãy quan sát hình ảnh sau và thực hiện yêu cầu</a:t>
            </a:r>
            <a:endParaRPr sz="1800" b="1" i="0" u="none" strike="noStrike" cap="none">
              <a:solidFill>
                <a:schemeClr val="dk1"/>
              </a:solidFill>
              <a:latin typeface="Arial"/>
              <a:ea typeface="Arial"/>
              <a:cs typeface="Arial"/>
              <a:sym typeface="Arial"/>
            </a:endParaRPr>
          </a:p>
        </p:txBody>
      </p:sp>
      <p:grpSp>
        <p:nvGrpSpPr>
          <p:cNvPr id="714" name="Google Shape;714;p27"/>
          <p:cNvGrpSpPr/>
          <p:nvPr/>
        </p:nvGrpSpPr>
        <p:grpSpPr>
          <a:xfrm>
            <a:off x="5470178" y="1663260"/>
            <a:ext cx="392485" cy="437567"/>
            <a:chOff x="9234555" y="884235"/>
            <a:chExt cx="544588" cy="607142"/>
          </a:xfrm>
        </p:grpSpPr>
        <p:sp>
          <p:nvSpPr>
            <p:cNvPr id="715" name="Google Shape;715;p27"/>
            <p:cNvSpPr/>
            <p:nvPr/>
          </p:nvSpPr>
          <p:spPr>
            <a:xfrm>
              <a:off x="9247919" y="899025"/>
              <a:ext cx="517859" cy="577564"/>
            </a:xfrm>
            <a:custGeom>
              <a:avLst/>
              <a:gdLst/>
              <a:ahLst/>
              <a:cxnLst/>
              <a:rect l="l" t="t" r="r" b="b"/>
              <a:pathLst>
                <a:path w="12308" h="13727" extrusionOk="0">
                  <a:moveTo>
                    <a:pt x="10256" y="2648"/>
                  </a:moveTo>
                  <a:cubicBezTo>
                    <a:pt x="10267" y="2648"/>
                    <a:pt x="10288" y="2659"/>
                    <a:pt x="10298" y="2659"/>
                  </a:cubicBezTo>
                  <a:cubicBezTo>
                    <a:pt x="10277" y="2659"/>
                    <a:pt x="10267" y="2659"/>
                    <a:pt x="10256" y="2648"/>
                  </a:cubicBezTo>
                  <a:close/>
                  <a:moveTo>
                    <a:pt x="2458" y="2773"/>
                  </a:moveTo>
                  <a:cubicBezTo>
                    <a:pt x="2479" y="2773"/>
                    <a:pt x="2500" y="2784"/>
                    <a:pt x="2510" y="2794"/>
                  </a:cubicBezTo>
                  <a:cubicBezTo>
                    <a:pt x="2489" y="2805"/>
                    <a:pt x="2479" y="2815"/>
                    <a:pt x="2458" y="2815"/>
                  </a:cubicBezTo>
                  <a:lnTo>
                    <a:pt x="2458" y="2773"/>
                  </a:lnTo>
                  <a:close/>
                  <a:moveTo>
                    <a:pt x="5977" y="2836"/>
                  </a:moveTo>
                  <a:cubicBezTo>
                    <a:pt x="5987" y="2846"/>
                    <a:pt x="5998" y="2867"/>
                    <a:pt x="6019" y="2888"/>
                  </a:cubicBezTo>
                  <a:cubicBezTo>
                    <a:pt x="5987" y="2888"/>
                    <a:pt x="5946" y="2888"/>
                    <a:pt x="5915" y="2877"/>
                  </a:cubicBezTo>
                  <a:cubicBezTo>
                    <a:pt x="5936" y="2867"/>
                    <a:pt x="5956" y="2846"/>
                    <a:pt x="5977" y="2836"/>
                  </a:cubicBezTo>
                  <a:close/>
                  <a:moveTo>
                    <a:pt x="9069" y="3013"/>
                  </a:moveTo>
                  <a:lnTo>
                    <a:pt x="9069" y="3034"/>
                  </a:lnTo>
                  <a:lnTo>
                    <a:pt x="9059" y="3034"/>
                  </a:lnTo>
                  <a:cubicBezTo>
                    <a:pt x="9059" y="3034"/>
                    <a:pt x="9069" y="3023"/>
                    <a:pt x="9069" y="3013"/>
                  </a:cubicBezTo>
                  <a:close/>
                  <a:moveTo>
                    <a:pt x="5258" y="3190"/>
                  </a:moveTo>
                  <a:cubicBezTo>
                    <a:pt x="5258" y="3190"/>
                    <a:pt x="5258" y="3200"/>
                    <a:pt x="5269" y="3200"/>
                  </a:cubicBezTo>
                  <a:cubicBezTo>
                    <a:pt x="5248" y="3200"/>
                    <a:pt x="5228" y="3190"/>
                    <a:pt x="5217" y="3190"/>
                  </a:cubicBezTo>
                  <a:close/>
                  <a:moveTo>
                    <a:pt x="5373" y="3388"/>
                  </a:moveTo>
                  <a:lnTo>
                    <a:pt x="5373" y="3388"/>
                  </a:lnTo>
                  <a:cubicBezTo>
                    <a:pt x="5383" y="3398"/>
                    <a:pt x="5404" y="3419"/>
                    <a:pt x="5425" y="3429"/>
                  </a:cubicBezTo>
                  <a:cubicBezTo>
                    <a:pt x="5394" y="3429"/>
                    <a:pt x="5373" y="3409"/>
                    <a:pt x="5373" y="3388"/>
                  </a:cubicBezTo>
                  <a:close/>
                  <a:moveTo>
                    <a:pt x="7414" y="3388"/>
                  </a:moveTo>
                  <a:cubicBezTo>
                    <a:pt x="7393" y="3409"/>
                    <a:pt x="7372" y="3429"/>
                    <a:pt x="7352" y="3439"/>
                  </a:cubicBezTo>
                  <a:cubicBezTo>
                    <a:pt x="7372" y="3419"/>
                    <a:pt x="7393" y="3409"/>
                    <a:pt x="7403" y="3388"/>
                  </a:cubicBezTo>
                  <a:close/>
                  <a:moveTo>
                    <a:pt x="8236" y="3450"/>
                  </a:moveTo>
                  <a:cubicBezTo>
                    <a:pt x="8236" y="3460"/>
                    <a:pt x="8246" y="3460"/>
                    <a:pt x="8247" y="3470"/>
                  </a:cubicBezTo>
                  <a:lnTo>
                    <a:pt x="8247" y="3470"/>
                  </a:lnTo>
                  <a:cubicBezTo>
                    <a:pt x="8246" y="3460"/>
                    <a:pt x="8236" y="3460"/>
                    <a:pt x="8236" y="3460"/>
                  </a:cubicBezTo>
                  <a:lnTo>
                    <a:pt x="8236" y="3450"/>
                  </a:lnTo>
                  <a:close/>
                  <a:moveTo>
                    <a:pt x="11391" y="3617"/>
                  </a:moveTo>
                  <a:lnTo>
                    <a:pt x="11391" y="3638"/>
                  </a:lnTo>
                  <a:cubicBezTo>
                    <a:pt x="11391" y="3627"/>
                    <a:pt x="11381" y="3627"/>
                    <a:pt x="11371" y="3617"/>
                  </a:cubicBezTo>
                  <a:close/>
                  <a:moveTo>
                    <a:pt x="2405" y="4272"/>
                  </a:moveTo>
                  <a:lnTo>
                    <a:pt x="2405" y="4272"/>
                  </a:lnTo>
                  <a:cubicBezTo>
                    <a:pt x="2397" y="4316"/>
                    <a:pt x="2381" y="4338"/>
                    <a:pt x="2346" y="4338"/>
                  </a:cubicBezTo>
                  <a:cubicBezTo>
                    <a:pt x="2339" y="4338"/>
                    <a:pt x="2331" y="4337"/>
                    <a:pt x="2322" y="4335"/>
                  </a:cubicBezTo>
                  <a:cubicBezTo>
                    <a:pt x="2364" y="4314"/>
                    <a:pt x="2385" y="4293"/>
                    <a:pt x="2405" y="4272"/>
                  </a:cubicBezTo>
                  <a:close/>
                  <a:moveTo>
                    <a:pt x="4738" y="4471"/>
                  </a:moveTo>
                  <a:lnTo>
                    <a:pt x="4738" y="4471"/>
                  </a:lnTo>
                  <a:cubicBezTo>
                    <a:pt x="4749" y="4481"/>
                    <a:pt x="4759" y="4481"/>
                    <a:pt x="4779" y="4491"/>
                  </a:cubicBezTo>
                  <a:cubicBezTo>
                    <a:pt x="4779" y="4491"/>
                    <a:pt x="4779" y="4501"/>
                    <a:pt x="4769" y="4501"/>
                  </a:cubicBezTo>
                  <a:lnTo>
                    <a:pt x="4738" y="4471"/>
                  </a:lnTo>
                  <a:close/>
                  <a:moveTo>
                    <a:pt x="3687" y="4616"/>
                  </a:moveTo>
                  <a:cubicBezTo>
                    <a:pt x="3687" y="4616"/>
                    <a:pt x="3676" y="4626"/>
                    <a:pt x="3676" y="4637"/>
                  </a:cubicBezTo>
                  <a:lnTo>
                    <a:pt x="3676" y="4616"/>
                  </a:lnTo>
                  <a:close/>
                  <a:moveTo>
                    <a:pt x="7153" y="5168"/>
                  </a:moveTo>
                  <a:cubicBezTo>
                    <a:pt x="7153" y="5179"/>
                    <a:pt x="7143" y="5179"/>
                    <a:pt x="7143" y="5189"/>
                  </a:cubicBezTo>
                  <a:cubicBezTo>
                    <a:pt x="7143" y="5179"/>
                    <a:pt x="7143" y="5179"/>
                    <a:pt x="7153" y="5168"/>
                  </a:cubicBezTo>
                  <a:close/>
                  <a:moveTo>
                    <a:pt x="8798" y="5480"/>
                  </a:moveTo>
                  <a:lnTo>
                    <a:pt x="8798" y="5480"/>
                  </a:lnTo>
                  <a:cubicBezTo>
                    <a:pt x="8788" y="5491"/>
                    <a:pt x="8788" y="5501"/>
                    <a:pt x="8778" y="5512"/>
                  </a:cubicBezTo>
                  <a:cubicBezTo>
                    <a:pt x="8768" y="5501"/>
                    <a:pt x="8768" y="5491"/>
                    <a:pt x="8798" y="5480"/>
                  </a:cubicBezTo>
                  <a:close/>
                  <a:moveTo>
                    <a:pt x="2770" y="5533"/>
                  </a:moveTo>
                  <a:cubicBezTo>
                    <a:pt x="2770" y="5533"/>
                    <a:pt x="2759" y="5533"/>
                    <a:pt x="2759" y="5543"/>
                  </a:cubicBezTo>
                  <a:lnTo>
                    <a:pt x="2759" y="5533"/>
                  </a:lnTo>
                  <a:close/>
                  <a:moveTo>
                    <a:pt x="1198" y="5584"/>
                  </a:moveTo>
                  <a:cubicBezTo>
                    <a:pt x="1198" y="5584"/>
                    <a:pt x="1198" y="5595"/>
                    <a:pt x="1208" y="5605"/>
                  </a:cubicBezTo>
                  <a:cubicBezTo>
                    <a:pt x="1188" y="5595"/>
                    <a:pt x="1188" y="5595"/>
                    <a:pt x="1188" y="5584"/>
                  </a:cubicBezTo>
                  <a:lnTo>
                    <a:pt x="1188" y="5584"/>
                  </a:lnTo>
                  <a:lnTo>
                    <a:pt x="1188" y="5584"/>
                  </a:lnTo>
                  <a:close/>
                  <a:moveTo>
                    <a:pt x="1218" y="5616"/>
                  </a:moveTo>
                  <a:lnTo>
                    <a:pt x="1229" y="5626"/>
                  </a:lnTo>
                  <a:lnTo>
                    <a:pt x="1239" y="5637"/>
                  </a:lnTo>
                  <a:cubicBezTo>
                    <a:pt x="1229" y="5637"/>
                    <a:pt x="1229" y="5626"/>
                    <a:pt x="1218" y="5616"/>
                  </a:cubicBezTo>
                  <a:close/>
                  <a:moveTo>
                    <a:pt x="1781" y="5907"/>
                  </a:moveTo>
                  <a:lnTo>
                    <a:pt x="1771" y="5917"/>
                  </a:lnTo>
                  <a:cubicBezTo>
                    <a:pt x="1771" y="5917"/>
                    <a:pt x="1771" y="5907"/>
                    <a:pt x="1760" y="5907"/>
                  </a:cubicBezTo>
                  <a:close/>
                  <a:moveTo>
                    <a:pt x="7320" y="5917"/>
                  </a:moveTo>
                  <a:cubicBezTo>
                    <a:pt x="7341" y="5917"/>
                    <a:pt x="7352" y="5928"/>
                    <a:pt x="7362" y="5928"/>
                  </a:cubicBezTo>
                  <a:lnTo>
                    <a:pt x="7320" y="5928"/>
                  </a:lnTo>
                  <a:lnTo>
                    <a:pt x="7320" y="5917"/>
                  </a:lnTo>
                  <a:close/>
                  <a:moveTo>
                    <a:pt x="10090" y="6292"/>
                  </a:moveTo>
                  <a:lnTo>
                    <a:pt x="10090" y="6303"/>
                  </a:lnTo>
                  <a:cubicBezTo>
                    <a:pt x="10080" y="6303"/>
                    <a:pt x="10080" y="6303"/>
                    <a:pt x="10080" y="6292"/>
                  </a:cubicBezTo>
                  <a:close/>
                  <a:moveTo>
                    <a:pt x="7748" y="6499"/>
                  </a:moveTo>
                  <a:cubicBezTo>
                    <a:pt x="7751" y="6499"/>
                    <a:pt x="7753" y="6503"/>
                    <a:pt x="7757" y="6511"/>
                  </a:cubicBezTo>
                  <a:lnTo>
                    <a:pt x="7736" y="6511"/>
                  </a:lnTo>
                  <a:cubicBezTo>
                    <a:pt x="7743" y="6505"/>
                    <a:pt x="7745" y="6499"/>
                    <a:pt x="7748" y="6499"/>
                  </a:cubicBezTo>
                  <a:close/>
                  <a:moveTo>
                    <a:pt x="4124" y="6834"/>
                  </a:moveTo>
                  <a:lnTo>
                    <a:pt x="4103" y="6855"/>
                  </a:lnTo>
                  <a:cubicBezTo>
                    <a:pt x="4113" y="6845"/>
                    <a:pt x="4113" y="6845"/>
                    <a:pt x="4113" y="6834"/>
                  </a:cubicBezTo>
                  <a:close/>
                  <a:moveTo>
                    <a:pt x="11808" y="7594"/>
                  </a:moveTo>
                  <a:lnTo>
                    <a:pt x="11808" y="7594"/>
                  </a:lnTo>
                  <a:cubicBezTo>
                    <a:pt x="11808" y="7594"/>
                    <a:pt x="11818" y="7604"/>
                    <a:pt x="11818" y="7615"/>
                  </a:cubicBezTo>
                  <a:cubicBezTo>
                    <a:pt x="11808" y="7604"/>
                    <a:pt x="11808" y="7604"/>
                    <a:pt x="11808" y="7594"/>
                  </a:cubicBezTo>
                  <a:close/>
                  <a:moveTo>
                    <a:pt x="7174" y="8281"/>
                  </a:moveTo>
                  <a:lnTo>
                    <a:pt x="7174" y="8302"/>
                  </a:lnTo>
                  <a:lnTo>
                    <a:pt x="7164" y="8302"/>
                  </a:lnTo>
                  <a:cubicBezTo>
                    <a:pt x="7164" y="8291"/>
                    <a:pt x="7174" y="8291"/>
                    <a:pt x="7174" y="8281"/>
                  </a:cubicBezTo>
                  <a:close/>
                  <a:moveTo>
                    <a:pt x="7601" y="8989"/>
                  </a:moveTo>
                  <a:cubicBezTo>
                    <a:pt x="7601" y="9010"/>
                    <a:pt x="7591" y="9031"/>
                    <a:pt x="7591" y="9052"/>
                  </a:cubicBezTo>
                  <a:cubicBezTo>
                    <a:pt x="7570" y="9041"/>
                    <a:pt x="7570" y="9010"/>
                    <a:pt x="7601" y="8989"/>
                  </a:cubicBezTo>
                  <a:close/>
                  <a:moveTo>
                    <a:pt x="4186" y="13352"/>
                  </a:moveTo>
                  <a:lnTo>
                    <a:pt x="4186" y="13352"/>
                  </a:lnTo>
                  <a:cubicBezTo>
                    <a:pt x="4196" y="13363"/>
                    <a:pt x="4207" y="13383"/>
                    <a:pt x="4217" y="13404"/>
                  </a:cubicBezTo>
                  <a:cubicBezTo>
                    <a:pt x="4207" y="13383"/>
                    <a:pt x="4196" y="13373"/>
                    <a:pt x="4186" y="13352"/>
                  </a:cubicBezTo>
                  <a:close/>
                  <a:moveTo>
                    <a:pt x="6537" y="1"/>
                  </a:moveTo>
                  <a:cubicBezTo>
                    <a:pt x="6528" y="1"/>
                    <a:pt x="6518" y="2"/>
                    <a:pt x="6508" y="3"/>
                  </a:cubicBezTo>
                  <a:cubicBezTo>
                    <a:pt x="6352" y="3"/>
                    <a:pt x="6216" y="45"/>
                    <a:pt x="6133" y="160"/>
                  </a:cubicBezTo>
                  <a:cubicBezTo>
                    <a:pt x="6102" y="170"/>
                    <a:pt x="6070" y="191"/>
                    <a:pt x="6040" y="212"/>
                  </a:cubicBezTo>
                  <a:cubicBezTo>
                    <a:pt x="5894" y="295"/>
                    <a:pt x="5696" y="316"/>
                    <a:pt x="5675" y="545"/>
                  </a:cubicBezTo>
                  <a:cubicBezTo>
                    <a:pt x="5633" y="556"/>
                    <a:pt x="5686" y="587"/>
                    <a:pt x="5696" y="607"/>
                  </a:cubicBezTo>
                  <a:lnTo>
                    <a:pt x="5696" y="639"/>
                  </a:lnTo>
                  <a:cubicBezTo>
                    <a:pt x="5689" y="639"/>
                    <a:pt x="5682" y="643"/>
                    <a:pt x="5669" y="643"/>
                  </a:cubicBezTo>
                  <a:cubicBezTo>
                    <a:pt x="5662" y="643"/>
                    <a:pt x="5654" y="642"/>
                    <a:pt x="5644" y="639"/>
                  </a:cubicBezTo>
                  <a:cubicBezTo>
                    <a:pt x="5602" y="681"/>
                    <a:pt x="5602" y="722"/>
                    <a:pt x="5623" y="774"/>
                  </a:cubicBezTo>
                  <a:cubicBezTo>
                    <a:pt x="5633" y="774"/>
                    <a:pt x="5633" y="774"/>
                    <a:pt x="5633" y="785"/>
                  </a:cubicBezTo>
                  <a:cubicBezTo>
                    <a:pt x="5582" y="878"/>
                    <a:pt x="5561" y="982"/>
                    <a:pt x="5540" y="1086"/>
                  </a:cubicBezTo>
                  <a:cubicBezTo>
                    <a:pt x="5498" y="1149"/>
                    <a:pt x="5477" y="1222"/>
                    <a:pt x="5477" y="1295"/>
                  </a:cubicBezTo>
                  <a:cubicBezTo>
                    <a:pt x="5425" y="1336"/>
                    <a:pt x="5425" y="1399"/>
                    <a:pt x="5425" y="1461"/>
                  </a:cubicBezTo>
                  <a:cubicBezTo>
                    <a:pt x="5383" y="1524"/>
                    <a:pt x="5383" y="1597"/>
                    <a:pt x="5362" y="1659"/>
                  </a:cubicBezTo>
                  <a:cubicBezTo>
                    <a:pt x="5321" y="1774"/>
                    <a:pt x="5342" y="1909"/>
                    <a:pt x="5269" y="2013"/>
                  </a:cubicBezTo>
                  <a:lnTo>
                    <a:pt x="5269" y="2222"/>
                  </a:lnTo>
                  <a:lnTo>
                    <a:pt x="5207" y="2752"/>
                  </a:lnTo>
                  <a:cubicBezTo>
                    <a:pt x="5186" y="2763"/>
                    <a:pt x="5175" y="2763"/>
                    <a:pt x="5154" y="2763"/>
                  </a:cubicBezTo>
                  <a:cubicBezTo>
                    <a:pt x="5029" y="2680"/>
                    <a:pt x="4874" y="2659"/>
                    <a:pt x="4779" y="2544"/>
                  </a:cubicBezTo>
                  <a:cubicBezTo>
                    <a:pt x="4728" y="2544"/>
                    <a:pt x="4696" y="2534"/>
                    <a:pt x="4665" y="2492"/>
                  </a:cubicBezTo>
                  <a:cubicBezTo>
                    <a:pt x="4624" y="2492"/>
                    <a:pt x="4582" y="2482"/>
                    <a:pt x="4550" y="2440"/>
                  </a:cubicBezTo>
                  <a:cubicBezTo>
                    <a:pt x="4519" y="2440"/>
                    <a:pt x="4488" y="2430"/>
                    <a:pt x="4457" y="2430"/>
                  </a:cubicBezTo>
                  <a:cubicBezTo>
                    <a:pt x="4457" y="2419"/>
                    <a:pt x="4446" y="2398"/>
                    <a:pt x="4446" y="2388"/>
                  </a:cubicBezTo>
                  <a:cubicBezTo>
                    <a:pt x="4415" y="2357"/>
                    <a:pt x="4363" y="2367"/>
                    <a:pt x="4332" y="2336"/>
                  </a:cubicBezTo>
                  <a:cubicBezTo>
                    <a:pt x="4311" y="2336"/>
                    <a:pt x="4300" y="2336"/>
                    <a:pt x="4280" y="2326"/>
                  </a:cubicBezTo>
                  <a:lnTo>
                    <a:pt x="4259" y="2315"/>
                  </a:lnTo>
                  <a:lnTo>
                    <a:pt x="4249" y="2315"/>
                  </a:lnTo>
                  <a:cubicBezTo>
                    <a:pt x="4249" y="2305"/>
                    <a:pt x="4238" y="2294"/>
                    <a:pt x="4217" y="2284"/>
                  </a:cubicBezTo>
                  <a:cubicBezTo>
                    <a:pt x="4207" y="2284"/>
                    <a:pt x="4186" y="2284"/>
                    <a:pt x="4175" y="2263"/>
                  </a:cubicBezTo>
                  <a:cubicBezTo>
                    <a:pt x="4155" y="2252"/>
                    <a:pt x="4134" y="2232"/>
                    <a:pt x="4103" y="2232"/>
                  </a:cubicBezTo>
                  <a:cubicBezTo>
                    <a:pt x="4092" y="2232"/>
                    <a:pt x="4071" y="2232"/>
                    <a:pt x="4071" y="2222"/>
                  </a:cubicBezTo>
                  <a:cubicBezTo>
                    <a:pt x="4041" y="2190"/>
                    <a:pt x="3988" y="2201"/>
                    <a:pt x="3957" y="2169"/>
                  </a:cubicBezTo>
                  <a:cubicBezTo>
                    <a:pt x="3926" y="2138"/>
                    <a:pt x="3874" y="2148"/>
                    <a:pt x="3842" y="2118"/>
                  </a:cubicBezTo>
                  <a:cubicBezTo>
                    <a:pt x="3821" y="2118"/>
                    <a:pt x="3811" y="2118"/>
                    <a:pt x="3791" y="2107"/>
                  </a:cubicBezTo>
                  <a:cubicBezTo>
                    <a:pt x="3770" y="2097"/>
                    <a:pt x="3749" y="2076"/>
                    <a:pt x="3728" y="2065"/>
                  </a:cubicBezTo>
                  <a:cubicBezTo>
                    <a:pt x="3707" y="2065"/>
                    <a:pt x="3697" y="2065"/>
                    <a:pt x="3687" y="2055"/>
                  </a:cubicBezTo>
                  <a:cubicBezTo>
                    <a:pt x="3666" y="2034"/>
                    <a:pt x="3645" y="2013"/>
                    <a:pt x="3613" y="2013"/>
                  </a:cubicBezTo>
                  <a:cubicBezTo>
                    <a:pt x="3603" y="2013"/>
                    <a:pt x="3582" y="2013"/>
                    <a:pt x="3582" y="2003"/>
                  </a:cubicBezTo>
                  <a:cubicBezTo>
                    <a:pt x="3551" y="1972"/>
                    <a:pt x="3499" y="1982"/>
                    <a:pt x="3467" y="1951"/>
                  </a:cubicBezTo>
                  <a:cubicBezTo>
                    <a:pt x="3447" y="1951"/>
                    <a:pt x="3437" y="1940"/>
                    <a:pt x="3416" y="1940"/>
                  </a:cubicBezTo>
                  <a:cubicBezTo>
                    <a:pt x="3395" y="1930"/>
                    <a:pt x="3374" y="1909"/>
                    <a:pt x="3343" y="1909"/>
                  </a:cubicBezTo>
                  <a:cubicBezTo>
                    <a:pt x="3333" y="1909"/>
                    <a:pt x="3312" y="1909"/>
                    <a:pt x="3312" y="1888"/>
                  </a:cubicBezTo>
                  <a:cubicBezTo>
                    <a:pt x="3270" y="1868"/>
                    <a:pt x="3228" y="1878"/>
                    <a:pt x="3197" y="1847"/>
                  </a:cubicBezTo>
                  <a:cubicBezTo>
                    <a:pt x="3176" y="1847"/>
                    <a:pt x="3155" y="1847"/>
                    <a:pt x="3145" y="1836"/>
                  </a:cubicBezTo>
                  <a:cubicBezTo>
                    <a:pt x="3113" y="1815"/>
                    <a:pt x="3062" y="1815"/>
                    <a:pt x="3030" y="1794"/>
                  </a:cubicBezTo>
                  <a:cubicBezTo>
                    <a:pt x="3009" y="1794"/>
                    <a:pt x="2999" y="1794"/>
                    <a:pt x="2979" y="1784"/>
                  </a:cubicBezTo>
                  <a:cubicBezTo>
                    <a:pt x="2947" y="1764"/>
                    <a:pt x="2905" y="1764"/>
                    <a:pt x="2874" y="1732"/>
                  </a:cubicBezTo>
                  <a:lnTo>
                    <a:pt x="2822" y="1732"/>
                  </a:lnTo>
                  <a:cubicBezTo>
                    <a:pt x="2775" y="1716"/>
                    <a:pt x="2728" y="1709"/>
                    <a:pt x="2683" y="1709"/>
                  </a:cubicBezTo>
                  <a:cubicBezTo>
                    <a:pt x="2637" y="1709"/>
                    <a:pt x="2593" y="1716"/>
                    <a:pt x="2551" y="1732"/>
                  </a:cubicBezTo>
                  <a:cubicBezTo>
                    <a:pt x="2520" y="1732"/>
                    <a:pt x="2479" y="1732"/>
                    <a:pt x="2447" y="1743"/>
                  </a:cubicBezTo>
                  <a:cubicBezTo>
                    <a:pt x="2416" y="1764"/>
                    <a:pt x="2364" y="1764"/>
                    <a:pt x="2333" y="1784"/>
                  </a:cubicBezTo>
                  <a:lnTo>
                    <a:pt x="2333" y="1805"/>
                  </a:lnTo>
                  <a:cubicBezTo>
                    <a:pt x="2322" y="1794"/>
                    <a:pt x="2301" y="1794"/>
                    <a:pt x="2280" y="1794"/>
                  </a:cubicBezTo>
                  <a:cubicBezTo>
                    <a:pt x="2260" y="1805"/>
                    <a:pt x="2239" y="1826"/>
                    <a:pt x="2229" y="1847"/>
                  </a:cubicBezTo>
                  <a:cubicBezTo>
                    <a:pt x="2208" y="1857"/>
                    <a:pt x="2187" y="1878"/>
                    <a:pt x="2166" y="1898"/>
                  </a:cubicBezTo>
                  <a:cubicBezTo>
                    <a:pt x="2135" y="2023"/>
                    <a:pt x="2125" y="2148"/>
                    <a:pt x="2166" y="2273"/>
                  </a:cubicBezTo>
                  <a:cubicBezTo>
                    <a:pt x="2176" y="2273"/>
                    <a:pt x="2176" y="2284"/>
                    <a:pt x="2187" y="2294"/>
                  </a:cubicBezTo>
                  <a:lnTo>
                    <a:pt x="2166" y="2315"/>
                  </a:lnTo>
                  <a:cubicBezTo>
                    <a:pt x="2135" y="2326"/>
                    <a:pt x="2104" y="2336"/>
                    <a:pt x="2072" y="2336"/>
                  </a:cubicBezTo>
                  <a:cubicBezTo>
                    <a:pt x="2041" y="2357"/>
                    <a:pt x="1989" y="2357"/>
                    <a:pt x="1947" y="2377"/>
                  </a:cubicBezTo>
                  <a:cubicBezTo>
                    <a:pt x="1940" y="2385"/>
                    <a:pt x="1933" y="2392"/>
                    <a:pt x="1922" y="2392"/>
                  </a:cubicBezTo>
                  <a:cubicBezTo>
                    <a:pt x="1917" y="2392"/>
                    <a:pt x="1912" y="2391"/>
                    <a:pt x="1906" y="2388"/>
                  </a:cubicBezTo>
                  <a:cubicBezTo>
                    <a:pt x="1843" y="2419"/>
                    <a:pt x="1792" y="2451"/>
                    <a:pt x="1739" y="2502"/>
                  </a:cubicBezTo>
                  <a:cubicBezTo>
                    <a:pt x="1708" y="2513"/>
                    <a:pt x="1687" y="2544"/>
                    <a:pt x="1687" y="2576"/>
                  </a:cubicBezTo>
                  <a:lnTo>
                    <a:pt x="1687" y="2648"/>
                  </a:lnTo>
                  <a:cubicBezTo>
                    <a:pt x="1687" y="2663"/>
                    <a:pt x="1693" y="2673"/>
                    <a:pt x="1704" y="2673"/>
                  </a:cubicBezTo>
                  <a:cubicBezTo>
                    <a:pt x="1708" y="2673"/>
                    <a:pt x="1713" y="2672"/>
                    <a:pt x="1718" y="2669"/>
                  </a:cubicBezTo>
                  <a:lnTo>
                    <a:pt x="1718" y="2669"/>
                  </a:lnTo>
                  <a:cubicBezTo>
                    <a:pt x="1687" y="2752"/>
                    <a:pt x="1739" y="2846"/>
                    <a:pt x="1677" y="2919"/>
                  </a:cubicBezTo>
                  <a:cubicBezTo>
                    <a:pt x="1667" y="2930"/>
                    <a:pt x="1656" y="2930"/>
                    <a:pt x="1635" y="2930"/>
                  </a:cubicBezTo>
                  <a:cubicBezTo>
                    <a:pt x="1625" y="2940"/>
                    <a:pt x="1614" y="2960"/>
                    <a:pt x="1604" y="2971"/>
                  </a:cubicBezTo>
                  <a:cubicBezTo>
                    <a:pt x="1593" y="2971"/>
                    <a:pt x="1583" y="2971"/>
                    <a:pt x="1572" y="2992"/>
                  </a:cubicBezTo>
                  <a:cubicBezTo>
                    <a:pt x="1531" y="3096"/>
                    <a:pt x="1531" y="3200"/>
                    <a:pt x="1572" y="3314"/>
                  </a:cubicBezTo>
                  <a:lnTo>
                    <a:pt x="1572" y="3356"/>
                  </a:lnTo>
                  <a:cubicBezTo>
                    <a:pt x="1604" y="3388"/>
                    <a:pt x="1593" y="3439"/>
                    <a:pt x="1625" y="3471"/>
                  </a:cubicBezTo>
                  <a:cubicBezTo>
                    <a:pt x="1646" y="3492"/>
                    <a:pt x="1656" y="3502"/>
                    <a:pt x="1677" y="3502"/>
                  </a:cubicBezTo>
                  <a:cubicBezTo>
                    <a:pt x="1677" y="3513"/>
                    <a:pt x="1677" y="3523"/>
                    <a:pt x="1687" y="3523"/>
                  </a:cubicBezTo>
                  <a:cubicBezTo>
                    <a:pt x="1677" y="3544"/>
                    <a:pt x="1677" y="3564"/>
                    <a:pt x="1667" y="3585"/>
                  </a:cubicBezTo>
                  <a:cubicBezTo>
                    <a:pt x="1677" y="3596"/>
                    <a:pt x="1687" y="3617"/>
                    <a:pt x="1677" y="3627"/>
                  </a:cubicBezTo>
                  <a:cubicBezTo>
                    <a:pt x="1692" y="3642"/>
                    <a:pt x="1707" y="3652"/>
                    <a:pt x="1718" y="3652"/>
                  </a:cubicBezTo>
                  <a:cubicBezTo>
                    <a:pt x="1723" y="3652"/>
                    <a:pt x="1726" y="3651"/>
                    <a:pt x="1729" y="3648"/>
                  </a:cubicBezTo>
                  <a:cubicBezTo>
                    <a:pt x="1739" y="3658"/>
                    <a:pt x="1739" y="3679"/>
                    <a:pt x="1729" y="3689"/>
                  </a:cubicBezTo>
                  <a:cubicBezTo>
                    <a:pt x="1771" y="3721"/>
                    <a:pt x="1792" y="3752"/>
                    <a:pt x="1792" y="3793"/>
                  </a:cubicBezTo>
                  <a:cubicBezTo>
                    <a:pt x="1833" y="3825"/>
                    <a:pt x="1843" y="3867"/>
                    <a:pt x="1843" y="3908"/>
                  </a:cubicBezTo>
                  <a:cubicBezTo>
                    <a:pt x="1885" y="3929"/>
                    <a:pt x="1896" y="3971"/>
                    <a:pt x="1906" y="4013"/>
                  </a:cubicBezTo>
                  <a:cubicBezTo>
                    <a:pt x="1937" y="4033"/>
                    <a:pt x="1958" y="4075"/>
                    <a:pt x="1958" y="4117"/>
                  </a:cubicBezTo>
                  <a:cubicBezTo>
                    <a:pt x="1979" y="4137"/>
                    <a:pt x="1989" y="4158"/>
                    <a:pt x="2000" y="4179"/>
                  </a:cubicBezTo>
                  <a:cubicBezTo>
                    <a:pt x="2021" y="4189"/>
                    <a:pt x="2031" y="4189"/>
                    <a:pt x="2051" y="4189"/>
                  </a:cubicBezTo>
                  <a:cubicBezTo>
                    <a:pt x="2051" y="4221"/>
                    <a:pt x="2062" y="4252"/>
                    <a:pt x="2062" y="4283"/>
                  </a:cubicBezTo>
                  <a:cubicBezTo>
                    <a:pt x="2093" y="4293"/>
                    <a:pt x="2114" y="4304"/>
                    <a:pt x="2114" y="4335"/>
                  </a:cubicBezTo>
                  <a:cubicBezTo>
                    <a:pt x="2135" y="4356"/>
                    <a:pt x="2146" y="4377"/>
                    <a:pt x="2166" y="4397"/>
                  </a:cubicBezTo>
                  <a:cubicBezTo>
                    <a:pt x="2187" y="4397"/>
                    <a:pt x="2197" y="4408"/>
                    <a:pt x="2218" y="4408"/>
                  </a:cubicBezTo>
                  <a:cubicBezTo>
                    <a:pt x="2322" y="4533"/>
                    <a:pt x="2437" y="4647"/>
                    <a:pt x="2551" y="4772"/>
                  </a:cubicBezTo>
                  <a:lnTo>
                    <a:pt x="2604" y="4772"/>
                  </a:lnTo>
                  <a:cubicBezTo>
                    <a:pt x="2604" y="4793"/>
                    <a:pt x="2614" y="4804"/>
                    <a:pt x="2614" y="4825"/>
                  </a:cubicBezTo>
                  <a:cubicBezTo>
                    <a:pt x="2666" y="4845"/>
                    <a:pt x="2718" y="4866"/>
                    <a:pt x="2759" y="4887"/>
                  </a:cubicBezTo>
                  <a:cubicBezTo>
                    <a:pt x="2770" y="4887"/>
                    <a:pt x="2770" y="4897"/>
                    <a:pt x="2770" y="4908"/>
                  </a:cubicBezTo>
                  <a:cubicBezTo>
                    <a:pt x="2812" y="5022"/>
                    <a:pt x="2812" y="5022"/>
                    <a:pt x="2708" y="5043"/>
                  </a:cubicBezTo>
                  <a:cubicBezTo>
                    <a:pt x="2697" y="5043"/>
                    <a:pt x="2687" y="5043"/>
                    <a:pt x="2666" y="5054"/>
                  </a:cubicBezTo>
                  <a:cubicBezTo>
                    <a:pt x="2655" y="5043"/>
                    <a:pt x="2645" y="5033"/>
                    <a:pt x="2625" y="5022"/>
                  </a:cubicBezTo>
                  <a:cubicBezTo>
                    <a:pt x="2600" y="5022"/>
                    <a:pt x="2575" y="5021"/>
                    <a:pt x="2551" y="5021"/>
                  </a:cubicBezTo>
                  <a:cubicBezTo>
                    <a:pt x="2514" y="5021"/>
                    <a:pt x="2479" y="5024"/>
                    <a:pt x="2447" y="5043"/>
                  </a:cubicBezTo>
                  <a:cubicBezTo>
                    <a:pt x="2375" y="5043"/>
                    <a:pt x="2301" y="5043"/>
                    <a:pt x="2229" y="5054"/>
                  </a:cubicBezTo>
                  <a:cubicBezTo>
                    <a:pt x="2200" y="5072"/>
                    <a:pt x="2168" y="5076"/>
                    <a:pt x="2136" y="5076"/>
                  </a:cubicBezTo>
                  <a:cubicBezTo>
                    <a:pt x="2108" y="5076"/>
                    <a:pt x="2080" y="5073"/>
                    <a:pt x="2052" y="5073"/>
                  </a:cubicBezTo>
                  <a:cubicBezTo>
                    <a:pt x="2019" y="5073"/>
                    <a:pt x="1987" y="5077"/>
                    <a:pt x="1958" y="5095"/>
                  </a:cubicBezTo>
                  <a:cubicBezTo>
                    <a:pt x="1906" y="5095"/>
                    <a:pt x="1854" y="5105"/>
                    <a:pt x="1802" y="5105"/>
                  </a:cubicBezTo>
                  <a:cubicBezTo>
                    <a:pt x="1750" y="5147"/>
                    <a:pt x="1677" y="5116"/>
                    <a:pt x="1625" y="5147"/>
                  </a:cubicBezTo>
                  <a:cubicBezTo>
                    <a:pt x="1593" y="5147"/>
                    <a:pt x="1562" y="5158"/>
                    <a:pt x="1531" y="5158"/>
                  </a:cubicBezTo>
                  <a:cubicBezTo>
                    <a:pt x="1489" y="5179"/>
                    <a:pt x="1448" y="5179"/>
                    <a:pt x="1406" y="5199"/>
                  </a:cubicBezTo>
                  <a:cubicBezTo>
                    <a:pt x="1375" y="5209"/>
                    <a:pt x="1343" y="5209"/>
                    <a:pt x="1313" y="5209"/>
                  </a:cubicBezTo>
                  <a:cubicBezTo>
                    <a:pt x="1271" y="5241"/>
                    <a:pt x="1229" y="5230"/>
                    <a:pt x="1188" y="5262"/>
                  </a:cubicBezTo>
                  <a:cubicBezTo>
                    <a:pt x="1177" y="5272"/>
                    <a:pt x="1167" y="5272"/>
                    <a:pt x="1156" y="5272"/>
                  </a:cubicBezTo>
                  <a:cubicBezTo>
                    <a:pt x="1125" y="5272"/>
                    <a:pt x="1104" y="5293"/>
                    <a:pt x="1084" y="5314"/>
                  </a:cubicBezTo>
                  <a:cubicBezTo>
                    <a:pt x="1073" y="5324"/>
                    <a:pt x="1052" y="5324"/>
                    <a:pt x="1042" y="5324"/>
                  </a:cubicBezTo>
                  <a:cubicBezTo>
                    <a:pt x="1000" y="5345"/>
                    <a:pt x="948" y="5334"/>
                    <a:pt x="917" y="5376"/>
                  </a:cubicBezTo>
                  <a:lnTo>
                    <a:pt x="927" y="5376"/>
                  </a:lnTo>
                  <a:cubicBezTo>
                    <a:pt x="896" y="5408"/>
                    <a:pt x="844" y="5397"/>
                    <a:pt x="813" y="5429"/>
                  </a:cubicBezTo>
                  <a:cubicBezTo>
                    <a:pt x="781" y="5459"/>
                    <a:pt x="730" y="5449"/>
                    <a:pt x="709" y="5491"/>
                  </a:cubicBezTo>
                  <a:lnTo>
                    <a:pt x="709" y="5480"/>
                  </a:lnTo>
                  <a:cubicBezTo>
                    <a:pt x="677" y="5512"/>
                    <a:pt x="625" y="5501"/>
                    <a:pt x="594" y="5533"/>
                  </a:cubicBezTo>
                  <a:cubicBezTo>
                    <a:pt x="573" y="5584"/>
                    <a:pt x="531" y="5595"/>
                    <a:pt x="490" y="5595"/>
                  </a:cubicBezTo>
                  <a:cubicBezTo>
                    <a:pt x="469" y="5616"/>
                    <a:pt x="448" y="5637"/>
                    <a:pt x="438" y="5658"/>
                  </a:cubicBezTo>
                  <a:cubicBezTo>
                    <a:pt x="417" y="5647"/>
                    <a:pt x="396" y="5647"/>
                    <a:pt x="386" y="5647"/>
                  </a:cubicBezTo>
                  <a:cubicBezTo>
                    <a:pt x="355" y="5678"/>
                    <a:pt x="302" y="5668"/>
                    <a:pt x="271" y="5699"/>
                  </a:cubicBezTo>
                  <a:cubicBezTo>
                    <a:pt x="261" y="5709"/>
                    <a:pt x="240" y="5730"/>
                    <a:pt x="219" y="5741"/>
                  </a:cubicBezTo>
                  <a:cubicBezTo>
                    <a:pt x="198" y="5751"/>
                    <a:pt x="188" y="5751"/>
                    <a:pt x="167" y="5751"/>
                  </a:cubicBezTo>
                  <a:cubicBezTo>
                    <a:pt x="146" y="5772"/>
                    <a:pt x="126" y="5783"/>
                    <a:pt x="105" y="5803"/>
                  </a:cubicBezTo>
                  <a:cubicBezTo>
                    <a:pt x="84" y="5824"/>
                    <a:pt x="73" y="5834"/>
                    <a:pt x="52" y="5845"/>
                  </a:cubicBezTo>
                  <a:lnTo>
                    <a:pt x="42" y="5855"/>
                  </a:lnTo>
                  <a:cubicBezTo>
                    <a:pt x="32" y="5887"/>
                    <a:pt x="11" y="5907"/>
                    <a:pt x="1" y="5928"/>
                  </a:cubicBezTo>
                  <a:lnTo>
                    <a:pt x="1" y="5949"/>
                  </a:lnTo>
                  <a:cubicBezTo>
                    <a:pt x="11" y="5980"/>
                    <a:pt x="32" y="6001"/>
                    <a:pt x="42" y="6022"/>
                  </a:cubicBezTo>
                  <a:cubicBezTo>
                    <a:pt x="52" y="6032"/>
                    <a:pt x="63" y="6042"/>
                    <a:pt x="52" y="6063"/>
                  </a:cubicBezTo>
                  <a:cubicBezTo>
                    <a:pt x="63" y="6095"/>
                    <a:pt x="84" y="6116"/>
                    <a:pt x="105" y="6126"/>
                  </a:cubicBezTo>
                  <a:cubicBezTo>
                    <a:pt x="126" y="6147"/>
                    <a:pt x="146" y="6167"/>
                    <a:pt x="156" y="6188"/>
                  </a:cubicBezTo>
                  <a:cubicBezTo>
                    <a:pt x="198" y="6209"/>
                    <a:pt x="177" y="6271"/>
                    <a:pt x="209" y="6292"/>
                  </a:cubicBezTo>
                  <a:cubicBezTo>
                    <a:pt x="219" y="6324"/>
                    <a:pt x="219" y="6366"/>
                    <a:pt x="219" y="6396"/>
                  </a:cubicBezTo>
                  <a:cubicBezTo>
                    <a:pt x="281" y="6480"/>
                    <a:pt x="261" y="6584"/>
                    <a:pt x="271" y="6678"/>
                  </a:cubicBezTo>
                  <a:cubicBezTo>
                    <a:pt x="261" y="6688"/>
                    <a:pt x="251" y="6688"/>
                    <a:pt x="230" y="6688"/>
                  </a:cubicBezTo>
                  <a:cubicBezTo>
                    <a:pt x="230" y="6699"/>
                    <a:pt x="230" y="6709"/>
                    <a:pt x="219" y="6720"/>
                  </a:cubicBezTo>
                  <a:cubicBezTo>
                    <a:pt x="210" y="6715"/>
                    <a:pt x="201" y="6712"/>
                    <a:pt x="193" y="6712"/>
                  </a:cubicBezTo>
                  <a:cubicBezTo>
                    <a:pt x="181" y="6712"/>
                    <a:pt x="169" y="6718"/>
                    <a:pt x="156" y="6730"/>
                  </a:cubicBezTo>
                  <a:cubicBezTo>
                    <a:pt x="146" y="6750"/>
                    <a:pt x="126" y="6761"/>
                    <a:pt x="105" y="6771"/>
                  </a:cubicBezTo>
                  <a:lnTo>
                    <a:pt x="94" y="6782"/>
                  </a:lnTo>
                  <a:cubicBezTo>
                    <a:pt x="52" y="6845"/>
                    <a:pt x="32" y="6917"/>
                    <a:pt x="52" y="7000"/>
                  </a:cubicBezTo>
                  <a:cubicBezTo>
                    <a:pt x="115" y="7053"/>
                    <a:pt x="115" y="7104"/>
                    <a:pt x="52" y="7167"/>
                  </a:cubicBezTo>
                  <a:cubicBezTo>
                    <a:pt x="1" y="7229"/>
                    <a:pt x="22" y="7303"/>
                    <a:pt x="42" y="7375"/>
                  </a:cubicBezTo>
                  <a:cubicBezTo>
                    <a:pt x="52" y="7386"/>
                    <a:pt x="52" y="7407"/>
                    <a:pt x="52" y="7417"/>
                  </a:cubicBezTo>
                  <a:cubicBezTo>
                    <a:pt x="63" y="7448"/>
                    <a:pt x="84" y="7469"/>
                    <a:pt x="105" y="7490"/>
                  </a:cubicBezTo>
                  <a:cubicBezTo>
                    <a:pt x="136" y="7521"/>
                    <a:pt x="136" y="7563"/>
                    <a:pt x="105" y="7604"/>
                  </a:cubicBezTo>
                  <a:lnTo>
                    <a:pt x="105" y="7594"/>
                  </a:lnTo>
                  <a:cubicBezTo>
                    <a:pt x="73" y="7625"/>
                    <a:pt x="84" y="7678"/>
                    <a:pt x="52" y="7719"/>
                  </a:cubicBezTo>
                  <a:cubicBezTo>
                    <a:pt x="63" y="7729"/>
                    <a:pt x="63" y="7750"/>
                    <a:pt x="52" y="7761"/>
                  </a:cubicBezTo>
                  <a:lnTo>
                    <a:pt x="52" y="8083"/>
                  </a:lnTo>
                  <a:cubicBezTo>
                    <a:pt x="63" y="8094"/>
                    <a:pt x="63" y="8115"/>
                    <a:pt x="52" y="8125"/>
                  </a:cubicBezTo>
                  <a:cubicBezTo>
                    <a:pt x="63" y="8156"/>
                    <a:pt x="84" y="8177"/>
                    <a:pt x="105" y="8187"/>
                  </a:cubicBezTo>
                  <a:lnTo>
                    <a:pt x="167" y="8250"/>
                  </a:lnTo>
                  <a:cubicBezTo>
                    <a:pt x="177" y="8271"/>
                    <a:pt x="198" y="8281"/>
                    <a:pt x="230" y="8302"/>
                  </a:cubicBezTo>
                  <a:cubicBezTo>
                    <a:pt x="240" y="8302"/>
                    <a:pt x="261" y="8302"/>
                    <a:pt x="271" y="8312"/>
                  </a:cubicBezTo>
                  <a:cubicBezTo>
                    <a:pt x="292" y="8323"/>
                    <a:pt x="313" y="8344"/>
                    <a:pt x="323" y="8354"/>
                  </a:cubicBezTo>
                  <a:cubicBezTo>
                    <a:pt x="355" y="8386"/>
                    <a:pt x="406" y="8375"/>
                    <a:pt x="427" y="8416"/>
                  </a:cubicBezTo>
                  <a:cubicBezTo>
                    <a:pt x="448" y="8427"/>
                    <a:pt x="469" y="8448"/>
                    <a:pt x="500" y="8458"/>
                  </a:cubicBezTo>
                  <a:cubicBezTo>
                    <a:pt x="510" y="8458"/>
                    <a:pt x="531" y="8469"/>
                    <a:pt x="542" y="8469"/>
                  </a:cubicBezTo>
                  <a:cubicBezTo>
                    <a:pt x="573" y="8500"/>
                    <a:pt x="625" y="8490"/>
                    <a:pt x="656" y="8520"/>
                  </a:cubicBezTo>
                  <a:lnTo>
                    <a:pt x="709" y="8520"/>
                  </a:lnTo>
                  <a:cubicBezTo>
                    <a:pt x="740" y="8552"/>
                    <a:pt x="781" y="8541"/>
                    <a:pt x="813" y="8573"/>
                  </a:cubicBezTo>
                  <a:cubicBezTo>
                    <a:pt x="834" y="8573"/>
                    <a:pt x="854" y="8573"/>
                    <a:pt x="864" y="8583"/>
                  </a:cubicBezTo>
                  <a:cubicBezTo>
                    <a:pt x="906" y="8604"/>
                    <a:pt x="948" y="8604"/>
                    <a:pt x="989" y="8625"/>
                  </a:cubicBezTo>
                  <a:cubicBezTo>
                    <a:pt x="1021" y="8625"/>
                    <a:pt x="1052" y="8625"/>
                    <a:pt x="1084" y="8635"/>
                  </a:cubicBezTo>
                  <a:cubicBezTo>
                    <a:pt x="1104" y="8646"/>
                    <a:pt x="1122" y="8651"/>
                    <a:pt x="1141" y="8651"/>
                  </a:cubicBezTo>
                  <a:cubicBezTo>
                    <a:pt x="1159" y="8651"/>
                    <a:pt x="1177" y="8646"/>
                    <a:pt x="1198" y="8635"/>
                  </a:cubicBezTo>
                  <a:cubicBezTo>
                    <a:pt x="1208" y="8666"/>
                    <a:pt x="1239" y="8666"/>
                    <a:pt x="1260" y="8677"/>
                  </a:cubicBezTo>
                  <a:lnTo>
                    <a:pt x="1302" y="8677"/>
                  </a:lnTo>
                  <a:cubicBezTo>
                    <a:pt x="1328" y="8703"/>
                    <a:pt x="1359" y="8707"/>
                    <a:pt x="1391" y="8707"/>
                  </a:cubicBezTo>
                  <a:cubicBezTo>
                    <a:pt x="1408" y="8707"/>
                    <a:pt x="1425" y="8706"/>
                    <a:pt x="1442" y="8706"/>
                  </a:cubicBezTo>
                  <a:cubicBezTo>
                    <a:pt x="1470" y="8706"/>
                    <a:pt x="1498" y="8710"/>
                    <a:pt x="1521" y="8729"/>
                  </a:cubicBezTo>
                  <a:cubicBezTo>
                    <a:pt x="1562" y="8740"/>
                    <a:pt x="1593" y="8740"/>
                    <a:pt x="1625" y="8740"/>
                  </a:cubicBezTo>
                  <a:cubicBezTo>
                    <a:pt x="1661" y="8765"/>
                    <a:pt x="1700" y="8765"/>
                    <a:pt x="1739" y="8765"/>
                  </a:cubicBezTo>
                  <a:cubicBezTo>
                    <a:pt x="1778" y="8765"/>
                    <a:pt x="1817" y="8765"/>
                    <a:pt x="1854" y="8791"/>
                  </a:cubicBezTo>
                  <a:cubicBezTo>
                    <a:pt x="1958" y="8791"/>
                    <a:pt x="2062" y="8791"/>
                    <a:pt x="2166" y="8802"/>
                  </a:cubicBezTo>
                  <a:cubicBezTo>
                    <a:pt x="2312" y="8791"/>
                    <a:pt x="2458" y="8791"/>
                    <a:pt x="2604" y="8791"/>
                  </a:cubicBezTo>
                  <a:cubicBezTo>
                    <a:pt x="2687" y="8791"/>
                    <a:pt x="2759" y="8791"/>
                    <a:pt x="2843" y="8802"/>
                  </a:cubicBezTo>
                  <a:cubicBezTo>
                    <a:pt x="2895" y="8802"/>
                    <a:pt x="2947" y="8802"/>
                    <a:pt x="2989" y="8844"/>
                  </a:cubicBezTo>
                  <a:cubicBezTo>
                    <a:pt x="3083" y="8844"/>
                    <a:pt x="3166" y="8833"/>
                    <a:pt x="3259" y="8833"/>
                  </a:cubicBezTo>
                  <a:cubicBezTo>
                    <a:pt x="3416" y="8833"/>
                    <a:pt x="3572" y="8844"/>
                    <a:pt x="3738" y="8844"/>
                  </a:cubicBezTo>
                  <a:cubicBezTo>
                    <a:pt x="3749" y="8833"/>
                    <a:pt x="3759" y="8812"/>
                    <a:pt x="3759" y="8802"/>
                  </a:cubicBezTo>
                  <a:lnTo>
                    <a:pt x="3780" y="8802"/>
                  </a:lnTo>
                  <a:cubicBezTo>
                    <a:pt x="3780" y="8812"/>
                    <a:pt x="3780" y="8833"/>
                    <a:pt x="3801" y="8844"/>
                  </a:cubicBezTo>
                  <a:cubicBezTo>
                    <a:pt x="3801" y="8844"/>
                    <a:pt x="3801" y="8854"/>
                    <a:pt x="3811" y="8865"/>
                  </a:cubicBezTo>
                  <a:cubicBezTo>
                    <a:pt x="3811" y="8875"/>
                    <a:pt x="3811" y="8885"/>
                    <a:pt x="3791" y="8895"/>
                  </a:cubicBezTo>
                  <a:cubicBezTo>
                    <a:pt x="3770" y="8927"/>
                    <a:pt x="3749" y="8948"/>
                    <a:pt x="3749" y="8979"/>
                  </a:cubicBezTo>
                  <a:cubicBezTo>
                    <a:pt x="3749" y="8989"/>
                    <a:pt x="3749" y="8999"/>
                    <a:pt x="3738" y="9010"/>
                  </a:cubicBezTo>
                  <a:cubicBezTo>
                    <a:pt x="3738" y="9010"/>
                    <a:pt x="3728" y="9020"/>
                    <a:pt x="3728" y="9031"/>
                  </a:cubicBezTo>
                  <a:cubicBezTo>
                    <a:pt x="3717" y="9041"/>
                    <a:pt x="3728" y="9052"/>
                    <a:pt x="3738" y="9052"/>
                  </a:cubicBezTo>
                  <a:cubicBezTo>
                    <a:pt x="3717" y="9073"/>
                    <a:pt x="3707" y="9094"/>
                    <a:pt x="3687" y="9114"/>
                  </a:cubicBezTo>
                  <a:cubicBezTo>
                    <a:pt x="3655" y="9145"/>
                    <a:pt x="3666" y="9198"/>
                    <a:pt x="3634" y="9229"/>
                  </a:cubicBezTo>
                  <a:cubicBezTo>
                    <a:pt x="3613" y="9249"/>
                    <a:pt x="3592" y="9270"/>
                    <a:pt x="3582" y="9302"/>
                  </a:cubicBezTo>
                  <a:cubicBezTo>
                    <a:pt x="3592" y="9312"/>
                    <a:pt x="3582" y="9323"/>
                    <a:pt x="3572" y="9333"/>
                  </a:cubicBezTo>
                  <a:cubicBezTo>
                    <a:pt x="3551" y="9364"/>
                    <a:pt x="3562" y="9416"/>
                    <a:pt x="3530" y="9448"/>
                  </a:cubicBezTo>
                  <a:lnTo>
                    <a:pt x="3530" y="9437"/>
                  </a:lnTo>
                  <a:cubicBezTo>
                    <a:pt x="3499" y="9468"/>
                    <a:pt x="3499" y="9520"/>
                    <a:pt x="3478" y="9552"/>
                  </a:cubicBezTo>
                  <a:cubicBezTo>
                    <a:pt x="3437" y="9583"/>
                    <a:pt x="3447" y="9635"/>
                    <a:pt x="3416" y="9666"/>
                  </a:cubicBezTo>
                  <a:lnTo>
                    <a:pt x="3426" y="9656"/>
                  </a:lnTo>
                  <a:lnTo>
                    <a:pt x="3426" y="9656"/>
                  </a:lnTo>
                  <a:cubicBezTo>
                    <a:pt x="3384" y="9698"/>
                    <a:pt x="3384" y="9749"/>
                    <a:pt x="3374" y="9791"/>
                  </a:cubicBezTo>
                  <a:cubicBezTo>
                    <a:pt x="3374" y="9802"/>
                    <a:pt x="3374" y="9812"/>
                    <a:pt x="3363" y="9822"/>
                  </a:cubicBezTo>
                  <a:cubicBezTo>
                    <a:pt x="3333" y="9843"/>
                    <a:pt x="3333" y="9885"/>
                    <a:pt x="3333" y="9916"/>
                  </a:cubicBezTo>
                  <a:cubicBezTo>
                    <a:pt x="3333" y="9916"/>
                    <a:pt x="3333" y="9927"/>
                    <a:pt x="3322" y="9927"/>
                  </a:cubicBezTo>
                  <a:cubicBezTo>
                    <a:pt x="3322" y="9937"/>
                    <a:pt x="3322" y="9937"/>
                    <a:pt x="3312" y="9937"/>
                  </a:cubicBezTo>
                  <a:lnTo>
                    <a:pt x="3312" y="9978"/>
                  </a:lnTo>
                  <a:cubicBezTo>
                    <a:pt x="3301" y="9999"/>
                    <a:pt x="3301" y="10010"/>
                    <a:pt x="3291" y="10031"/>
                  </a:cubicBezTo>
                  <a:cubicBezTo>
                    <a:pt x="3286" y="10028"/>
                    <a:pt x="3281" y="10027"/>
                    <a:pt x="3277" y="10027"/>
                  </a:cubicBezTo>
                  <a:cubicBezTo>
                    <a:pt x="3265" y="10027"/>
                    <a:pt x="3259" y="10038"/>
                    <a:pt x="3259" y="10061"/>
                  </a:cubicBezTo>
                  <a:cubicBezTo>
                    <a:pt x="3270" y="10072"/>
                    <a:pt x="3270" y="10082"/>
                    <a:pt x="3259" y="10093"/>
                  </a:cubicBezTo>
                  <a:cubicBezTo>
                    <a:pt x="3228" y="10124"/>
                    <a:pt x="3228" y="10156"/>
                    <a:pt x="3249" y="10197"/>
                  </a:cubicBezTo>
                  <a:cubicBezTo>
                    <a:pt x="3228" y="10207"/>
                    <a:pt x="3218" y="10239"/>
                    <a:pt x="3197" y="10260"/>
                  </a:cubicBezTo>
                  <a:cubicBezTo>
                    <a:pt x="3166" y="10291"/>
                    <a:pt x="3166" y="10343"/>
                    <a:pt x="3155" y="10385"/>
                  </a:cubicBezTo>
                  <a:cubicBezTo>
                    <a:pt x="3155" y="10395"/>
                    <a:pt x="3155" y="10405"/>
                    <a:pt x="3145" y="10415"/>
                  </a:cubicBezTo>
                  <a:cubicBezTo>
                    <a:pt x="3083" y="10520"/>
                    <a:pt x="3155" y="10645"/>
                    <a:pt x="3093" y="10749"/>
                  </a:cubicBezTo>
                  <a:lnTo>
                    <a:pt x="3103" y="10749"/>
                  </a:lnTo>
                  <a:cubicBezTo>
                    <a:pt x="3103" y="10874"/>
                    <a:pt x="3093" y="10999"/>
                    <a:pt x="3093" y="11124"/>
                  </a:cubicBezTo>
                  <a:lnTo>
                    <a:pt x="3093" y="11613"/>
                  </a:lnTo>
                  <a:lnTo>
                    <a:pt x="3093" y="11769"/>
                  </a:lnTo>
                  <a:cubicBezTo>
                    <a:pt x="3166" y="11905"/>
                    <a:pt x="3134" y="12061"/>
                    <a:pt x="3145" y="12206"/>
                  </a:cubicBezTo>
                  <a:cubicBezTo>
                    <a:pt x="3155" y="12227"/>
                    <a:pt x="3155" y="12238"/>
                    <a:pt x="3145" y="12259"/>
                  </a:cubicBezTo>
                  <a:cubicBezTo>
                    <a:pt x="3208" y="12342"/>
                    <a:pt x="3145" y="12446"/>
                    <a:pt x="3197" y="12540"/>
                  </a:cubicBezTo>
                  <a:cubicBezTo>
                    <a:pt x="3208" y="12550"/>
                    <a:pt x="3208" y="12571"/>
                    <a:pt x="3208" y="12581"/>
                  </a:cubicBezTo>
                  <a:cubicBezTo>
                    <a:pt x="3249" y="12634"/>
                    <a:pt x="3208" y="12706"/>
                    <a:pt x="3249" y="12748"/>
                  </a:cubicBezTo>
                  <a:cubicBezTo>
                    <a:pt x="3259" y="12769"/>
                    <a:pt x="3259" y="12779"/>
                    <a:pt x="3259" y="12789"/>
                  </a:cubicBezTo>
                  <a:cubicBezTo>
                    <a:pt x="3270" y="12821"/>
                    <a:pt x="3291" y="12842"/>
                    <a:pt x="3312" y="12863"/>
                  </a:cubicBezTo>
                  <a:cubicBezTo>
                    <a:pt x="3322" y="12873"/>
                    <a:pt x="3343" y="12894"/>
                    <a:pt x="3353" y="12914"/>
                  </a:cubicBezTo>
                  <a:lnTo>
                    <a:pt x="3363" y="12925"/>
                  </a:lnTo>
                  <a:cubicBezTo>
                    <a:pt x="3384" y="12935"/>
                    <a:pt x="3395" y="12956"/>
                    <a:pt x="3416" y="12967"/>
                  </a:cubicBezTo>
                  <a:lnTo>
                    <a:pt x="3416" y="12977"/>
                  </a:lnTo>
                  <a:cubicBezTo>
                    <a:pt x="3437" y="12988"/>
                    <a:pt x="3457" y="13008"/>
                    <a:pt x="3488" y="13018"/>
                  </a:cubicBezTo>
                  <a:cubicBezTo>
                    <a:pt x="3520" y="13018"/>
                    <a:pt x="3551" y="13029"/>
                    <a:pt x="3582" y="13029"/>
                  </a:cubicBezTo>
                  <a:cubicBezTo>
                    <a:pt x="3591" y="13033"/>
                    <a:pt x="3598" y="13036"/>
                    <a:pt x="3604" y="13036"/>
                  </a:cubicBezTo>
                  <a:cubicBezTo>
                    <a:pt x="3613" y="13036"/>
                    <a:pt x="3622" y="13031"/>
                    <a:pt x="3634" y="13018"/>
                  </a:cubicBezTo>
                  <a:lnTo>
                    <a:pt x="3634" y="13029"/>
                  </a:lnTo>
                  <a:lnTo>
                    <a:pt x="3624" y="13039"/>
                  </a:lnTo>
                  <a:cubicBezTo>
                    <a:pt x="3624" y="13050"/>
                    <a:pt x="3634" y="13060"/>
                    <a:pt x="3645" y="13071"/>
                  </a:cubicBezTo>
                  <a:lnTo>
                    <a:pt x="3791" y="13071"/>
                  </a:lnTo>
                  <a:cubicBezTo>
                    <a:pt x="3801" y="13060"/>
                    <a:pt x="3821" y="13050"/>
                    <a:pt x="3832" y="13029"/>
                  </a:cubicBezTo>
                  <a:lnTo>
                    <a:pt x="3874" y="13029"/>
                  </a:lnTo>
                  <a:cubicBezTo>
                    <a:pt x="3884" y="13050"/>
                    <a:pt x="3895" y="13060"/>
                    <a:pt x="3916" y="13071"/>
                  </a:cubicBezTo>
                  <a:cubicBezTo>
                    <a:pt x="3926" y="13071"/>
                    <a:pt x="3946" y="13081"/>
                    <a:pt x="3957" y="13092"/>
                  </a:cubicBezTo>
                  <a:cubicBezTo>
                    <a:pt x="3978" y="13102"/>
                    <a:pt x="3999" y="13113"/>
                    <a:pt x="4009" y="13133"/>
                  </a:cubicBezTo>
                  <a:cubicBezTo>
                    <a:pt x="4030" y="13154"/>
                    <a:pt x="4051" y="13164"/>
                    <a:pt x="4071" y="13185"/>
                  </a:cubicBezTo>
                  <a:cubicBezTo>
                    <a:pt x="4092" y="13217"/>
                    <a:pt x="4113" y="13258"/>
                    <a:pt x="4155" y="13268"/>
                  </a:cubicBezTo>
                  <a:cubicBezTo>
                    <a:pt x="4155" y="13279"/>
                    <a:pt x="4155" y="13300"/>
                    <a:pt x="4165" y="13310"/>
                  </a:cubicBezTo>
                  <a:cubicBezTo>
                    <a:pt x="4165" y="13321"/>
                    <a:pt x="4175" y="13321"/>
                    <a:pt x="4175" y="13331"/>
                  </a:cubicBezTo>
                  <a:cubicBezTo>
                    <a:pt x="4175" y="13342"/>
                    <a:pt x="4186" y="13342"/>
                    <a:pt x="4186" y="13352"/>
                  </a:cubicBezTo>
                  <a:cubicBezTo>
                    <a:pt x="4175" y="13373"/>
                    <a:pt x="4175" y="13383"/>
                    <a:pt x="4175" y="13404"/>
                  </a:cubicBezTo>
                  <a:cubicBezTo>
                    <a:pt x="4196" y="13404"/>
                    <a:pt x="4207" y="13404"/>
                    <a:pt x="4217" y="13414"/>
                  </a:cubicBezTo>
                  <a:lnTo>
                    <a:pt x="4217" y="13425"/>
                  </a:lnTo>
                  <a:lnTo>
                    <a:pt x="4217" y="13456"/>
                  </a:lnTo>
                  <a:cubicBezTo>
                    <a:pt x="4228" y="13467"/>
                    <a:pt x="4238" y="13477"/>
                    <a:pt x="4238" y="13497"/>
                  </a:cubicBezTo>
                  <a:cubicBezTo>
                    <a:pt x="4249" y="13529"/>
                    <a:pt x="4270" y="13550"/>
                    <a:pt x="4290" y="13560"/>
                  </a:cubicBezTo>
                  <a:cubicBezTo>
                    <a:pt x="4321" y="13592"/>
                    <a:pt x="4363" y="13622"/>
                    <a:pt x="4405" y="13633"/>
                  </a:cubicBezTo>
                  <a:cubicBezTo>
                    <a:pt x="4405" y="13643"/>
                    <a:pt x="4405" y="13654"/>
                    <a:pt x="4395" y="13675"/>
                  </a:cubicBezTo>
                  <a:cubicBezTo>
                    <a:pt x="4405" y="13675"/>
                    <a:pt x="4425" y="13675"/>
                    <a:pt x="4436" y="13685"/>
                  </a:cubicBezTo>
                  <a:lnTo>
                    <a:pt x="4436" y="13696"/>
                  </a:lnTo>
                  <a:cubicBezTo>
                    <a:pt x="4436" y="13706"/>
                    <a:pt x="4436" y="13717"/>
                    <a:pt x="4457" y="13727"/>
                  </a:cubicBezTo>
                  <a:lnTo>
                    <a:pt x="4488" y="13727"/>
                  </a:lnTo>
                  <a:cubicBezTo>
                    <a:pt x="4499" y="13717"/>
                    <a:pt x="4499" y="13696"/>
                    <a:pt x="4509" y="13685"/>
                  </a:cubicBezTo>
                  <a:cubicBezTo>
                    <a:pt x="4509" y="13696"/>
                    <a:pt x="4519" y="13696"/>
                    <a:pt x="4519" y="13696"/>
                  </a:cubicBezTo>
                  <a:cubicBezTo>
                    <a:pt x="4529" y="13696"/>
                    <a:pt x="4540" y="13685"/>
                    <a:pt x="4550" y="13685"/>
                  </a:cubicBezTo>
                  <a:cubicBezTo>
                    <a:pt x="4571" y="13675"/>
                    <a:pt x="4582" y="13675"/>
                    <a:pt x="4592" y="13675"/>
                  </a:cubicBezTo>
                  <a:cubicBezTo>
                    <a:pt x="4624" y="13664"/>
                    <a:pt x="4644" y="13643"/>
                    <a:pt x="4665" y="13622"/>
                  </a:cubicBezTo>
                  <a:lnTo>
                    <a:pt x="4717" y="13571"/>
                  </a:lnTo>
                  <a:lnTo>
                    <a:pt x="4728" y="13571"/>
                  </a:lnTo>
                  <a:cubicBezTo>
                    <a:pt x="4738" y="13550"/>
                    <a:pt x="4749" y="13539"/>
                    <a:pt x="4769" y="13529"/>
                  </a:cubicBezTo>
                  <a:cubicBezTo>
                    <a:pt x="4779" y="13518"/>
                    <a:pt x="4800" y="13508"/>
                    <a:pt x="4811" y="13508"/>
                  </a:cubicBezTo>
                  <a:cubicBezTo>
                    <a:pt x="4842" y="13497"/>
                    <a:pt x="4863" y="13477"/>
                    <a:pt x="4884" y="13456"/>
                  </a:cubicBezTo>
                  <a:lnTo>
                    <a:pt x="4936" y="13404"/>
                  </a:lnTo>
                  <a:cubicBezTo>
                    <a:pt x="4957" y="13383"/>
                    <a:pt x="4978" y="13373"/>
                    <a:pt x="4988" y="13342"/>
                  </a:cubicBezTo>
                  <a:cubicBezTo>
                    <a:pt x="5008" y="13331"/>
                    <a:pt x="5029" y="13310"/>
                    <a:pt x="5040" y="13289"/>
                  </a:cubicBezTo>
                  <a:cubicBezTo>
                    <a:pt x="5061" y="13279"/>
                    <a:pt x="5082" y="13258"/>
                    <a:pt x="5092" y="13227"/>
                  </a:cubicBezTo>
                  <a:cubicBezTo>
                    <a:pt x="5092" y="13206"/>
                    <a:pt x="5103" y="13196"/>
                    <a:pt x="5113" y="13185"/>
                  </a:cubicBezTo>
                  <a:cubicBezTo>
                    <a:pt x="5123" y="13164"/>
                    <a:pt x="5133" y="13154"/>
                    <a:pt x="5154" y="13143"/>
                  </a:cubicBezTo>
                  <a:lnTo>
                    <a:pt x="5165" y="13133"/>
                  </a:lnTo>
                  <a:cubicBezTo>
                    <a:pt x="5175" y="13113"/>
                    <a:pt x="5186" y="13092"/>
                    <a:pt x="5207" y="13081"/>
                  </a:cubicBezTo>
                  <a:cubicBezTo>
                    <a:pt x="5228" y="13060"/>
                    <a:pt x="5248" y="13039"/>
                    <a:pt x="5258" y="13018"/>
                  </a:cubicBezTo>
                  <a:cubicBezTo>
                    <a:pt x="5290" y="12998"/>
                    <a:pt x="5279" y="12946"/>
                    <a:pt x="5321" y="12925"/>
                  </a:cubicBezTo>
                  <a:lnTo>
                    <a:pt x="5321" y="12914"/>
                  </a:lnTo>
                  <a:cubicBezTo>
                    <a:pt x="5342" y="12894"/>
                    <a:pt x="5352" y="12873"/>
                    <a:pt x="5373" y="12863"/>
                  </a:cubicBezTo>
                  <a:cubicBezTo>
                    <a:pt x="5394" y="12842"/>
                    <a:pt x="5415" y="12821"/>
                    <a:pt x="5425" y="12789"/>
                  </a:cubicBezTo>
                  <a:cubicBezTo>
                    <a:pt x="5415" y="12779"/>
                    <a:pt x="5425" y="12769"/>
                    <a:pt x="5425" y="12748"/>
                  </a:cubicBezTo>
                  <a:cubicBezTo>
                    <a:pt x="5446" y="12738"/>
                    <a:pt x="5457" y="12717"/>
                    <a:pt x="5477" y="12696"/>
                  </a:cubicBezTo>
                  <a:cubicBezTo>
                    <a:pt x="5508" y="12664"/>
                    <a:pt x="5498" y="12613"/>
                    <a:pt x="5529" y="12592"/>
                  </a:cubicBezTo>
                  <a:cubicBezTo>
                    <a:pt x="5550" y="12571"/>
                    <a:pt x="5571" y="12550"/>
                    <a:pt x="5582" y="12519"/>
                  </a:cubicBezTo>
                  <a:cubicBezTo>
                    <a:pt x="5582" y="12509"/>
                    <a:pt x="5582" y="12488"/>
                    <a:pt x="5592" y="12477"/>
                  </a:cubicBezTo>
                  <a:cubicBezTo>
                    <a:pt x="5612" y="12456"/>
                    <a:pt x="5623" y="12435"/>
                    <a:pt x="5633" y="12415"/>
                  </a:cubicBezTo>
                  <a:cubicBezTo>
                    <a:pt x="5633" y="12394"/>
                    <a:pt x="5644" y="12384"/>
                    <a:pt x="5644" y="12373"/>
                  </a:cubicBezTo>
                  <a:cubicBezTo>
                    <a:pt x="5665" y="12352"/>
                    <a:pt x="5675" y="12331"/>
                    <a:pt x="5696" y="12310"/>
                  </a:cubicBezTo>
                  <a:cubicBezTo>
                    <a:pt x="5696" y="12290"/>
                    <a:pt x="5706" y="12280"/>
                    <a:pt x="5716" y="12259"/>
                  </a:cubicBezTo>
                  <a:cubicBezTo>
                    <a:pt x="5706" y="12248"/>
                    <a:pt x="5696" y="12248"/>
                    <a:pt x="5686" y="12238"/>
                  </a:cubicBezTo>
                  <a:cubicBezTo>
                    <a:pt x="5696" y="12227"/>
                    <a:pt x="5696" y="12217"/>
                    <a:pt x="5696" y="12217"/>
                  </a:cubicBezTo>
                  <a:cubicBezTo>
                    <a:pt x="5701" y="12220"/>
                    <a:pt x="5707" y="12221"/>
                    <a:pt x="5712" y="12221"/>
                  </a:cubicBezTo>
                  <a:cubicBezTo>
                    <a:pt x="5727" y="12221"/>
                    <a:pt x="5740" y="12212"/>
                    <a:pt x="5748" y="12196"/>
                  </a:cubicBezTo>
                  <a:cubicBezTo>
                    <a:pt x="5737" y="12176"/>
                    <a:pt x="5748" y="12165"/>
                    <a:pt x="5758" y="12155"/>
                  </a:cubicBezTo>
                  <a:cubicBezTo>
                    <a:pt x="5758" y="12155"/>
                    <a:pt x="5769" y="12144"/>
                    <a:pt x="5769" y="12134"/>
                  </a:cubicBezTo>
                  <a:cubicBezTo>
                    <a:pt x="5769" y="12123"/>
                    <a:pt x="5769" y="12123"/>
                    <a:pt x="5758" y="12113"/>
                  </a:cubicBezTo>
                  <a:lnTo>
                    <a:pt x="5779" y="12113"/>
                  </a:lnTo>
                  <a:cubicBezTo>
                    <a:pt x="5790" y="12102"/>
                    <a:pt x="5790" y="12092"/>
                    <a:pt x="5800" y="12081"/>
                  </a:cubicBezTo>
                  <a:cubicBezTo>
                    <a:pt x="5790" y="12061"/>
                    <a:pt x="5800" y="12051"/>
                    <a:pt x="5811" y="12051"/>
                  </a:cubicBezTo>
                  <a:cubicBezTo>
                    <a:pt x="5831" y="12019"/>
                    <a:pt x="5831" y="11967"/>
                    <a:pt x="5852" y="11936"/>
                  </a:cubicBezTo>
                  <a:cubicBezTo>
                    <a:pt x="5915" y="11894"/>
                    <a:pt x="5862" y="11822"/>
                    <a:pt x="5904" y="11769"/>
                  </a:cubicBezTo>
                  <a:cubicBezTo>
                    <a:pt x="5936" y="11717"/>
                    <a:pt x="5966" y="11655"/>
                    <a:pt x="5966" y="11592"/>
                  </a:cubicBezTo>
                  <a:cubicBezTo>
                    <a:pt x="5987" y="11582"/>
                    <a:pt x="6008" y="11572"/>
                    <a:pt x="6019" y="11551"/>
                  </a:cubicBezTo>
                  <a:lnTo>
                    <a:pt x="6019" y="11561"/>
                  </a:lnTo>
                  <a:cubicBezTo>
                    <a:pt x="6070" y="11519"/>
                    <a:pt x="6019" y="11436"/>
                    <a:pt x="6081" y="11394"/>
                  </a:cubicBezTo>
                  <a:cubicBezTo>
                    <a:pt x="6112" y="11363"/>
                    <a:pt x="6102" y="11311"/>
                    <a:pt x="6123" y="11269"/>
                  </a:cubicBezTo>
                  <a:cubicBezTo>
                    <a:pt x="6123" y="11259"/>
                    <a:pt x="6123" y="11238"/>
                    <a:pt x="6133" y="11228"/>
                  </a:cubicBezTo>
                  <a:cubicBezTo>
                    <a:pt x="6154" y="11207"/>
                    <a:pt x="6154" y="11165"/>
                    <a:pt x="6154" y="11134"/>
                  </a:cubicBezTo>
                  <a:lnTo>
                    <a:pt x="6154" y="11124"/>
                  </a:lnTo>
                  <a:cubicBezTo>
                    <a:pt x="6165" y="11124"/>
                    <a:pt x="6175" y="11114"/>
                    <a:pt x="6175" y="11114"/>
                  </a:cubicBezTo>
                  <a:cubicBezTo>
                    <a:pt x="6175" y="11093"/>
                    <a:pt x="6175" y="11082"/>
                    <a:pt x="6165" y="11072"/>
                  </a:cubicBezTo>
                  <a:lnTo>
                    <a:pt x="6185" y="11072"/>
                  </a:lnTo>
                  <a:cubicBezTo>
                    <a:pt x="6216" y="11030"/>
                    <a:pt x="6216" y="10989"/>
                    <a:pt x="6237" y="10947"/>
                  </a:cubicBezTo>
                  <a:cubicBezTo>
                    <a:pt x="6227" y="10936"/>
                    <a:pt x="6237" y="10915"/>
                    <a:pt x="6248" y="10905"/>
                  </a:cubicBezTo>
                  <a:cubicBezTo>
                    <a:pt x="6284" y="10878"/>
                    <a:pt x="6250" y="10782"/>
                    <a:pt x="6313" y="10782"/>
                  </a:cubicBezTo>
                  <a:cubicBezTo>
                    <a:pt x="6323" y="10782"/>
                    <a:pt x="6336" y="10784"/>
                    <a:pt x="6352" y="10790"/>
                  </a:cubicBezTo>
                  <a:cubicBezTo>
                    <a:pt x="6362" y="10822"/>
                    <a:pt x="6383" y="10832"/>
                    <a:pt x="6404" y="10853"/>
                  </a:cubicBezTo>
                  <a:cubicBezTo>
                    <a:pt x="6404" y="10864"/>
                    <a:pt x="6414" y="10874"/>
                    <a:pt x="6424" y="10874"/>
                  </a:cubicBezTo>
                  <a:cubicBezTo>
                    <a:pt x="6435" y="10905"/>
                    <a:pt x="6435" y="10936"/>
                    <a:pt x="6456" y="10957"/>
                  </a:cubicBezTo>
                  <a:cubicBezTo>
                    <a:pt x="6477" y="10978"/>
                    <a:pt x="6487" y="10999"/>
                    <a:pt x="6508" y="11009"/>
                  </a:cubicBezTo>
                  <a:cubicBezTo>
                    <a:pt x="6529" y="11030"/>
                    <a:pt x="6549" y="11051"/>
                    <a:pt x="6560" y="11072"/>
                  </a:cubicBezTo>
                  <a:cubicBezTo>
                    <a:pt x="6581" y="11082"/>
                    <a:pt x="6602" y="11103"/>
                    <a:pt x="6612" y="11124"/>
                  </a:cubicBezTo>
                  <a:cubicBezTo>
                    <a:pt x="6623" y="11134"/>
                    <a:pt x="6623" y="11144"/>
                    <a:pt x="6623" y="11155"/>
                  </a:cubicBezTo>
                  <a:cubicBezTo>
                    <a:pt x="6633" y="11186"/>
                    <a:pt x="6654" y="11218"/>
                    <a:pt x="6674" y="11228"/>
                  </a:cubicBezTo>
                  <a:cubicBezTo>
                    <a:pt x="6695" y="11248"/>
                    <a:pt x="6706" y="11269"/>
                    <a:pt x="6727" y="11280"/>
                  </a:cubicBezTo>
                  <a:lnTo>
                    <a:pt x="6789" y="11343"/>
                  </a:lnTo>
                  <a:cubicBezTo>
                    <a:pt x="6799" y="11363"/>
                    <a:pt x="6820" y="11373"/>
                    <a:pt x="6831" y="11394"/>
                  </a:cubicBezTo>
                  <a:lnTo>
                    <a:pt x="6883" y="11447"/>
                  </a:lnTo>
                  <a:lnTo>
                    <a:pt x="6893" y="11457"/>
                  </a:lnTo>
                  <a:cubicBezTo>
                    <a:pt x="6903" y="11468"/>
                    <a:pt x="6924" y="11488"/>
                    <a:pt x="6935" y="11509"/>
                  </a:cubicBezTo>
                  <a:lnTo>
                    <a:pt x="6945" y="11509"/>
                  </a:lnTo>
                  <a:cubicBezTo>
                    <a:pt x="6966" y="11519"/>
                    <a:pt x="6977" y="11540"/>
                    <a:pt x="6987" y="11561"/>
                  </a:cubicBezTo>
                  <a:lnTo>
                    <a:pt x="6998" y="11561"/>
                  </a:lnTo>
                  <a:cubicBezTo>
                    <a:pt x="7018" y="11582"/>
                    <a:pt x="7039" y="11592"/>
                    <a:pt x="7049" y="11613"/>
                  </a:cubicBezTo>
                  <a:lnTo>
                    <a:pt x="7049" y="11623"/>
                  </a:lnTo>
                  <a:cubicBezTo>
                    <a:pt x="7070" y="11634"/>
                    <a:pt x="7091" y="11644"/>
                    <a:pt x="7102" y="11665"/>
                  </a:cubicBezTo>
                  <a:lnTo>
                    <a:pt x="7102" y="11676"/>
                  </a:lnTo>
                  <a:cubicBezTo>
                    <a:pt x="7122" y="11686"/>
                    <a:pt x="7143" y="11707"/>
                    <a:pt x="7164" y="11717"/>
                  </a:cubicBezTo>
                  <a:cubicBezTo>
                    <a:pt x="7185" y="11738"/>
                    <a:pt x="7195" y="11759"/>
                    <a:pt x="7216" y="11769"/>
                  </a:cubicBezTo>
                  <a:cubicBezTo>
                    <a:pt x="7237" y="11790"/>
                    <a:pt x="7247" y="11811"/>
                    <a:pt x="7268" y="11822"/>
                  </a:cubicBezTo>
                  <a:cubicBezTo>
                    <a:pt x="7289" y="11852"/>
                    <a:pt x="7310" y="11873"/>
                    <a:pt x="7341" y="11884"/>
                  </a:cubicBezTo>
                  <a:cubicBezTo>
                    <a:pt x="7347" y="11881"/>
                    <a:pt x="7352" y="11879"/>
                    <a:pt x="7357" y="11879"/>
                  </a:cubicBezTo>
                  <a:cubicBezTo>
                    <a:pt x="7368" y="11879"/>
                    <a:pt x="7375" y="11887"/>
                    <a:pt x="7382" y="11894"/>
                  </a:cubicBezTo>
                  <a:cubicBezTo>
                    <a:pt x="7403" y="11905"/>
                    <a:pt x="7414" y="11926"/>
                    <a:pt x="7435" y="11936"/>
                  </a:cubicBezTo>
                  <a:cubicBezTo>
                    <a:pt x="7456" y="11956"/>
                    <a:pt x="7466" y="11977"/>
                    <a:pt x="7487" y="11988"/>
                  </a:cubicBezTo>
                  <a:cubicBezTo>
                    <a:pt x="7518" y="12030"/>
                    <a:pt x="7570" y="12019"/>
                    <a:pt x="7601" y="12051"/>
                  </a:cubicBezTo>
                  <a:lnTo>
                    <a:pt x="7591" y="12051"/>
                  </a:lnTo>
                  <a:cubicBezTo>
                    <a:pt x="7622" y="12081"/>
                    <a:pt x="7674" y="12071"/>
                    <a:pt x="7706" y="12102"/>
                  </a:cubicBezTo>
                  <a:cubicBezTo>
                    <a:pt x="7736" y="12134"/>
                    <a:pt x="7778" y="12123"/>
                    <a:pt x="7810" y="12155"/>
                  </a:cubicBezTo>
                  <a:cubicBezTo>
                    <a:pt x="7841" y="12186"/>
                    <a:pt x="7893" y="12176"/>
                    <a:pt x="7924" y="12206"/>
                  </a:cubicBezTo>
                  <a:cubicBezTo>
                    <a:pt x="7945" y="12206"/>
                    <a:pt x="7965" y="12206"/>
                    <a:pt x="7976" y="12217"/>
                  </a:cubicBezTo>
                  <a:cubicBezTo>
                    <a:pt x="8007" y="12238"/>
                    <a:pt x="8060" y="12227"/>
                    <a:pt x="8080" y="12269"/>
                  </a:cubicBezTo>
                  <a:cubicBezTo>
                    <a:pt x="8099" y="12281"/>
                    <a:pt x="8117" y="12286"/>
                    <a:pt x="8136" y="12286"/>
                  </a:cubicBezTo>
                  <a:cubicBezTo>
                    <a:pt x="8148" y="12286"/>
                    <a:pt x="8161" y="12284"/>
                    <a:pt x="8174" y="12280"/>
                  </a:cubicBezTo>
                  <a:cubicBezTo>
                    <a:pt x="8174" y="12290"/>
                    <a:pt x="8185" y="12300"/>
                    <a:pt x="8205" y="12310"/>
                  </a:cubicBezTo>
                  <a:cubicBezTo>
                    <a:pt x="8215" y="12310"/>
                    <a:pt x="8236" y="12310"/>
                    <a:pt x="8247" y="12321"/>
                  </a:cubicBezTo>
                  <a:cubicBezTo>
                    <a:pt x="8299" y="12363"/>
                    <a:pt x="8372" y="12321"/>
                    <a:pt x="8414" y="12373"/>
                  </a:cubicBezTo>
                  <a:lnTo>
                    <a:pt x="8465" y="12373"/>
                  </a:lnTo>
                  <a:cubicBezTo>
                    <a:pt x="8518" y="12415"/>
                    <a:pt x="8590" y="12384"/>
                    <a:pt x="8632" y="12425"/>
                  </a:cubicBezTo>
                  <a:cubicBezTo>
                    <a:pt x="8684" y="12425"/>
                    <a:pt x="8736" y="12435"/>
                    <a:pt x="8788" y="12435"/>
                  </a:cubicBezTo>
                  <a:cubicBezTo>
                    <a:pt x="8889" y="12447"/>
                    <a:pt x="8986" y="12458"/>
                    <a:pt x="9082" y="12458"/>
                  </a:cubicBezTo>
                  <a:cubicBezTo>
                    <a:pt x="9165" y="12458"/>
                    <a:pt x="9248" y="12449"/>
                    <a:pt x="9330" y="12425"/>
                  </a:cubicBezTo>
                  <a:cubicBezTo>
                    <a:pt x="9371" y="12373"/>
                    <a:pt x="9371" y="12321"/>
                    <a:pt x="9330" y="12269"/>
                  </a:cubicBezTo>
                  <a:cubicBezTo>
                    <a:pt x="9330" y="12248"/>
                    <a:pt x="9319" y="12238"/>
                    <a:pt x="9330" y="12227"/>
                  </a:cubicBezTo>
                  <a:cubicBezTo>
                    <a:pt x="9309" y="12186"/>
                    <a:pt x="9309" y="12144"/>
                    <a:pt x="9288" y="12102"/>
                  </a:cubicBezTo>
                  <a:cubicBezTo>
                    <a:pt x="9277" y="12081"/>
                    <a:pt x="9277" y="12061"/>
                    <a:pt x="9277" y="12051"/>
                  </a:cubicBezTo>
                  <a:cubicBezTo>
                    <a:pt x="9267" y="12040"/>
                    <a:pt x="9247" y="12030"/>
                    <a:pt x="9236" y="12030"/>
                  </a:cubicBezTo>
                  <a:cubicBezTo>
                    <a:pt x="9236" y="12019"/>
                    <a:pt x="9247" y="12009"/>
                    <a:pt x="9247" y="11998"/>
                  </a:cubicBezTo>
                  <a:cubicBezTo>
                    <a:pt x="9257" y="11998"/>
                    <a:pt x="9257" y="11998"/>
                    <a:pt x="9257" y="12009"/>
                  </a:cubicBezTo>
                  <a:cubicBezTo>
                    <a:pt x="9298" y="12019"/>
                    <a:pt x="9351" y="12019"/>
                    <a:pt x="9402" y="12040"/>
                  </a:cubicBezTo>
                  <a:lnTo>
                    <a:pt x="9486" y="12040"/>
                  </a:lnTo>
                  <a:cubicBezTo>
                    <a:pt x="9517" y="12019"/>
                    <a:pt x="9569" y="12030"/>
                    <a:pt x="9601" y="11988"/>
                  </a:cubicBezTo>
                  <a:cubicBezTo>
                    <a:pt x="9631" y="11956"/>
                    <a:pt x="9631" y="11926"/>
                    <a:pt x="9631" y="11884"/>
                  </a:cubicBezTo>
                  <a:lnTo>
                    <a:pt x="9652" y="11884"/>
                  </a:lnTo>
                  <a:cubicBezTo>
                    <a:pt x="9663" y="11811"/>
                    <a:pt x="9652" y="11727"/>
                    <a:pt x="9705" y="11665"/>
                  </a:cubicBezTo>
                  <a:cubicBezTo>
                    <a:pt x="9715" y="11634"/>
                    <a:pt x="9735" y="11613"/>
                    <a:pt x="9767" y="11613"/>
                  </a:cubicBezTo>
                  <a:cubicBezTo>
                    <a:pt x="9788" y="11572"/>
                    <a:pt x="9830" y="11572"/>
                    <a:pt x="9871" y="11561"/>
                  </a:cubicBezTo>
                  <a:cubicBezTo>
                    <a:pt x="9934" y="11551"/>
                    <a:pt x="9934" y="11498"/>
                    <a:pt x="9934" y="11457"/>
                  </a:cubicBezTo>
                  <a:lnTo>
                    <a:pt x="9934" y="11447"/>
                  </a:lnTo>
                  <a:cubicBezTo>
                    <a:pt x="9939" y="11452"/>
                    <a:pt x="9946" y="11454"/>
                    <a:pt x="9954" y="11454"/>
                  </a:cubicBezTo>
                  <a:cubicBezTo>
                    <a:pt x="9962" y="11454"/>
                    <a:pt x="9970" y="11452"/>
                    <a:pt x="9975" y="11447"/>
                  </a:cubicBezTo>
                  <a:cubicBezTo>
                    <a:pt x="9985" y="11394"/>
                    <a:pt x="9985" y="11343"/>
                    <a:pt x="9985" y="11290"/>
                  </a:cubicBezTo>
                  <a:cubicBezTo>
                    <a:pt x="10017" y="11218"/>
                    <a:pt x="10017" y="11144"/>
                    <a:pt x="9985" y="11072"/>
                  </a:cubicBezTo>
                  <a:lnTo>
                    <a:pt x="9985" y="10801"/>
                  </a:lnTo>
                  <a:cubicBezTo>
                    <a:pt x="9913" y="10686"/>
                    <a:pt x="9996" y="10540"/>
                    <a:pt x="9934" y="10415"/>
                  </a:cubicBezTo>
                  <a:cubicBezTo>
                    <a:pt x="9923" y="10405"/>
                    <a:pt x="9923" y="10385"/>
                    <a:pt x="9923" y="10374"/>
                  </a:cubicBezTo>
                  <a:cubicBezTo>
                    <a:pt x="9892" y="10343"/>
                    <a:pt x="9913" y="10291"/>
                    <a:pt x="9881" y="10260"/>
                  </a:cubicBezTo>
                  <a:cubicBezTo>
                    <a:pt x="9881" y="10260"/>
                    <a:pt x="9892" y="10249"/>
                    <a:pt x="9892" y="10239"/>
                  </a:cubicBezTo>
                  <a:cubicBezTo>
                    <a:pt x="9902" y="10197"/>
                    <a:pt x="9913" y="10135"/>
                    <a:pt x="9871" y="10093"/>
                  </a:cubicBezTo>
                  <a:lnTo>
                    <a:pt x="9871" y="10051"/>
                  </a:lnTo>
                  <a:cubicBezTo>
                    <a:pt x="9830" y="9999"/>
                    <a:pt x="9860" y="9927"/>
                    <a:pt x="9819" y="9874"/>
                  </a:cubicBezTo>
                  <a:lnTo>
                    <a:pt x="9819" y="9832"/>
                  </a:lnTo>
                  <a:cubicBezTo>
                    <a:pt x="9798" y="9802"/>
                    <a:pt x="9788" y="9781"/>
                    <a:pt x="9777" y="9760"/>
                  </a:cubicBezTo>
                  <a:lnTo>
                    <a:pt x="9777" y="9749"/>
                  </a:lnTo>
                  <a:cubicBezTo>
                    <a:pt x="9788" y="9739"/>
                    <a:pt x="9788" y="9728"/>
                    <a:pt x="9767" y="9718"/>
                  </a:cubicBezTo>
                  <a:lnTo>
                    <a:pt x="9746" y="9718"/>
                  </a:lnTo>
                  <a:cubicBezTo>
                    <a:pt x="9756" y="9697"/>
                    <a:pt x="9756" y="9677"/>
                    <a:pt x="9767" y="9666"/>
                  </a:cubicBezTo>
                  <a:cubicBezTo>
                    <a:pt x="9756" y="9656"/>
                    <a:pt x="9746" y="9656"/>
                    <a:pt x="9735" y="9656"/>
                  </a:cubicBezTo>
                  <a:cubicBezTo>
                    <a:pt x="9735" y="9635"/>
                    <a:pt x="9735" y="9614"/>
                    <a:pt x="9725" y="9593"/>
                  </a:cubicBezTo>
                  <a:cubicBezTo>
                    <a:pt x="9715" y="9593"/>
                    <a:pt x="9715" y="9583"/>
                    <a:pt x="9705" y="9583"/>
                  </a:cubicBezTo>
                  <a:cubicBezTo>
                    <a:pt x="9715" y="9573"/>
                    <a:pt x="9715" y="9562"/>
                    <a:pt x="9715" y="9552"/>
                  </a:cubicBezTo>
                  <a:cubicBezTo>
                    <a:pt x="9705" y="9541"/>
                    <a:pt x="9705" y="9520"/>
                    <a:pt x="9705" y="9510"/>
                  </a:cubicBezTo>
                  <a:cubicBezTo>
                    <a:pt x="9705" y="9489"/>
                    <a:pt x="9694" y="9478"/>
                    <a:pt x="9684" y="9478"/>
                  </a:cubicBezTo>
                  <a:cubicBezTo>
                    <a:pt x="9684" y="9448"/>
                    <a:pt x="9684" y="9416"/>
                    <a:pt x="9652" y="9395"/>
                  </a:cubicBezTo>
                  <a:cubicBezTo>
                    <a:pt x="9601" y="9291"/>
                    <a:pt x="9580" y="9177"/>
                    <a:pt x="9559" y="9062"/>
                  </a:cubicBezTo>
                  <a:cubicBezTo>
                    <a:pt x="9538" y="9052"/>
                    <a:pt x="9538" y="9041"/>
                    <a:pt x="9538" y="9020"/>
                  </a:cubicBezTo>
                  <a:cubicBezTo>
                    <a:pt x="9538" y="9010"/>
                    <a:pt x="9538" y="8999"/>
                    <a:pt x="9527" y="8989"/>
                  </a:cubicBezTo>
                  <a:cubicBezTo>
                    <a:pt x="9538" y="8937"/>
                    <a:pt x="9569" y="8922"/>
                    <a:pt x="9608" y="8922"/>
                  </a:cubicBezTo>
                  <a:cubicBezTo>
                    <a:pt x="9647" y="8922"/>
                    <a:pt x="9694" y="8937"/>
                    <a:pt x="9735" y="8948"/>
                  </a:cubicBezTo>
                  <a:cubicBezTo>
                    <a:pt x="9767" y="8948"/>
                    <a:pt x="9788" y="8958"/>
                    <a:pt x="9819" y="8958"/>
                  </a:cubicBezTo>
                  <a:cubicBezTo>
                    <a:pt x="9837" y="8970"/>
                    <a:pt x="9856" y="8975"/>
                    <a:pt x="9874" y="8975"/>
                  </a:cubicBezTo>
                  <a:cubicBezTo>
                    <a:pt x="9887" y="8975"/>
                    <a:pt x="9900" y="8973"/>
                    <a:pt x="9913" y="8969"/>
                  </a:cubicBezTo>
                  <a:cubicBezTo>
                    <a:pt x="9944" y="8979"/>
                    <a:pt x="9965" y="8989"/>
                    <a:pt x="9996" y="8999"/>
                  </a:cubicBezTo>
                  <a:cubicBezTo>
                    <a:pt x="10027" y="9010"/>
                    <a:pt x="10059" y="9010"/>
                    <a:pt x="10090" y="9020"/>
                  </a:cubicBezTo>
                  <a:cubicBezTo>
                    <a:pt x="10121" y="9036"/>
                    <a:pt x="10152" y="9036"/>
                    <a:pt x="10182" y="9036"/>
                  </a:cubicBezTo>
                  <a:cubicBezTo>
                    <a:pt x="10212" y="9036"/>
                    <a:pt x="10241" y="9036"/>
                    <a:pt x="10267" y="9052"/>
                  </a:cubicBezTo>
                  <a:cubicBezTo>
                    <a:pt x="10298" y="9062"/>
                    <a:pt x="10329" y="9062"/>
                    <a:pt x="10360" y="9062"/>
                  </a:cubicBezTo>
                  <a:cubicBezTo>
                    <a:pt x="10444" y="9104"/>
                    <a:pt x="10538" y="9083"/>
                    <a:pt x="10621" y="9094"/>
                  </a:cubicBezTo>
                  <a:cubicBezTo>
                    <a:pt x="10621" y="9104"/>
                    <a:pt x="10631" y="9104"/>
                    <a:pt x="10642" y="9114"/>
                  </a:cubicBezTo>
                  <a:cubicBezTo>
                    <a:pt x="10673" y="9114"/>
                    <a:pt x="10714" y="9124"/>
                    <a:pt x="10746" y="9124"/>
                  </a:cubicBezTo>
                  <a:cubicBezTo>
                    <a:pt x="10796" y="9136"/>
                    <a:pt x="10843" y="9147"/>
                    <a:pt x="10889" y="9147"/>
                  </a:cubicBezTo>
                  <a:cubicBezTo>
                    <a:pt x="10928" y="9147"/>
                    <a:pt x="10967" y="9138"/>
                    <a:pt x="11006" y="9114"/>
                  </a:cubicBezTo>
                  <a:lnTo>
                    <a:pt x="11017" y="9104"/>
                  </a:lnTo>
                  <a:lnTo>
                    <a:pt x="11058" y="9145"/>
                  </a:lnTo>
                  <a:cubicBezTo>
                    <a:pt x="11076" y="9144"/>
                    <a:pt x="11094" y="9143"/>
                    <a:pt x="11112" y="9143"/>
                  </a:cubicBezTo>
                  <a:cubicBezTo>
                    <a:pt x="11158" y="9143"/>
                    <a:pt x="11205" y="9147"/>
                    <a:pt x="11250" y="9147"/>
                  </a:cubicBezTo>
                  <a:cubicBezTo>
                    <a:pt x="11299" y="9147"/>
                    <a:pt x="11346" y="9143"/>
                    <a:pt x="11391" y="9124"/>
                  </a:cubicBezTo>
                  <a:cubicBezTo>
                    <a:pt x="11422" y="9124"/>
                    <a:pt x="11464" y="9114"/>
                    <a:pt x="11496" y="9114"/>
                  </a:cubicBezTo>
                  <a:cubicBezTo>
                    <a:pt x="11547" y="9073"/>
                    <a:pt x="11620" y="9114"/>
                    <a:pt x="11662" y="9062"/>
                  </a:cubicBezTo>
                  <a:lnTo>
                    <a:pt x="11683" y="9052"/>
                  </a:lnTo>
                  <a:lnTo>
                    <a:pt x="11704" y="9062"/>
                  </a:lnTo>
                  <a:cubicBezTo>
                    <a:pt x="11735" y="9052"/>
                    <a:pt x="11745" y="9031"/>
                    <a:pt x="11776" y="9020"/>
                  </a:cubicBezTo>
                  <a:cubicBezTo>
                    <a:pt x="11784" y="9013"/>
                    <a:pt x="11791" y="9006"/>
                    <a:pt x="11802" y="9006"/>
                  </a:cubicBezTo>
                  <a:cubicBezTo>
                    <a:pt x="11807" y="9006"/>
                    <a:pt x="11812" y="9007"/>
                    <a:pt x="11818" y="9010"/>
                  </a:cubicBezTo>
                  <a:cubicBezTo>
                    <a:pt x="11839" y="8989"/>
                    <a:pt x="11860" y="8979"/>
                    <a:pt x="11880" y="8969"/>
                  </a:cubicBezTo>
                  <a:cubicBezTo>
                    <a:pt x="11891" y="8958"/>
                    <a:pt x="11901" y="8948"/>
                    <a:pt x="11922" y="8948"/>
                  </a:cubicBezTo>
                  <a:cubicBezTo>
                    <a:pt x="11954" y="8937"/>
                    <a:pt x="11974" y="8916"/>
                    <a:pt x="11984" y="8895"/>
                  </a:cubicBezTo>
                  <a:cubicBezTo>
                    <a:pt x="12005" y="8885"/>
                    <a:pt x="12026" y="8865"/>
                    <a:pt x="12047" y="8844"/>
                  </a:cubicBezTo>
                  <a:lnTo>
                    <a:pt x="12037" y="8844"/>
                  </a:lnTo>
                  <a:cubicBezTo>
                    <a:pt x="12089" y="8791"/>
                    <a:pt x="12089" y="8740"/>
                    <a:pt x="12047" y="8687"/>
                  </a:cubicBezTo>
                  <a:cubicBezTo>
                    <a:pt x="12037" y="8677"/>
                    <a:pt x="12026" y="8666"/>
                    <a:pt x="12005" y="8656"/>
                  </a:cubicBezTo>
                  <a:cubicBezTo>
                    <a:pt x="12016" y="8625"/>
                    <a:pt x="12016" y="8604"/>
                    <a:pt x="11984" y="8573"/>
                  </a:cubicBezTo>
                  <a:lnTo>
                    <a:pt x="11984" y="8583"/>
                  </a:lnTo>
                  <a:cubicBezTo>
                    <a:pt x="11954" y="8531"/>
                    <a:pt x="11974" y="8490"/>
                    <a:pt x="11984" y="8448"/>
                  </a:cubicBezTo>
                  <a:cubicBezTo>
                    <a:pt x="11984" y="8427"/>
                    <a:pt x="11984" y="8416"/>
                    <a:pt x="11995" y="8406"/>
                  </a:cubicBezTo>
                  <a:cubicBezTo>
                    <a:pt x="12016" y="8396"/>
                    <a:pt x="12026" y="8375"/>
                    <a:pt x="12047" y="8354"/>
                  </a:cubicBezTo>
                  <a:cubicBezTo>
                    <a:pt x="12068" y="8344"/>
                    <a:pt x="12079" y="8323"/>
                    <a:pt x="12099" y="8302"/>
                  </a:cubicBezTo>
                  <a:cubicBezTo>
                    <a:pt x="12130" y="8271"/>
                    <a:pt x="12120" y="8219"/>
                    <a:pt x="12151" y="8187"/>
                  </a:cubicBezTo>
                  <a:lnTo>
                    <a:pt x="12151" y="8198"/>
                  </a:lnTo>
                  <a:cubicBezTo>
                    <a:pt x="12193" y="8146"/>
                    <a:pt x="12183" y="8083"/>
                    <a:pt x="12162" y="8032"/>
                  </a:cubicBezTo>
                  <a:cubicBezTo>
                    <a:pt x="12151" y="8021"/>
                    <a:pt x="12141" y="8011"/>
                    <a:pt x="12151" y="7990"/>
                  </a:cubicBezTo>
                  <a:cubicBezTo>
                    <a:pt x="12141" y="7969"/>
                    <a:pt x="12120" y="7948"/>
                    <a:pt x="12099" y="7927"/>
                  </a:cubicBezTo>
                  <a:lnTo>
                    <a:pt x="12099" y="7917"/>
                  </a:lnTo>
                  <a:cubicBezTo>
                    <a:pt x="12089" y="7907"/>
                    <a:pt x="12079" y="7896"/>
                    <a:pt x="12068" y="7896"/>
                  </a:cubicBezTo>
                  <a:cubicBezTo>
                    <a:pt x="12068" y="7865"/>
                    <a:pt x="12068" y="7833"/>
                    <a:pt x="12037" y="7812"/>
                  </a:cubicBezTo>
                  <a:lnTo>
                    <a:pt x="12037" y="7823"/>
                  </a:lnTo>
                  <a:cubicBezTo>
                    <a:pt x="12037" y="7823"/>
                    <a:pt x="12037" y="7812"/>
                    <a:pt x="12026" y="7802"/>
                  </a:cubicBezTo>
                  <a:cubicBezTo>
                    <a:pt x="12026" y="7792"/>
                    <a:pt x="12037" y="7771"/>
                    <a:pt x="12047" y="7761"/>
                  </a:cubicBezTo>
                  <a:cubicBezTo>
                    <a:pt x="12079" y="7729"/>
                    <a:pt x="12120" y="7740"/>
                    <a:pt x="12151" y="7708"/>
                  </a:cubicBezTo>
                  <a:cubicBezTo>
                    <a:pt x="12162" y="7698"/>
                    <a:pt x="12183" y="7698"/>
                    <a:pt x="12193" y="7698"/>
                  </a:cubicBezTo>
                  <a:cubicBezTo>
                    <a:pt x="12214" y="7688"/>
                    <a:pt x="12224" y="7667"/>
                    <a:pt x="12214" y="7657"/>
                  </a:cubicBezTo>
                  <a:cubicBezTo>
                    <a:pt x="12245" y="7646"/>
                    <a:pt x="12276" y="7646"/>
                    <a:pt x="12308" y="7646"/>
                  </a:cubicBezTo>
                  <a:lnTo>
                    <a:pt x="12308" y="7490"/>
                  </a:lnTo>
                  <a:cubicBezTo>
                    <a:pt x="12276" y="7469"/>
                    <a:pt x="12255" y="7428"/>
                    <a:pt x="12245" y="7386"/>
                  </a:cubicBezTo>
                  <a:cubicBezTo>
                    <a:pt x="12234" y="7365"/>
                    <a:pt x="12214" y="7344"/>
                    <a:pt x="12204" y="7324"/>
                  </a:cubicBezTo>
                  <a:lnTo>
                    <a:pt x="12204" y="7271"/>
                  </a:lnTo>
                  <a:cubicBezTo>
                    <a:pt x="12193" y="7271"/>
                    <a:pt x="12183" y="7271"/>
                    <a:pt x="12172" y="7261"/>
                  </a:cubicBezTo>
                  <a:cubicBezTo>
                    <a:pt x="12162" y="7229"/>
                    <a:pt x="12151" y="7199"/>
                    <a:pt x="12151" y="7167"/>
                  </a:cubicBezTo>
                  <a:cubicBezTo>
                    <a:pt x="12120" y="7157"/>
                    <a:pt x="12109" y="7136"/>
                    <a:pt x="12099" y="7104"/>
                  </a:cubicBezTo>
                  <a:cubicBezTo>
                    <a:pt x="12089" y="7094"/>
                    <a:pt x="12068" y="7084"/>
                    <a:pt x="12047" y="7063"/>
                  </a:cubicBezTo>
                  <a:cubicBezTo>
                    <a:pt x="12068" y="7042"/>
                    <a:pt x="12068" y="7021"/>
                    <a:pt x="12037" y="7000"/>
                  </a:cubicBezTo>
                  <a:lnTo>
                    <a:pt x="12047" y="7000"/>
                  </a:lnTo>
                  <a:cubicBezTo>
                    <a:pt x="12026" y="6980"/>
                    <a:pt x="12005" y="6970"/>
                    <a:pt x="11995" y="6949"/>
                  </a:cubicBezTo>
                  <a:lnTo>
                    <a:pt x="11943" y="6896"/>
                  </a:lnTo>
                  <a:cubicBezTo>
                    <a:pt x="11933" y="6886"/>
                    <a:pt x="11933" y="6875"/>
                    <a:pt x="11933" y="6855"/>
                  </a:cubicBezTo>
                  <a:cubicBezTo>
                    <a:pt x="11922" y="6824"/>
                    <a:pt x="11901" y="6803"/>
                    <a:pt x="11880" y="6782"/>
                  </a:cubicBezTo>
                  <a:lnTo>
                    <a:pt x="11829" y="6730"/>
                  </a:lnTo>
                  <a:cubicBezTo>
                    <a:pt x="11808" y="6709"/>
                    <a:pt x="11797" y="6688"/>
                    <a:pt x="11766" y="6678"/>
                  </a:cubicBezTo>
                  <a:cubicBezTo>
                    <a:pt x="11755" y="6657"/>
                    <a:pt x="11735" y="6636"/>
                    <a:pt x="11704" y="6626"/>
                  </a:cubicBezTo>
                  <a:cubicBezTo>
                    <a:pt x="11683" y="6626"/>
                    <a:pt x="11672" y="6616"/>
                    <a:pt x="11662" y="6605"/>
                  </a:cubicBezTo>
                  <a:cubicBezTo>
                    <a:pt x="11641" y="6595"/>
                    <a:pt x="11630" y="6584"/>
                    <a:pt x="11610" y="6563"/>
                  </a:cubicBezTo>
                  <a:cubicBezTo>
                    <a:pt x="11589" y="6553"/>
                    <a:pt x="11579" y="6532"/>
                    <a:pt x="11558" y="6511"/>
                  </a:cubicBezTo>
                  <a:cubicBezTo>
                    <a:pt x="11537" y="6491"/>
                    <a:pt x="11516" y="6470"/>
                    <a:pt x="11485" y="6459"/>
                  </a:cubicBezTo>
                  <a:cubicBezTo>
                    <a:pt x="11475" y="6459"/>
                    <a:pt x="11454" y="6459"/>
                    <a:pt x="11443" y="6449"/>
                  </a:cubicBezTo>
                  <a:cubicBezTo>
                    <a:pt x="11422" y="6438"/>
                    <a:pt x="11412" y="6417"/>
                    <a:pt x="11381" y="6407"/>
                  </a:cubicBezTo>
                  <a:lnTo>
                    <a:pt x="11329" y="6407"/>
                  </a:lnTo>
                  <a:lnTo>
                    <a:pt x="11339" y="6396"/>
                  </a:lnTo>
                  <a:cubicBezTo>
                    <a:pt x="11318" y="6386"/>
                    <a:pt x="11297" y="6355"/>
                    <a:pt x="11266" y="6355"/>
                  </a:cubicBezTo>
                  <a:cubicBezTo>
                    <a:pt x="11256" y="6355"/>
                    <a:pt x="11235" y="6355"/>
                    <a:pt x="11235" y="6345"/>
                  </a:cubicBezTo>
                  <a:cubicBezTo>
                    <a:pt x="11204" y="6313"/>
                    <a:pt x="11152" y="6324"/>
                    <a:pt x="11121" y="6292"/>
                  </a:cubicBezTo>
                  <a:cubicBezTo>
                    <a:pt x="11113" y="6285"/>
                    <a:pt x="11100" y="6278"/>
                    <a:pt x="11086" y="6278"/>
                  </a:cubicBezTo>
                  <a:cubicBezTo>
                    <a:pt x="11081" y="6278"/>
                    <a:pt x="11074" y="6279"/>
                    <a:pt x="11068" y="6282"/>
                  </a:cubicBezTo>
                  <a:cubicBezTo>
                    <a:pt x="11047" y="6262"/>
                    <a:pt x="11027" y="6262"/>
                    <a:pt x="10996" y="6251"/>
                  </a:cubicBezTo>
                  <a:cubicBezTo>
                    <a:pt x="10985" y="6251"/>
                    <a:pt x="10975" y="6251"/>
                    <a:pt x="10954" y="6230"/>
                  </a:cubicBezTo>
                  <a:cubicBezTo>
                    <a:pt x="10922" y="6209"/>
                    <a:pt x="10881" y="6220"/>
                    <a:pt x="10850" y="6188"/>
                  </a:cubicBezTo>
                  <a:cubicBezTo>
                    <a:pt x="10818" y="6157"/>
                    <a:pt x="10767" y="6157"/>
                    <a:pt x="10725" y="6137"/>
                  </a:cubicBezTo>
                  <a:cubicBezTo>
                    <a:pt x="10722" y="6139"/>
                    <a:pt x="10718" y="6141"/>
                    <a:pt x="10714" y="6141"/>
                  </a:cubicBezTo>
                  <a:cubicBezTo>
                    <a:pt x="10703" y="6141"/>
                    <a:pt x="10690" y="6133"/>
                    <a:pt x="10683" y="6126"/>
                  </a:cubicBezTo>
                  <a:cubicBezTo>
                    <a:pt x="10671" y="6114"/>
                    <a:pt x="10652" y="6109"/>
                    <a:pt x="10632" y="6109"/>
                  </a:cubicBezTo>
                  <a:cubicBezTo>
                    <a:pt x="10618" y="6109"/>
                    <a:pt x="10603" y="6111"/>
                    <a:pt x="10589" y="6116"/>
                  </a:cubicBezTo>
                  <a:cubicBezTo>
                    <a:pt x="10600" y="6095"/>
                    <a:pt x="10589" y="6084"/>
                    <a:pt x="10568" y="6084"/>
                  </a:cubicBezTo>
                  <a:cubicBezTo>
                    <a:pt x="10548" y="6084"/>
                    <a:pt x="10538" y="6084"/>
                    <a:pt x="10527" y="6074"/>
                  </a:cubicBezTo>
                  <a:cubicBezTo>
                    <a:pt x="10485" y="6042"/>
                    <a:pt x="10444" y="6053"/>
                    <a:pt x="10413" y="6032"/>
                  </a:cubicBezTo>
                  <a:cubicBezTo>
                    <a:pt x="10392" y="6032"/>
                    <a:pt x="10371" y="6032"/>
                    <a:pt x="10360" y="6012"/>
                  </a:cubicBezTo>
                  <a:cubicBezTo>
                    <a:pt x="10329" y="5991"/>
                    <a:pt x="10288" y="6001"/>
                    <a:pt x="10256" y="5970"/>
                  </a:cubicBezTo>
                  <a:cubicBezTo>
                    <a:pt x="10214" y="5938"/>
                    <a:pt x="10173" y="5938"/>
                    <a:pt x="10121" y="5917"/>
                  </a:cubicBezTo>
                  <a:cubicBezTo>
                    <a:pt x="10117" y="5922"/>
                    <a:pt x="10112" y="5925"/>
                    <a:pt x="10108" y="5925"/>
                  </a:cubicBezTo>
                  <a:cubicBezTo>
                    <a:pt x="10102" y="5925"/>
                    <a:pt x="10096" y="5920"/>
                    <a:pt x="10090" y="5907"/>
                  </a:cubicBezTo>
                  <a:cubicBezTo>
                    <a:pt x="10077" y="5895"/>
                    <a:pt x="10061" y="5890"/>
                    <a:pt x="10044" y="5890"/>
                  </a:cubicBezTo>
                  <a:cubicBezTo>
                    <a:pt x="10032" y="5890"/>
                    <a:pt x="10019" y="5893"/>
                    <a:pt x="10006" y="5897"/>
                  </a:cubicBezTo>
                  <a:cubicBezTo>
                    <a:pt x="9996" y="5876"/>
                    <a:pt x="9985" y="5876"/>
                    <a:pt x="9965" y="5866"/>
                  </a:cubicBezTo>
                  <a:cubicBezTo>
                    <a:pt x="9956" y="5870"/>
                    <a:pt x="9949" y="5872"/>
                    <a:pt x="9944" y="5872"/>
                  </a:cubicBezTo>
                  <a:cubicBezTo>
                    <a:pt x="9937" y="5872"/>
                    <a:pt x="9934" y="5867"/>
                    <a:pt x="9934" y="5855"/>
                  </a:cubicBezTo>
                  <a:cubicBezTo>
                    <a:pt x="9902" y="5834"/>
                    <a:pt x="9871" y="5824"/>
                    <a:pt x="9840" y="5824"/>
                  </a:cubicBezTo>
                  <a:cubicBezTo>
                    <a:pt x="9850" y="5783"/>
                    <a:pt x="9881" y="5762"/>
                    <a:pt x="9923" y="5751"/>
                  </a:cubicBezTo>
                  <a:cubicBezTo>
                    <a:pt x="9934" y="5720"/>
                    <a:pt x="9955" y="5699"/>
                    <a:pt x="9985" y="5699"/>
                  </a:cubicBezTo>
                  <a:cubicBezTo>
                    <a:pt x="10017" y="5637"/>
                    <a:pt x="10069" y="5595"/>
                    <a:pt x="10142" y="5584"/>
                  </a:cubicBezTo>
                  <a:cubicBezTo>
                    <a:pt x="10152" y="5553"/>
                    <a:pt x="10173" y="5543"/>
                    <a:pt x="10204" y="5533"/>
                  </a:cubicBezTo>
                  <a:cubicBezTo>
                    <a:pt x="10214" y="5491"/>
                    <a:pt x="10256" y="5480"/>
                    <a:pt x="10298" y="5459"/>
                  </a:cubicBezTo>
                  <a:cubicBezTo>
                    <a:pt x="10319" y="5449"/>
                    <a:pt x="10329" y="5429"/>
                    <a:pt x="10350" y="5418"/>
                  </a:cubicBezTo>
                  <a:cubicBezTo>
                    <a:pt x="10360" y="5387"/>
                    <a:pt x="10381" y="5376"/>
                    <a:pt x="10413" y="5366"/>
                  </a:cubicBezTo>
                  <a:cubicBezTo>
                    <a:pt x="10423" y="5334"/>
                    <a:pt x="10444" y="5324"/>
                    <a:pt x="10475" y="5314"/>
                  </a:cubicBezTo>
                  <a:cubicBezTo>
                    <a:pt x="10475" y="5293"/>
                    <a:pt x="10496" y="5272"/>
                    <a:pt x="10527" y="5262"/>
                  </a:cubicBezTo>
                  <a:cubicBezTo>
                    <a:pt x="10548" y="5241"/>
                    <a:pt x="10558" y="5220"/>
                    <a:pt x="10579" y="5199"/>
                  </a:cubicBezTo>
                  <a:lnTo>
                    <a:pt x="10621" y="5199"/>
                  </a:lnTo>
                  <a:cubicBezTo>
                    <a:pt x="10642" y="5179"/>
                    <a:pt x="10663" y="5158"/>
                    <a:pt x="10683" y="5147"/>
                  </a:cubicBezTo>
                  <a:lnTo>
                    <a:pt x="10683" y="5095"/>
                  </a:lnTo>
                  <a:lnTo>
                    <a:pt x="10735" y="5095"/>
                  </a:lnTo>
                  <a:cubicBezTo>
                    <a:pt x="10735" y="5075"/>
                    <a:pt x="10746" y="5064"/>
                    <a:pt x="10746" y="5043"/>
                  </a:cubicBezTo>
                  <a:lnTo>
                    <a:pt x="10798" y="5043"/>
                  </a:lnTo>
                  <a:lnTo>
                    <a:pt x="10798" y="4991"/>
                  </a:lnTo>
                  <a:lnTo>
                    <a:pt x="10850" y="4991"/>
                  </a:lnTo>
                  <a:cubicBezTo>
                    <a:pt x="10850" y="4970"/>
                    <a:pt x="10860" y="4960"/>
                    <a:pt x="10860" y="4939"/>
                  </a:cubicBezTo>
                  <a:lnTo>
                    <a:pt x="10902" y="4939"/>
                  </a:lnTo>
                  <a:cubicBezTo>
                    <a:pt x="10912" y="4908"/>
                    <a:pt x="10933" y="4887"/>
                    <a:pt x="10964" y="4887"/>
                  </a:cubicBezTo>
                  <a:cubicBezTo>
                    <a:pt x="10964" y="4855"/>
                    <a:pt x="10985" y="4835"/>
                    <a:pt x="11017" y="4835"/>
                  </a:cubicBezTo>
                  <a:cubicBezTo>
                    <a:pt x="11027" y="4804"/>
                    <a:pt x="11037" y="4783"/>
                    <a:pt x="11068" y="4772"/>
                  </a:cubicBezTo>
                  <a:cubicBezTo>
                    <a:pt x="11079" y="4751"/>
                    <a:pt x="11100" y="4731"/>
                    <a:pt x="11121" y="4721"/>
                  </a:cubicBezTo>
                  <a:cubicBezTo>
                    <a:pt x="11131" y="4689"/>
                    <a:pt x="11142" y="4668"/>
                    <a:pt x="11172" y="4658"/>
                  </a:cubicBezTo>
                  <a:cubicBezTo>
                    <a:pt x="11172" y="4647"/>
                    <a:pt x="11172" y="4626"/>
                    <a:pt x="11183" y="4616"/>
                  </a:cubicBezTo>
                  <a:cubicBezTo>
                    <a:pt x="11193" y="4616"/>
                    <a:pt x="11214" y="4606"/>
                    <a:pt x="11225" y="4606"/>
                  </a:cubicBezTo>
                  <a:lnTo>
                    <a:pt x="11225" y="4554"/>
                  </a:lnTo>
                  <a:cubicBezTo>
                    <a:pt x="11246" y="4554"/>
                    <a:pt x="11256" y="4543"/>
                    <a:pt x="11276" y="4543"/>
                  </a:cubicBezTo>
                  <a:cubicBezTo>
                    <a:pt x="11276" y="4512"/>
                    <a:pt x="11287" y="4491"/>
                    <a:pt x="11297" y="4460"/>
                  </a:cubicBezTo>
                  <a:cubicBezTo>
                    <a:pt x="11308" y="4460"/>
                    <a:pt x="11329" y="4460"/>
                    <a:pt x="11339" y="4450"/>
                  </a:cubicBezTo>
                  <a:cubicBezTo>
                    <a:pt x="11360" y="4429"/>
                    <a:pt x="11371" y="4408"/>
                    <a:pt x="11391" y="4387"/>
                  </a:cubicBezTo>
                  <a:cubicBezTo>
                    <a:pt x="11391" y="4356"/>
                    <a:pt x="11391" y="4325"/>
                    <a:pt x="11401" y="4293"/>
                  </a:cubicBezTo>
                  <a:cubicBezTo>
                    <a:pt x="11405" y="4296"/>
                    <a:pt x="11409" y="4298"/>
                    <a:pt x="11413" y="4298"/>
                  </a:cubicBezTo>
                  <a:cubicBezTo>
                    <a:pt x="11425" y="4298"/>
                    <a:pt x="11439" y="4290"/>
                    <a:pt x="11454" y="4283"/>
                  </a:cubicBezTo>
                  <a:cubicBezTo>
                    <a:pt x="11475" y="4262"/>
                    <a:pt x="11496" y="4242"/>
                    <a:pt x="11496" y="4210"/>
                  </a:cubicBezTo>
                  <a:cubicBezTo>
                    <a:pt x="11496" y="4200"/>
                    <a:pt x="11496" y="4189"/>
                    <a:pt x="11506" y="4179"/>
                  </a:cubicBezTo>
                  <a:cubicBezTo>
                    <a:pt x="11526" y="4158"/>
                    <a:pt x="11547" y="4137"/>
                    <a:pt x="11547" y="4106"/>
                  </a:cubicBezTo>
                  <a:cubicBezTo>
                    <a:pt x="11547" y="4096"/>
                    <a:pt x="11558" y="4075"/>
                    <a:pt x="11568" y="4064"/>
                  </a:cubicBezTo>
                  <a:lnTo>
                    <a:pt x="11579" y="4043"/>
                  </a:lnTo>
                  <a:lnTo>
                    <a:pt x="11579" y="4033"/>
                  </a:lnTo>
                  <a:lnTo>
                    <a:pt x="11610" y="4002"/>
                  </a:lnTo>
                  <a:cubicBezTo>
                    <a:pt x="11600" y="3981"/>
                    <a:pt x="11610" y="3971"/>
                    <a:pt x="11610" y="3960"/>
                  </a:cubicBezTo>
                  <a:cubicBezTo>
                    <a:pt x="11641" y="3929"/>
                    <a:pt x="11630" y="3877"/>
                    <a:pt x="11662" y="3846"/>
                  </a:cubicBezTo>
                  <a:cubicBezTo>
                    <a:pt x="11662" y="3825"/>
                    <a:pt x="11662" y="3814"/>
                    <a:pt x="11672" y="3793"/>
                  </a:cubicBezTo>
                  <a:cubicBezTo>
                    <a:pt x="11697" y="3720"/>
                    <a:pt x="11689" y="3690"/>
                    <a:pt x="11659" y="3690"/>
                  </a:cubicBezTo>
                  <a:cubicBezTo>
                    <a:pt x="11639" y="3690"/>
                    <a:pt x="11607" y="3705"/>
                    <a:pt x="11568" y="3731"/>
                  </a:cubicBezTo>
                  <a:cubicBezTo>
                    <a:pt x="11579" y="3658"/>
                    <a:pt x="11683" y="3606"/>
                    <a:pt x="11610" y="3523"/>
                  </a:cubicBezTo>
                  <a:cubicBezTo>
                    <a:pt x="11589" y="3513"/>
                    <a:pt x="11579" y="3492"/>
                    <a:pt x="11558" y="3471"/>
                  </a:cubicBezTo>
                  <a:lnTo>
                    <a:pt x="11506" y="3419"/>
                  </a:lnTo>
                  <a:cubicBezTo>
                    <a:pt x="11485" y="3398"/>
                    <a:pt x="11464" y="3388"/>
                    <a:pt x="11454" y="3367"/>
                  </a:cubicBezTo>
                  <a:lnTo>
                    <a:pt x="11454" y="3356"/>
                  </a:lnTo>
                  <a:cubicBezTo>
                    <a:pt x="11381" y="3304"/>
                    <a:pt x="11454" y="3210"/>
                    <a:pt x="11391" y="3148"/>
                  </a:cubicBezTo>
                  <a:cubicBezTo>
                    <a:pt x="11371" y="3127"/>
                    <a:pt x="11350" y="3106"/>
                    <a:pt x="11329" y="3096"/>
                  </a:cubicBezTo>
                  <a:cubicBezTo>
                    <a:pt x="11318" y="3096"/>
                    <a:pt x="11297" y="3096"/>
                    <a:pt x="11287" y="3085"/>
                  </a:cubicBezTo>
                  <a:cubicBezTo>
                    <a:pt x="11266" y="3065"/>
                    <a:pt x="11246" y="3055"/>
                    <a:pt x="11225" y="3044"/>
                  </a:cubicBezTo>
                  <a:cubicBezTo>
                    <a:pt x="11204" y="3044"/>
                    <a:pt x="11193" y="3034"/>
                    <a:pt x="11172" y="3023"/>
                  </a:cubicBezTo>
                  <a:cubicBezTo>
                    <a:pt x="11162" y="3023"/>
                    <a:pt x="11152" y="3023"/>
                    <a:pt x="11142" y="3013"/>
                  </a:cubicBezTo>
                  <a:cubicBezTo>
                    <a:pt x="11142" y="3002"/>
                    <a:pt x="11131" y="2992"/>
                    <a:pt x="11121" y="2981"/>
                  </a:cubicBezTo>
                  <a:cubicBezTo>
                    <a:pt x="11110" y="2971"/>
                    <a:pt x="11100" y="2940"/>
                    <a:pt x="11079" y="2930"/>
                  </a:cubicBezTo>
                  <a:cubicBezTo>
                    <a:pt x="11121" y="2846"/>
                    <a:pt x="11183" y="2763"/>
                    <a:pt x="11246" y="2680"/>
                  </a:cubicBezTo>
                  <a:lnTo>
                    <a:pt x="11276" y="2617"/>
                  </a:lnTo>
                  <a:cubicBezTo>
                    <a:pt x="11287" y="2565"/>
                    <a:pt x="11287" y="2523"/>
                    <a:pt x="11276" y="2472"/>
                  </a:cubicBezTo>
                  <a:lnTo>
                    <a:pt x="11246" y="2409"/>
                  </a:lnTo>
                  <a:lnTo>
                    <a:pt x="11193" y="2357"/>
                  </a:lnTo>
                  <a:cubicBezTo>
                    <a:pt x="11193" y="2347"/>
                    <a:pt x="11183" y="2347"/>
                    <a:pt x="11172" y="2336"/>
                  </a:cubicBezTo>
                  <a:cubicBezTo>
                    <a:pt x="11152" y="2326"/>
                    <a:pt x="11131" y="2305"/>
                    <a:pt x="11110" y="2294"/>
                  </a:cubicBezTo>
                  <a:cubicBezTo>
                    <a:pt x="11089" y="2294"/>
                    <a:pt x="11068" y="2284"/>
                    <a:pt x="11047" y="2284"/>
                  </a:cubicBezTo>
                  <a:cubicBezTo>
                    <a:pt x="10996" y="2273"/>
                    <a:pt x="10933" y="2273"/>
                    <a:pt x="10881" y="2273"/>
                  </a:cubicBezTo>
                  <a:cubicBezTo>
                    <a:pt x="10871" y="2284"/>
                    <a:pt x="10860" y="2284"/>
                    <a:pt x="10850" y="2284"/>
                  </a:cubicBezTo>
                  <a:lnTo>
                    <a:pt x="10204" y="2284"/>
                  </a:lnTo>
                  <a:cubicBezTo>
                    <a:pt x="10194" y="2284"/>
                    <a:pt x="10184" y="2284"/>
                    <a:pt x="10163" y="2273"/>
                  </a:cubicBezTo>
                  <a:cubicBezTo>
                    <a:pt x="10136" y="2270"/>
                    <a:pt x="10109" y="2269"/>
                    <a:pt x="10083" y="2269"/>
                  </a:cubicBezTo>
                  <a:cubicBezTo>
                    <a:pt x="9823" y="2269"/>
                    <a:pt x="9586" y="2398"/>
                    <a:pt x="9351" y="2492"/>
                  </a:cubicBezTo>
                  <a:cubicBezTo>
                    <a:pt x="9319" y="2492"/>
                    <a:pt x="9298" y="2502"/>
                    <a:pt x="9277" y="2513"/>
                  </a:cubicBezTo>
                  <a:cubicBezTo>
                    <a:pt x="9142" y="2565"/>
                    <a:pt x="9027" y="2648"/>
                    <a:pt x="8913" y="2711"/>
                  </a:cubicBezTo>
                  <a:cubicBezTo>
                    <a:pt x="8882" y="2721"/>
                    <a:pt x="8861" y="2731"/>
                    <a:pt x="8840" y="2752"/>
                  </a:cubicBezTo>
                  <a:cubicBezTo>
                    <a:pt x="8611" y="2877"/>
                    <a:pt x="8351" y="2971"/>
                    <a:pt x="8278" y="3273"/>
                  </a:cubicBezTo>
                  <a:lnTo>
                    <a:pt x="8247" y="3304"/>
                  </a:lnTo>
                  <a:lnTo>
                    <a:pt x="8185" y="3367"/>
                  </a:lnTo>
                  <a:cubicBezTo>
                    <a:pt x="8164" y="3377"/>
                    <a:pt x="8143" y="3388"/>
                    <a:pt x="8111" y="3388"/>
                  </a:cubicBezTo>
                  <a:cubicBezTo>
                    <a:pt x="8080" y="3377"/>
                    <a:pt x="8090" y="3346"/>
                    <a:pt x="8090" y="3325"/>
                  </a:cubicBezTo>
                  <a:cubicBezTo>
                    <a:pt x="8090" y="3117"/>
                    <a:pt x="8164" y="2919"/>
                    <a:pt x="8143" y="2711"/>
                  </a:cubicBezTo>
                  <a:cubicBezTo>
                    <a:pt x="8195" y="2659"/>
                    <a:pt x="8185" y="2586"/>
                    <a:pt x="8195" y="2513"/>
                  </a:cubicBezTo>
                  <a:cubicBezTo>
                    <a:pt x="8195" y="2305"/>
                    <a:pt x="8195" y="2107"/>
                    <a:pt x="8205" y="1898"/>
                  </a:cubicBezTo>
                  <a:cubicBezTo>
                    <a:pt x="8205" y="1711"/>
                    <a:pt x="8153" y="1534"/>
                    <a:pt x="8080" y="1357"/>
                  </a:cubicBezTo>
                  <a:cubicBezTo>
                    <a:pt x="8080" y="1305"/>
                    <a:pt x="8060" y="1253"/>
                    <a:pt x="8039" y="1201"/>
                  </a:cubicBezTo>
                  <a:cubicBezTo>
                    <a:pt x="7976" y="1055"/>
                    <a:pt x="7924" y="910"/>
                    <a:pt x="7861" y="764"/>
                  </a:cubicBezTo>
                  <a:cubicBezTo>
                    <a:pt x="7831" y="732"/>
                    <a:pt x="7841" y="681"/>
                    <a:pt x="7810" y="649"/>
                  </a:cubicBezTo>
                  <a:cubicBezTo>
                    <a:pt x="7789" y="493"/>
                    <a:pt x="7736" y="337"/>
                    <a:pt x="7611" y="233"/>
                  </a:cubicBezTo>
                  <a:cubicBezTo>
                    <a:pt x="7555" y="187"/>
                    <a:pt x="7502" y="165"/>
                    <a:pt x="7455" y="165"/>
                  </a:cubicBezTo>
                  <a:cubicBezTo>
                    <a:pt x="7373" y="165"/>
                    <a:pt x="7308" y="232"/>
                    <a:pt x="7268" y="357"/>
                  </a:cubicBezTo>
                  <a:cubicBezTo>
                    <a:pt x="7237" y="357"/>
                    <a:pt x="7216" y="368"/>
                    <a:pt x="7185" y="389"/>
                  </a:cubicBezTo>
                  <a:lnTo>
                    <a:pt x="7143" y="431"/>
                  </a:lnTo>
                  <a:cubicBezTo>
                    <a:pt x="7143" y="420"/>
                    <a:pt x="7132" y="420"/>
                    <a:pt x="7122" y="420"/>
                  </a:cubicBezTo>
                  <a:cubicBezTo>
                    <a:pt x="7114" y="388"/>
                    <a:pt x="7100" y="375"/>
                    <a:pt x="7075" y="375"/>
                  </a:cubicBezTo>
                  <a:cubicBezTo>
                    <a:pt x="7068" y="375"/>
                    <a:pt x="7059" y="376"/>
                    <a:pt x="7049" y="378"/>
                  </a:cubicBezTo>
                  <a:lnTo>
                    <a:pt x="6998" y="378"/>
                  </a:lnTo>
                  <a:cubicBezTo>
                    <a:pt x="6977" y="371"/>
                    <a:pt x="6958" y="368"/>
                    <a:pt x="6941" y="368"/>
                  </a:cubicBezTo>
                  <a:cubicBezTo>
                    <a:pt x="6881" y="368"/>
                    <a:pt x="6842" y="408"/>
                    <a:pt x="6810" y="472"/>
                  </a:cubicBezTo>
                  <a:lnTo>
                    <a:pt x="6810" y="482"/>
                  </a:lnTo>
                  <a:lnTo>
                    <a:pt x="6789" y="482"/>
                  </a:lnTo>
                  <a:cubicBezTo>
                    <a:pt x="6768" y="462"/>
                    <a:pt x="6758" y="431"/>
                    <a:pt x="6748" y="410"/>
                  </a:cubicBezTo>
                  <a:cubicBezTo>
                    <a:pt x="6748" y="399"/>
                    <a:pt x="6737" y="378"/>
                    <a:pt x="6727" y="378"/>
                  </a:cubicBezTo>
                  <a:cubicBezTo>
                    <a:pt x="6737" y="357"/>
                    <a:pt x="6727" y="347"/>
                    <a:pt x="6727" y="327"/>
                  </a:cubicBezTo>
                  <a:cubicBezTo>
                    <a:pt x="6737" y="233"/>
                    <a:pt x="6695" y="139"/>
                    <a:pt x="6644" y="56"/>
                  </a:cubicBezTo>
                  <a:cubicBezTo>
                    <a:pt x="6617" y="21"/>
                    <a:pt x="6584" y="1"/>
                    <a:pt x="6537"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16" name="Google Shape;716;p27"/>
            <p:cNvPicPr preferRelativeResize="0"/>
            <p:nvPr/>
          </p:nvPicPr>
          <p:blipFill rotWithShape="1">
            <a:blip r:embed="rId4">
              <a:alphaModFix/>
            </a:blip>
            <a:srcRect/>
            <a:stretch/>
          </p:blipFill>
          <p:spPr>
            <a:xfrm>
              <a:off x="9234555" y="884235"/>
              <a:ext cx="544588" cy="607142"/>
            </a:xfrm>
            <a:prstGeom prst="rect">
              <a:avLst/>
            </a:prstGeom>
            <a:noFill/>
            <a:ln>
              <a:noFill/>
            </a:ln>
          </p:spPr>
        </p:pic>
      </p:grpSp>
      <p:grpSp>
        <p:nvGrpSpPr>
          <p:cNvPr id="717" name="Google Shape;717;p27"/>
          <p:cNvGrpSpPr/>
          <p:nvPr/>
        </p:nvGrpSpPr>
        <p:grpSpPr>
          <a:xfrm>
            <a:off x="5439310" y="2990986"/>
            <a:ext cx="423354" cy="437568"/>
            <a:chOff x="11035114" y="2286104"/>
            <a:chExt cx="587420" cy="607143"/>
          </a:xfrm>
        </p:grpSpPr>
        <p:sp>
          <p:nvSpPr>
            <p:cNvPr id="718" name="Google Shape;718;p27"/>
            <p:cNvSpPr/>
            <p:nvPr/>
          </p:nvSpPr>
          <p:spPr>
            <a:xfrm>
              <a:off x="11043689" y="2287314"/>
              <a:ext cx="578845" cy="604734"/>
            </a:xfrm>
            <a:custGeom>
              <a:avLst/>
              <a:gdLst/>
              <a:ahLst/>
              <a:cxnLst/>
              <a:rect l="l" t="t" r="r" b="b"/>
              <a:pathLst>
                <a:path w="11403" h="11913" extrusionOk="0">
                  <a:moveTo>
                    <a:pt x="4905" y="4342"/>
                  </a:moveTo>
                  <a:lnTo>
                    <a:pt x="4905" y="4363"/>
                  </a:lnTo>
                  <a:lnTo>
                    <a:pt x="4895" y="4363"/>
                  </a:lnTo>
                  <a:cubicBezTo>
                    <a:pt x="4895" y="4353"/>
                    <a:pt x="4895" y="4353"/>
                    <a:pt x="4905" y="4342"/>
                  </a:cubicBezTo>
                  <a:close/>
                  <a:moveTo>
                    <a:pt x="3937" y="5488"/>
                  </a:moveTo>
                  <a:cubicBezTo>
                    <a:pt x="3947" y="5508"/>
                    <a:pt x="3968" y="5529"/>
                    <a:pt x="3989" y="5561"/>
                  </a:cubicBezTo>
                  <a:cubicBezTo>
                    <a:pt x="3957" y="5561"/>
                    <a:pt x="3916" y="5550"/>
                    <a:pt x="3895" y="5519"/>
                  </a:cubicBezTo>
                  <a:cubicBezTo>
                    <a:pt x="3906" y="5508"/>
                    <a:pt x="3927" y="5498"/>
                    <a:pt x="3937" y="5488"/>
                  </a:cubicBezTo>
                  <a:close/>
                  <a:moveTo>
                    <a:pt x="7373" y="6748"/>
                  </a:moveTo>
                  <a:cubicBezTo>
                    <a:pt x="7363" y="6758"/>
                    <a:pt x="7363" y="6758"/>
                    <a:pt x="7363" y="6769"/>
                  </a:cubicBezTo>
                  <a:lnTo>
                    <a:pt x="7342" y="6748"/>
                  </a:lnTo>
                  <a:close/>
                  <a:moveTo>
                    <a:pt x="8809" y="6883"/>
                  </a:moveTo>
                  <a:lnTo>
                    <a:pt x="8830" y="6904"/>
                  </a:lnTo>
                  <a:cubicBezTo>
                    <a:pt x="8820" y="6894"/>
                    <a:pt x="8809" y="6894"/>
                    <a:pt x="8809" y="6883"/>
                  </a:cubicBezTo>
                  <a:close/>
                  <a:moveTo>
                    <a:pt x="4926" y="6945"/>
                  </a:moveTo>
                  <a:cubicBezTo>
                    <a:pt x="4926" y="6945"/>
                    <a:pt x="4926" y="6956"/>
                    <a:pt x="4936" y="6956"/>
                  </a:cubicBezTo>
                  <a:cubicBezTo>
                    <a:pt x="4926" y="6956"/>
                    <a:pt x="4926" y="6966"/>
                    <a:pt x="4926" y="6966"/>
                  </a:cubicBezTo>
                  <a:lnTo>
                    <a:pt x="4926" y="6945"/>
                  </a:lnTo>
                  <a:close/>
                  <a:moveTo>
                    <a:pt x="4416" y="7393"/>
                  </a:moveTo>
                  <a:cubicBezTo>
                    <a:pt x="4425" y="7393"/>
                    <a:pt x="4434" y="7401"/>
                    <a:pt x="4436" y="7403"/>
                  </a:cubicBezTo>
                  <a:lnTo>
                    <a:pt x="4436" y="7403"/>
                  </a:lnTo>
                  <a:cubicBezTo>
                    <a:pt x="4429" y="7402"/>
                    <a:pt x="4423" y="7400"/>
                    <a:pt x="4416" y="7393"/>
                  </a:cubicBezTo>
                  <a:close/>
                  <a:moveTo>
                    <a:pt x="7425" y="7403"/>
                  </a:moveTo>
                  <a:lnTo>
                    <a:pt x="7414" y="7414"/>
                  </a:lnTo>
                  <a:cubicBezTo>
                    <a:pt x="7414" y="7403"/>
                    <a:pt x="7414" y="7403"/>
                    <a:pt x="7425" y="7403"/>
                  </a:cubicBezTo>
                  <a:close/>
                  <a:moveTo>
                    <a:pt x="6363" y="1"/>
                  </a:moveTo>
                  <a:cubicBezTo>
                    <a:pt x="6311" y="52"/>
                    <a:pt x="6217" y="11"/>
                    <a:pt x="6165" y="63"/>
                  </a:cubicBezTo>
                  <a:cubicBezTo>
                    <a:pt x="6151" y="63"/>
                    <a:pt x="6137" y="68"/>
                    <a:pt x="6123" y="68"/>
                  </a:cubicBezTo>
                  <a:cubicBezTo>
                    <a:pt x="6116" y="68"/>
                    <a:pt x="6109" y="67"/>
                    <a:pt x="6102" y="63"/>
                  </a:cubicBezTo>
                  <a:cubicBezTo>
                    <a:pt x="6071" y="84"/>
                    <a:pt x="6030" y="94"/>
                    <a:pt x="5988" y="94"/>
                  </a:cubicBezTo>
                  <a:lnTo>
                    <a:pt x="5915" y="94"/>
                  </a:lnTo>
                  <a:cubicBezTo>
                    <a:pt x="5884" y="105"/>
                    <a:pt x="5852" y="115"/>
                    <a:pt x="5811" y="136"/>
                  </a:cubicBezTo>
                  <a:lnTo>
                    <a:pt x="5748" y="167"/>
                  </a:lnTo>
                  <a:cubicBezTo>
                    <a:pt x="5727" y="177"/>
                    <a:pt x="5697" y="198"/>
                    <a:pt x="5665" y="209"/>
                  </a:cubicBezTo>
                  <a:lnTo>
                    <a:pt x="5603" y="240"/>
                  </a:lnTo>
                  <a:cubicBezTo>
                    <a:pt x="5582" y="251"/>
                    <a:pt x="5572" y="271"/>
                    <a:pt x="5551" y="281"/>
                  </a:cubicBezTo>
                  <a:cubicBezTo>
                    <a:pt x="5540" y="292"/>
                    <a:pt x="5530" y="302"/>
                    <a:pt x="5530" y="313"/>
                  </a:cubicBezTo>
                  <a:cubicBezTo>
                    <a:pt x="5509" y="323"/>
                    <a:pt x="5498" y="344"/>
                    <a:pt x="5478" y="355"/>
                  </a:cubicBezTo>
                  <a:lnTo>
                    <a:pt x="5457" y="376"/>
                  </a:lnTo>
                  <a:cubicBezTo>
                    <a:pt x="5436" y="396"/>
                    <a:pt x="5415" y="406"/>
                    <a:pt x="5405" y="427"/>
                  </a:cubicBezTo>
                  <a:cubicBezTo>
                    <a:pt x="5394" y="438"/>
                    <a:pt x="5384" y="438"/>
                    <a:pt x="5373" y="448"/>
                  </a:cubicBezTo>
                  <a:cubicBezTo>
                    <a:pt x="5353" y="459"/>
                    <a:pt x="5332" y="469"/>
                    <a:pt x="5311" y="490"/>
                  </a:cubicBezTo>
                  <a:cubicBezTo>
                    <a:pt x="5259" y="521"/>
                    <a:pt x="5218" y="563"/>
                    <a:pt x="5176" y="615"/>
                  </a:cubicBezTo>
                  <a:cubicBezTo>
                    <a:pt x="5165" y="636"/>
                    <a:pt x="5144" y="656"/>
                    <a:pt x="5134" y="677"/>
                  </a:cubicBezTo>
                  <a:cubicBezTo>
                    <a:pt x="5124" y="688"/>
                    <a:pt x="5114" y="698"/>
                    <a:pt x="5114" y="709"/>
                  </a:cubicBezTo>
                  <a:lnTo>
                    <a:pt x="5051" y="771"/>
                  </a:lnTo>
                  <a:cubicBezTo>
                    <a:pt x="5051" y="781"/>
                    <a:pt x="5040" y="802"/>
                    <a:pt x="5030" y="813"/>
                  </a:cubicBezTo>
                  <a:cubicBezTo>
                    <a:pt x="5019" y="834"/>
                    <a:pt x="5009" y="865"/>
                    <a:pt x="5009" y="896"/>
                  </a:cubicBezTo>
                  <a:cubicBezTo>
                    <a:pt x="5009" y="906"/>
                    <a:pt x="5019" y="917"/>
                    <a:pt x="5019" y="927"/>
                  </a:cubicBezTo>
                  <a:lnTo>
                    <a:pt x="5009" y="927"/>
                  </a:lnTo>
                  <a:cubicBezTo>
                    <a:pt x="4989" y="938"/>
                    <a:pt x="4968" y="948"/>
                    <a:pt x="4957" y="969"/>
                  </a:cubicBezTo>
                  <a:cubicBezTo>
                    <a:pt x="4947" y="990"/>
                    <a:pt x="4936" y="1010"/>
                    <a:pt x="4936" y="1031"/>
                  </a:cubicBezTo>
                  <a:cubicBezTo>
                    <a:pt x="4936" y="1063"/>
                    <a:pt x="4926" y="1094"/>
                    <a:pt x="4905" y="1125"/>
                  </a:cubicBezTo>
                  <a:cubicBezTo>
                    <a:pt x="4853" y="1177"/>
                    <a:pt x="4853" y="1239"/>
                    <a:pt x="4874" y="1313"/>
                  </a:cubicBezTo>
                  <a:cubicBezTo>
                    <a:pt x="4853" y="1313"/>
                    <a:pt x="4843" y="1313"/>
                    <a:pt x="4832" y="1323"/>
                  </a:cubicBezTo>
                  <a:cubicBezTo>
                    <a:pt x="4801" y="1364"/>
                    <a:pt x="4801" y="1417"/>
                    <a:pt x="4770" y="1468"/>
                  </a:cubicBezTo>
                  <a:cubicBezTo>
                    <a:pt x="4780" y="1489"/>
                    <a:pt x="4780" y="1500"/>
                    <a:pt x="4770" y="1521"/>
                  </a:cubicBezTo>
                  <a:cubicBezTo>
                    <a:pt x="4770" y="1552"/>
                    <a:pt x="4770" y="1573"/>
                    <a:pt x="4780" y="1604"/>
                  </a:cubicBezTo>
                  <a:lnTo>
                    <a:pt x="4770" y="1604"/>
                  </a:lnTo>
                  <a:cubicBezTo>
                    <a:pt x="4728" y="1667"/>
                    <a:pt x="4749" y="1739"/>
                    <a:pt x="4707" y="1792"/>
                  </a:cubicBezTo>
                  <a:cubicBezTo>
                    <a:pt x="4665" y="1822"/>
                    <a:pt x="4645" y="1875"/>
                    <a:pt x="4655" y="1927"/>
                  </a:cubicBezTo>
                  <a:cubicBezTo>
                    <a:pt x="4676" y="2083"/>
                    <a:pt x="4697" y="2239"/>
                    <a:pt x="4645" y="2396"/>
                  </a:cubicBezTo>
                  <a:cubicBezTo>
                    <a:pt x="4645" y="2437"/>
                    <a:pt x="4635" y="2468"/>
                    <a:pt x="4635" y="2510"/>
                  </a:cubicBezTo>
                  <a:cubicBezTo>
                    <a:pt x="4572" y="2697"/>
                    <a:pt x="4624" y="2884"/>
                    <a:pt x="4603" y="3062"/>
                  </a:cubicBezTo>
                  <a:lnTo>
                    <a:pt x="4603" y="3104"/>
                  </a:lnTo>
                  <a:cubicBezTo>
                    <a:pt x="4593" y="3104"/>
                    <a:pt x="4582" y="3114"/>
                    <a:pt x="4572" y="3114"/>
                  </a:cubicBezTo>
                  <a:cubicBezTo>
                    <a:pt x="4572" y="3176"/>
                    <a:pt x="4572" y="3249"/>
                    <a:pt x="4561" y="3312"/>
                  </a:cubicBezTo>
                  <a:cubicBezTo>
                    <a:pt x="4561" y="3312"/>
                    <a:pt x="4551" y="3312"/>
                    <a:pt x="4551" y="3333"/>
                  </a:cubicBezTo>
                  <a:cubicBezTo>
                    <a:pt x="4541" y="3343"/>
                    <a:pt x="4551" y="3353"/>
                    <a:pt x="4561" y="3374"/>
                  </a:cubicBezTo>
                  <a:cubicBezTo>
                    <a:pt x="4561" y="3384"/>
                    <a:pt x="4572" y="3405"/>
                    <a:pt x="4572" y="3416"/>
                  </a:cubicBezTo>
                  <a:cubicBezTo>
                    <a:pt x="4561" y="3447"/>
                    <a:pt x="4561" y="3468"/>
                    <a:pt x="4551" y="3488"/>
                  </a:cubicBezTo>
                  <a:cubicBezTo>
                    <a:pt x="4541" y="3541"/>
                    <a:pt x="4531" y="3593"/>
                    <a:pt x="4561" y="3645"/>
                  </a:cubicBezTo>
                  <a:lnTo>
                    <a:pt x="4582" y="3645"/>
                  </a:lnTo>
                  <a:cubicBezTo>
                    <a:pt x="4572" y="3770"/>
                    <a:pt x="4572" y="3895"/>
                    <a:pt x="4561" y="4020"/>
                  </a:cubicBezTo>
                  <a:cubicBezTo>
                    <a:pt x="4541" y="4186"/>
                    <a:pt x="4582" y="4353"/>
                    <a:pt x="4510" y="4499"/>
                  </a:cubicBezTo>
                  <a:cubicBezTo>
                    <a:pt x="4422" y="4538"/>
                    <a:pt x="4542" y="4720"/>
                    <a:pt x="4401" y="4720"/>
                  </a:cubicBezTo>
                  <a:cubicBezTo>
                    <a:pt x="4390" y="4720"/>
                    <a:pt x="4378" y="4719"/>
                    <a:pt x="4364" y="4717"/>
                  </a:cubicBezTo>
                  <a:lnTo>
                    <a:pt x="4364" y="4707"/>
                  </a:lnTo>
                  <a:cubicBezTo>
                    <a:pt x="4332" y="4655"/>
                    <a:pt x="4270" y="4665"/>
                    <a:pt x="4218" y="4634"/>
                  </a:cubicBezTo>
                  <a:cubicBezTo>
                    <a:pt x="4209" y="4638"/>
                    <a:pt x="4202" y="4641"/>
                    <a:pt x="4197" y="4641"/>
                  </a:cubicBezTo>
                  <a:cubicBezTo>
                    <a:pt x="4188" y="4641"/>
                    <a:pt x="4182" y="4636"/>
                    <a:pt x="4177" y="4624"/>
                  </a:cubicBezTo>
                  <a:cubicBezTo>
                    <a:pt x="4166" y="4625"/>
                    <a:pt x="4156" y="4626"/>
                    <a:pt x="4147" y="4626"/>
                  </a:cubicBezTo>
                  <a:cubicBezTo>
                    <a:pt x="4100" y="4626"/>
                    <a:pt x="4067" y="4606"/>
                    <a:pt x="4041" y="4571"/>
                  </a:cubicBezTo>
                  <a:cubicBezTo>
                    <a:pt x="3999" y="4561"/>
                    <a:pt x="3957" y="4561"/>
                    <a:pt x="3916" y="4561"/>
                  </a:cubicBezTo>
                  <a:cubicBezTo>
                    <a:pt x="3906" y="4540"/>
                    <a:pt x="3906" y="4520"/>
                    <a:pt x="3895" y="4509"/>
                  </a:cubicBezTo>
                  <a:cubicBezTo>
                    <a:pt x="3874" y="4499"/>
                    <a:pt x="3843" y="4499"/>
                    <a:pt x="3812" y="4499"/>
                  </a:cubicBezTo>
                  <a:cubicBezTo>
                    <a:pt x="3802" y="4467"/>
                    <a:pt x="3791" y="4446"/>
                    <a:pt x="3749" y="4436"/>
                  </a:cubicBezTo>
                  <a:cubicBezTo>
                    <a:pt x="3745" y="4440"/>
                    <a:pt x="3739" y="4443"/>
                    <a:pt x="3733" y="4443"/>
                  </a:cubicBezTo>
                  <a:cubicBezTo>
                    <a:pt x="3724" y="4443"/>
                    <a:pt x="3714" y="4438"/>
                    <a:pt x="3708" y="4425"/>
                  </a:cubicBezTo>
                  <a:cubicBezTo>
                    <a:pt x="3689" y="4407"/>
                    <a:pt x="3666" y="4403"/>
                    <a:pt x="3642" y="4403"/>
                  </a:cubicBezTo>
                  <a:cubicBezTo>
                    <a:pt x="3626" y="4403"/>
                    <a:pt x="3610" y="4405"/>
                    <a:pt x="3593" y="4405"/>
                  </a:cubicBezTo>
                  <a:cubicBezTo>
                    <a:pt x="3603" y="4384"/>
                    <a:pt x="3593" y="4374"/>
                    <a:pt x="3562" y="4374"/>
                  </a:cubicBezTo>
                  <a:cubicBezTo>
                    <a:pt x="3541" y="4374"/>
                    <a:pt x="3531" y="4374"/>
                    <a:pt x="3510" y="4353"/>
                  </a:cubicBezTo>
                  <a:cubicBezTo>
                    <a:pt x="3500" y="4348"/>
                    <a:pt x="3489" y="4345"/>
                    <a:pt x="3480" y="4345"/>
                  </a:cubicBezTo>
                  <a:cubicBezTo>
                    <a:pt x="3471" y="4345"/>
                    <a:pt x="3463" y="4348"/>
                    <a:pt x="3458" y="4353"/>
                  </a:cubicBezTo>
                  <a:cubicBezTo>
                    <a:pt x="3427" y="4332"/>
                    <a:pt x="3395" y="4321"/>
                    <a:pt x="3364" y="4301"/>
                  </a:cubicBezTo>
                  <a:cubicBezTo>
                    <a:pt x="3358" y="4304"/>
                    <a:pt x="3353" y="4305"/>
                    <a:pt x="3348" y="4305"/>
                  </a:cubicBezTo>
                  <a:cubicBezTo>
                    <a:pt x="3336" y="4305"/>
                    <a:pt x="3327" y="4298"/>
                    <a:pt x="3312" y="4291"/>
                  </a:cubicBezTo>
                  <a:cubicBezTo>
                    <a:pt x="3270" y="4259"/>
                    <a:pt x="3219" y="4270"/>
                    <a:pt x="3177" y="4238"/>
                  </a:cubicBezTo>
                  <a:cubicBezTo>
                    <a:pt x="3145" y="4196"/>
                    <a:pt x="3104" y="4176"/>
                    <a:pt x="3062" y="4176"/>
                  </a:cubicBezTo>
                  <a:cubicBezTo>
                    <a:pt x="3010" y="4176"/>
                    <a:pt x="2969" y="4186"/>
                    <a:pt x="2927" y="4217"/>
                  </a:cubicBezTo>
                  <a:cubicBezTo>
                    <a:pt x="2937" y="4207"/>
                    <a:pt x="2937" y="4196"/>
                    <a:pt x="2937" y="4186"/>
                  </a:cubicBezTo>
                  <a:cubicBezTo>
                    <a:pt x="2906" y="4134"/>
                    <a:pt x="2865" y="4113"/>
                    <a:pt x="2823" y="4113"/>
                  </a:cubicBezTo>
                  <a:cubicBezTo>
                    <a:pt x="2784" y="4113"/>
                    <a:pt x="2746" y="4129"/>
                    <a:pt x="2710" y="4129"/>
                  </a:cubicBezTo>
                  <a:cubicBezTo>
                    <a:pt x="2687" y="4129"/>
                    <a:pt x="2666" y="4123"/>
                    <a:pt x="2646" y="4103"/>
                  </a:cubicBezTo>
                  <a:cubicBezTo>
                    <a:pt x="2604" y="4103"/>
                    <a:pt x="2562" y="4103"/>
                    <a:pt x="2521" y="4092"/>
                  </a:cubicBezTo>
                  <a:cubicBezTo>
                    <a:pt x="2490" y="4073"/>
                    <a:pt x="2455" y="4070"/>
                    <a:pt x="2420" y="4070"/>
                  </a:cubicBezTo>
                  <a:cubicBezTo>
                    <a:pt x="2399" y="4070"/>
                    <a:pt x="2377" y="4071"/>
                    <a:pt x="2357" y="4071"/>
                  </a:cubicBezTo>
                  <a:cubicBezTo>
                    <a:pt x="2318" y="4071"/>
                    <a:pt x="2280" y="4067"/>
                    <a:pt x="2250" y="4041"/>
                  </a:cubicBezTo>
                  <a:cubicBezTo>
                    <a:pt x="2187" y="4030"/>
                    <a:pt x="2115" y="4030"/>
                    <a:pt x="2052" y="4030"/>
                  </a:cubicBezTo>
                  <a:cubicBezTo>
                    <a:pt x="1972" y="3968"/>
                    <a:pt x="1891" y="3944"/>
                    <a:pt x="1810" y="3944"/>
                  </a:cubicBezTo>
                  <a:cubicBezTo>
                    <a:pt x="1714" y="3944"/>
                    <a:pt x="1618" y="3979"/>
                    <a:pt x="1521" y="4030"/>
                  </a:cubicBezTo>
                  <a:cubicBezTo>
                    <a:pt x="1479" y="4030"/>
                    <a:pt x="1449" y="4041"/>
                    <a:pt x="1407" y="4041"/>
                  </a:cubicBezTo>
                  <a:cubicBezTo>
                    <a:pt x="1381" y="4056"/>
                    <a:pt x="1357" y="4061"/>
                    <a:pt x="1334" y="4061"/>
                  </a:cubicBezTo>
                  <a:cubicBezTo>
                    <a:pt x="1310" y="4061"/>
                    <a:pt x="1287" y="4056"/>
                    <a:pt x="1261" y="4051"/>
                  </a:cubicBezTo>
                  <a:cubicBezTo>
                    <a:pt x="1252" y="4048"/>
                    <a:pt x="1242" y="4047"/>
                    <a:pt x="1232" y="4047"/>
                  </a:cubicBezTo>
                  <a:cubicBezTo>
                    <a:pt x="1206" y="4047"/>
                    <a:pt x="1179" y="4054"/>
                    <a:pt x="1157" y="4061"/>
                  </a:cubicBezTo>
                  <a:cubicBezTo>
                    <a:pt x="1115" y="4071"/>
                    <a:pt x="1084" y="4082"/>
                    <a:pt x="1053" y="4103"/>
                  </a:cubicBezTo>
                  <a:lnTo>
                    <a:pt x="990" y="4134"/>
                  </a:lnTo>
                  <a:cubicBezTo>
                    <a:pt x="959" y="4145"/>
                    <a:pt x="928" y="4166"/>
                    <a:pt x="896" y="4176"/>
                  </a:cubicBezTo>
                  <a:cubicBezTo>
                    <a:pt x="875" y="4186"/>
                    <a:pt x="855" y="4196"/>
                    <a:pt x="845" y="4217"/>
                  </a:cubicBezTo>
                  <a:lnTo>
                    <a:pt x="792" y="4270"/>
                  </a:lnTo>
                  <a:lnTo>
                    <a:pt x="771" y="4291"/>
                  </a:lnTo>
                  <a:cubicBezTo>
                    <a:pt x="761" y="4301"/>
                    <a:pt x="741" y="4321"/>
                    <a:pt x="720" y="4332"/>
                  </a:cubicBezTo>
                  <a:cubicBezTo>
                    <a:pt x="699" y="4342"/>
                    <a:pt x="678" y="4353"/>
                    <a:pt x="667" y="4374"/>
                  </a:cubicBezTo>
                  <a:lnTo>
                    <a:pt x="667" y="4363"/>
                  </a:lnTo>
                  <a:cubicBezTo>
                    <a:pt x="646" y="4384"/>
                    <a:pt x="616" y="4405"/>
                    <a:pt x="605" y="4436"/>
                  </a:cubicBezTo>
                  <a:cubicBezTo>
                    <a:pt x="574" y="4457"/>
                    <a:pt x="553" y="4478"/>
                    <a:pt x="532" y="4499"/>
                  </a:cubicBezTo>
                  <a:lnTo>
                    <a:pt x="470" y="4561"/>
                  </a:lnTo>
                  <a:cubicBezTo>
                    <a:pt x="449" y="4582"/>
                    <a:pt x="417" y="4603"/>
                    <a:pt x="407" y="4634"/>
                  </a:cubicBezTo>
                  <a:cubicBezTo>
                    <a:pt x="376" y="4655"/>
                    <a:pt x="345" y="4665"/>
                    <a:pt x="313" y="4686"/>
                  </a:cubicBezTo>
                  <a:cubicBezTo>
                    <a:pt x="303" y="4696"/>
                    <a:pt x="282" y="4717"/>
                    <a:pt x="272" y="4738"/>
                  </a:cubicBezTo>
                  <a:cubicBezTo>
                    <a:pt x="262" y="4759"/>
                    <a:pt x="251" y="4779"/>
                    <a:pt x="251" y="4800"/>
                  </a:cubicBezTo>
                  <a:cubicBezTo>
                    <a:pt x="241" y="4821"/>
                    <a:pt x="230" y="4842"/>
                    <a:pt x="230" y="4874"/>
                  </a:cubicBezTo>
                  <a:cubicBezTo>
                    <a:pt x="241" y="4904"/>
                    <a:pt x="220" y="4936"/>
                    <a:pt x="199" y="4967"/>
                  </a:cubicBezTo>
                  <a:lnTo>
                    <a:pt x="199" y="4957"/>
                  </a:lnTo>
                  <a:cubicBezTo>
                    <a:pt x="167" y="4999"/>
                    <a:pt x="178" y="5061"/>
                    <a:pt x="137" y="5092"/>
                  </a:cubicBezTo>
                  <a:cubicBezTo>
                    <a:pt x="116" y="5113"/>
                    <a:pt x="105" y="5133"/>
                    <a:pt x="105" y="5154"/>
                  </a:cubicBezTo>
                  <a:cubicBezTo>
                    <a:pt x="105" y="5207"/>
                    <a:pt x="105" y="5258"/>
                    <a:pt x="74" y="5300"/>
                  </a:cubicBezTo>
                  <a:lnTo>
                    <a:pt x="74" y="5363"/>
                  </a:lnTo>
                  <a:cubicBezTo>
                    <a:pt x="1" y="5488"/>
                    <a:pt x="53" y="5633"/>
                    <a:pt x="33" y="5769"/>
                  </a:cubicBezTo>
                  <a:lnTo>
                    <a:pt x="95" y="5800"/>
                  </a:lnTo>
                  <a:cubicBezTo>
                    <a:pt x="84" y="5800"/>
                    <a:pt x="84" y="5811"/>
                    <a:pt x="74" y="5821"/>
                  </a:cubicBezTo>
                  <a:cubicBezTo>
                    <a:pt x="74" y="5842"/>
                    <a:pt x="74" y="5862"/>
                    <a:pt x="84" y="5894"/>
                  </a:cubicBezTo>
                  <a:cubicBezTo>
                    <a:pt x="74" y="5915"/>
                    <a:pt x="74" y="5936"/>
                    <a:pt x="63" y="5956"/>
                  </a:cubicBezTo>
                  <a:cubicBezTo>
                    <a:pt x="74" y="5977"/>
                    <a:pt x="74" y="5998"/>
                    <a:pt x="74" y="6019"/>
                  </a:cubicBezTo>
                  <a:cubicBezTo>
                    <a:pt x="95" y="6019"/>
                    <a:pt x="105" y="6029"/>
                    <a:pt x="126" y="6029"/>
                  </a:cubicBezTo>
                  <a:cubicBezTo>
                    <a:pt x="137" y="6091"/>
                    <a:pt x="137" y="6154"/>
                    <a:pt x="137" y="6216"/>
                  </a:cubicBezTo>
                  <a:cubicBezTo>
                    <a:pt x="157" y="6216"/>
                    <a:pt x="178" y="6216"/>
                    <a:pt x="199" y="6227"/>
                  </a:cubicBezTo>
                  <a:cubicBezTo>
                    <a:pt x="199" y="6269"/>
                    <a:pt x="199" y="6310"/>
                    <a:pt x="209" y="6352"/>
                  </a:cubicBezTo>
                  <a:lnTo>
                    <a:pt x="199" y="6352"/>
                  </a:lnTo>
                  <a:cubicBezTo>
                    <a:pt x="220" y="6373"/>
                    <a:pt x="251" y="6394"/>
                    <a:pt x="262" y="6415"/>
                  </a:cubicBezTo>
                  <a:lnTo>
                    <a:pt x="262" y="6425"/>
                  </a:lnTo>
                  <a:cubicBezTo>
                    <a:pt x="313" y="6445"/>
                    <a:pt x="334" y="6487"/>
                    <a:pt x="345" y="6540"/>
                  </a:cubicBezTo>
                  <a:cubicBezTo>
                    <a:pt x="366" y="6560"/>
                    <a:pt x="387" y="6581"/>
                    <a:pt x="407" y="6612"/>
                  </a:cubicBezTo>
                  <a:cubicBezTo>
                    <a:pt x="428" y="6633"/>
                    <a:pt x="459" y="6654"/>
                    <a:pt x="480" y="6674"/>
                  </a:cubicBezTo>
                  <a:cubicBezTo>
                    <a:pt x="501" y="6674"/>
                    <a:pt x="521" y="6685"/>
                    <a:pt x="532" y="6685"/>
                  </a:cubicBezTo>
                  <a:cubicBezTo>
                    <a:pt x="553" y="6706"/>
                    <a:pt x="584" y="6727"/>
                    <a:pt x="605" y="6748"/>
                  </a:cubicBezTo>
                  <a:cubicBezTo>
                    <a:pt x="657" y="6748"/>
                    <a:pt x="699" y="6769"/>
                    <a:pt x="730" y="6810"/>
                  </a:cubicBezTo>
                  <a:cubicBezTo>
                    <a:pt x="761" y="6831"/>
                    <a:pt x="782" y="6852"/>
                    <a:pt x="803" y="6873"/>
                  </a:cubicBezTo>
                  <a:cubicBezTo>
                    <a:pt x="824" y="6873"/>
                    <a:pt x="845" y="6873"/>
                    <a:pt x="865" y="6883"/>
                  </a:cubicBezTo>
                  <a:cubicBezTo>
                    <a:pt x="896" y="6924"/>
                    <a:pt x="959" y="6904"/>
                    <a:pt x="1000" y="6945"/>
                  </a:cubicBezTo>
                  <a:cubicBezTo>
                    <a:pt x="1053" y="7008"/>
                    <a:pt x="1146" y="6956"/>
                    <a:pt x="1199" y="7008"/>
                  </a:cubicBezTo>
                  <a:lnTo>
                    <a:pt x="1229" y="7008"/>
                  </a:lnTo>
                  <a:lnTo>
                    <a:pt x="1261" y="7018"/>
                  </a:lnTo>
                  <a:cubicBezTo>
                    <a:pt x="1303" y="7049"/>
                    <a:pt x="1365" y="7039"/>
                    <a:pt x="1407" y="7070"/>
                  </a:cubicBezTo>
                  <a:cubicBezTo>
                    <a:pt x="1490" y="7081"/>
                    <a:pt x="1574" y="7081"/>
                    <a:pt x="1657" y="7091"/>
                  </a:cubicBezTo>
                  <a:lnTo>
                    <a:pt x="1782" y="7060"/>
                  </a:lnTo>
                  <a:cubicBezTo>
                    <a:pt x="1833" y="7070"/>
                    <a:pt x="1875" y="7070"/>
                    <a:pt x="1928" y="7081"/>
                  </a:cubicBezTo>
                  <a:cubicBezTo>
                    <a:pt x="1958" y="7070"/>
                    <a:pt x="1990" y="7070"/>
                    <a:pt x="2032" y="7070"/>
                  </a:cubicBezTo>
                  <a:lnTo>
                    <a:pt x="2157" y="7039"/>
                  </a:lnTo>
                  <a:cubicBezTo>
                    <a:pt x="2167" y="7049"/>
                    <a:pt x="2187" y="7060"/>
                    <a:pt x="2208" y="7070"/>
                  </a:cubicBezTo>
                  <a:lnTo>
                    <a:pt x="2760" y="7070"/>
                  </a:lnTo>
                  <a:cubicBezTo>
                    <a:pt x="2809" y="7050"/>
                    <a:pt x="2857" y="7042"/>
                    <a:pt x="2905" y="7042"/>
                  </a:cubicBezTo>
                  <a:cubicBezTo>
                    <a:pt x="2981" y="7042"/>
                    <a:pt x="3055" y="7062"/>
                    <a:pt x="3124" y="7081"/>
                  </a:cubicBezTo>
                  <a:lnTo>
                    <a:pt x="3094" y="7143"/>
                  </a:lnTo>
                  <a:lnTo>
                    <a:pt x="3052" y="7143"/>
                  </a:lnTo>
                  <a:cubicBezTo>
                    <a:pt x="3041" y="7174"/>
                    <a:pt x="3020" y="7206"/>
                    <a:pt x="2990" y="7216"/>
                  </a:cubicBezTo>
                  <a:cubicBezTo>
                    <a:pt x="2979" y="7248"/>
                    <a:pt x="2958" y="7278"/>
                    <a:pt x="2927" y="7289"/>
                  </a:cubicBezTo>
                  <a:lnTo>
                    <a:pt x="2865" y="7352"/>
                  </a:lnTo>
                  <a:cubicBezTo>
                    <a:pt x="2854" y="7403"/>
                    <a:pt x="2823" y="7445"/>
                    <a:pt x="2781" y="7477"/>
                  </a:cubicBezTo>
                  <a:lnTo>
                    <a:pt x="2719" y="7539"/>
                  </a:lnTo>
                  <a:cubicBezTo>
                    <a:pt x="2698" y="7570"/>
                    <a:pt x="2677" y="7591"/>
                    <a:pt x="2656" y="7622"/>
                  </a:cubicBezTo>
                  <a:cubicBezTo>
                    <a:pt x="2636" y="7643"/>
                    <a:pt x="2625" y="7664"/>
                    <a:pt x="2604" y="7695"/>
                  </a:cubicBezTo>
                  <a:cubicBezTo>
                    <a:pt x="2583" y="7737"/>
                    <a:pt x="2562" y="7778"/>
                    <a:pt x="2521" y="7799"/>
                  </a:cubicBezTo>
                  <a:lnTo>
                    <a:pt x="2511" y="7810"/>
                  </a:lnTo>
                  <a:cubicBezTo>
                    <a:pt x="2490" y="7831"/>
                    <a:pt x="2479" y="7851"/>
                    <a:pt x="2458" y="7882"/>
                  </a:cubicBezTo>
                  <a:lnTo>
                    <a:pt x="2458" y="7872"/>
                  </a:lnTo>
                  <a:cubicBezTo>
                    <a:pt x="2427" y="7893"/>
                    <a:pt x="2406" y="7914"/>
                    <a:pt x="2396" y="7945"/>
                  </a:cubicBezTo>
                  <a:cubicBezTo>
                    <a:pt x="2344" y="7966"/>
                    <a:pt x="2365" y="8039"/>
                    <a:pt x="2312" y="8070"/>
                  </a:cubicBezTo>
                  <a:cubicBezTo>
                    <a:pt x="2302" y="8101"/>
                    <a:pt x="2271" y="8111"/>
                    <a:pt x="2261" y="8143"/>
                  </a:cubicBezTo>
                  <a:cubicBezTo>
                    <a:pt x="2229" y="8164"/>
                    <a:pt x="2198" y="8195"/>
                    <a:pt x="2198" y="8236"/>
                  </a:cubicBezTo>
                  <a:cubicBezTo>
                    <a:pt x="2198" y="8247"/>
                    <a:pt x="2187" y="8268"/>
                    <a:pt x="2177" y="8278"/>
                  </a:cubicBezTo>
                  <a:cubicBezTo>
                    <a:pt x="2157" y="8299"/>
                    <a:pt x="2146" y="8320"/>
                    <a:pt x="2125" y="8340"/>
                  </a:cubicBezTo>
                  <a:cubicBezTo>
                    <a:pt x="2083" y="8372"/>
                    <a:pt x="2094" y="8435"/>
                    <a:pt x="2052" y="8465"/>
                  </a:cubicBezTo>
                  <a:cubicBezTo>
                    <a:pt x="2042" y="8486"/>
                    <a:pt x="2032" y="8507"/>
                    <a:pt x="2032" y="8518"/>
                  </a:cubicBezTo>
                  <a:cubicBezTo>
                    <a:pt x="2011" y="8518"/>
                    <a:pt x="2000" y="8528"/>
                    <a:pt x="1990" y="8539"/>
                  </a:cubicBezTo>
                  <a:cubicBezTo>
                    <a:pt x="1948" y="8569"/>
                    <a:pt x="1958" y="8632"/>
                    <a:pt x="1917" y="8664"/>
                  </a:cubicBezTo>
                  <a:cubicBezTo>
                    <a:pt x="1896" y="8694"/>
                    <a:pt x="1875" y="8715"/>
                    <a:pt x="1865" y="8757"/>
                  </a:cubicBezTo>
                  <a:cubicBezTo>
                    <a:pt x="1865" y="8778"/>
                    <a:pt x="1865" y="8789"/>
                    <a:pt x="1844" y="8799"/>
                  </a:cubicBezTo>
                  <a:cubicBezTo>
                    <a:pt x="1854" y="8819"/>
                    <a:pt x="1854" y="8840"/>
                    <a:pt x="1854" y="8861"/>
                  </a:cubicBezTo>
                  <a:cubicBezTo>
                    <a:pt x="1833" y="8861"/>
                    <a:pt x="1813" y="8872"/>
                    <a:pt x="1792" y="8872"/>
                  </a:cubicBezTo>
                  <a:cubicBezTo>
                    <a:pt x="1792" y="8923"/>
                    <a:pt x="1771" y="8976"/>
                    <a:pt x="1729" y="8997"/>
                  </a:cubicBezTo>
                  <a:cubicBezTo>
                    <a:pt x="1719" y="9059"/>
                    <a:pt x="1708" y="9101"/>
                    <a:pt x="1667" y="9132"/>
                  </a:cubicBezTo>
                  <a:cubicBezTo>
                    <a:pt x="1657" y="9205"/>
                    <a:pt x="1657" y="9277"/>
                    <a:pt x="1594" y="9330"/>
                  </a:cubicBezTo>
                  <a:cubicBezTo>
                    <a:pt x="1594" y="9372"/>
                    <a:pt x="1584" y="9413"/>
                    <a:pt x="1584" y="9455"/>
                  </a:cubicBezTo>
                  <a:cubicBezTo>
                    <a:pt x="1578" y="9452"/>
                    <a:pt x="1573" y="9451"/>
                    <a:pt x="1569" y="9451"/>
                  </a:cubicBezTo>
                  <a:cubicBezTo>
                    <a:pt x="1557" y="9451"/>
                    <a:pt x="1547" y="9461"/>
                    <a:pt x="1532" y="9476"/>
                  </a:cubicBezTo>
                  <a:cubicBezTo>
                    <a:pt x="1532" y="9517"/>
                    <a:pt x="1521" y="9559"/>
                    <a:pt x="1521" y="9590"/>
                  </a:cubicBezTo>
                  <a:cubicBezTo>
                    <a:pt x="1521" y="9621"/>
                    <a:pt x="1532" y="9642"/>
                    <a:pt x="1532" y="9663"/>
                  </a:cubicBezTo>
                  <a:lnTo>
                    <a:pt x="1532" y="9830"/>
                  </a:lnTo>
                  <a:cubicBezTo>
                    <a:pt x="1511" y="9861"/>
                    <a:pt x="1500" y="9881"/>
                    <a:pt x="1490" y="9913"/>
                  </a:cubicBezTo>
                  <a:cubicBezTo>
                    <a:pt x="1490" y="10090"/>
                    <a:pt x="1500" y="10267"/>
                    <a:pt x="1490" y="10454"/>
                  </a:cubicBezTo>
                  <a:cubicBezTo>
                    <a:pt x="1479" y="10485"/>
                    <a:pt x="1479" y="10517"/>
                    <a:pt x="1479" y="10548"/>
                  </a:cubicBezTo>
                  <a:cubicBezTo>
                    <a:pt x="1479" y="10621"/>
                    <a:pt x="1521" y="10694"/>
                    <a:pt x="1532" y="10767"/>
                  </a:cubicBezTo>
                  <a:cubicBezTo>
                    <a:pt x="1532" y="10798"/>
                    <a:pt x="1542" y="10818"/>
                    <a:pt x="1563" y="10850"/>
                  </a:cubicBezTo>
                  <a:cubicBezTo>
                    <a:pt x="1604" y="10881"/>
                    <a:pt x="1625" y="10943"/>
                    <a:pt x="1657" y="10985"/>
                  </a:cubicBezTo>
                  <a:cubicBezTo>
                    <a:pt x="1678" y="11006"/>
                    <a:pt x="1688" y="11038"/>
                    <a:pt x="1688" y="11079"/>
                  </a:cubicBezTo>
                  <a:cubicBezTo>
                    <a:pt x="1698" y="11100"/>
                    <a:pt x="1698" y="11121"/>
                    <a:pt x="1708" y="11142"/>
                  </a:cubicBezTo>
                  <a:cubicBezTo>
                    <a:pt x="1719" y="11162"/>
                    <a:pt x="1729" y="11172"/>
                    <a:pt x="1750" y="11193"/>
                  </a:cubicBezTo>
                  <a:lnTo>
                    <a:pt x="1771" y="11214"/>
                  </a:lnTo>
                  <a:cubicBezTo>
                    <a:pt x="1792" y="11225"/>
                    <a:pt x="1803" y="11246"/>
                    <a:pt x="1823" y="11256"/>
                  </a:cubicBezTo>
                  <a:cubicBezTo>
                    <a:pt x="1823" y="11256"/>
                    <a:pt x="1839" y="11279"/>
                    <a:pt x="1843" y="11279"/>
                  </a:cubicBezTo>
                  <a:cubicBezTo>
                    <a:pt x="1844" y="11279"/>
                    <a:pt x="1844" y="11278"/>
                    <a:pt x="1844" y="11277"/>
                  </a:cubicBezTo>
                  <a:cubicBezTo>
                    <a:pt x="1854" y="11297"/>
                    <a:pt x="1875" y="11308"/>
                    <a:pt x="1886" y="11329"/>
                  </a:cubicBezTo>
                  <a:lnTo>
                    <a:pt x="1907" y="11350"/>
                  </a:lnTo>
                  <a:cubicBezTo>
                    <a:pt x="1928" y="11360"/>
                    <a:pt x="1938" y="11381"/>
                    <a:pt x="1958" y="11392"/>
                  </a:cubicBezTo>
                  <a:lnTo>
                    <a:pt x="1979" y="11412"/>
                  </a:lnTo>
                  <a:cubicBezTo>
                    <a:pt x="2000" y="11422"/>
                    <a:pt x="2011" y="11433"/>
                    <a:pt x="2032" y="11443"/>
                  </a:cubicBezTo>
                  <a:lnTo>
                    <a:pt x="2062" y="11443"/>
                  </a:lnTo>
                  <a:cubicBezTo>
                    <a:pt x="2083" y="11443"/>
                    <a:pt x="2104" y="11443"/>
                    <a:pt x="2125" y="11454"/>
                  </a:cubicBezTo>
                  <a:cubicBezTo>
                    <a:pt x="2177" y="11485"/>
                    <a:pt x="2229" y="11526"/>
                    <a:pt x="2292" y="11558"/>
                  </a:cubicBezTo>
                  <a:cubicBezTo>
                    <a:pt x="2346" y="11583"/>
                    <a:pt x="2401" y="11596"/>
                    <a:pt x="2454" y="11596"/>
                  </a:cubicBezTo>
                  <a:cubicBezTo>
                    <a:pt x="2513" y="11596"/>
                    <a:pt x="2570" y="11580"/>
                    <a:pt x="2625" y="11547"/>
                  </a:cubicBezTo>
                  <a:cubicBezTo>
                    <a:pt x="2687" y="11485"/>
                    <a:pt x="2781" y="11496"/>
                    <a:pt x="2854" y="11454"/>
                  </a:cubicBezTo>
                  <a:lnTo>
                    <a:pt x="2875" y="11443"/>
                  </a:lnTo>
                  <a:lnTo>
                    <a:pt x="2895" y="11443"/>
                  </a:lnTo>
                  <a:cubicBezTo>
                    <a:pt x="2927" y="11433"/>
                    <a:pt x="2958" y="11412"/>
                    <a:pt x="2979" y="11381"/>
                  </a:cubicBezTo>
                  <a:lnTo>
                    <a:pt x="3031" y="11381"/>
                  </a:lnTo>
                  <a:cubicBezTo>
                    <a:pt x="3062" y="11371"/>
                    <a:pt x="3083" y="11339"/>
                    <a:pt x="3114" y="11318"/>
                  </a:cubicBezTo>
                  <a:cubicBezTo>
                    <a:pt x="3135" y="11308"/>
                    <a:pt x="3145" y="11287"/>
                    <a:pt x="3135" y="11256"/>
                  </a:cubicBezTo>
                  <a:cubicBezTo>
                    <a:pt x="3177" y="11256"/>
                    <a:pt x="3208" y="11246"/>
                    <a:pt x="3239" y="11246"/>
                  </a:cubicBezTo>
                  <a:cubicBezTo>
                    <a:pt x="3239" y="11235"/>
                    <a:pt x="3249" y="11214"/>
                    <a:pt x="3249" y="11204"/>
                  </a:cubicBezTo>
                  <a:cubicBezTo>
                    <a:pt x="3260" y="11204"/>
                    <a:pt x="3260" y="11193"/>
                    <a:pt x="3270" y="11193"/>
                  </a:cubicBezTo>
                  <a:lnTo>
                    <a:pt x="3270" y="11183"/>
                  </a:lnTo>
                  <a:lnTo>
                    <a:pt x="3312" y="11183"/>
                  </a:lnTo>
                  <a:cubicBezTo>
                    <a:pt x="3312" y="11172"/>
                    <a:pt x="3323" y="11162"/>
                    <a:pt x="3323" y="11142"/>
                  </a:cubicBezTo>
                  <a:lnTo>
                    <a:pt x="3333" y="11131"/>
                  </a:lnTo>
                  <a:cubicBezTo>
                    <a:pt x="3333" y="11131"/>
                    <a:pt x="3344" y="11131"/>
                    <a:pt x="3344" y="11121"/>
                  </a:cubicBezTo>
                  <a:lnTo>
                    <a:pt x="3385" y="11121"/>
                  </a:lnTo>
                  <a:lnTo>
                    <a:pt x="3385" y="11089"/>
                  </a:lnTo>
                  <a:cubicBezTo>
                    <a:pt x="3406" y="11089"/>
                    <a:pt x="3416" y="11079"/>
                    <a:pt x="3437" y="11079"/>
                  </a:cubicBezTo>
                  <a:cubicBezTo>
                    <a:pt x="3448" y="11068"/>
                    <a:pt x="3468" y="11058"/>
                    <a:pt x="3478" y="11038"/>
                  </a:cubicBezTo>
                  <a:lnTo>
                    <a:pt x="3499" y="11038"/>
                  </a:lnTo>
                  <a:lnTo>
                    <a:pt x="3562" y="10975"/>
                  </a:lnTo>
                  <a:cubicBezTo>
                    <a:pt x="3593" y="10954"/>
                    <a:pt x="3614" y="10933"/>
                    <a:pt x="3635" y="10913"/>
                  </a:cubicBezTo>
                  <a:cubicBezTo>
                    <a:pt x="3656" y="10892"/>
                    <a:pt x="3677" y="10860"/>
                    <a:pt x="3698" y="10839"/>
                  </a:cubicBezTo>
                  <a:cubicBezTo>
                    <a:pt x="3708" y="10788"/>
                    <a:pt x="3739" y="10756"/>
                    <a:pt x="3781" y="10725"/>
                  </a:cubicBezTo>
                  <a:cubicBezTo>
                    <a:pt x="3802" y="10704"/>
                    <a:pt x="3823" y="10673"/>
                    <a:pt x="3843" y="10652"/>
                  </a:cubicBezTo>
                  <a:lnTo>
                    <a:pt x="3906" y="10589"/>
                  </a:lnTo>
                  <a:cubicBezTo>
                    <a:pt x="3906" y="10559"/>
                    <a:pt x="3916" y="10527"/>
                    <a:pt x="3916" y="10496"/>
                  </a:cubicBezTo>
                  <a:cubicBezTo>
                    <a:pt x="3937" y="10485"/>
                    <a:pt x="3957" y="10475"/>
                    <a:pt x="3978" y="10454"/>
                  </a:cubicBezTo>
                  <a:cubicBezTo>
                    <a:pt x="4010" y="10423"/>
                    <a:pt x="3999" y="10360"/>
                    <a:pt x="4041" y="10330"/>
                  </a:cubicBezTo>
                  <a:lnTo>
                    <a:pt x="4041" y="10319"/>
                  </a:lnTo>
                  <a:cubicBezTo>
                    <a:pt x="4072" y="10298"/>
                    <a:pt x="4093" y="10267"/>
                    <a:pt x="4103" y="10235"/>
                  </a:cubicBezTo>
                  <a:cubicBezTo>
                    <a:pt x="4093" y="10215"/>
                    <a:pt x="4103" y="10205"/>
                    <a:pt x="4114" y="10194"/>
                  </a:cubicBezTo>
                  <a:cubicBezTo>
                    <a:pt x="4135" y="10163"/>
                    <a:pt x="4145" y="10142"/>
                    <a:pt x="4166" y="10121"/>
                  </a:cubicBezTo>
                  <a:cubicBezTo>
                    <a:pt x="4207" y="10090"/>
                    <a:pt x="4207" y="10048"/>
                    <a:pt x="4197" y="10006"/>
                  </a:cubicBezTo>
                  <a:cubicBezTo>
                    <a:pt x="4218" y="10006"/>
                    <a:pt x="4228" y="9996"/>
                    <a:pt x="4228" y="9965"/>
                  </a:cubicBezTo>
                  <a:cubicBezTo>
                    <a:pt x="4228" y="9944"/>
                    <a:pt x="4228" y="9934"/>
                    <a:pt x="4249" y="9923"/>
                  </a:cubicBezTo>
                  <a:cubicBezTo>
                    <a:pt x="4270" y="9892"/>
                    <a:pt x="4291" y="9871"/>
                    <a:pt x="4301" y="9830"/>
                  </a:cubicBezTo>
                  <a:cubicBezTo>
                    <a:pt x="4291" y="9819"/>
                    <a:pt x="4301" y="9798"/>
                    <a:pt x="4311" y="9788"/>
                  </a:cubicBezTo>
                  <a:cubicBezTo>
                    <a:pt x="4322" y="9788"/>
                    <a:pt x="4322" y="9788"/>
                    <a:pt x="4322" y="9767"/>
                  </a:cubicBezTo>
                  <a:cubicBezTo>
                    <a:pt x="4332" y="9756"/>
                    <a:pt x="4332" y="9756"/>
                    <a:pt x="4322" y="9746"/>
                  </a:cubicBezTo>
                  <a:cubicBezTo>
                    <a:pt x="4343" y="9746"/>
                    <a:pt x="4353" y="9726"/>
                    <a:pt x="4364" y="9705"/>
                  </a:cubicBezTo>
                  <a:cubicBezTo>
                    <a:pt x="4364" y="9684"/>
                    <a:pt x="4364" y="9673"/>
                    <a:pt x="4385" y="9663"/>
                  </a:cubicBezTo>
                  <a:cubicBezTo>
                    <a:pt x="4406" y="9631"/>
                    <a:pt x="4426" y="9601"/>
                    <a:pt x="4426" y="9569"/>
                  </a:cubicBezTo>
                  <a:cubicBezTo>
                    <a:pt x="4426" y="9548"/>
                    <a:pt x="4426" y="9538"/>
                    <a:pt x="4436" y="9527"/>
                  </a:cubicBezTo>
                  <a:cubicBezTo>
                    <a:pt x="4457" y="9507"/>
                    <a:pt x="4468" y="9476"/>
                    <a:pt x="4457" y="9444"/>
                  </a:cubicBezTo>
                  <a:cubicBezTo>
                    <a:pt x="4468" y="9423"/>
                    <a:pt x="4489" y="9413"/>
                    <a:pt x="4499" y="9392"/>
                  </a:cubicBezTo>
                  <a:cubicBezTo>
                    <a:pt x="4499" y="9340"/>
                    <a:pt x="4520" y="9298"/>
                    <a:pt x="4572" y="9267"/>
                  </a:cubicBezTo>
                  <a:cubicBezTo>
                    <a:pt x="4572" y="9205"/>
                    <a:pt x="4582" y="9163"/>
                    <a:pt x="4635" y="9132"/>
                  </a:cubicBezTo>
                  <a:cubicBezTo>
                    <a:pt x="4635" y="9090"/>
                    <a:pt x="4635" y="9048"/>
                    <a:pt x="4645" y="9018"/>
                  </a:cubicBezTo>
                  <a:cubicBezTo>
                    <a:pt x="4655" y="9007"/>
                    <a:pt x="4676" y="8997"/>
                    <a:pt x="4697" y="8997"/>
                  </a:cubicBezTo>
                  <a:cubicBezTo>
                    <a:pt x="4697" y="8976"/>
                    <a:pt x="4686" y="8955"/>
                    <a:pt x="4686" y="8934"/>
                  </a:cubicBezTo>
                  <a:cubicBezTo>
                    <a:pt x="4707" y="8913"/>
                    <a:pt x="4728" y="8882"/>
                    <a:pt x="4760" y="8851"/>
                  </a:cubicBezTo>
                  <a:cubicBezTo>
                    <a:pt x="4749" y="8840"/>
                    <a:pt x="4749" y="8830"/>
                    <a:pt x="4749" y="8819"/>
                  </a:cubicBezTo>
                  <a:cubicBezTo>
                    <a:pt x="4801" y="8799"/>
                    <a:pt x="4811" y="8757"/>
                    <a:pt x="4822" y="8715"/>
                  </a:cubicBezTo>
                  <a:cubicBezTo>
                    <a:pt x="4822" y="8694"/>
                    <a:pt x="4822" y="8674"/>
                    <a:pt x="4843" y="8664"/>
                  </a:cubicBezTo>
                  <a:cubicBezTo>
                    <a:pt x="4874" y="8632"/>
                    <a:pt x="4853" y="8569"/>
                    <a:pt x="4905" y="8539"/>
                  </a:cubicBezTo>
                  <a:cubicBezTo>
                    <a:pt x="4936" y="8497"/>
                    <a:pt x="4926" y="8435"/>
                    <a:pt x="4968" y="8403"/>
                  </a:cubicBezTo>
                  <a:cubicBezTo>
                    <a:pt x="5009" y="8361"/>
                    <a:pt x="4999" y="8310"/>
                    <a:pt x="5030" y="8268"/>
                  </a:cubicBezTo>
                  <a:cubicBezTo>
                    <a:pt x="5072" y="8236"/>
                    <a:pt x="5061" y="8174"/>
                    <a:pt x="5093" y="8132"/>
                  </a:cubicBezTo>
                  <a:cubicBezTo>
                    <a:pt x="5114" y="8122"/>
                    <a:pt x="5124" y="8111"/>
                    <a:pt x="5134" y="8101"/>
                  </a:cubicBezTo>
                  <a:cubicBezTo>
                    <a:pt x="5144" y="8111"/>
                    <a:pt x="5144" y="8122"/>
                    <a:pt x="5155" y="8143"/>
                  </a:cubicBezTo>
                  <a:cubicBezTo>
                    <a:pt x="5165" y="8174"/>
                    <a:pt x="5165" y="8215"/>
                    <a:pt x="5176" y="8257"/>
                  </a:cubicBezTo>
                  <a:cubicBezTo>
                    <a:pt x="5186" y="8278"/>
                    <a:pt x="5207" y="8278"/>
                    <a:pt x="5218" y="8278"/>
                  </a:cubicBezTo>
                  <a:cubicBezTo>
                    <a:pt x="5228" y="8320"/>
                    <a:pt x="5239" y="8361"/>
                    <a:pt x="5239" y="8403"/>
                  </a:cubicBezTo>
                  <a:cubicBezTo>
                    <a:pt x="5239" y="8455"/>
                    <a:pt x="5239" y="8497"/>
                    <a:pt x="5228" y="8539"/>
                  </a:cubicBezTo>
                  <a:cubicBezTo>
                    <a:pt x="5249" y="8549"/>
                    <a:pt x="5249" y="8569"/>
                    <a:pt x="5239" y="8590"/>
                  </a:cubicBezTo>
                  <a:cubicBezTo>
                    <a:pt x="5259" y="8601"/>
                    <a:pt x="5269" y="8611"/>
                    <a:pt x="5290" y="8622"/>
                  </a:cubicBezTo>
                  <a:cubicBezTo>
                    <a:pt x="5280" y="8632"/>
                    <a:pt x="5280" y="8632"/>
                    <a:pt x="5280" y="8643"/>
                  </a:cubicBezTo>
                  <a:cubicBezTo>
                    <a:pt x="5280" y="8664"/>
                    <a:pt x="5280" y="8684"/>
                    <a:pt x="5269" y="8705"/>
                  </a:cubicBezTo>
                  <a:cubicBezTo>
                    <a:pt x="5280" y="8778"/>
                    <a:pt x="5239" y="8861"/>
                    <a:pt x="5301" y="8934"/>
                  </a:cubicBezTo>
                  <a:cubicBezTo>
                    <a:pt x="5373" y="9007"/>
                    <a:pt x="5301" y="9122"/>
                    <a:pt x="5363" y="9194"/>
                  </a:cubicBezTo>
                  <a:cubicBezTo>
                    <a:pt x="5384" y="9205"/>
                    <a:pt x="5384" y="9226"/>
                    <a:pt x="5373" y="9247"/>
                  </a:cubicBezTo>
                  <a:cubicBezTo>
                    <a:pt x="5384" y="9277"/>
                    <a:pt x="5394" y="9309"/>
                    <a:pt x="5415" y="9340"/>
                  </a:cubicBezTo>
                  <a:cubicBezTo>
                    <a:pt x="5415" y="9361"/>
                    <a:pt x="5426" y="9382"/>
                    <a:pt x="5436" y="9402"/>
                  </a:cubicBezTo>
                  <a:lnTo>
                    <a:pt x="5436" y="9465"/>
                  </a:lnTo>
                  <a:cubicBezTo>
                    <a:pt x="5447" y="9465"/>
                    <a:pt x="5457" y="9476"/>
                    <a:pt x="5468" y="9476"/>
                  </a:cubicBezTo>
                  <a:cubicBezTo>
                    <a:pt x="5478" y="9486"/>
                    <a:pt x="5478" y="9497"/>
                    <a:pt x="5488" y="9507"/>
                  </a:cubicBezTo>
                  <a:cubicBezTo>
                    <a:pt x="5488" y="9559"/>
                    <a:pt x="5498" y="9611"/>
                    <a:pt x="5498" y="9663"/>
                  </a:cubicBezTo>
                  <a:cubicBezTo>
                    <a:pt x="5509" y="9663"/>
                    <a:pt x="5530" y="9673"/>
                    <a:pt x="5540" y="9673"/>
                  </a:cubicBezTo>
                  <a:cubicBezTo>
                    <a:pt x="5551" y="9673"/>
                    <a:pt x="5551" y="9684"/>
                    <a:pt x="5551" y="9684"/>
                  </a:cubicBezTo>
                  <a:cubicBezTo>
                    <a:pt x="5561" y="9736"/>
                    <a:pt x="5561" y="9798"/>
                    <a:pt x="5572" y="9851"/>
                  </a:cubicBezTo>
                  <a:cubicBezTo>
                    <a:pt x="5623" y="9881"/>
                    <a:pt x="5634" y="9934"/>
                    <a:pt x="5634" y="9986"/>
                  </a:cubicBezTo>
                  <a:cubicBezTo>
                    <a:pt x="5686" y="10017"/>
                    <a:pt x="5697" y="10069"/>
                    <a:pt x="5707" y="10121"/>
                  </a:cubicBezTo>
                  <a:cubicBezTo>
                    <a:pt x="5748" y="10152"/>
                    <a:pt x="5769" y="10194"/>
                    <a:pt x="5780" y="10246"/>
                  </a:cubicBezTo>
                  <a:cubicBezTo>
                    <a:pt x="5811" y="10256"/>
                    <a:pt x="5822" y="10288"/>
                    <a:pt x="5822" y="10330"/>
                  </a:cubicBezTo>
                  <a:cubicBezTo>
                    <a:pt x="5873" y="10360"/>
                    <a:pt x="5894" y="10402"/>
                    <a:pt x="5894" y="10454"/>
                  </a:cubicBezTo>
                  <a:cubicBezTo>
                    <a:pt x="5915" y="10475"/>
                    <a:pt x="5936" y="10496"/>
                    <a:pt x="5957" y="10527"/>
                  </a:cubicBezTo>
                  <a:cubicBezTo>
                    <a:pt x="5988" y="10548"/>
                    <a:pt x="6009" y="10569"/>
                    <a:pt x="6030" y="10589"/>
                  </a:cubicBezTo>
                  <a:lnTo>
                    <a:pt x="6030" y="10652"/>
                  </a:lnTo>
                  <a:cubicBezTo>
                    <a:pt x="6061" y="10663"/>
                    <a:pt x="6081" y="10684"/>
                    <a:pt x="6092" y="10725"/>
                  </a:cubicBezTo>
                  <a:cubicBezTo>
                    <a:pt x="6134" y="10746"/>
                    <a:pt x="6165" y="10788"/>
                    <a:pt x="6176" y="10839"/>
                  </a:cubicBezTo>
                  <a:cubicBezTo>
                    <a:pt x="6196" y="10839"/>
                    <a:pt x="6217" y="10850"/>
                    <a:pt x="6227" y="10850"/>
                  </a:cubicBezTo>
                  <a:cubicBezTo>
                    <a:pt x="6227" y="10871"/>
                    <a:pt x="6238" y="10892"/>
                    <a:pt x="6238" y="10913"/>
                  </a:cubicBezTo>
                  <a:cubicBezTo>
                    <a:pt x="6259" y="10933"/>
                    <a:pt x="6280" y="10954"/>
                    <a:pt x="6301" y="10985"/>
                  </a:cubicBezTo>
                  <a:cubicBezTo>
                    <a:pt x="6331" y="10996"/>
                    <a:pt x="6352" y="11017"/>
                    <a:pt x="6363" y="11048"/>
                  </a:cubicBezTo>
                  <a:cubicBezTo>
                    <a:pt x="6394" y="11058"/>
                    <a:pt x="6415" y="11079"/>
                    <a:pt x="6426" y="11121"/>
                  </a:cubicBezTo>
                  <a:lnTo>
                    <a:pt x="6488" y="11183"/>
                  </a:lnTo>
                  <a:cubicBezTo>
                    <a:pt x="6530" y="11193"/>
                    <a:pt x="6550" y="11214"/>
                    <a:pt x="6560" y="11246"/>
                  </a:cubicBezTo>
                  <a:cubicBezTo>
                    <a:pt x="6592" y="11256"/>
                    <a:pt x="6613" y="11277"/>
                    <a:pt x="6623" y="11308"/>
                  </a:cubicBezTo>
                  <a:cubicBezTo>
                    <a:pt x="6655" y="11329"/>
                    <a:pt x="6675" y="11360"/>
                    <a:pt x="6696" y="11381"/>
                  </a:cubicBezTo>
                  <a:cubicBezTo>
                    <a:pt x="6717" y="11392"/>
                    <a:pt x="6738" y="11412"/>
                    <a:pt x="6769" y="11433"/>
                  </a:cubicBezTo>
                  <a:cubicBezTo>
                    <a:pt x="6821" y="11443"/>
                    <a:pt x="6863" y="11475"/>
                    <a:pt x="6884" y="11516"/>
                  </a:cubicBezTo>
                  <a:cubicBezTo>
                    <a:pt x="6904" y="11516"/>
                    <a:pt x="6925" y="11516"/>
                    <a:pt x="6946" y="11526"/>
                  </a:cubicBezTo>
                  <a:cubicBezTo>
                    <a:pt x="6946" y="11547"/>
                    <a:pt x="6956" y="11558"/>
                    <a:pt x="6956" y="11579"/>
                  </a:cubicBezTo>
                  <a:cubicBezTo>
                    <a:pt x="6998" y="11579"/>
                    <a:pt x="7039" y="11579"/>
                    <a:pt x="7081" y="11589"/>
                  </a:cubicBezTo>
                  <a:lnTo>
                    <a:pt x="7081" y="11651"/>
                  </a:lnTo>
                  <a:lnTo>
                    <a:pt x="7154" y="11651"/>
                  </a:lnTo>
                  <a:cubicBezTo>
                    <a:pt x="7154" y="11672"/>
                    <a:pt x="7154" y="11693"/>
                    <a:pt x="7164" y="11714"/>
                  </a:cubicBezTo>
                  <a:cubicBezTo>
                    <a:pt x="7171" y="11711"/>
                    <a:pt x="7178" y="11709"/>
                    <a:pt x="7185" y="11709"/>
                  </a:cubicBezTo>
                  <a:cubicBezTo>
                    <a:pt x="7198" y="11709"/>
                    <a:pt x="7210" y="11714"/>
                    <a:pt x="7217" y="11714"/>
                  </a:cubicBezTo>
                  <a:cubicBezTo>
                    <a:pt x="7258" y="11756"/>
                    <a:pt x="7321" y="11746"/>
                    <a:pt x="7352" y="11776"/>
                  </a:cubicBezTo>
                  <a:cubicBezTo>
                    <a:pt x="7373" y="11776"/>
                    <a:pt x="7393" y="11776"/>
                    <a:pt x="7414" y="11787"/>
                  </a:cubicBezTo>
                  <a:cubicBezTo>
                    <a:pt x="7446" y="11808"/>
                    <a:pt x="7467" y="11829"/>
                    <a:pt x="7488" y="11839"/>
                  </a:cubicBezTo>
                  <a:cubicBezTo>
                    <a:pt x="7529" y="11891"/>
                    <a:pt x="7592" y="11912"/>
                    <a:pt x="7654" y="11912"/>
                  </a:cubicBezTo>
                  <a:cubicBezTo>
                    <a:pt x="7696" y="11901"/>
                    <a:pt x="7737" y="11880"/>
                    <a:pt x="7789" y="11880"/>
                  </a:cubicBezTo>
                  <a:cubicBezTo>
                    <a:pt x="7810" y="11870"/>
                    <a:pt x="7821" y="11860"/>
                    <a:pt x="7831" y="11839"/>
                  </a:cubicBezTo>
                  <a:lnTo>
                    <a:pt x="7862" y="11839"/>
                  </a:lnTo>
                  <a:cubicBezTo>
                    <a:pt x="7872" y="11860"/>
                    <a:pt x="7883" y="11870"/>
                    <a:pt x="7904" y="11870"/>
                  </a:cubicBezTo>
                  <a:cubicBezTo>
                    <a:pt x="7946" y="11880"/>
                    <a:pt x="7976" y="11891"/>
                    <a:pt x="8029" y="11901"/>
                  </a:cubicBezTo>
                  <a:cubicBezTo>
                    <a:pt x="8071" y="11901"/>
                    <a:pt x="8112" y="11901"/>
                    <a:pt x="8143" y="11880"/>
                  </a:cubicBezTo>
                  <a:cubicBezTo>
                    <a:pt x="8175" y="11829"/>
                    <a:pt x="8237" y="11808"/>
                    <a:pt x="8279" y="11776"/>
                  </a:cubicBezTo>
                  <a:cubicBezTo>
                    <a:pt x="8310" y="11735"/>
                    <a:pt x="8372" y="11756"/>
                    <a:pt x="8414" y="11714"/>
                  </a:cubicBezTo>
                  <a:cubicBezTo>
                    <a:pt x="8425" y="11693"/>
                    <a:pt x="8455" y="11672"/>
                    <a:pt x="8476" y="11651"/>
                  </a:cubicBezTo>
                  <a:lnTo>
                    <a:pt x="8550" y="11579"/>
                  </a:lnTo>
                  <a:cubicBezTo>
                    <a:pt x="8570" y="11558"/>
                    <a:pt x="8591" y="11537"/>
                    <a:pt x="8612" y="11526"/>
                  </a:cubicBezTo>
                  <a:lnTo>
                    <a:pt x="8612" y="11516"/>
                  </a:lnTo>
                  <a:cubicBezTo>
                    <a:pt x="8633" y="11496"/>
                    <a:pt x="8654" y="11464"/>
                    <a:pt x="8674" y="11454"/>
                  </a:cubicBezTo>
                  <a:cubicBezTo>
                    <a:pt x="8695" y="11422"/>
                    <a:pt x="8726" y="11402"/>
                    <a:pt x="8737" y="11371"/>
                  </a:cubicBezTo>
                  <a:cubicBezTo>
                    <a:pt x="8737" y="11350"/>
                    <a:pt x="8737" y="11329"/>
                    <a:pt x="8747" y="11318"/>
                  </a:cubicBezTo>
                  <a:cubicBezTo>
                    <a:pt x="8768" y="11297"/>
                    <a:pt x="8789" y="11267"/>
                    <a:pt x="8799" y="11235"/>
                  </a:cubicBezTo>
                  <a:cubicBezTo>
                    <a:pt x="8799" y="11225"/>
                    <a:pt x="8799" y="11204"/>
                    <a:pt x="8809" y="11183"/>
                  </a:cubicBezTo>
                  <a:cubicBezTo>
                    <a:pt x="8851" y="11142"/>
                    <a:pt x="8830" y="11079"/>
                    <a:pt x="8872" y="11038"/>
                  </a:cubicBezTo>
                  <a:cubicBezTo>
                    <a:pt x="8862" y="11027"/>
                    <a:pt x="8872" y="11006"/>
                    <a:pt x="8872" y="10985"/>
                  </a:cubicBezTo>
                  <a:cubicBezTo>
                    <a:pt x="8955" y="10881"/>
                    <a:pt x="8862" y="10746"/>
                    <a:pt x="8934" y="10652"/>
                  </a:cubicBezTo>
                  <a:lnTo>
                    <a:pt x="8934" y="10069"/>
                  </a:lnTo>
                  <a:cubicBezTo>
                    <a:pt x="8924" y="10038"/>
                    <a:pt x="8914" y="10027"/>
                    <a:pt x="8893" y="10027"/>
                  </a:cubicBezTo>
                  <a:lnTo>
                    <a:pt x="8883" y="10017"/>
                  </a:lnTo>
                  <a:lnTo>
                    <a:pt x="8883" y="9996"/>
                  </a:lnTo>
                  <a:cubicBezTo>
                    <a:pt x="8883" y="9986"/>
                    <a:pt x="8914" y="9976"/>
                    <a:pt x="8904" y="9955"/>
                  </a:cubicBezTo>
                  <a:cubicBezTo>
                    <a:pt x="8904" y="9913"/>
                    <a:pt x="8904" y="9871"/>
                    <a:pt x="8883" y="9840"/>
                  </a:cubicBezTo>
                  <a:cubicBezTo>
                    <a:pt x="8883" y="9830"/>
                    <a:pt x="8872" y="9830"/>
                    <a:pt x="8872" y="9819"/>
                  </a:cubicBezTo>
                  <a:cubicBezTo>
                    <a:pt x="8872" y="9788"/>
                    <a:pt x="8872" y="9756"/>
                    <a:pt x="8883" y="9726"/>
                  </a:cubicBezTo>
                  <a:cubicBezTo>
                    <a:pt x="8872" y="9715"/>
                    <a:pt x="8862" y="9694"/>
                    <a:pt x="8872" y="9673"/>
                  </a:cubicBezTo>
                  <a:cubicBezTo>
                    <a:pt x="8851" y="9642"/>
                    <a:pt x="8830" y="9621"/>
                    <a:pt x="8809" y="9601"/>
                  </a:cubicBezTo>
                  <a:cubicBezTo>
                    <a:pt x="8799" y="9580"/>
                    <a:pt x="8799" y="9559"/>
                    <a:pt x="8799" y="9538"/>
                  </a:cubicBezTo>
                  <a:cubicBezTo>
                    <a:pt x="8737" y="9434"/>
                    <a:pt x="8809" y="9309"/>
                    <a:pt x="8747" y="9194"/>
                  </a:cubicBezTo>
                  <a:cubicBezTo>
                    <a:pt x="8737" y="9184"/>
                    <a:pt x="8737" y="9163"/>
                    <a:pt x="8737" y="9143"/>
                  </a:cubicBezTo>
                  <a:cubicBezTo>
                    <a:pt x="8684" y="9080"/>
                    <a:pt x="8726" y="8997"/>
                    <a:pt x="8684" y="8934"/>
                  </a:cubicBezTo>
                  <a:cubicBezTo>
                    <a:pt x="8674" y="8913"/>
                    <a:pt x="8674" y="8893"/>
                    <a:pt x="8674" y="8882"/>
                  </a:cubicBezTo>
                  <a:cubicBezTo>
                    <a:pt x="8654" y="8851"/>
                    <a:pt x="8633" y="8840"/>
                    <a:pt x="8612" y="8840"/>
                  </a:cubicBezTo>
                  <a:cubicBezTo>
                    <a:pt x="8612" y="8819"/>
                    <a:pt x="8612" y="8809"/>
                    <a:pt x="8601" y="8799"/>
                  </a:cubicBezTo>
                  <a:cubicBezTo>
                    <a:pt x="8581" y="8779"/>
                    <a:pt x="8561" y="8759"/>
                    <a:pt x="8541" y="8730"/>
                  </a:cubicBezTo>
                  <a:lnTo>
                    <a:pt x="8541" y="8730"/>
                  </a:lnTo>
                  <a:cubicBezTo>
                    <a:pt x="8547" y="8733"/>
                    <a:pt x="8554" y="8736"/>
                    <a:pt x="8560" y="8736"/>
                  </a:cubicBezTo>
                  <a:cubicBezTo>
                    <a:pt x="8570" y="8684"/>
                    <a:pt x="8580" y="8643"/>
                    <a:pt x="8539" y="8611"/>
                  </a:cubicBezTo>
                  <a:cubicBezTo>
                    <a:pt x="8518" y="8580"/>
                    <a:pt x="8497" y="8559"/>
                    <a:pt x="8487" y="8539"/>
                  </a:cubicBezTo>
                  <a:lnTo>
                    <a:pt x="8476" y="8528"/>
                  </a:lnTo>
                  <a:cubicBezTo>
                    <a:pt x="8435" y="8507"/>
                    <a:pt x="8445" y="8435"/>
                    <a:pt x="8404" y="8414"/>
                  </a:cubicBezTo>
                  <a:cubicBezTo>
                    <a:pt x="8383" y="8382"/>
                    <a:pt x="8372" y="8361"/>
                    <a:pt x="8351" y="8340"/>
                  </a:cubicBezTo>
                  <a:cubicBezTo>
                    <a:pt x="8341" y="8330"/>
                    <a:pt x="8330" y="8320"/>
                    <a:pt x="8341" y="8299"/>
                  </a:cubicBezTo>
                  <a:cubicBezTo>
                    <a:pt x="8330" y="8257"/>
                    <a:pt x="8310" y="8226"/>
                    <a:pt x="8268" y="8205"/>
                  </a:cubicBezTo>
                  <a:cubicBezTo>
                    <a:pt x="8258" y="8185"/>
                    <a:pt x="8237" y="8164"/>
                    <a:pt x="8206" y="8143"/>
                  </a:cubicBezTo>
                  <a:cubicBezTo>
                    <a:pt x="8185" y="8122"/>
                    <a:pt x="8175" y="8101"/>
                    <a:pt x="8154" y="8070"/>
                  </a:cubicBezTo>
                  <a:lnTo>
                    <a:pt x="8143" y="8060"/>
                  </a:lnTo>
                  <a:cubicBezTo>
                    <a:pt x="8133" y="8049"/>
                    <a:pt x="8112" y="8049"/>
                    <a:pt x="8091" y="8049"/>
                  </a:cubicBezTo>
                  <a:cubicBezTo>
                    <a:pt x="8091" y="8039"/>
                    <a:pt x="8081" y="8018"/>
                    <a:pt x="8081" y="8007"/>
                  </a:cubicBezTo>
                  <a:cubicBezTo>
                    <a:pt x="8018" y="7956"/>
                    <a:pt x="7966" y="7903"/>
                    <a:pt x="7925" y="7831"/>
                  </a:cubicBezTo>
                  <a:cubicBezTo>
                    <a:pt x="7904" y="7810"/>
                    <a:pt x="7883" y="7789"/>
                    <a:pt x="7862" y="7757"/>
                  </a:cubicBezTo>
                  <a:cubicBezTo>
                    <a:pt x="7800" y="7737"/>
                    <a:pt x="7758" y="7695"/>
                    <a:pt x="7727" y="7632"/>
                  </a:cubicBezTo>
                  <a:lnTo>
                    <a:pt x="7633" y="7602"/>
                  </a:lnTo>
                  <a:cubicBezTo>
                    <a:pt x="7622" y="7560"/>
                    <a:pt x="7592" y="7528"/>
                    <a:pt x="7560" y="7518"/>
                  </a:cubicBezTo>
                  <a:cubicBezTo>
                    <a:pt x="7550" y="7487"/>
                    <a:pt x="7529" y="7477"/>
                    <a:pt x="7498" y="7466"/>
                  </a:cubicBezTo>
                  <a:lnTo>
                    <a:pt x="7498" y="7445"/>
                  </a:lnTo>
                  <a:cubicBezTo>
                    <a:pt x="7508" y="7448"/>
                    <a:pt x="7519" y="7449"/>
                    <a:pt x="7529" y="7449"/>
                  </a:cubicBezTo>
                  <a:cubicBezTo>
                    <a:pt x="7560" y="7449"/>
                    <a:pt x="7589" y="7437"/>
                    <a:pt x="7612" y="7414"/>
                  </a:cubicBezTo>
                  <a:cubicBezTo>
                    <a:pt x="7935" y="7403"/>
                    <a:pt x="8268" y="7403"/>
                    <a:pt x="8591" y="7403"/>
                  </a:cubicBezTo>
                  <a:cubicBezTo>
                    <a:pt x="8632" y="7381"/>
                    <a:pt x="8679" y="7376"/>
                    <a:pt x="8727" y="7376"/>
                  </a:cubicBezTo>
                  <a:cubicBezTo>
                    <a:pt x="8765" y="7376"/>
                    <a:pt x="8805" y="7379"/>
                    <a:pt x="8844" y="7379"/>
                  </a:cubicBezTo>
                  <a:cubicBezTo>
                    <a:pt x="8893" y="7379"/>
                    <a:pt x="8942" y="7374"/>
                    <a:pt x="8987" y="7352"/>
                  </a:cubicBezTo>
                  <a:cubicBezTo>
                    <a:pt x="9002" y="7362"/>
                    <a:pt x="9015" y="7367"/>
                    <a:pt x="9028" y="7367"/>
                  </a:cubicBezTo>
                  <a:cubicBezTo>
                    <a:pt x="9041" y="7367"/>
                    <a:pt x="9054" y="7362"/>
                    <a:pt x="9070" y="7352"/>
                  </a:cubicBezTo>
                  <a:cubicBezTo>
                    <a:pt x="9133" y="7352"/>
                    <a:pt x="9195" y="7341"/>
                    <a:pt x="9258" y="7341"/>
                  </a:cubicBezTo>
                  <a:cubicBezTo>
                    <a:pt x="9320" y="7289"/>
                    <a:pt x="9413" y="7331"/>
                    <a:pt x="9476" y="7289"/>
                  </a:cubicBezTo>
                  <a:cubicBezTo>
                    <a:pt x="9486" y="7294"/>
                    <a:pt x="9494" y="7297"/>
                    <a:pt x="9502" y="7297"/>
                  </a:cubicBezTo>
                  <a:cubicBezTo>
                    <a:pt x="9510" y="7297"/>
                    <a:pt x="9518" y="7294"/>
                    <a:pt x="9528" y="7289"/>
                  </a:cubicBezTo>
                  <a:cubicBezTo>
                    <a:pt x="9570" y="7278"/>
                    <a:pt x="9612" y="7278"/>
                    <a:pt x="9653" y="7268"/>
                  </a:cubicBezTo>
                  <a:cubicBezTo>
                    <a:pt x="9695" y="7248"/>
                    <a:pt x="9757" y="7248"/>
                    <a:pt x="9799" y="7216"/>
                  </a:cubicBezTo>
                  <a:lnTo>
                    <a:pt x="9830" y="7206"/>
                  </a:lnTo>
                  <a:lnTo>
                    <a:pt x="9861" y="7206"/>
                  </a:lnTo>
                  <a:cubicBezTo>
                    <a:pt x="9913" y="7153"/>
                    <a:pt x="10007" y="7206"/>
                    <a:pt x="10070" y="7143"/>
                  </a:cubicBezTo>
                  <a:lnTo>
                    <a:pt x="10111" y="7143"/>
                  </a:lnTo>
                  <a:cubicBezTo>
                    <a:pt x="10142" y="7133"/>
                    <a:pt x="10163" y="7102"/>
                    <a:pt x="10195" y="7091"/>
                  </a:cubicBezTo>
                  <a:lnTo>
                    <a:pt x="10195" y="7070"/>
                  </a:lnTo>
                  <a:cubicBezTo>
                    <a:pt x="10215" y="7070"/>
                    <a:pt x="10236" y="7070"/>
                    <a:pt x="10257" y="7081"/>
                  </a:cubicBezTo>
                  <a:cubicBezTo>
                    <a:pt x="10299" y="7039"/>
                    <a:pt x="10361" y="7049"/>
                    <a:pt x="10392" y="7008"/>
                  </a:cubicBezTo>
                  <a:cubicBezTo>
                    <a:pt x="10413" y="6998"/>
                    <a:pt x="10434" y="6977"/>
                    <a:pt x="10455" y="6966"/>
                  </a:cubicBezTo>
                  <a:cubicBezTo>
                    <a:pt x="10475" y="6945"/>
                    <a:pt x="10496" y="6945"/>
                    <a:pt x="10517" y="6945"/>
                  </a:cubicBezTo>
                  <a:cubicBezTo>
                    <a:pt x="10549" y="6924"/>
                    <a:pt x="10569" y="6904"/>
                    <a:pt x="10590" y="6883"/>
                  </a:cubicBezTo>
                  <a:cubicBezTo>
                    <a:pt x="10621" y="6862"/>
                    <a:pt x="10642" y="6831"/>
                    <a:pt x="10663" y="6820"/>
                  </a:cubicBezTo>
                  <a:cubicBezTo>
                    <a:pt x="10684" y="6789"/>
                    <a:pt x="10704" y="6769"/>
                    <a:pt x="10725" y="6758"/>
                  </a:cubicBezTo>
                  <a:lnTo>
                    <a:pt x="10736" y="6748"/>
                  </a:lnTo>
                  <a:cubicBezTo>
                    <a:pt x="10746" y="6727"/>
                    <a:pt x="10767" y="6706"/>
                    <a:pt x="10799" y="6695"/>
                  </a:cubicBezTo>
                  <a:lnTo>
                    <a:pt x="10799" y="6685"/>
                  </a:lnTo>
                  <a:cubicBezTo>
                    <a:pt x="10819" y="6654"/>
                    <a:pt x="10840" y="6633"/>
                    <a:pt x="10861" y="6612"/>
                  </a:cubicBezTo>
                  <a:lnTo>
                    <a:pt x="10923" y="6550"/>
                  </a:lnTo>
                  <a:cubicBezTo>
                    <a:pt x="10944" y="6529"/>
                    <a:pt x="10975" y="6508"/>
                    <a:pt x="10986" y="6477"/>
                  </a:cubicBezTo>
                  <a:cubicBezTo>
                    <a:pt x="11017" y="6466"/>
                    <a:pt x="11038" y="6435"/>
                    <a:pt x="11058" y="6415"/>
                  </a:cubicBezTo>
                  <a:cubicBezTo>
                    <a:pt x="11100" y="6383"/>
                    <a:pt x="11079" y="6320"/>
                    <a:pt x="11121" y="6290"/>
                  </a:cubicBezTo>
                  <a:cubicBezTo>
                    <a:pt x="11153" y="6258"/>
                    <a:pt x="11173" y="6237"/>
                    <a:pt x="11183" y="6206"/>
                  </a:cubicBezTo>
                  <a:cubicBezTo>
                    <a:pt x="11183" y="6186"/>
                    <a:pt x="11183" y="6165"/>
                    <a:pt x="11194" y="6154"/>
                  </a:cubicBezTo>
                  <a:cubicBezTo>
                    <a:pt x="11215" y="6123"/>
                    <a:pt x="11236" y="6102"/>
                    <a:pt x="11257" y="6071"/>
                  </a:cubicBezTo>
                  <a:cubicBezTo>
                    <a:pt x="11246" y="6050"/>
                    <a:pt x="11257" y="6040"/>
                    <a:pt x="11257" y="6019"/>
                  </a:cubicBezTo>
                  <a:cubicBezTo>
                    <a:pt x="11298" y="5977"/>
                    <a:pt x="11287" y="5915"/>
                    <a:pt x="11319" y="5873"/>
                  </a:cubicBezTo>
                  <a:cubicBezTo>
                    <a:pt x="11319" y="5862"/>
                    <a:pt x="11319" y="5842"/>
                    <a:pt x="11329" y="5821"/>
                  </a:cubicBezTo>
                  <a:cubicBezTo>
                    <a:pt x="11371" y="5748"/>
                    <a:pt x="11361" y="5665"/>
                    <a:pt x="11392" y="5592"/>
                  </a:cubicBezTo>
                  <a:cubicBezTo>
                    <a:pt x="11382" y="5582"/>
                    <a:pt x="11382" y="5561"/>
                    <a:pt x="11382" y="5550"/>
                  </a:cubicBezTo>
                  <a:lnTo>
                    <a:pt x="11382" y="5373"/>
                  </a:lnTo>
                  <a:cubicBezTo>
                    <a:pt x="11329" y="5300"/>
                    <a:pt x="11402" y="5228"/>
                    <a:pt x="11371" y="5154"/>
                  </a:cubicBezTo>
                  <a:cubicBezTo>
                    <a:pt x="11371" y="5133"/>
                    <a:pt x="11350" y="5103"/>
                    <a:pt x="11340" y="5082"/>
                  </a:cubicBezTo>
                  <a:cubicBezTo>
                    <a:pt x="11308" y="5071"/>
                    <a:pt x="11287" y="5061"/>
                    <a:pt x="11257" y="5061"/>
                  </a:cubicBezTo>
                  <a:cubicBezTo>
                    <a:pt x="11257" y="5029"/>
                    <a:pt x="11246" y="4999"/>
                    <a:pt x="11246" y="4978"/>
                  </a:cubicBezTo>
                  <a:cubicBezTo>
                    <a:pt x="11225" y="4946"/>
                    <a:pt x="11204" y="4925"/>
                    <a:pt x="11183" y="4904"/>
                  </a:cubicBezTo>
                  <a:cubicBezTo>
                    <a:pt x="11163" y="4904"/>
                    <a:pt x="11142" y="4894"/>
                    <a:pt x="11132" y="4894"/>
                  </a:cubicBezTo>
                  <a:cubicBezTo>
                    <a:pt x="11121" y="4874"/>
                    <a:pt x="11121" y="4853"/>
                    <a:pt x="11121" y="4832"/>
                  </a:cubicBezTo>
                  <a:cubicBezTo>
                    <a:pt x="11069" y="4821"/>
                    <a:pt x="11017" y="4811"/>
                    <a:pt x="10996" y="4759"/>
                  </a:cubicBezTo>
                  <a:cubicBezTo>
                    <a:pt x="10965" y="4738"/>
                    <a:pt x="10944" y="4717"/>
                    <a:pt x="10923" y="4696"/>
                  </a:cubicBezTo>
                  <a:lnTo>
                    <a:pt x="10871" y="4696"/>
                  </a:lnTo>
                  <a:cubicBezTo>
                    <a:pt x="10882" y="4675"/>
                    <a:pt x="10882" y="4655"/>
                    <a:pt x="10850" y="4634"/>
                  </a:cubicBezTo>
                  <a:cubicBezTo>
                    <a:pt x="10829" y="4634"/>
                    <a:pt x="10809" y="4634"/>
                    <a:pt x="10788" y="4624"/>
                  </a:cubicBezTo>
                  <a:cubicBezTo>
                    <a:pt x="10778" y="4614"/>
                    <a:pt x="10767" y="4609"/>
                    <a:pt x="10755" y="4609"/>
                  </a:cubicBezTo>
                  <a:cubicBezTo>
                    <a:pt x="10741" y="4609"/>
                    <a:pt x="10727" y="4617"/>
                    <a:pt x="10715" y="4634"/>
                  </a:cubicBezTo>
                  <a:cubicBezTo>
                    <a:pt x="10704" y="4634"/>
                    <a:pt x="10704" y="4624"/>
                    <a:pt x="10694" y="4624"/>
                  </a:cubicBezTo>
                  <a:cubicBezTo>
                    <a:pt x="10694" y="4603"/>
                    <a:pt x="10684" y="4582"/>
                    <a:pt x="10663" y="4561"/>
                  </a:cubicBezTo>
                  <a:cubicBezTo>
                    <a:pt x="10621" y="4530"/>
                    <a:pt x="10559" y="4540"/>
                    <a:pt x="10528" y="4499"/>
                  </a:cubicBezTo>
                  <a:cubicBezTo>
                    <a:pt x="10507" y="4499"/>
                    <a:pt x="10486" y="4499"/>
                    <a:pt x="10465" y="4488"/>
                  </a:cubicBezTo>
                  <a:cubicBezTo>
                    <a:pt x="10424" y="4457"/>
                    <a:pt x="10361" y="4478"/>
                    <a:pt x="10330" y="4436"/>
                  </a:cubicBezTo>
                  <a:cubicBezTo>
                    <a:pt x="10309" y="4425"/>
                    <a:pt x="10288" y="4425"/>
                    <a:pt x="10257" y="4425"/>
                  </a:cubicBezTo>
                  <a:cubicBezTo>
                    <a:pt x="10247" y="4415"/>
                    <a:pt x="10239" y="4410"/>
                    <a:pt x="10231" y="4410"/>
                  </a:cubicBezTo>
                  <a:cubicBezTo>
                    <a:pt x="10223" y="4410"/>
                    <a:pt x="10215" y="4415"/>
                    <a:pt x="10205" y="4425"/>
                  </a:cubicBezTo>
                  <a:cubicBezTo>
                    <a:pt x="10163" y="4395"/>
                    <a:pt x="10101" y="4405"/>
                    <a:pt x="10059" y="4374"/>
                  </a:cubicBezTo>
                  <a:cubicBezTo>
                    <a:pt x="10038" y="4374"/>
                    <a:pt x="10017" y="4374"/>
                    <a:pt x="9996" y="4363"/>
                  </a:cubicBezTo>
                  <a:cubicBezTo>
                    <a:pt x="9802" y="4363"/>
                    <a:pt x="9608" y="4307"/>
                    <a:pt x="9414" y="4307"/>
                  </a:cubicBezTo>
                  <a:cubicBezTo>
                    <a:pt x="9296" y="4307"/>
                    <a:pt x="9178" y="4328"/>
                    <a:pt x="9059" y="4395"/>
                  </a:cubicBezTo>
                  <a:cubicBezTo>
                    <a:pt x="9070" y="4405"/>
                    <a:pt x="9070" y="4415"/>
                    <a:pt x="9070" y="4425"/>
                  </a:cubicBezTo>
                  <a:cubicBezTo>
                    <a:pt x="9070" y="4425"/>
                    <a:pt x="9070" y="4415"/>
                    <a:pt x="9059" y="4415"/>
                  </a:cubicBezTo>
                  <a:cubicBezTo>
                    <a:pt x="8976" y="4385"/>
                    <a:pt x="8886" y="4366"/>
                    <a:pt x="8791" y="4366"/>
                  </a:cubicBezTo>
                  <a:cubicBezTo>
                    <a:pt x="8756" y="4366"/>
                    <a:pt x="8721" y="4368"/>
                    <a:pt x="8684" y="4374"/>
                  </a:cubicBezTo>
                  <a:lnTo>
                    <a:pt x="8643" y="4332"/>
                  </a:lnTo>
                  <a:cubicBezTo>
                    <a:pt x="8623" y="4333"/>
                    <a:pt x="8604" y="4334"/>
                    <a:pt x="8584" y="4334"/>
                  </a:cubicBezTo>
                  <a:cubicBezTo>
                    <a:pt x="8513" y="4334"/>
                    <a:pt x="8442" y="4328"/>
                    <a:pt x="8370" y="4328"/>
                  </a:cubicBezTo>
                  <a:cubicBezTo>
                    <a:pt x="8295" y="4328"/>
                    <a:pt x="8219" y="4335"/>
                    <a:pt x="8143" y="4363"/>
                  </a:cubicBezTo>
                  <a:cubicBezTo>
                    <a:pt x="8133" y="4374"/>
                    <a:pt x="8112" y="4374"/>
                    <a:pt x="8091" y="4374"/>
                  </a:cubicBezTo>
                  <a:cubicBezTo>
                    <a:pt x="8029" y="4425"/>
                    <a:pt x="7935" y="4374"/>
                    <a:pt x="7883" y="4436"/>
                  </a:cubicBezTo>
                  <a:cubicBezTo>
                    <a:pt x="7842" y="4467"/>
                    <a:pt x="7789" y="4457"/>
                    <a:pt x="7747" y="4488"/>
                  </a:cubicBezTo>
                  <a:cubicBezTo>
                    <a:pt x="7740" y="4496"/>
                    <a:pt x="7728" y="4503"/>
                    <a:pt x="7714" y="4503"/>
                  </a:cubicBezTo>
                  <a:cubicBezTo>
                    <a:pt x="7708" y="4503"/>
                    <a:pt x="7702" y="4502"/>
                    <a:pt x="7696" y="4499"/>
                  </a:cubicBezTo>
                  <a:cubicBezTo>
                    <a:pt x="7654" y="4530"/>
                    <a:pt x="7592" y="4530"/>
                    <a:pt x="7550" y="4561"/>
                  </a:cubicBezTo>
                  <a:cubicBezTo>
                    <a:pt x="7542" y="4568"/>
                    <a:pt x="7535" y="4576"/>
                    <a:pt x="7524" y="4576"/>
                  </a:cubicBezTo>
                  <a:cubicBezTo>
                    <a:pt x="7520" y="4576"/>
                    <a:pt x="7515" y="4574"/>
                    <a:pt x="7508" y="4571"/>
                  </a:cubicBezTo>
                  <a:cubicBezTo>
                    <a:pt x="7488" y="4582"/>
                    <a:pt x="7467" y="4592"/>
                    <a:pt x="7467" y="4613"/>
                  </a:cubicBezTo>
                  <a:cubicBezTo>
                    <a:pt x="7446" y="4613"/>
                    <a:pt x="7435" y="4613"/>
                    <a:pt x="7414" y="4624"/>
                  </a:cubicBezTo>
                  <a:lnTo>
                    <a:pt x="7425" y="4645"/>
                  </a:lnTo>
                  <a:cubicBezTo>
                    <a:pt x="7404" y="4645"/>
                    <a:pt x="7383" y="4634"/>
                    <a:pt x="7363" y="4634"/>
                  </a:cubicBezTo>
                  <a:cubicBezTo>
                    <a:pt x="7352" y="4645"/>
                    <a:pt x="7342" y="4655"/>
                    <a:pt x="7342" y="4665"/>
                  </a:cubicBezTo>
                  <a:cubicBezTo>
                    <a:pt x="7321" y="4665"/>
                    <a:pt x="7300" y="4675"/>
                    <a:pt x="7289" y="4686"/>
                  </a:cubicBezTo>
                  <a:cubicBezTo>
                    <a:pt x="7268" y="4696"/>
                    <a:pt x="7258" y="4707"/>
                    <a:pt x="7238" y="4707"/>
                  </a:cubicBezTo>
                  <a:cubicBezTo>
                    <a:pt x="7206" y="4707"/>
                    <a:pt x="7185" y="4738"/>
                    <a:pt x="7154" y="4749"/>
                  </a:cubicBezTo>
                  <a:cubicBezTo>
                    <a:pt x="7144" y="4769"/>
                    <a:pt x="7123" y="4769"/>
                    <a:pt x="7102" y="4769"/>
                  </a:cubicBezTo>
                  <a:cubicBezTo>
                    <a:pt x="7071" y="4779"/>
                    <a:pt x="7050" y="4800"/>
                    <a:pt x="7019" y="4821"/>
                  </a:cubicBezTo>
                  <a:cubicBezTo>
                    <a:pt x="7011" y="4829"/>
                    <a:pt x="7004" y="4836"/>
                    <a:pt x="6993" y="4836"/>
                  </a:cubicBezTo>
                  <a:cubicBezTo>
                    <a:pt x="6988" y="4836"/>
                    <a:pt x="6983" y="4835"/>
                    <a:pt x="6977" y="4832"/>
                  </a:cubicBezTo>
                  <a:cubicBezTo>
                    <a:pt x="6935" y="4842"/>
                    <a:pt x="6914" y="4863"/>
                    <a:pt x="6894" y="4884"/>
                  </a:cubicBezTo>
                  <a:cubicBezTo>
                    <a:pt x="6884" y="4904"/>
                    <a:pt x="6863" y="4904"/>
                    <a:pt x="6852" y="4904"/>
                  </a:cubicBezTo>
                  <a:cubicBezTo>
                    <a:pt x="6810" y="4904"/>
                    <a:pt x="6780" y="4936"/>
                    <a:pt x="6759" y="4957"/>
                  </a:cubicBezTo>
                  <a:cubicBezTo>
                    <a:pt x="6738" y="4978"/>
                    <a:pt x="6717" y="4999"/>
                    <a:pt x="6717" y="5019"/>
                  </a:cubicBezTo>
                  <a:lnTo>
                    <a:pt x="6623" y="5050"/>
                  </a:lnTo>
                  <a:cubicBezTo>
                    <a:pt x="6623" y="5019"/>
                    <a:pt x="6613" y="4978"/>
                    <a:pt x="6613" y="4946"/>
                  </a:cubicBezTo>
                  <a:cubicBezTo>
                    <a:pt x="6613" y="4925"/>
                    <a:pt x="6613" y="4915"/>
                    <a:pt x="6602" y="4894"/>
                  </a:cubicBezTo>
                  <a:lnTo>
                    <a:pt x="6634" y="4832"/>
                  </a:lnTo>
                  <a:cubicBezTo>
                    <a:pt x="6644" y="4832"/>
                    <a:pt x="6665" y="4821"/>
                    <a:pt x="6675" y="4821"/>
                  </a:cubicBezTo>
                  <a:cubicBezTo>
                    <a:pt x="6675" y="4800"/>
                    <a:pt x="6675" y="4779"/>
                    <a:pt x="6665" y="4769"/>
                  </a:cubicBezTo>
                  <a:lnTo>
                    <a:pt x="6665" y="4759"/>
                  </a:lnTo>
                  <a:cubicBezTo>
                    <a:pt x="6675" y="4749"/>
                    <a:pt x="6685" y="4738"/>
                    <a:pt x="6696" y="4738"/>
                  </a:cubicBezTo>
                  <a:cubicBezTo>
                    <a:pt x="6727" y="4717"/>
                    <a:pt x="6738" y="4696"/>
                    <a:pt x="6748" y="4665"/>
                  </a:cubicBezTo>
                  <a:cubicBezTo>
                    <a:pt x="6738" y="4655"/>
                    <a:pt x="6748" y="4634"/>
                    <a:pt x="6759" y="4634"/>
                  </a:cubicBezTo>
                  <a:cubicBezTo>
                    <a:pt x="6790" y="4592"/>
                    <a:pt x="6780" y="4530"/>
                    <a:pt x="6821" y="4499"/>
                  </a:cubicBezTo>
                  <a:cubicBezTo>
                    <a:pt x="6863" y="4457"/>
                    <a:pt x="6852" y="4395"/>
                    <a:pt x="6884" y="4342"/>
                  </a:cubicBezTo>
                  <a:cubicBezTo>
                    <a:pt x="6873" y="4321"/>
                    <a:pt x="6884" y="4311"/>
                    <a:pt x="6894" y="4301"/>
                  </a:cubicBezTo>
                  <a:cubicBezTo>
                    <a:pt x="6925" y="4259"/>
                    <a:pt x="6914" y="4196"/>
                    <a:pt x="6946" y="4166"/>
                  </a:cubicBezTo>
                  <a:cubicBezTo>
                    <a:pt x="6956" y="4124"/>
                    <a:pt x="6956" y="4082"/>
                    <a:pt x="6956" y="4041"/>
                  </a:cubicBezTo>
                  <a:cubicBezTo>
                    <a:pt x="6977" y="4030"/>
                    <a:pt x="6988" y="4030"/>
                    <a:pt x="7009" y="4020"/>
                  </a:cubicBezTo>
                  <a:cubicBezTo>
                    <a:pt x="7009" y="3999"/>
                    <a:pt x="7009" y="3978"/>
                    <a:pt x="7029" y="3967"/>
                  </a:cubicBezTo>
                  <a:cubicBezTo>
                    <a:pt x="7060" y="3926"/>
                    <a:pt x="7050" y="3863"/>
                    <a:pt x="7081" y="3822"/>
                  </a:cubicBezTo>
                  <a:cubicBezTo>
                    <a:pt x="7081" y="3801"/>
                    <a:pt x="7081" y="3780"/>
                    <a:pt x="7092" y="3770"/>
                  </a:cubicBezTo>
                  <a:cubicBezTo>
                    <a:pt x="7123" y="3728"/>
                    <a:pt x="7113" y="3666"/>
                    <a:pt x="7144" y="3624"/>
                  </a:cubicBezTo>
                  <a:cubicBezTo>
                    <a:pt x="7144" y="3603"/>
                    <a:pt x="7154" y="3583"/>
                    <a:pt x="7164" y="3572"/>
                  </a:cubicBezTo>
                  <a:cubicBezTo>
                    <a:pt x="7185" y="3520"/>
                    <a:pt x="7185" y="3468"/>
                    <a:pt x="7217" y="3426"/>
                  </a:cubicBezTo>
                  <a:cubicBezTo>
                    <a:pt x="7206" y="3405"/>
                    <a:pt x="7217" y="3384"/>
                    <a:pt x="7227" y="3374"/>
                  </a:cubicBezTo>
                  <a:cubicBezTo>
                    <a:pt x="7248" y="3333"/>
                    <a:pt x="7258" y="3301"/>
                    <a:pt x="7238" y="3270"/>
                  </a:cubicBezTo>
                  <a:cubicBezTo>
                    <a:pt x="7258" y="3259"/>
                    <a:pt x="7268" y="3239"/>
                    <a:pt x="7279" y="3218"/>
                  </a:cubicBezTo>
                  <a:cubicBezTo>
                    <a:pt x="7268" y="3197"/>
                    <a:pt x="7268" y="3187"/>
                    <a:pt x="7289" y="3176"/>
                  </a:cubicBezTo>
                  <a:cubicBezTo>
                    <a:pt x="7321" y="3134"/>
                    <a:pt x="7321" y="3093"/>
                    <a:pt x="7289" y="3062"/>
                  </a:cubicBezTo>
                  <a:cubicBezTo>
                    <a:pt x="7331" y="3041"/>
                    <a:pt x="7363" y="3020"/>
                    <a:pt x="7383" y="2989"/>
                  </a:cubicBezTo>
                  <a:cubicBezTo>
                    <a:pt x="7393" y="2958"/>
                    <a:pt x="7404" y="2926"/>
                    <a:pt x="7414" y="2905"/>
                  </a:cubicBezTo>
                  <a:cubicBezTo>
                    <a:pt x="7425" y="2833"/>
                    <a:pt x="7446" y="2760"/>
                    <a:pt x="7446" y="2687"/>
                  </a:cubicBezTo>
                  <a:lnTo>
                    <a:pt x="7446" y="2593"/>
                  </a:lnTo>
                  <a:cubicBezTo>
                    <a:pt x="7425" y="2468"/>
                    <a:pt x="7498" y="2385"/>
                    <a:pt x="7539" y="2281"/>
                  </a:cubicBezTo>
                  <a:cubicBezTo>
                    <a:pt x="7560" y="2229"/>
                    <a:pt x="7560" y="2187"/>
                    <a:pt x="7560" y="2135"/>
                  </a:cubicBezTo>
                  <a:cubicBezTo>
                    <a:pt x="7498" y="1947"/>
                    <a:pt x="7498" y="1750"/>
                    <a:pt x="7560" y="1563"/>
                  </a:cubicBezTo>
                  <a:cubicBezTo>
                    <a:pt x="7571" y="1500"/>
                    <a:pt x="7560" y="1438"/>
                    <a:pt x="7550" y="1364"/>
                  </a:cubicBezTo>
                  <a:cubicBezTo>
                    <a:pt x="7529" y="1302"/>
                    <a:pt x="7498" y="1229"/>
                    <a:pt x="7488" y="1156"/>
                  </a:cubicBezTo>
                  <a:cubicBezTo>
                    <a:pt x="7477" y="1125"/>
                    <a:pt x="7477" y="1104"/>
                    <a:pt x="7467" y="1073"/>
                  </a:cubicBezTo>
                  <a:cubicBezTo>
                    <a:pt x="7446" y="1021"/>
                    <a:pt x="7414" y="959"/>
                    <a:pt x="7404" y="896"/>
                  </a:cubicBezTo>
                  <a:lnTo>
                    <a:pt x="7373" y="834"/>
                  </a:lnTo>
                  <a:cubicBezTo>
                    <a:pt x="7363" y="802"/>
                    <a:pt x="7352" y="760"/>
                    <a:pt x="7342" y="730"/>
                  </a:cubicBezTo>
                  <a:cubicBezTo>
                    <a:pt x="7342" y="709"/>
                    <a:pt x="7331" y="688"/>
                    <a:pt x="7321" y="667"/>
                  </a:cubicBezTo>
                  <a:cubicBezTo>
                    <a:pt x="7310" y="636"/>
                    <a:pt x="7289" y="605"/>
                    <a:pt x="7279" y="573"/>
                  </a:cubicBezTo>
                  <a:cubicBezTo>
                    <a:pt x="7268" y="563"/>
                    <a:pt x="7258" y="542"/>
                    <a:pt x="7248" y="521"/>
                  </a:cubicBezTo>
                  <a:cubicBezTo>
                    <a:pt x="7238" y="501"/>
                    <a:pt x="7227" y="480"/>
                    <a:pt x="7206" y="469"/>
                  </a:cubicBezTo>
                  <a:cubicBezTo>
                    <a:pt x="7196" y="448"/>
                    <a:pt x="7185" y="438"/>
                    <a:pt x="7175" y="417"/>
                  </a:cubicBezTo>
                  <a:cubicBezTo>
                    <a:pt x="7154" y="396"/>
                    <a:pt x="7134" y="365"/>
                    <a:pt x="7123" y="334"/>
                  </a:cubicBezTo>
                  <a:cubicBezTo>
                    <a:pt x="7113" y="313"/>
                    <a:pt x="7092" y="302"/>
                    <a:pt x="7071" y="292"/>
                  </a:cubicBezTo>
                  <a:cubicBezTo>
                    <a:pt x="7050" y="281"/>
                    <a:pt x="7039" y="281"/>
                    <a:pt x="7019" y="261"/>
                  </a:cubicBezTo>
                  <a:cubicBezTo>
                    <a:pt x="6998" y="240"/>
                    <a:pt x="6977" y="219"/>
                    <a:pt x="6946" y="198"/>
                  </a:cubicBezTo>
                  <a:cubicBezTo>
                    <a:pt x="6914" y="157"/>
                    <a:pt x="6852" y="167"/>
                    <a:pt x="6821" y="136"/>
                  </a:cubicBezTo>
                  <a:cubicBezTo>
                    <a:pt x="6727" y="84"/>
                    <a:pt x="6634" y="32"/>
                    <a:pt x="6530"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19" name="Google Shape;719;p27"/>
            <p:cNvPicPr preferRelativeResize="0"/>
            <p:nvPr/>
          </p:nvPicPr>
          <p:blipFill rotWithShape="1">
            <a:blip r:embed="rId5">
              <a:alphaModFix/>
            </a:blip>
            <a:srcRect/>
            <a:stretch/>
          </p:blipFill>
          <p:spPr>
            <a:xfrm>
              <a:off x="11035114" y="2286104"/>
              <a:ext cx="578871" cy="607143"/>
            </a:xfrm>
            <a:prstGeom prst="rect">
              <a:avLst/>
            </a:prstGeom>
            <a:noFill/>
            <a:ln>
              <a:noFill/>
            </a:ln>
          </p:spPr>
        </p:pic>
      </p:grpSp>
    </p:spTree>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28"/>
          <p:cNvSpPr/>
          <p:nvPr/>
        </p:nvSpPr>
        <p:spPr>
          <a:xfrm>
            <a:off x="4361544" y="603049"/>
            <a:ext cx="5210228" cy="4540451"/>
          </a:xfrm>
          <a:custGeom>
            <a:avLst/>
            <a:gdLst/>
            <a:ahLst/>
            <a:cxnLst/>
            <a:rect l="l" t="t" r="r" b="b"/>
            <a:pathLst>
              <a:path w="5311427" h="4959545" extrusionOk="0">
                <a:moveTo>
                  <a:pt x="0" y="0"/>
                </a:moveTo>
                <a:lnTo>
                  <a:pt x="5311427" y="0"/>
                </a:lnTo>
                <a:lnTo>
                  <a:pt x="5311427" y="4959545"/>
                </a:lnTo>
                <a:lnTo>
                  <a:pt x="0" y="4959545"/>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725" name="Google Shape;725;p28"/>
          <p:cNvPicPr preferRelativeResize="0"/>
          <p:nvPr/>
        </p:nvPicPr>
        <p:blipFill rotWithShape="1">
          <a:blip r:embed="rId4">
            <a:alphaModFix/>
          </a:blip>
          <a:srcRect/>
          <a:stretch/>
        </p:blipFill>
        <p:spPr>
          <a:xfrm>
            <a:off x="198665" y="1749480"/>
            <a:ext cx="4498535" cy="2370849"/>
          </a:xfrm>
          <a:prstGeom prst="rect">
            <a:avLst/>
          </a:prstGeom>
          <a:noFill/>
          <a:ln>
            <a:noFill/>
          </a:ln>
        </p:spPr>
      </p:pic>
      <p:sp>
        <p:nvSpPr>
          <p:cNvPr id="726" name="Google Shape;726;p28"/>
          <p:cNvSpPr txBox="1"/>
          <p:nvPr/>
        </p:nvSpPr>
        <p:spPr>
          <a:xfrm>
            <a:off x="4905443" y="1327157"/>
            <a:ext cx="3745070" cy="2949525"/>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50000"/>
              </a:lnSpc>
              <a:spcBef>
                <a:spcPts val="0"/>
              </a:spcBef>
              <a:spcAft>
                <a:spcPts val="0"/>
              </a:spcAft>
              <a:buClr>
                <a:srgbClr val="000000"/>
              </a:buClr>
              <a:buSzPts val="1800"/>
              <a:buFont typeface="Arial"/>
              <a:buChar char="•"/>
            </a:pPr>
            <a:r>
              <a:rPr lang="en-US" sz="1800" b="0" i="0" u="none" strike="noStrike" cap="none">
                <a:solidFill>
                  <a:srgbClr val="1E4C4A"/>
                </a:solidFill>
                <a:latin typeface="Arial"/>
                <a:ea typeface="Arial"/>
                <a:cs typeface="Arial"/>
                <a:sym typeface="Arial"/>
              </a:rPr>
              <a:t>Các thầy bói chỉ xem xét một bộ phận của voi mà đã nhận xét và đưa ra kết luận bao trùm về cả con voi. </a:t>
            </a:r>
            <a:endParaRPr sz="1800" b="0" i="0" u="none" strike="noStrike" cap="none">
              <a:solidFill>
                <a:srgbClr val="1E4C4A"/>
              </a:solidFill>
              <a:latin typeface="Arial"/>
              <a:ea typeface="Arial"/>
              <a:cs typeface="Arial"/>
              <a:sym typeface="Arial"/>
            </a:endParaRPr>
          </a:p>
          <a:p>
            <a:pPr marL="285750" marR="0" lvl="0" indent="-285750" algn="just" rtl="0">
              <a:lnSpc>
                <a:spcPct val="150000"/>
              </a:lnSpc>
              <a:spcBef>
                <a:spcPts val="0"/>
              </a:spcBef>
              <a:spcAft>
                <a:spcPts val="0"/>
              </a:spcAft>
              <a:buClr>
                <a:srgbClr val="000000"/>
              </a:buClr>
              <a:buSzPts val="1800"/>
              <a:buFont typeface="Arial"/>
              <a:buChar char="•"/>
            </a:pPr>
            <a:r>
              <a:rPr lang="en-US" sz="1800" b="0" i="0" u="none" strike="noStrike" cap="none">
                <a:solidFill>
                  <a:srgbClr val="DD0921"/>
                </a:solidFill>
                <a:latin typeface="Arial"/>
                <a:ea typeface="Arial"/>
                <a:cs typeface="Arial"/>
                <a:sym typeface="Arial"/>
              </a:rPr>
              <a:t>Bài học rút ra ở đây là không nên nhìn nhận sự vật, sự việc một cách phiến diện, chủ quan.</a:t>
            </a:r>
            <a:endParaRPr sz="1800" b="0" i="0" u="none" strike="noStrike" cap="none">
              <a:solidFill>
                <a:srgbClr val="DD0921"/>
              </a:solidFill>
              <a:latin typeface="Arial"/>
              <a:ea typeface="Arial"/>
              <a:cs typeface="Arial"/>
              <a:sym typeface="Arial"/>
            </a:endParaRPr>
          </a:p>
        </p:txBody>
      </p:sp>
      <p:sp>
        <p:nvSpPr>
          <p:cNvPr id="727" name="Google Shape;727;p28"/>
          <p:cNvSpPr txBox="1"/>
          <p:nvPr/>
        </p:nvSpPr>
        <p:spPr>
          <a:xfrm>
            <a:off x="999289" y="246182"/>
            <a:ext cx="3362255"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1E4C4A"/>
                </a:solidFill>
                <a:latin typeface="Arial"/>
                <a:ea typeface="Arial"/>
                <a:cs typeface="Arial"/>
                <a:sym typeface="Arial"/>
              </a:rPr>
              <a:t>Nhiệm vụ 3</a:t>
            </a:r>
            <a:endParaRP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5"/>
          <p:cNvSpPr/>
          <p:nvPr/>
        </p:nvSpPr>
        <p:spPr>
          <a:xfrm>
            <a:off x="810820" y="249612"/>
            <a:ext cx="7611254" cy="940653"/>
          </a:xfrm>
          <a:prstGeom prst="horizontalScroll">
            <a:avLst>
              <a:gd name="adj" fmla="val 12500"/>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HÃY GHÉP CÁC CHỮ CÁI SAU THÀNH 2 CỤM TỪ CÓ NGHĨA (MÀU ĐỎ VÀ XANH)</a:t>
            </a:r>
            <a:endParaRPr/>
          </a:p>
        </p:txBody>
      </p:sp>
      <p:sp>
        <p:nvSpPr>
          <p:cNvPr id="432" name="Google Shape;432;p5"/>
          <p:cNvSpPr txBox="1"/>
          <p:nvPr/>
        </p:nvSpPr>
        <p:spPr>
          <a:xfrm>
            <a:off x="2446809" y="2052562"/>
            <a:ext cx="4339275"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5400" b="0" i="0" u="none" strike="noStrike" cap="none">
                <a:solidFill>
                  <a:srgbClr val="00B0F0"/>
                </a:solidFill>
                <a:latin typeface="Arial"/>
                <a:ea typeface="Arial"/>
                <a:cs typeface="Arial"/>
                <a:sym typeface="Arial"/>
              </a:rPr>
              <a:t>KHÁCH QUAN</a:t>
            </a:r>
            <a:endParaRPr/>
          </a:p>
        </p:txBody>
      </p:sp>
      <p:sp>
        <p:nvSpPr>
          <p:cNvPr id="433" name="Google Shape;433;p5"/>
          <p:cNvSpPr txBox="1"/>
          <p:nvPr/>
        </p:nvSpPr>
        <p:spPr>
          <a:xfrm>
            <a:off x="2513086" y="3224220"/>
            <a:ext cx="4117828"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5400" b="0" i="0" u="none" strike="noStrike" cap="none">
                <a:solidFill>
                  <a:srgbClr val="DD0921"/>
                </a:solidFill>
                <a:latin typeface="Arial"/>
                <a:ea typeface="Arial"/>
                <a:cs typeface="Arial"/>
                <a:sym typeface="Arial"/>
              </a:rPr>
              <a:t>CÔNG BẰNG</a:t>
            </a:r>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1"/>
                                        </p:tgtEl>
                                        <p:attrNameLst>
                                          <p:attrName>style.visibility</p:attrName>
                                        </p:attrNameLst>
                                      </p:cBhvr>
                                      <p:to>
                                        <p:strVal val="visible"/>
                                      </p:to>
                                    </p:set>
                                    <p:animEffect transition="in" filter="fade">
                                      <p:cBhvr>
                                        <p:cTn id="7" dur="500"/>
                                        <p:tgtEl>
                                          <p:spTgt spid="4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2"/>
                                        </p:tgtEl>
                                        <p:attrNameLst>
                                          <p:attrName>style.visibility</p:attrName>
                                        </p:attrNameLst>
                                      </p:cBhvr>
                                      <p:to>
                                        <p:strVal val="visible"/>
                                      </p:to>
                                    </p:set>
                                    <p:animEffect transition="in" filter="fade">
                                      <p:cBhvr>
                                        <p:cTn id="12" dur="2000"/>
                                        <p:tgtEl>
                                          <p:spTgt spid="432"/>
                                        </p:tgtEl>
                                      </p:cBhvr>
                                    </p:animEffect>
                                  </p:childTnLst>
                                </p:cTn>
                              </p:par>
                              <p:par>
                                <p:cTn id="13" presetID="10" presetClass="entr" presetSubtype="0" fill="hold" nodeType="withEffect">
                                  <p:stCondLst>
                                    <p:cond delay="0"/>
                                  </p:stCondLst>
                                  <p:childTnLst>
                                    <p:set>
                                      <p:cBhvr>
                                        <p:cTn id="14" dur="1" fill="hold">
                                          <p:stCondLst>
                                            <p:cond delay="0"/>
                                          </p:stCondLst>
                                        </p:cTn>
                                        <p:tgtEl>
                                          <p:spTgt spid="433"/>
                                        </p:tgtEl>
                                        <p:attrNameLst>
                                          <p:attrName>style.visibility</p:attrName>
                                        </p:attrNameLst>
                                      </p:cBhvr>
                                      <p:to>
                                        <p:strVal val="visible"/>
                                      </p:to>
                                    </p:set>
                                    <p:animEffect transition="in" filter="fade">
                                      <p:cBhvr>
                                        <p:cTn id="15" dur="2000"/>
                                        <p:tgtEl>
                                          <p:spTgt spid="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grpSp>
        <p:nvGrpSpPr>
          <p:cNvPr id="732" name="Google Shape;732;p29"/>
          <p:cNvGrpSpPr/>
          <p:nvPr/>
        </p:nvGrpSpPr>
        <p:grpSpPr>
          <a:xfrm rot="3118863">
            <a:off x="7268408" y="3048398"/>
            <a:ext cx="388192" cy="712625"/>
            <a:chOff x="3982879" y="1275530"/>
            <a:chExt cx="695046" cy="1275614"/>
          </a:xfrm>
        </p:grpSpPr>
        <p:sp>
          <p:nvSpPr>
            <p:cNvPr id="733" name="Google Shape;733;p29"/>
            <p:cNvSpPr/>
            <p:nvPr/>
          </p:nvSpPr>
          <p:spPr>
            <a:xfrm>
              <a:off x="3982879" y="1276148"/>
              <a:ext cx="695046" cy="1274369"/>
            </a:xfrm>
            <a:custGeom>
              <a:avLst/>
              <a:gdLst/>
              <a:ahLst/>
              <a:cxnLst/>
              <a:rect l="l" t="t" r="r" b="b"/>
              <a:pathLst>
                <a:path w="6841" h="12543" extrusionOk="0">
                  <a:moveTo>
                    <a:pt x="5081" y="3158"/>
                  </a:moveTo>
                  <a:cubicBezTo>
                    <a:pt x="5081" y="3168"/>
                    <a:pt x="5071" y="3179"/>
                    <a:pt x="5061" y="3189"/>
                  </a:cubicBezTo>
                  <a:cubicBezTo>
                    <a:pt x="5071" y="3179"/>
                    <a:pt x="5071" y="3168"/>
                    <a:pt x="5081" y="3158"/>
                  </a:cubicBezTo>
                  <a:close/>
                  <a:moveTo>
                    <a:pt x="1625" y="4064"/>
                  </a:moveTo>
                  <a:cubicBezTo>
                    <a:pt x="1614" y="4064"/>
                    <a:pt x="1604" y="4075"/>
                    <a:pt x="1593" y="4075"/>
                  </a:cubicBezTo>
                  <a:lnTo>
                    <a:pt x="1614" y="4064"/>
                  </a:lnTo>
                  <a:close/>
                  <a:moveTo>
                    <a:pt x="5331" y="4095"/>
                  </a:moveTo>
                  <a:cubicBezTo>
                    <a:pt x="5345" y="4095"/>
                    <a:pt x="5345" y="4100"/>
                    <a:pt x="5340" y="4100"/>
                  </a:cubicBezTo>
                  <a:cubicBezTo>
                    <a:pt x="5338" y="4100"/>
                    <a:pt x="5335" y="4099"/>
                    <a:pt x="5331" y="4095"/>
                  </a:cubicBezTo>
                  <a:close/>
                  <a:moveTo>
                    <a:pt x="4852" y="6282"/>
                  </a:moveTo>
                  <a:cubicBezTo>
                    <a:pt x="4852" y="6282"/>
                    <a:pt x="4841" y="6282"/>
                    <a:pt x="4841" y="6292"/>
                  </a:cubicBezTo>
                  <a:lnTo>
                    <a:pt x="4841" y="6282"/>
                  </a:lnTo>
                  <a:close/>
                  <a:moveTo>
                    <a:pt x="3561" y="6833"/>
                  </a:moveTo>
                  <a:lnTo>
                    <a:pt x="3571" y="6844"/>
                  </a:lnTo>
                  <a:lnTo>
                    <a:pt x="3561" y="6844"/>
                  </a:lnTo>
                  <a:lnTo>
                    <a:pt x="3561" y="6833"/>
                  </a:lnTo>
                  <a:close/>
                  <a:moveTo>
                    <a:pt x="3499" y="7875"/>
                  </a:moveTo>
                  <a:lnTo>
                    <a:pt x="3509" y="7885"/>
                  </a:lnTo>
                  <a:lnTo>
                    <a:pt x="3499" y="7885"/>
                  </a:lnTo>
                  <a:lnTo>
                    <a:pt x="3499" y="7875"/>
                  </a:lnTo>
                  <a:close/>
                  <a:moveTo>
                    <a:pt x="2812" y="8728"/>
                  </a:moveTo>
                  <a:lnTo>
                    <a:pt x="2812" y="8739"/>
                  </a:lnTo>
                  <a:lnTo>
                    <a:pt x="2801" y="8739"/>
                  </a:lnTo>
                  <a:cubicBezTo>
                    <a:pt x="2812" y="8739"/>
                    <a:pt x="2812" y="8739"/>
                    <a:pt x="2812" y="8728"/>
                  </a:cubicBezTo>
                  <a:close/>
                  <a:moveTo>
                    <a:pt x="5831" y="8989"/>
                  </a:moveTo>
                  <a:lnTo>
                    <a:pt x="5820" y="8999"/>
                  </a:lnTo>
                  <a:lnTo>
                    <a:pt x="5820" y="8989"/>
                  </a:lnTo>
                  <a:close/>
                  <a:moveTo>
                    <a:pt x="3561" y="9343"/>
                  </a:moveTo>
                  <a:cubicBezTo>
                    <a:pt x="3561" y="9353"/>
                    <a:pt x="3571" y="9353"/>
                    <a:pt x="3571" y="9353"/>
                  </a:cubicBezTo>
                  <a:lnTo>
                    <a:pt x="3561" y="9353"/>
                  </a:lnTo>
                  <a:lnTo>
                    <a:pt x="3561" y="9343"/>
                  </a:lnTo>
                  <a:close/>
                  <a:moveTo>
                    <a:pt x="3738" y="10436"/>
                  </a:moveTo>
                  <a:lnTo>
                    <a:pt x="3738" y="10447"/>
                  </a:lnTo>
                  <a:lnTo>
                    <a:pt x="3738" y="10457"/>
                  </a:lnTo>
                  <a:lnTo>
                    <a:pt x="3728" y="10457"/>
                  </a:lnTo>
                  <a:cubicBezTo>
                    <a:pt x="3728" y="10457"/>
                    <a:pt x="3738" y="10447"/>
                    <a:pt x="3738" y="10436"/>
                  </a:cubicBezTo>
                  <a:close/>
                  <a:moveTo>
                    <a:pt x="3041" y="1"/>
                  </a:moveTo>
                  <a:cubicBezTo>
                    <a:pt x="3020" y="1"/>
                    <a:pt x="2993" y="14"/>
                    <a:pt x="2946" y="35"/>
                  </a:cubicBezTo>
                  <a:cubicBezTo>
                    <a:pt x="2937" y="33"/>
                    <a:pt x="2929" y="32"/>
                    <a:pt x="2920" y="32"/>
                  </a:cubicBezTo>
                  <a:cubicBezTo>
                    <a:pt x="2880" y="32"/>
                    <a:pt x="2846" y="52"/>
                    <a:pt x="2812" y="86"/>
                  </a:cubicBezTo>
                  <a:cubicBezTo>
                    <a:pt x="2738" y="190"/>
                    <a:pt x="2655" y="295"/>
                    <a:pt x="2572" y="399"/>
                  </a:cubicBezTo>
                  <a:lnTo>
                    <a:pt x="2572" y="514"/>
                  </a:lnTo>
                  <a:cubicBezTo>
                    <a:pt x="2499" y="524"/>
                    <a:pt x="2426" y="524"/>
                    <a:pt x="2353" y="534"/>
                  </a:cubicBezTo>
                  <a:cubicBezTo>
                    <a:pt x="2291" y="534"/>
                    <a:pt x="2270" y="576"/>
                    <a:pt x="2259" y="628"/>
                  </a:cubicBezTo>
                  <a:cubicBezTo>
                    <a:pt x="2072" y="753"/>
                    <a:pt x="2020" y="951"/>
                    <a:pt x="1989" y="1148"/>
                  </a:cubicBezTo>
                  <a:cubicBezTo>
                    <a:pt x="1989" y="1159"/>
                    <a:pt x="2009" y="1180"/>
                    <a:pt x="2020" y="1201"/>
                  </a:cubicBezTo>
                  <a:cubicBezTo>
                    <a:pt x="2030" y="1284"/>
                    <a:pt x="1999" y="1367"/>
                    <a:pt x="1968" y="1451"/>
                  </a:cubicBezTo>
                  <a:cubicBezTo>
                    <a:pt x="1968" y="1502"/>
                    <a:pt x="1958" y="1565"/>
                    <a:pt x="1958" y="1627"/>
                  </a:cubicBezTo>
                  <a:cubicBezTo>
                    <a:pt x="1947" y="1690"/>
                    <a:pt x="1916" y="1731"/>
                    <a:pt x="1864" y="1763"/>
                  </a:cubicBezTo>
                  <a:cubicBezTo>
                    <a:pt x="1572" y="1971"/>
                    <a:pt x="1572" y="1981"/>
                    <a:pt x="1749" y="2284"/>
                  </a:cubicBezTo>
                  <a:cubicBezTo>
                    <a:pt x="1749" y="2294"/>
                    <a:pt x="1759" y="2304"/>
                    <a:pt x="1770" y="2304"/>
                  </a:cubicBezTo>
                  <a:lnTo>
                    <a:pt x="1770" y="2544"/>
                  </a:lnTo>
                  <a:cubicBezTo>
                    <a:pt x="1697" y="2575"/>
                    <a:pt x="1645" y="2648"/>
                    <a:pt x="1562" y="2668"/>
                  </a:cubicBezTo>
                  <a:cubicBezTo>
                    <a:pt x="1354" y="2731"/>
                    <a:pt x="1291" y="2898"/>
                    <a:pt x="1291" y="3096"/>
                  </a:cubicBezTo>
                  <a:cubicBezTo>
                    <a:pt x="1291" y="3147"/>
                    <a:pt x="1333" y="3200"/>
                    <a:pt x="1291" y="3242"/>
                  </a:cubicBezTo>
                  <a:cubicBezTo>
                    <a:pt x="1229" y="3304"/>
                    <a:pt x="1229" y="3387"/>
                    <a:pt x="1229" y="3471"/>
                  </a:cubicBezTo>
                  <a:cubicBezTo>
                    <a:pt x="1218" y="3647"/>
                    <a:pt x="1146" y="3804"/>
                    <a:pt x="1041" y="3950"/>
                  </a:cubicBezTo>
                  <a:cubicBezTo>
                    <a:pt x="1021" y="3970"/>
                    <a:pt x="1010" y="3991"/>
                    <a:pt x="989" y="4012"/>
                  </a:cubicBezTo>
                  <a:cubicBezTo>
                    <a:pt x="979" y="4033"/>
                    <a:pt x="979" y="4043"/>
                    <a:pt x="979" y="4064"/>
                  </a:cubicBezTo>
                  <a:cubicBezTo>
                    <a:pt x="958" y="4085"/>
                    <a:pt x="937" y="4116"/>
                    <a:pt x="917" y="4137"/>
                  </a:cubicBezTo>
                  <a:cubicBezTo>
                    <a:pt x="771" y="4220"/>
                    <a:pt x="677" y="4355"/>
                    <a:pt x="687" y="4533"/>
                  </a:cubicBezTo>
                  <a:cubicBezTo>
                    <a:pt x="687" y="4751"/>
                    <a:pt x="656" y="4959"/>
                    <a:pt x="625" y="5178"/>
                  </a:cubicBezTo>
                  <a:cubicBezTo>
                    <a:pt x="614" y="5199"/>
                    <a:pt x="604" y="5220"/>
                    <a:pt x="604" y="5230"/>
                  </a:cubicBezTo>
                  <a:cubicBezTo>
                    <a:pt x="583" y="5262"/>
                    <a:pt x="573" y="5282"/>
                    <a:pt x="552" y="5303"/>
                  </a:cubicBezTo>
                  <a:cubicBezTo>
                    <a:pt x="510" y="5334"/>
                    <a:pt x="500" y="5376"/>
                    <a:pt x="489" y="5428"/>
                  </a:cubicBezTo>
                  <a:lnTo>
                    <a:pt x="489" y="5720"/>
                  </a:lnTo>
                  <a:cubicBezTo>
                    <a:pt x="343" y="5917"/>
                    <a:pt x="250" y="6115"/>
                    <a:pt x="364" y="6365"/>
                  </a:cubicBezTo>
                  <a:cubicBezTo>
                    <a:pt x="406" y="6458"/>
                    <a:pt x="375" y="6573"/>
                    <a:pt x="323" y="6688"/>
                  </a:cubicBezTo>
                  <a:cubicBezTo>
                    <a:pt x="271" y="6792"/>
                    <a:pt x="198" y="6896"/>
                    <a:pt x="188" y="7011"/>
                  </a:cubicBezTo>
                  <a:cubicBezTo>
                    <a:pt x="94" y="7104"/>
                    <a:pt x="135" y="7219"/>
                    <a:pt x="135" y="7333"/>
                  </a:cubicBezTo>
                  <a:cubicBezTo>
                    <a:pt x="125" y="7344"/>
                    <a:pt x="125" y="7365"/>
                    <a:pt x="125" y="7386"/>
                  </a:cubicBezTo>
                  <a:cubicBezTo>
                    <a:pt x="31" y="7604"/>
                    <a:pt x="0" y="7812"/>
                    <a:pt x="156" y="8020"/>
                  </a:cubicBezTo>
                  <a:cubicBezTo>
                    <a:pt x="229" y="8114"/>
                    <a:pt x="302" y="8219"/>
                    <a:pt x="364" y="8312"/>
                  </a:cubicBezTo>
                  <a:cubicBezTo>
                    <a:pt x="364" y="8374"/>
                    <a:pt x="375" y="8458"/>
                    <a:pt x="343" y="8520"/>
                  </a:cubicBezTo>
                  <a:cubicBezTo>
                    <a:pt x="281" y="8687"/>
                    <a:pt x="354" y="8822"/>
                    <a:pt x="438" y="8957"/>
                  </a:cubicBezTo>
                  <a:cubicBezTo>
                    <a:pt x="489" y="9031"/>
                    <a:pt x="552" y="9093"/>
                    <a:pt x="614" y="9166"/>
                  </a:cubicBezTo>
                  <a:cubicBezTo>
                    <a:pt x="625" y="9197"/>
                    <a:pt x="635" y="9218"/>
                    <a:pt x="677" y="9228"/>
                  </a:cubicBezTo>
                  <a:cubicBezTo>
                    <a:pt x="697" y="9239"/>
                    <a:pt x="718" y="9270"/>
                    <a:pt x="739" y="9291"/>
                  </a:cubicBezTo>
                  <a:cubicBezTo>
                    <a:pt x="822" y="9374"/>
                    <a:pt x="937" y="9447"/>
                    <a:pt x="1010" y="9561"/>
                  </a:cubicBezTo>
                  <a:cubicBezTo>
                    <a:pt x="1041" y="9603"/>
                    <a:pt x="1104" y="9624"/>
                    <a:pt x="1156" y="9665"/>
                  </a:cubicBezTo>
                  <a:cubicBezTo>
                    <a:pt x="1176" y="9635"/>
                    <a:pt x="1197" y="9624"/>
                    <a:pt x="1218" y="9624"/>
                  </a:cubicBezTo>
                  <a:cubicBezTo>
                    <a:pt x="1197" y="9635"/>
                    <a:pt x="1176" y="9655"/>
                    <a:pt x="1156" y="9665"/>
                  </a:cubicBezTo>
                  <a:cubicBezTo>
                    <a:pt x="1250" y="9822"/>
                    <a:pt x="1458" y="9832"/>
                    <a:pt x="1551" y="9989"/>
                  </a:cubicBezTo>
                  <a:cubicBezTo>
                    <a:pt x="1562" y="9999"/>
                    <a:pt x="1583" y="10009"/>
                    <a:pt x="1604" y="10009"/>
                  </a:cubicBezTo>
                  <a:cubicBezTo>
                    <a:pt x="1613" y="10009"/>
                    <a:pt x="1622" y="10009"/>
                    <a:pt x="1632" y="10009"/>
                  </a:cubicBezTo>
                  <a:cubicBezTo>
                    <a:pt x="1784" y="10009"/>
                    <a:pt x="1923" y="10078"/>
                    <a:pt x="2073" y="10078"/>
                  </a:cubicBezTo>
                  <a:cubicBezTo>
                    <a:pt x="2097" y="10078"/>
                    <a:pt x="2121" y="10076"/>
                    <a:pt x="2145" y="10072"/>
                  </a:cubicBezTo>
                  <a:cubicBezTo>
                    <a:pt x="2228" y="10082"/>
                    <a:pt x="2312" y="10082"/>
                    <a:pt x="2395" y="10082"/>
                  </a:cubicBezTo>
                  <a:cubicBezTo>
                    <a:pt x="2426" y="10128"/>
                    <a:pt x="2472" y="10157"/>
                    <a:pt x="2520" y="10157"/>
                  </a:cubicBezTo>
                  <a:cubicBezTo>
                    <a:pt x="2537" y="10157"/>
                    <a:pt x="2555" y="10153"/>
                    <a:pt x="2572" y="10144"/>
                  </a:cubicBezTo>
                  <a:cubicBezTo>
                    <a:pt x="2687" y="10082"/>
                    <a:pt x="2822" y="10093"/>
                    <a:pt x="2946" y="10072"/>
                  </a:cubicBezTo>
                  <a:cubicBezTo>
                    <a:pt x="3030" y="10082"/>
                    <a:pt x="3103" y="10103"/>
                    <a:pt x="3176" y="10144"/>
                  </a:cubicBezTo>
                  <a:cubicBezTo>
                    <a:pt x="3186" y="10280"/>
                    <a:pt x="3238" y="10405"/>
                    <a:pt x="3290" y="10519"/>
                  </a:cubicBezTo>
                  <a:cubicBezTo>
                    <a:pt x="3384" y="10686"/>
                    <a:pt x="3425" y="10852"/>
                    <a:pt x="3395" y="11040"/>
                  </a:cubicBezTo>
                  <a:cubicBezTo>
                    <a:pt x="3374" y="11113"/>
                    <a:pt x="3384" y="11186"/>
                    <a:pt x="3395" y="11259"/>
                  </a:cubicBezTo>
                  <a:cubicBezTo>
                    <a:pt x="3405" y="11477"/>
                    <a:pt x="3425" y="11696"/>
                    <a:pt x="3436" y="11925"/>
                  </a:cubicBezTo>
                  <a:cubicBezTo>
                    <a:pt x="3415" y="11977"/>
                    <a:pt x="3425" y="12039"/>
                    <a:pt x="3446" y="12102"/>
                  </a:cubicBezTo>
                  <a:cubicBezTo>
                    <a:pt x="3405" y="12227"/>
                    <a:pt x="3457" y="12342"/>
                    <a:pt x="3499" y="12456"/>
                  </a:cubicBezTo>
                  <a:cubicBezTo>
                    <a:pt x="3509" y="12477"/>
                    <a:pt x="3530" y="12508"/>
                    <a:pt x="3550" y="12518"/>
                  </a:cubicBezTo>
                  <a:cubicBezTo>
                    <a:pt x="3605" y="12530"/>
                    <a:pt x="3659" y="12542"/>
                    <a:pt x="3711" y="12542"/>
                  </a:cubicBezTo>
                  <a:cubicBezTo>
                    <a:pt x="3749" y="12542"/>
                    <a:pt x="3786" y="12536"/>
                    <a:pt x="3821" y="12518"/>
                  </a:cubicBezTo>
                  <a:cubicBezTo>
                    <a:pt x="3894" y="12487"/>
                    <a:pt x="3925" y="12425"/>
                    <a:pt x="3925" y="12352"/>
                  </a:cubicBezTo>
                  <a:cubicBezTo>
                    <a:pt x="4019" y="12019"/>
                    <a:pt x="3978" y="11685"/>
                    <a:pt x="3967" y="11352"/>
                  </a:cubicBezTo>
                  <a:cubicBezTo>
                    <a:pt x="3957" y="11331"/>
                    <a:pt x="3936" y="11321"/>
                    <a:pt x="3925" y="11300"/>
                  </a:cubicBezTo>
                  <a:cubicBezTo>
                    <a:pt x="3925" y="11123"/>
                    <a:pt x="3925" y="10936"/>
                    <a:pt x="3915" y="10759"/>
                  </a:cubicBezTo>
                  <a:cubicBezTo>
                    <a:pt x="3925" y="10592"/>
                    <a:pt x="3925" y="10436"/>
                    <a:pt x="3925" y="10269"/>
                  </a:cubicBezTo>
                  <a:cubicBezTo>
                    <a:pt x="3988" y="10248"/>
                    <a:pt x="4019" y="10197"/>
                    <a:pt x="4050" y="10144"/>
                  </a:cubicBezTo>
                  <a:cubicBezTo>
                    <a:pt x="4066" y="10147"/>
                    <a:pt x="4081" y="10148"/>
                    <a:pt x="4096" y="10148"/>
                  </a:cubicBezTo>
                  <a:cubicBezTo>
                    <a:pt x="4150" y="10148"/>
                    <a:pt x="4197" y="10131"/>
                    <a:pt x="4238" y="10082"/>
                  </a:cubicBezTo>
                  <a:cubicBezTo>
                    <a:pt x="4290" y="10082"/>
                    <a:pt x="4352" y="10093"/>
                    <a:pt x="4404" y="10093"/>
                  </a:cubicBezTo>
                  <a:cubicBezTo>
                    <a:pt x="4447" y="10128"/>
                    <a:pt x="4495" y="10144"/>
                    <a:pt x="4541" y="10144"/>
                  </a:cubicBezTo>
                  <a:cubicBezTo>
                    <a:pt x="4562" y="10144"/>
                    <a:pt x="4583" y="10141"/>
                    <a:pt x="4602" y="10134"/>
                  </a:cubicBezTo>
                  <a:cubicBezTo>
                    <a:pt x="4737" y="10093"/>
                    <a:pt x="4883" y="10040"/>
                    <a:pt x="5008" y="9989"/>
                  </a:cubicBezTo>
                  <a:cubicBezTo>
                    <a:pt x="5195" y="9905"/>
                    <a:pt x="5383" y="9801"/>
                    <a:pt x="5581" y="9707"/>
                  </a:cubicBezTo>
                  <a:cubicBezTo>
                    <a:pt x="5873" y="9551"/>
                    <a:pt x="6060" y="9311"/>
                    <a:pt x="6133" y="8989"/>
                  </a:cubicBezTo>
                  <a:cubicBezTo>
                    <a:pt x="6257" y="8853"/>
                    <a:pt x="6382" y="8728"/>
                    <a:pt x="6445" y="8552"/>
                  </a:cubicBezTo>
                  <a:cubicBezTo>
                    <a:pt x="6487" y="8531"/>
                    <a:pt x="6497" y="8478"/>
                    <a:pt x="6497" y="8427"/>
                  </a:cubicBezTo>
                  <a:cubicBezTo>
                    <a:pt x="6706" y="8270"/>
                    <a:pt x="6841" y="8094"/>
                    <a:pt x="6736" y="7812"/>
                  </a:cubicBezTo>
                  <a:cubicBezTo>
                    <a:pt x="6747" y="7719"/>
                    <a:pt x="6726" y="7635"/>
                    <a:pt x="6643" y="7583"/>
                  </a:cubicBezTo>
                  <a:cubicBezTo>
                    <a:pt x="6549" y="7521"/>
                    <a:pt x="6456" y="7448"/>
                    <a:pt x="6372" y="7386"/>
                  </a:cubicBezTo>
                  <a:cubicBezTo>
                    <a:pt x="6382" y="7354"/>
                    <a:pt x="6414" y="7291"/>
                    <a:pt x="6393" y="7281"/>
                  </a:cubicBezTo>
                  <a:cubicBezTo>
                    <a:pt x="6299" y="7166"/>
                    <a:pt x="6382" y="7104"/>
                    <a:pt x="6435" y="7021"/>
                  </a:cubicBezTo>
                  <a:cubicBezTo>
                    <a:pt x="6497" y="6979"/>
                    <a:pt x="6507" y="6917"/>
                    <a:pt x="6487" y="6854"/>
                  </a:cubicBezTo>
                  <a:cubicBezTo>
                    <a:pt x="6456" y="6740"/>
                    <a:pt x="6466" y="6615"/>
                    <a:pt x="6424" y="6500"/>
                  </a:cubicBezTo>
                  <a:cubicBezTo>
                    <a:pt x="6372" y="6344"/>
                    <a:pt x="6424" y="6178"/>
                    <a:pt x="6320" y="6032"/>
                  </a:cubicBezTo>
                  <a:cubicBezTo>
                    <a:pt x="6299" y="5865"/>
                    <a:pt x="6185" y="5792"/>
                    <a:pt x="6049" y="5761"/>
                  </a:cubicBezTo>
                  <a:cubicBezTo>
                    <a:pt x="5893" y="5709"/>
                    <a:pt x="5873" y="5626"/>
                    <a:pt x="5893" y="5491"/>
                  </a:cubicBezTo>
                  <a:cubicBezTo>
                    <a:pt x="5966" y="5417"/>
                    <a:pt x="5935" y="5324"/>
                    <a:pt x="5956" y="5241"/>
                  </a:cubicBezTo>
                  <a:cubicBezTo>
                    <a:pt x="6049" y="5095"/>
                    <a:pt x="6018" y="4959"/>
                    <a:pt x="5945" y="4813"/>
                  </a:cubicBezTo>
                  <a:cubicBezTo>
                    <a:pt x="5924" y="4688"/>
                    <a:pt x="5873" y="4574"/>
                    <a:pt x="5769" y="4501"/>
                  </a:cubicBezTo>
                  <a:cubicBezTo>
                    <a:pt x="5779" y="4334"/>
                    <a:pt x="5695" y="4230"/>
                    <a:pt x="5581" y="4137"/>
                  </a:cubicBezTo>
                  <a:cubicBezTo>
                    <a:pt x="5519" y="4043"/>
                    <a:pt x="5519" y="3950"/>
                    <a:pt x="5519" y="3845"/>
                  </a:cubicBezTo>
                  <a:cubicBezTo>
                    <a:pt x="5519" y="3751"/>
                    <a:pt x="5539" y="3658"/>
                    <a:pt x="5456" y="3585"/>
                  </a:cubicBezTo>
                  <a:cubicBezTo>
                    <a:pt x="5415" y="3491"/>
                    <a:pt x="5362" y="3387"/>
                    <a:pt x="5248" y="3356"/>
                  </a:cubicBezTo>
                  <a:cubicBezTo>
                    <a:pt x="5154" y="3325"/>
                    <a:pt x="5091" y="3262"/>
                    <a:pt x="5081" y="3158"/>
                  </a:cubicBezTo>
                  <a:cubicBezTo>
                    <a:pt x="5050" y="2950"/>
                    <a:pt x="4987" y="2752"/>
                    <a:pt x="4894" y="2564"/>
                  </a:cubicBezTo>
                  <a:cubicBezTo>
                    <a:pt x="4836" y="2458"/>
                    <a:pt x="4766" y="2422"/>
                    <a:pt x="4672" y="2422"/>
                  </a:cubicBezTo>
                  <a:cubicBezTo>
                    <a:pt x="4647" y="2422"/>
                    <a:pt x="4620" y="2425"/>
                    <a:pt x="4592" y="2429"/>
                  </a:cubicBezTo>
                  <a:cubicBezTo>
                    <a:pt x="4561" y="2429"/>
                    <a:pt x="4519" y="2419"/>
                    <a:pt x="4477" y="2419"/>
                  </a:cubicBezTo>
                  <a:cubicBezTo>
                    <a:pt x="4477" y="2263"/>
                    <a:pt x="4477" y="2106"/>
                    <a:pt x="4467" y="1960"/>
                  </a:cubicBezTo>
                  <a:cubicBezTo>
                    <a:pt x="4467" y="1856"/>
                    <a:pt x="4446" y="1752"/>
                    <a:pt x="4362" y="1680"/>
                  </a:cubicBezTo>
                  <a:cubicBezTo>
                    <a:pt x="4332" y="1669"/>
                    <a:pt x="4311" y="1648"/>
                    <a:pt x="4290" y="1627"/>
                  </a:cubicBezTo>
                  <a:lnTo>
                    <a:pt x="4228" y="1565"/>
                  </a:lnTo>
                  <a:lnTo>
                    <a:pt x="4175" y="1513"/>
                  </a:lnTo>
                  <a:cubicBezTo>
                    <a:pt x="4154" y="1513"/>
                    <a:pt x="4133" y="1502"/>
                    <a:pt x="4113" y="1502"/>
                  </a:cubicBezTo>
                  <a:cubicBezTo>
                    <a:pt x="4092" y="1482"/>
                    <a:pt x="4071" y="1472"/>
                    <a:pt x="4050" y="1451"/>
                  </a:cubicBezTo>
                  <a:lnTo>
                    <a:pt x="3978" y="1377"/>
                  </a:lnTo>
                  <a:cubicBezTo>
                    <a:pt x="3967" y="1180"/>
                    <a:pt x="3832" y="1055"/>
                    <a:pt x="3696" y="940"/>
                  </a:cubicBezTo>
                  <a:cubicBezTo>
                    <a:pt x="3571" y="826"/>
                    <a:pt x="3467" y="711"/>
                    <a:pt x="3488" y="534"/>
                  </a:cubicBezTo>
                  <a:cubicBezTo>
                    <a:pt x="3488" y="503"/>
                    <a:pt x="3457" y="482"/>
                    <a:pt x="3436" y="451"/>
                  </a:cubicBezTo>
                  <a:cubicBezTo>
                    <a:pt x="3436" y="440"/>
                    <a:pt x="3425" y="419"/>
                    <a:pt x="3425" y="399"/>
                  </a:cubicBezTo>
                  <a:cubicBezTo>
                    <a:pt x="3415" y="368"/>
                    <a:pt x="3405" y="357"/>
                    <a:pt x="3374" y="347"/>
                  </a:cubicBezTo>
                  <a:cubicBezTo>
                    <a:pt x="3353" y="305"/>
                    <a:pt x="3332" y="253"/>
                    <a:pt x="3311" y="211"/>
                  </a:cubicBezTo>
                  <a:cubicBezTo>
                    <a:pt x="3270" y="139"/>
                    <a:pt x="3217" y="97"/>
                    <a:pt x="3124" y="97"/>
                  </a:cubicBezTo>
                  <a:cubicBezTo>
                    <a:pt x="3087" y="29"/>
                    <a:pt x="3072" y="1"/>
                    <a:pt x="3041"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34" name="Google Shape;734;p29"/>
            <p:cNvPicPr preferRelativeResize="0"/>
            <p:nvPr/>
          </p:nvPicPr>
          <p:blipFill rotWithShape="1">
            <a:blip r:embed="rId3">
              <a:alphaModFix/>
            </a:blip>
            <a:srcRect/>
            <a:stretch/>
          </p:blipFill>
          <p:spPr>
            <a:xfrm>
              <a:off x="3988215" y="1275530"/>
              <a:ext cx="684374" cy="1275614"/>
            </a:xfrm>
            <a:prstGeom prst="rect">
              <a:avLst/>
            </a:prstGeom>
            <a:noFill/>
            <a:ln>
              <a:noFill/>
            </a:ln>
          </p:spPr>
        </p:pic>
      </p:grpSp>
      <p:grpSp>
        <p:nvGrpSpPr>
          <p:cNvPr id="735" name="Google Shape;735;p29"/>
          <p:cNvGrpSpPr/>
          <p:nvPr/>
        </p:nvGrpSpPr>
        <p:grpSpPr>
          <a:xfrm>
            <a:off x="2195984" y="119786"/>
            <a:ext cx="679484" cy="794179"/>
            <a:chOff x="2438120" y="1626936"/>
            <a:chExt cx="679484" cy="794179"/>
          </a:xfrm>
        </p:grpSpPr>
        <p:sp>
          <p:nvSpPr>
            <p:cNvPr id="736" name="Google Shape;736;p29"/>
            <p:cNvSpPr/>
            <p:nvPr/>
          </p:nvSpPr>
          <p:spPr>
            <a:xfrm>
              <a:off x="2440358" y="1630755"/>
              <a:ext cx="675008" cy="786526"/>
            </a:xfrm>
            <a:custGeom>
              <a:avLst/>
              <a:gdLst/>
              <a:ahLst/>
              <a:cxnLst/>
              <a:rect l="l" t="t" r="r" b="b"/>
              <a:pathLst>
                <a:path w="10871" h="12667" extrusionOk="0">
                  <a:moveTo>
                    <a:pt x="5217" y="5137"/>
                  </a:moveTo>
                  <a:cubicBezTo>
                    <a:pt x="5217" y="5147"/>
                    <a:pt x="5217" y="5147"/>
                    <a:pt x="5207" y="5147"/>
                  </a:cubicBezTo>
                  <a:cubicBezTo>
                    <a:pt x="5217" y="5147"/>
                    <a:pt x="5217" y="5137"/>
                    <a:pt x="5217" y="5137"/>
                  </a:cubicBezTo>
                  <a:close/>
                  <a:moveTo>
                    <a:pt x="6571" y="5126"/>
                  </a:moveTo>
                  <a:cubicBezTo>
                    <a:pt x="6592" y="5137"/>
                    <a:pt x="6592" y="5167"/>
                    <a:pt x="6592" y="5199"/>
                  </a:cubicBezTo>
                  <a:cubicBezTo>
                    <a:pt x="6581" y="5178"/>
                    <a:pt x="6581" y="5157"/>
                    <a:pt x="6571" y="5126"/>
                  </a:cubicBezTo>
                  <a:close/>
                  <a:moveTo>
                    <a:pt x="10423" y="5626"/>
                  </a:moveTo>
                  <a:lnTo>
                    <a:pt x="10423" y="5626"/>
                  </a:lnTo>
                  <a:cubicBezTo>
                    <a:pt x="10444" y="5646"/>
                    <a:pt x="10454" y="5667"/>
                    <a:pt x="10475" y="5688"/>
                  </a:cubicBezTo>
                  <a:cubicBezTo>
                    <a:pt x="10454" y="5667"/>
                    <a:pt x="10433" y="5646"/>
                    <a:pt x="10423" y="5626"/>
                  </a:cubicBezTo>
                  <a:close/>
                  <a:moveTo>
                    <a:pt x="9559" y="6729"/>
                  </a:moveTo>
                  <a:lnTo>
                    <a:pt x="9559" y="6729"/>
                  </a:lnTo>
                  <a:cubicBezTo>
                    <a:pt x="9557" y="6731"/>
                    <a:pt x="9555" y="6732"/>
                    <a:pt x="9553" y="6734"/>
                  </a:cubicBezTo>
                  <a:lnTo>
                    <a:pt x="9553" y="6734"/>
                  </a:lnTo>
                  <a:cubicBezTo>
                    <a:pt x="9555" y="6732"/>
                    <a:pt x="9557" y="6731"/>
                    <a:pt x="9559" y="6729"/>
                  </a:cubicBezTo>
                  <a:close/>
                  <a:moveTo>
                    <a:pt x="8767" y="6937"/>
                  </a:moveTo>
                  <a:lnTo>
                    <a:pt x="8767" y="6948"/>
                  </a:lnTo>
                  <a:cubicBezTo>
                    <a:pt x="8767" y="6948"/>
                    <a:pt x="8757" y="6948"/>
                    <a:pt x="8757" y="6958"/>
                  </a:cubicBezTo>
                  <a:lnTo>
                    <a:pt x="8757" y="6948"/>
                  </a:lnTo>
                  <a:cubicBezTo>
                    <a:pt x="8767" y="6948"/>
                    <a:pt x="8767" y="6937"/>
                    <a:pt x="8767" y="6937"/>
                  </a:cubicBezTo>
                  <a:close/>
                  <a:moveTo>
                    <a:pt x="6446" y="7291"/>
                  </a:moveTo>
                  <a:lnTo>
                    <a:pt x="6446" y="7291"/>
                  </a:lnTo>
                  <a:cubicBezTo>
                    <a:pt x="6467" y="7312"/>
                    <a:pt x="6488" y="7344"/>
                    <a:pt x="6518" y="7386"/>
                  </a:cubicBezTo>
                  <a:cubicBezTo>
                    <a:pt x="6512" y="7387"/>
                    <a:pt x="6506" y="7387"/>
                    <a:pt x="6500" y="7387"/>
                  </a:cubicBezTo>
                  <a:cubicBezTo>
                    <a:pt x="6460" y="7387"/>
                    <a:pt x="6436" y="7356"/>
                    <a:pt x="6446" y="7291"/>
                  </a:cubicBezTo>
                  <a:close/>
                  <a:moveTo>
                    <a:pt x="8299" y="9874"/>
                  </a:moveTo>
                  <a:lnTo>
                    <a:pt x="8330" y="9968"/>
                  </a:lnTo>
                  <a:cubicBezTo>
                    <a:pt x="8288" y="9957"/>
                    <a:pt x="8268" y="9915"/>
                    <a:pt x="8299" y="9874"/>
                  </a:cubicBezTo>
                  <a:close/>
                  <a:moveTo>
                    <a:pt x="2534" y="10020"/>
                  </a:moveTo>
                  <a:cubicBezTo>
                    <a:pt x="2519" y="10030"/>
                    <a:pt x="2504" y="10043"/>
                    <a:pt x="2489" y="10051"/>
                  </a:cubicBezTo>
                  <a:cubicBezTo>
                    <a:pt x="2498" y="10041"/>
                    <a:pt x="2516" y="10024"/>
                    <a:pt x="2534" y="10020"/>
                  </a:cubicBezTo>
                  <a:close/>
                  <a:moveTo>
                    <a:pt x="3853" y="10488"/>
                  </a:moveTo>
                  <a:cubicBezTo>
                    <a:pt x="3853" y="10498"/>
                    <a:pt x="3843" y="10498"/>
                    <a:pt x="3843" y="10498"/>
                  </a:cubicBezTo>
                  <a:lnTo>
                    <a:pt x="3843" y="10488"/>
                  </a:lnTo>
                  <a:close/>
                  <a:moveTo>
                    <a:pt x="4124" y="11280"/>
                  </a:moveTo>
                  <a:lnTo>
                    <a:pt x="4134" y="11290"/>
                  </a:lnTo>
                  <a:lnTo>
                    <a:pt x="4134" y="11300"/>
                  </a:lnTo>
                  <a:cubicBezTo>
                    <a:pt x="4114" y="11290"/>
                    <a:pt x="4114" y="11280"/>
                    <a:pt x="4124" y="11280"/>
                  </a:cubicBezTo>
                  <a:close/>
                  <a:moveTo>
                    <a:pt x="5264" y="1"/>
                  </a:moveTo>
                  <a:cubicBezTo>
                    <a:pt x="5249" y="1"/>
                    <a:pt x="5233" y="1"/>
                    <a:pt x="5217" y="3"/>
                  </a:cubicBezTo>
                  <a:cubicBezTo>
                    <a:pt x="5199" y="2"/>
                    <a:pt x="5180" y="2"/>
                    <a:pt x="5162" y="2"/>
                  </a:cubicBezTo>
                  <a:cubicBezTo>
                    <a:pt x="4969" y="2"/>
                    <a:pt x="4818" y="57"/>
                    <a:pt x="4780" y="295"/>
                  </a:cubicBezTo>
                  <a:cubicBezTo>
                    <a:pt x="4707" y="440"/>
                    <a:pt x="4644" y="586"/>
                    <a:pt x="4572" y="732"/>
                  </a:cubicBezTo>
                  <a:cubicBezTo>
                    <a:pt x="4540" y="773"/>
                    <a:pt x="4519" y="826"/>
                    <a:pt x="4498" y="868"/>
                  </a:cubicBezTo>
                  <a:cubicBezTo>
                    <a:pt x="4374" y="1097"/>
                    <a:pt x="4259" y="1336"/>
                    <a:pt x="4207" y="1596"/>
                  </a:cubicBezTo>
                  <a:cubicBezTo>
                    <a:pt x="4144" y="1627"/>
                    <a:pt x="4134" y="1680"/>
                    <a:pt x="4134" y="1742"/>
                  </a:cubicBezTo>
                  <a:cubicBezTo>
                    <a:pt x="4124" y="1867"/>
                    <a:pt x="4040" y="1971"/>
                    <a:pt x="4061" y="2096"/>
                  </a:cubicBezTo>
                  <a:cubicBezTo>
                    <a:pt x="3968" y="2439"/>
                    <a:pt x="3947" y="2773"/>
                    <a:pt x="4061" y="3117"/>
                  </a:cubicBezTo>
                  <a:cubicBezTo>
                    <a:pt x="4093" y="3325"/>
                    <a:pt x="4114" y="3543"/>
                    <a:pt x="4144" y="3762"/>
                  </a:cubicBezTo>
                  <a:cubicBezTo>
                    <a:pt x="4155" y="3793"/>
                    <a:pt x="4176" y="3814"/>
                    <a:pt x="4197" y="3845"/>
                  </a:cubicBezTo>
                  <a:cubicBezTo>
                    <a:pt x="4197" y="3887"/>
                    <a:pt x="4207" y="3939"/>
                    <a:pt x="4207" y="3980"/>
                  </a:cubicBezTo>
                  <a:cubicBezTo>
                    <a:pt x="4228" y="4001"/>
                    <a:pt x="4249" y="4033"/>
                    <a:pt x="4269" y="4054"/>
                  </a:cubicBezTo>
                  <a:cubicBezTo>
                    <a:pt x="4269" y="4075"/>
                    <a:pt x="4280" y="4105"/>
                    <a:pt x="4280" y="4126"/>
                  </a:cubicBezTo>
                  <a:lnTo>
                    <a:pt x="4280" y="4272"/>
                  </a:lnTo>
                  <a:cubicBezTo>
                    <a:pt x="4301" y="4293"/>
                    <a:pt x="4322" y="4324"/>
                    <a:pt x="4343" y="4345"/>
                  </a:cubicBezTo>
                  <a:cubicBezTo>
                    <a:pt x="4426" y="4449"/>
                    <a:pt x="4394" y="4605"/>
                    <a:pt x="4488" y="4709"/>
                  </a:cubicBezTo>
                  <a:lnTo>
                    <a:pt x="4488" y="4720"/>
                  </a:lnTo>
                  <a:cubicBezTo>
                    <a:pt x="4530" y="4824"/>
                    <a:pt x="4582" y="4938"/>
                    <a:pt x="4572" y="5063"/>
                  </a:cubicBezTo>
                  <a:cubicBezTo>
                    <a:pt x="4552" y="5087"/>
                    <a:pt x="4532" y="5096"/>
                    <a:pt x="4512" y="5096"/>
                  </a:cubicBezTo>
                  <a:cubicBezTo>
                    <a:pt x="4480" y="5096"/>
                    <a:pt x="4448" y="5072"/>
                    <a:pt x="4415" y="5053"/>
                  </a:cubicBezTo>
                  <a:cubicBezTo>
                    <a:pt x="4343" y="5022"/>
                    <a:pt x="4269" y="4959"/>
                    <a:pt x="4197" y="4928"/>
                  </a:cubicBezTo>
                  <a:cubicBezTo>
                    <a:pt x="3846" y="4824"/>
                    <a:pt x="3490" y="4762"/>
                    <a:pt x="3133" y="4762"/>
                  </a:cubicBezTo>
                  <a:cubicBezTo>
                    <a:pt x="2991" y="4762"/>
                    <a:pt x="2850" y="4772"/>
                    <a:pt x="2708" y="4793"/>
                  </a:cubicBezTo>
                  <a:cubicBezTo>
                    <a:pt x="2666" y="4793"/>
                    <a:pt x="2645" y="4824"/>
                    <a:pt x="2604" y="4834"/>
                  </a:cubicBezTo>
                  <a:cubicBezTo>
                    <a:pt x="2562" y="4845"/>
                    <a:pt x="2520" y="4845"/>
                    <a:pt x="2469" y="4855"/>
                  </a:cubicBezTo>
                  <a:cubicBezTo>
                    <a:pt x="2395" y="4928"/>
                    <a:pt x="2323" y="4991"/>
                    <a:pt x="2249" y="5063"/>
                  </a:cubicBezTo>
                  <a:cubicBezTo>
                    <a:pt x="2020" y="5095"/>
                    <a:pt x="1781" y="5126"/>
                    <a:pt x="1594" y="5271"/>
                  </a:cubicBezTo>
                  <a:cubicBezTo>
                    <a:pt x="1552" y="5282"/>
                    <a:pt x="1500" y="5282"/>
                    <a:pt x="1458" y="5282"/>
                  </a:cubicBezTo>
                  <a:cubicBezTo>
                    <a:pt x="1434" y="5246"/>
                    <a:pt x="1406" y="5230"/>
                    <a:pt x="1374" y="5230"/>
                  </a:cubicBezTo>
                  <a:cubicBezTo>
                    <a:pt x="1352" y="5230"/>
                    <a:pt x="1328" y="5238"/>
                    <a:pt x="1302" y="5251"/>
                  </a:cubicBezTo>
                  <a:cubicBezTo>
                    <a:pt x="1229" y="5303"/>
                    <a:pt x="1146" y="5407"/>
                    <a:pt x="1073" y="5407"/>
                  </a:cubicBezTo>
                  <a:cubicBezTo>
                    <a:pt x="813" y="5417"/>
                    <a:pt x="636" y="5584"/>
                    <a:pt x="428" y="5688"/>
                  </a:cubicBezTo>
                  <a:cubicBezTo>
                    <a:pt x="178" y="5803"/>
                    <a:pt x="95" y="6021"/>
                    <a:pt x="21" y="6250"/>
                  </a:cubicBezTo>
                  <a:cubicBezTo>
                    <a:pt x="1" y="6292"/>
                    <a:pt x="42" y="6344"/>
                    <a:pt x="74" y="6375"/>
                  </a:cubicBezTo>
                  <a:cubicBezTo>
                    <a:pt x="84" y="6573"/>
                    <a:pt x="220" y="6708"/>
                    <a:pt x="292" y="6875"/>
                  </a:cubicBezTo>
                  <a:cubicBezTo>
                    <a:pt x="313" y="7032"/>
                    <a:pt x="417" y="7104"/>
                    <a:pt x="532" y="7177"/>
                  </a:cubicBezTo>
                  <a:cubicBezTo>
                    <a:pt x="750" y="7291"/>
                    <a:pt x="990" y="7396"/>
                    <a:pt x="1187" y="7552"/>
                  </a:cubicBezTo>
                  <a:cubicBezTo>
                    <a:pt x="1386" y="7698"/>
                    <a:pt x="1594" y="7802"/>
                    <a:pt x="1823" y="7885"/>
                  </a:cubicBezTo>
                  <a:cubicBezTo>
                    <a:pt x="1865" y="7906"/>
                    <a:pt x="1916" y="7927"/>
                    <a:pt x="1969" y="7958"/>
                  </a:cubicBezTo>
                  <a:cubicBezTo>
                    <a:pt x="2270" y="8114"/>
                    <a:pt x="2583" y="8229"/>
                    <a:pt x="2916" y="8323"/>
                  </a:cubicBezTo>
                  <a:cubicBezTo>
                    <a:pt x="3062" y="8364"/>
                    <a:pt x="3082" y="8395"/>
                    <a:pt x="3052" y="8614"/>
                  </a:cubicBezTo>
                  <a:cubicBezTo>
                    <a:pt x="2802" y="8718"/>
                    <a:pt x="2624" y="8895"/>
                    <a:pt x="2469" y="9114"/>
                  </a:cubicBezTo>
                  <a:cubicBezTo>
                    <a:pt x="2344" y="9270"/>
                    <a:pt x="2240" y="9447"/>
                    <a:pt x="2187" y="9645"/>
                  </a:cubicBezTo>
                  <a:cubicBezTo>
                    <a:pt x="2135" y="9864"/>
                    <a:pt x="2041" y="10061"/>
                    <a:pt x="1958" y="10269"/>
                  </a:cubicBezTo>
                  <a:cubicBezTo>
                    <a:pt x="1937" y="10301"/>
                    <a:pt x="1906" y="10332"/>
                    <a:pt x="1906" y="10363"/>
                  </a:cubicBezTo>
                  <a:cubicBezTo>
                    <a:pt x="1895" y="10717"/>
                    <a:pt x="1895" y="11061"/>
                    <a:pt x="1906" y="11405"/>
                  </a:cubicBezTo>
                  <a:cubicBezTo>
                    <a:pt x="1906" y="11467"/>
                    <a:pt x="1937" y="11519"/>
                    <a:pt x="1969" y="11571"/>
                  </a:cubicBezTo>
                  <a:lnTo>
                    <a:pt x="1969" y="11789"/>
                  </a:lnTo>
                  <a:cubicBezTo>
                    <a:pt x="1990" y="11863"/>
                    <a:pt x="2041" y="11904"/>
                    <a:pt x="2104" y="11935"/>
                  </a:cubicBezTo>
                  <a:cubicBezTo>
                    <a:pt x="2166" y="12039"/>
                    <a:pt x="2240" y="12133"/>
                    <a:pt x="2291" y="12238"/>
                  </a:cubicBezTo>
                  <a:cubicBezTo>
                    <a:pt x="2454" y="12520"/>
                    <a:pt x="2706" y="12667"/>
                    <a:pt x="2968" y="12667"/>
                  </a:cubicBezTo>
                  <a:cubicBezTo>
                    <a:pt x="3161" y="12667"/>
                    <a:pt x="3359" y="12588"/>
                    <a:pt x="3531" y="12425"/>
                  </a:cubicBezTo>
                  <a:cubicBezTo>
                    <a:pt x="3603" y="12352"/>
                    <a:pt x="3686" y="12279"/>
                    <a:pt x="3760" y="12206"/>
                  </a:cubicBezTo>
                  <a:cubicBezTo>
                    <a:pt x="3827" y="12139"/>
                    <a:pt x="3895" y="12080"/>
                    <a:pt x="3988" y="12080"/>
                  </a:cubicBezTo>
                  <a:cubicBezTo>
                    <a:pt x="3995" y="12080"/>
                    <a:pt x="4002" y="12080"/>
                    <a:pt x="4010" y="12081"/>
                  </a:cubicBezTo>
                  <a:cubicBezTo>
                    <a:pt x="4018" y="12082"/>
                    <a:pt x="4027" y="12082"/>
                    <a:pt x="4035" y="12082"/>
                  </a:cubicBezTo>
                  <a:cubicBezTo>
                    <a:pt x="4187" y="12082"/>
                    <a:pt x="4284" y="11991"/>
                    <a:pt x="4353" y="11863"/>
                  </a:cubicBezTo>
                  <a:cubicBezTo>
                    <a:pt x="4374" y="11842"/>
                    <a:pt x="4394" y="11821"/>
                    <a:pt x="4415" y="11789"/>
                  </a:cubicBezTo>
                  <a:cubicBezTo>
                    <a:pt x="4540" y="11623"/>
                    <a:pt x="4686" y="11488"/>
                    <a:pt x="4843" y="11363"/>
                  </a:cubicBezTo>
                  <a:cubicBezTo>
                    <a:pt x="4988" y="11248"/>
                    <a:pt x="5134" y="11040"/>
                    <a:pt x="5217" y="10852"/>
                  </a:cubicBezTo>
                  <a:cubicBezTo>
                    <a:pt x="5331" y="10727"/>
                    <a:pt x="5456" y="10613"/>
                    <a:pt x="5436" y="10415"/>
                  </a:cubicBezTo>
                  <a:cubicBezTo>
                    <a:pt x="5571" y="10248"/>
                    <a:pt x="5592" y="10040"/>
                    <a:pt x="5655" y="9843"/>
                  </a:cubicBezTo>
                  <a:cubicBezTo>
                    <a:pt x="5790" y="9728"/>
                    <a:pt x="5810" y="9551"/>
                    <a:pt x="5905" y="9415"/>
                  </a:cubicBezTo>
                  <a:cubicBezTo>
                    <a:pt x="5927" y="9379"/>
                    <a:pt x="5952" y="9367"/>
                    <a:pt x="5977" y="9367"/>
                  </a:cubicBezTo>
                  <a:cubicBezTo>
                    <a:pt x="6011" y="9367"/>
                    <a:pt x="6046" y="9388"/>
                    <a:pt x="6081" y="9405"/>
                  </a:cubicBezTo>
                  <a:cubicBezTo>
                    <a:pt x="6092" y="9468"/>
                    <a:pt x="6113" y="9520"/>
                    <a:pt x="6154" y="9551"/>
                  </a:cubicBezTo>
                  <a:cubicBezTo>
                    <a:pt x="6164" y="9593"/>
                    <a:pt x="6185" y="9614"/>
                    <a:pt x="6227" y="9635"/>
                  </a:cubicBezTo>
                  <a:lnTo>
                    <a:pt x="6217" y="9635"/>
                  </a:lnTo>
                  <a:cubicBezTo>
                    <a:pt x="6206" y="9801"/>
                    <a:pt x="6310" y="9926"/>
                    <a:pt x="6383" y="10051"/>
                  </a:cubicBezTo>
                  <a:cubicBezTo>
                    <a:pt x="6404" y="10082"/>
                    <a:pt x="6425" y="10103"/>
                    <a:pt x="6446" y="10134"/>
                  </a:cubicBezTo>
                  <a:cubicBezTo>
                    <a:pt x="6435" y="10259"/>
                    <a:pt x="6550" y="10322"/>
                    <a:pt x="6592" y="10415"/>
                  </a:cubicBezTo>
                  <a:cubicBezTo>
                    <a:pt x="6633" y="10488"/>
                    <a:pt x="6654" y="10582"/>
                    <a:pt x="6717" y="10634"/>
                  </a:cubicBezTo>
                  <a:cubicBezTo>
                    <a:pt x="6987" y="10884"/>
                    <a:pt x="7154" y="11217"/>
                    <a:pt x="7393" y="11498"/>
                  </a:cubicBezTo>
                  <a:cubicBezTo>
                    <a:pt x="7435" y="11581"/>
                    <a:pt x="7529" y="11602"/>
                    <a:pt x="7601" y="11644"/>
                  </a:cubicBezTo>
                  <a:cubicBezTo>
                    <a:pt x="7633" y="11644"/>
                    <a:pt x="7654" y="11644"/>
                    <a:pt x="7675" y="11654"/>
                  </a:cubicBezTo>
                  <a:cubicBezTo>
                    <a:pt x="7839" y="11801"/>
                    <a:pt x="8027" y="11867"/>
                    <a:pt x="8239" y="11867"/>
                  </a:cubicBezTo>
                  <a:cubicBezTo>
                    <a:pt x="8269" y="11867"/>
                    <a:pt x="8299" y="11865"/>
                    <a:pt x="8330" y="11863"/>
                  </a:cubicBezTo>
                  <a:cubicBezTo>
                    <a:pt x="8445" y="11922"/>
                    <a:pt x="8559" y="11949"/>
                    <a:pt x="8673" y="11949"/>
                  </a:cubicBezTo>
                  <a:cubicBezTo>
                    <a:pt x="8798" y="11949"/>
                    <a:pt x="8924" y="11917"/>
                    <a:pt x="9049" y="11863"/>
                  </a:cubicBezTo>
                  <a:cubicBezTo>
                    <a:pt x="9111" y="11842"/>
                    <a:pt x="9174" y="11810"/>
                    <a:pt x="9236" y="11789"/>
                  </a:cubicBezTo>
                  <a:cubicBezTo>
                    <a:pt x="9320" y="11769"/>
                    <a:pt x="9382" y="11727"/>
                    <a:pt x="9413" y="11644"/>
                  </a:cubicBezTo>
                  <a:cubicBezTo>
                    <a:pt x="9445" y="11634"/>
                    <a:pt x="9475" y="11613"/>
                    <a:pt x="9507" y="11602"/>
                  </a:cubicBezTo>
                  <a:cubicBezTo>
                    <a:pt x="9715" y="11509"/>
                    <a:pt x="9767" y="11415"/>
                    <a:pt x="9736" y="11206"/>
                  </a:cubicBezTo>
                  <a:cubicBezTo>
                    <a:pt x="9725" y="11134"/>
                    <a:pt x="9715" y="11061"/>
                    <a:pt x="9704" y="10998"/>
                  </a:cubicBezTo>
                  <a:cubicBezTo>
                    <a:pt x="9694" y="10894"/>
                    <a:pt x="9736" y="10780"/>
                    <a:pt x="9632" y="10707"/>
                  </a:cubicBezTo>
                  <a:lnTo>
                    <a:pt x="9632" y="10634"/>
                  </a:lnTo>
                  <a:cubicBezTo>
                    <a:pt x="9590" y="10405"/>
                    <a:pt x="9434" y="10238"/>
                    <a:pt x="9371" y="10019"/>
                  </a:cubicBezTo>
                  <a:cubicBezTo>
                    <a:pt x="9309" y="9843"/>
                    <a:pt x="9205" y="9718"/>
                    <a:pt x="9049" y="9624"/>
                  </a:cubicBezTo>
                  <a:cubicBezTo>
                    <a:pt x="9007" y="9540"/>
                    <a:pt x="8986" y="9457"/>
                    <a:pt x="8903" y="9405"/>
                  </a:cubicBezTo>
                  <a:cubicBezTo>
                    <a:pt x="8882" y="9374"/>
                    <a:pt x="8862" y="9353"/>
                    <a:pt x="8841" y="9332"/>
                  </a:cubicBezTo>
                  <a:cubicBezTo>
                    <a:pt x="8716" y="9135"/>
                    <a:pt x="8601" y="8937"/>
                    <a:pt x="8487" y="8739"/>
                  </a:cubicBezTo>
                  <a:cubicBezTo>
                    <a:pt x="8351" y="8520"/>
                    <a:pt x="8164" y="8333"/>
                    <a:pt x="7976" y="8156"/>
                  </a:cubicBezTo>
                  <a:cubicBezTo>
                    <a:pt x="7945" y="8031"/>
                    <a:pt x="7851" y="7958"/>
                    <a:pt x="7747" y="7885"/>
                  </a:cubicBezTo>
                  <a:cubicBezTo>
                    <a:pt x="7726" y="7833"/>
                    <a:pt x="7705" y="7791"/>
                    <a:pt x="7675" y="7740"/>
                  </a:cubicBezTo>
                  <a:cubicBezTo>
                    <a:pt x="7685" y="7719"/>
                    <a:pt x="7685" y="7687"/>
                    <a:pt x="7675" y="7666"/>
                  </a:cubicBezTo>
                  <a:cubicBezTo>
                    <a:pt x="7732" y="7561"/>
                    <a:pt x="7807" y="7456"/>
                    <a:pt x="7940" y="7456"/>
                  </a:cubicBezTo>
                  <a:cubicBezTo>
                    <a:pt x="7952" y="7456"/>
                    <a:pt x="7964" y="7456"/>
                    <a:pt x="7976" y="7458"/>
                  </a:cubicBezTo>
                  <a:cubicBezTo>
                    <a:pt x="8013" y="7461"/>
                    <a:pt x="8049" y="7463"/>
                    <a:pt x="8084" y="7463"/>
                  </a:cubicBezTo>
                  <a:cubicBezTo>
                    <a:pt x="8392" y="7463"/>
                    <a:pt x="8661" y="7343"/>
                    <a:pt x="8903" y="7156"/>
                  </a:cubicBezTo>
                  <a:lnTo>
                    <a:pt x="8882" y="7146"/>
                  </a:lnTo>
                  <a:lnTo>
                    <a:pt x="8892" y="7136"/>
                  </a:lnTo>
                  <a:cubicBezTo>
                    <a:pt x="8892" y="7146"/>
                    <a:pt x="8903" y="7156"/>
                    <a:pt x="8903" y="7156"/>
                  </a:cubicBezTo>
                  <a:cubicBezTo>
                    <a:pt x="9049" y="7136"/>
                    <a:pt x="9184" y="7083"/>
                    <a:pt x="9278" y="6958"/>
                  </a:cubicBezTo>
                  <a:cubicBezTo>
                    <a:pt x="9369" y="6887"/>
                    <a:pt x="9462" y="6806"/>
                    <a:pt x="9553" y="6734"/>
                  </a:cubicBezTo>
                  <a:lnTo>
                    <a:pt x="9553" y="6734"/>
                  </a:lnTo>
                  <a:cubicBezTo>
                    <a:pt x="9549" y="6736"/>
                    <a:pt x="9544" y="6737"/>
                    <a:pt x="9538" y="6737"/>
                  </a:cubicBezTo>
                  <a:cubicBezTo>
                    <a:pt x="9530" y="6737"/>
                    <a:pt x="9522" y="6735"/>
                    <a:pt x="9517" y="6729"/>
                  </a:cubicBezTo>
                  <a:lnTo>
                    <a:pt x="9559" y="6729"/>
                  </a:lnTo>
                  <a:cubicBezTo>
                    <a:pt x="9611" y="6708"/>
                    <a:pt x="9653" y="6678"/>
                    <a:pt x="9704" y="6657"/>
                  </a:cubicBezTo>
                  <a:cubicBezTo>
                    <a:pt x="9882" y="6553"/>
                    <a:pt x="10059" y="6458"/>
                    <a:pt x="10100" y="6229"/>
                  </a:cubicBezTo>
                  <a:cubicBezTo>
                    <a:pt x="10111" y="6209"/>
                    <a:pt x="10132" y="6188"/>
                    <a:pt x="10153" y="6178"/>
                  </a:cubicBezTo>
                  <a:cubicBezTo>
                    <a:pt x="10298" y="6042"/>
                    <a:pt x="10392" y="5875"/>
                    <a:pt x="10496" y="5720"/>
                  </a:cubicBezTo>
                  <a:cubicBezTo>
                    <a:pt x="10600" y="5626"/>
                    <a:pt x="10642" y="5501"/>
                    <a:pt x="10694" y="5386"/>
                  </a:cubicBezTo>
                  <a:cubicBezTo>
                    <a:pt x="10725" y="5303"/>
                    <a:pt x="10725" y="5199"/>
                    <a:pt x="10767" y="5116"/>
                  </a:cubicBezTo>
                  <a:cubicBezTo>
                    <a:pt x="10861" y="4949"/>
                    <a:pt x="10850" y="4783"/>
                    <a:pt x="10861" y="4605"/>
                  </a:cubicBezTo>
                  <a:cubicBezTo>
                    <a:pt x="10871" y="4418"/>
                    <a:pt x="10808" y="4283"/>
                    <a:pt x="10642" y="4199"/>
                  </a:cubicBezTo>
                  <a:cubicBezTo>
                    <a:pt x="10577" y="4070"/>
                    <a:pt x="10463" y="3998"/>
                    <a:pt x="10336" y="3998"/>
                  </a:cubicBezTo>
                  <a:cubicBezTo>
                    <a:pt x="10320" y="3998"/>
                    <a:pt x="10304" y="3999"/>
                    <a:pt x="10288" y="4001"/>
                  </a:cubicBezTo>
                  <a:cubicBezTo>
                    <a:pt x="10028" y="4022"/>
                    <a:pt x="9767" y="4075"/>
                    <a:pt x="9517" y="4137"/>
                  </a:cubicBezTo>
                  <a:cubicBezTo>
                    <a:pt x="9267" y="4189"/>
                    <a:pt x="9028" y="4272"/>
                    <a:pt x="8778" y="4283"/>
                  </a:cubicBezTo>
                  <a:cubicBezTo>
                    <a:pt x="8747" y="4283"/>
                    <a:pt x="8716" y="4314"/>
                    <a:pt x="8684" y="4334"/>
                  </a:cubicBezTo>
                  <a:cubicBezTo>
                    <a:pt x="8434" y="4366"/>
                    <a:pt x="8226" y="4491"/>
                    <a:pt x="8018" y="4626"/>
                  </a:cubicBezTo>
                  <a:cubicBezTo>
                    <a:pt x="7883" y="4668"/>
                    <a:pt x="7747" y="4709"/>
                    <a:pt x="7675" y="4845"/>
                  </a:cubicBezTo>
                  <a:cubicBezTo>
                    <a:pt x="7601" y="4887"/>
                    <a:pt x="7508" y="4917"/>
                    <a:pt x="7456" y="4991"/>
                  </a:cubicBezTo>
                  <a:cubicBezTo>
                    <a:pt x="7331" y="5063"/>
                    <a:pt x="7175" y="5074"/>
                    <a:pt x="7071" y="5178"/>
                  </a:cubicBezTo>
                  <a:cubicBezTo>
                    <a:pt x="6987" y="5262"/>
                    <a:pt x="6891" y="5293"/>
                    <a:pt x="6791" y="5293"/>
                  </a:cubicBezTo>
                  <a:cubicBezTo>
                    <a:pt x="6729" y="5293"/>
                    <a:pt x="6665" y="5281"/>
                    <a:pt x="6602" y="5262"/>
                  </a:cubicBezTo>
                  <a:cubicBezTo>
                    <a:pt x="6602" y="5251"/>
                    <a:pt x="6602" y="5230"/>
                    <a:pt x="6592" y="5220"/>
                  </a:cubicBezTo>
                  <a:cubicBezTo>
                    <a:pt x="6654" y="5157"/>
                    <a:pt x="6675" y="5084"/>
                    <a:pt x="6664" y="5001"/>
                  </a:cubicBezTo>
                  <a:cubicBezTo>
                    <a:pt x="6664" y="4897"/>
                    <a:pt x="6685" y="4793"/>
                    <a:pt x="6727" y="4699"/>
                  </a:cubicBezTo>
                  <a:cubicBezTo>
                    <a:pt x="6779" y="4512"/>
                    <a:pt x="6800" y="4314"/>
                    <a:pt x="6737" y="4126"/>
                  </a:cubicBezTo>
                  <a:cubicBezTo>
                    <a:pt x="6727" y="4105"/>
                    <a:pt x="6737" y="4075"/>
                    <a:pt x="6737" y="4054"/>
                  </a:cubicBezTo>
                  <a:cubicBezTo>
                    <a:pt x="6758" y="4012"/>
                    <a:pt x="6789" y="3960"/>
                    <a:pt x="6789" y="3918"/>
                  </a:cubicBezTo>
                  <a:lnTo>
                    <a:pt x="6789" y="2668"/>
                  </a:lnTo>
                  <a:cubicBezTo>
                    <a:pt x="6789" y="2627"/>
                    <a:pt x="6758" y="2575"/>
                    <a:pt x="6737" y="2534"/>
                  </a:cubicBezTo>
                  <a:cubicBezTo>
                    <a:pt x="6737" y="2263"/>
                    <a:pt x="6696" y="1992"/>
                    <a:pt x="6592" y="1742"/>
                  </a:cubicBezTo>
                  <a:cubicBezTo>
                    <a:pt x="6571" y="1711"/>
                    <a:pt x="6539" y="1690"/>
                    <a:pt x="6518" y="1669"/>
                  </a:cubicBezTo>
                  <a:cubicBezTo>
                    <a:pt x="6467" y="1606"/>
                    <a:pt x="6414" y="1544"/>
                    <a:pt x="6363" y="1472"/>
                  </a:cubicBezTo>
                  <a:cubicBezTo>
                    <a:pt x="6227" y="1284"/>
                    <a:pt x="6050" y="1128"/>
                    <a:pt x="5967" y="898"/>
                  </a:cubicBezTo>
                  <a:cubicBezTo>
                    <a:pt x="5905" y="732"/>
                    <a:pt x="5810" y="586"/>
                    <a:pt x="5727" y="440"/>
                  </a:cubicBezTo>
                  <a:cubicBezTo>
                    <a:pt x="5665" y="305"/>
                    <a:pt x="5592" y="180"/>
                    <a:pt x="5477" y="86"/>
                  </a:cubicBezTo>
                  <a:cubicBezTo>
                    <a:pt x="5416" y="25"/>
                    <a:pt x="5347" y="1"/>
                    <a:pt x="5264"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37" name="Google Shape;737;p29"/>
            <p:cNvPicPr preferRelativeResize="0"/>
            <p:nvPr/>
          </p:nvPicPr>
          <p:blipFill rotWithShape="1">
            <a:blip r:embed="rId4">
              <a:alphaModFix/>
            </a:blip>
            <a:srcRect/>
            <a:stretch/>
          </p:blipFill>
          <p:spPr>
            <a:xfrm>
              <a:off x="2438120" y="1626936"/>
              <a:ext cx="679484" cy="794179"/>
            </a:xfrm>
            <a:prstGeom prst="rect">
              <a:avLst/>
            </a:prstGeom>
            <a:noFill/>
            <a:ln>
              <a:noFill/>
            </a:ln>
          </p:spPr>
        </p:pic>
      </p:grpSp>
      <p:sp>
        <p:nvSpPr>
          <p:cNvPr id="738" name="Google Shape;738;p29"/>
          <p:cNvSpPr/>
          <p:nvPr/>
        </p:nvSpPr>
        <p:spPr>
          <a:xfrm>
            <a:off x="6131775" y="-61775"/>
            <a:ext cx="3616175" cy="2510825"/>
          </a:xfrm>
          <a:custGeom>
            <a:avLst/>
            <a:gdLst/>
            <a:ahLst/>
            <a:cxnLst/>
            <a:rect l="l" t="t" r="r" b="b"/>
            <a:pathLst>
              <a:path w="144647" h="100433" extrusionOk="0">
                <a:moveTo>
                  <a:pt x="0" y="0"/>
                </a:moveTo>
                <a:cubicBezTo>
                  <a:pt x="1766" y="19440"/>
                  <a:pt x="11257" y="43072"/>
                  <a:pt x="29199" y="50762"/>
                </a:cubicBezTo>
                <a:cubicBezTo>
                  <a:pt x="45989" y="57959"/>
                  <a:pt x="66985" y="52048"/>
                  <a:pt x="83104" y="60644"/>
                </a:cubicBezTo>
                <a:cubicBezTo>
                  <a:pt x="94071" y="66493"/>
                  <a:pt x="92477" y="85081"/>
                  <a:pt x="102421" y="92538"/>
                </a:cubicBezTo>
                <a:cubicBezTo>
                  <a:pt x="113806" y="101075"/>
                  <a:pt x="130694" y="101623"/>
                  <a:pt x="144647" y="98827"/>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739" name="Google Shape;739;p29"/>
          <p:cNvGrpSpPr/>
          <p:nvPr/>
        </p:nvGrpSpPr>
        <p:grpSpPr>
          <a:xfrm rot="-1416562">
            <a:off x="1738321" y="3835242"/>
            <a:ext cx="651959" cy="1730392"/>
            <a:chOff x="4889530" y="2401753"/>
            <a:chExt cx="651957" cy="1730387"/>
          </a:xfrm>
        </p:grpSpPr>
        <p:sp>
          <p:nvSpPr>
            <p:cNvPr id="740" name="Google Shape;740;p29"/>
            <p:cNvSpPr/>
            <p:nvPr/>
          </p:nvSpPr>
          <p:spPr>
            <a:xfrm>
              <a:off x="4889530" y="2404851"/>
              <a:ext cx="651957" cy="1724192"/>
            </a:xfrm>
            <a:custGeom>
              <a:avLst/>
              <a:gdLst/>
              <a:ahLst/>
              <a:cxnLst/>
              <a:rect l="l" t="t" r="r" b="b"/>
              <a:pathLst>
                <a:path w="8217" h="21731" extrusionOk="0">
                  <a:moveTo>
                    <a:pt x="5280" y="2364"/>
                  </a:moveTo>
                  <a:cubicBezTo>
                    <a:pt x="5311" y="2364"/>
                    <a:pt x="5332" y="2375"/>
                    <a:pt x="5343" y="2385"/>
                  </a:cubicBezTo>
                  <a:cubicBezTo>
                    <a:pt x="5322" y="2375"/>
                    <a:pt x="5301" y="2364"/>
                    <a:pt x="5280" y="2364"/>
                  </a:cubicBezTo>
                  <a:close/>
                  <a:moveTo>
                    <a:pt x="5248" y="3530"/>
                  </a:moveTo>
                  <a:cubicBezTo>
                    <a:pt x="5259" y="3541"/>
                    <a:pt x="5248" y="3551"/>
                    <a:pt x="5238" y="3562"/>
                  </a:cubicBezTo>
                  <a:cubicBezTo>
                    <a:pt x="5238" y="3551"/>
                    <a:pt x="5248" y="3541"/>
                    <a:pt x="5248" y="3530"/>
                  </a:cubicBezTo>
                  <a:close/>
                  <a:moveTo>
                    <a:pt x="4489" y="3905"/>
                  </a:moveTo>
                  <a:lnTo>
                    <a:pt x="4489" y="3916"/>
                  </a:lnTo>
                  <a:cubicBezTo>
                    <a:pt x="4489" y="3916"/>
                    <a:pt x="4489" y="3905"/>
                    <a:pt x="4478" y="3905"/>
                  </a:cubicBezTo>
                  <a:close/>
                  <a:moveTo>
                    <a:pt x="3458" y="4291"/>
                  </a:moveTo>
                  <a:lnTo>
                    <a:pt x="3458" y="4301"/>
                  </a:lnTo>
                  <a:lnTo>
                    <a:pt x="3448" y="4301"/>
                  </a:lnTo>
                  <a:cubicBezTo>
                    <a:pt x="3448" y="4301"/>
                    <a:pt x="3448" y="4291"/>
                    <a:pt x="3458" y="4291"/>
                  </a:cubicBezTo>
                  <a:close/>
                  <a:moveTo>
                    <a:pt x="907" y="4530"/>
                  </a:moveTo>
                  <a:lnTo>
                    <a:pt x="917" y="4540"/>
                  </a:lnTo>
                  <a:cubicBezTo>
                    <a:pt x="917" y="4540"/>
                    <a:pt x="907" y="4540"/>
                    <a:pt x="907" y="4550"/>
                  </a:cubicBezTo>
                  <a:lnTo>
                    <a:pt x="907" y="4530"/>
                  </a:lnTo>
                  <a:close/>
                  <a:moveTo>
                    <a:pt x="4332" y="4904"/>
                  </a:moveTo>
                  <a:cubicBezTo>
                    <a:pt x="4343" y="4904"/>
                    <a:pt x="4364" y="4925"/>
                    <a:pt x="4353" y="4946"/>
                  </a:cubicBezTo>
                  <a:lnTo>
                    <a:pt x="4353" y="4999"/>
                  </a:lnTo>
                  <a:cubicBezTo>
                    <a:pt x="4332" y="4967"/>
                    <a:pt x="4322" y="4936"/>
                    <a:pt x="4322" y="4904"/>
                  </a:cubicBezTo>
                  <a:close/>
                  <a:moveTo>
                    <a:pt x="4207" y="6061"/>
                  </a:moveTo>
                  <a:lnTo>
                    <a:pt x="4207" y="6061"/>
                  </a:lnTo>
                  <a:cubicBezTo>
                    <a:pt x="4197" y="6102"/>
                    <a:pt x="4186" y="6133"/>
                    <a:pt x="4176" y="6175"/>
                  </a:cubicBezTo>
                  <a:cubicBezTo>
                    <a:pt x="4166" y="6165"/>
                    <a:pt x="4166" y="6144"/>
                    <a:pt x="4166" y="6112"/>
                  </a:cubicBezTo>
                  <a:cubicBezTo>
                    <a:pt x="4176" y="6081"/>
                    <a:pt x="4186" y="6071"/>
                    <a:pt x="4207" y="6061"/>
                  </a:cubicBezTo>
                  <a:close/>
                  <a:moveTo>
                    <a:pt x="2125" y="6415"/>
                  </a:moveTo>
                  <a:cubicBezTo>
                    <a:pt x="2125" y="6425"/>
                    <a:pt x="2125" y="6425"/>
                    <a:pt x="2115" y="6425"/>
                  </a:cubicBezTo>
                  <a:cubicBezTo>
                    <a:pt x="2115" y="6425"/>
                    <a:pt x="2125" y="6425"/>
                    <a:pt x="2125" y="6415"/>
                  </a:cubicBezTo>
                  <a:close/>
                  <a:moveTo>
                    <a:pt x="6852" y="6685"/>
                  </a:moveTo>
                  <a:cubicBezTo>
                    <a:pt x="6873" y="6685"/>
                    <a:pt x="6884" y="6685"/>
                    <a:pt x="6894" y="6695"/>
                  </a:cubicBezTo>
                  <a:lnTo>
                    <a:pt x="6852" y="6695"/>
                  </a:lnTo>
                  <a:lnTo>
                    <a:pt x="6852" y="6685"/>
                  </a:lnTo>
                  <a:close/>
                  <a:moveTo>
                    <a:pt x="7393" y="7539"/>
                  </a:moveTo>
                  <a:lnTo>
                    <a:pt x="7393" y="7549"/>
                  </a:lnTo>
                  <a:cubicBezTo>
                    <a:pt x="7393" y="7539"/>
                    <a:pt x="7393" y="7539"/>
                    <a:pt x="7383" y="7539"/>
                  </a:cubicBezTo>
                  <a:close/>
                  <a:moveTo>
                    <a:pt x="4530" y="7924"/>
                  </a:moveTo>
                  <a:lnTo>
                    <a:pt x="4530" y="7935"/>
                  </a:lnTo>
                  <a:lnTo>
                    <a:pt x="4520" y="7935"/>
                  </a:lnTo>
                  <a:cubicBezTo>
                    <a:pt x="4520" y="7924"/>
                    <a:pt x="4530" y="7924"/>
                    <a:pt x="4530" y="7924"/>
                  </a:cubicBezTo>
                  <a:close/>
                  <a:moveTo>
                    <a:pt x="6269" y="8434"/>
                  </a:moveTo>
                  <a:lnTo>
                    <a:pt x="6269" y="8528"/>
                  </a:lnTo>
                  <a:cubicBezTo>
                    <a:pt x="6259" y="8497"/>
                    <a:pt x="6259" y="8465"/>
                    <a:pt x="6269" y="8434"/>
                  </a:cubicBezTo>
                  <a:close/>
                  <a:moveTo>
                    <a:pt x="4322" y="8601"/>
                  </a:moveTo>
                  <a:lnTo>
                    <a:pt x="4322" y="8611"/>
                  </a:lnTo>
                  <a:lnTo>
                    <a:pt x="4311" y="8611"/>
                  </a:lnTo>
                  <a:lnTo>
                    <a:pt x="4322" y="8601"/>
                  </a:lnTo>
                  <a:close/>
                  <a:moveTo>
                    <a:pt x="4260" y="8684"/>
                  </a:moveTo>
                  <a:cubicBezTo>
                    <a:pt x="4270" y="8694"/>
                    <a:pt x="4270" y="8694"/>
                    <a:pt x="4270" y="8705"/>
                  </a:cubicBezTo>
                  <a:lnTo>
                    <a:pt x="4301" y="8705"/>
                  </a:lnTo>
                  <a:cubicBezTo>
                    <a:pt x="4291" y="8705"/>
                    <a:pt x="4281" y="8715"/>
                    <a:pt x="4270" y="8715"/>
                  </a:cubicBezTo>
                  <a:lnTo>
                    <a:pt x="4270" y="8705"/>
                  </a:lnTo>
                  <a:cubicBezTo>
                    <a:pt x="4270" y="8705"/>
                    <a:pt x="4260" y="8705"/>
                    <a:pt x="4260" y="8715"/>
                  </a:cubicBezTo>
                  <a:lnTo>
                    <a:pt x="4260" y="8684"/>
                  </a:lnTo>
                  <a:close/>
                  <a:moveTo>
                    <a:pt x="2989" y="8715"/>
                  </a:moveTo>
                  <a:lnTo>
                    <a:pt x="2989" y="8715"/>
                  </a:lnTo>
                  <a:cubicBezTo>
                    <a:pt x="3010" y="8726"/>
                    <a:pt x="3031" y="8736"/>
                    <a:pt x="3041" y="8757"/>
                  </a:cubicBezTo>
                  <a:cubicBezTo>
                    <a:pt x="3010" y="8747"/>
                    <a:pt x="2999" y="8726"/>
                    <a:pt x="2989" y="8715"/>
                  </a:cubicBezTo>
                  <a:close/>
                  <a:moveTo>
                    <a:pt x="7196" y="8872"/>
                  </a:moveTo>
                  <a:lnTo>
                    <a:pt x="7196" y="8882"/>
                  </a:lnTo>
                  <a:cubicBezTo>
                    <a:pt x="7185" y="8882"/>
                    <a:pt x="7185" y="8882"/>
                    <a:pt x="7185" y="8872"/>
                  </a:cubicBezTo>
                  <a:close/>
                  <a:moveTo>
                    <a:pt x="3916" y="9340"/>
                  </a:moveTo>
                  <a:cubicBezTo>
                    <a:pt x="3916" y="9361"/>
                    <a:pt x="3937" y="9382"/>
                    <a:pt x="3957" y="9392"/>
                  </a:cubicBezTo>
                  <a:cubicBezTo>
                    <a:pt x="3947" y="9372"/>
                    <a:pt x="3937" y="9361"/>
                    <a:pt x="3916" y="9340"/>
                  </a:cubicBezTo>
                  <a:close/>
                  <a:moveTo>
                    <a:pt x="4114" y="9402"/>
                  </a:moveTo>
                  <a:lnTo>
                    <a:pt x="4114" y="9413"/>
                  </a:lnTo>
                  <a:lnTo>
                    <a:pt x="4103" y="9413"/>
                  </a:lnTo>
                  <a:cubicBezTo>
                    <a:pt x="4103" y="9402"/>
                    <a:pt x="4103" y="9402"/>
                    <a:pt x="4114" y="9402"/>
                  </a:cubicBezTo>
                  <a:close/>
                  <a:moveTo>
                    <a:pt x="6894" y="9517"/>
                  </a:moveTo>
                  <a:cubicBezTo>
                    <a:pt x="6894" y="9527"/>
                    <a:pt x="6894" y="9527"/>
                    <a:pt x="6904" y="9527"/>
                  </a:cubicBezTo>
                  <a:cubicBezTo>
                    <a:pt x="6894" y="9527"/>
                    <a:pt x="6894" y="9527"/>
                    <a:pt x="6894" y="9538"/>
                  </a:cubicBezTo>
                  <a:lnTo>
                    <a:pt x="6894" y="9517"/>
                  </a:lnTo>
                  <a:close/>
                  <a:moveTo>
                    <a:pt x="2125" y="10100"/>
                  </a:moveTo>
                  <a:cubicBezTo>
                    <a:pt x="2125" y="10100"/>
                    <a:pt x="2136" y="10100"/>
                    <a:pt x="2136" y="10110"/>
                  </a:cubicBezTo>
                  <a:lnTo>
                    <a:pt x="2125" y="10100"/>
                  </a:lnTo>
                  <a:close/>
                  <a:moveTo>
                    <a:pt x="657" y="10902"/>
                  </a:moveTo>
                  <a:lnTo>
                    <a:pt x="657" y="10913"/>
                  </a:lnTo>
                  <a:lnTo>
                    <a:pt x="646" y="10913"/>
                  </a:lnTo>
                  <a:cubicBezTo>
                    <a:pt x="646" y="10902"/>
                    <a:pt x="657" y="10902"/>
                    <a:pt x="657" y="10902"/>
                  </a:cubicBezTo>
                  <a:close/>
                  <a:moveTo>
                    <a:pt x="2927" y="11017"/>
                  </a:moveTo>
                  <a:lnTo>
                    <a:pt x="2927" y="11027"/>
                  </a:lnTo>
                  <a:lnTo>
                    <a:pt x="2916" y="11027"/>
                  </a:lnTo>
                  <a:lnTo>
                    <a:pt x="2927" y="11017"/>
                  </a:lnTo>
                  <a:close/>
                  <a:moveTo>
                    <a:pt x="6623" y="14858"/>
                  </a:moveTo>
                  <a:lnTo>
                    <a:pt x="6623" y="14869"/>
                  </a:lnTo>
                  <a:lnTo>
                    <a:pt x="6613" y="14858"/>
                  </a:lnTo>
                  <a:close/>
                  <a:moveTo>
                    <a:pt x="5842" y="15858"/>
                  </a:moveTo>
                  <a:cubicBezTo>
                    <a:pt x="5842" y="15858"/>
                    <a:pt x="5842" y="15869"/>
                    <a:pt x="5831" y="15869"/>
                  </a:cubicBezTo>
                  <a:lnTo>
                    <a:pt x="5831" y="15858"/>
                  </a:lnTo>
                  <a:close/>
                  <a:moveTo>
                    <a:pt x="2645" y="15962"/>
                  </a:moveTo>
                  <a:cubicBezTo>
                    <a:pt x="2645" y="15962"/>
                    <a:pt x="2645" y="15973"/>
                    <a:pt x="2635" y="15973"/>
                  </a:cubicBezTo>
                  <a:lnTo>
                    <a:pt x="2635" y="15962"/>
                  </a:lnTo>
                  <a:close/>
                  <a:moveTo>
                    <a:pt x="4010" y="17565"/>
                  </a:moveTo>
                  <a:cubicBezTo>
                    <a:pt x="3999" y="17576"/>
                    <a:pt x="3999" y="17576"/>
                    <a:pt x="3989" y="17576"/>
                  </a:cubicBezTo>
                  <a:cubicBezTo>
                    <a:pt x="3999" y="17576"/>
                    <a:pt x="3999" y="17565"/>
                    <a:pt x="4010" y="17565"/>
                  </a:cubicBezTo>
                  <a:close/>
                  <a:moveTo>
                    <a:pt x="3728" y="20950"/>
                  </a:moveTo>
                  <a:lnTo>
                    <a:pt x="3718" y="20960"/>
                  </a:lnTo>
                  <a:lnTo>
                    <a:pt x="3718" y="20950"/>
                  </a:lnTo>
                  <a:close/>
                  <a:moveTo>
                    <a:pt x="4114" y="1"/>
                  </a:moveTo>
                  <a:cubicBezTo>
                    <a:pt x="4051" y="1"/>
                    <a:pt x="4010" y="32"/>
                    <a:pt x="3989" y="94"/>
                  </a:cubicBezTo>
                  <a:cubicBezTo>
                    <a:pt x="3916" y="261"/>
                    <a:pt x="3843" y="427"/>
                    <a:pt x="3781" y="605"/>
                  </a:cubicBezTo>
                  <a:cubicBezTo>
                    <a:pt x="3739" y="698"/>
                    <a:pt x="3728" y="802"/>
                    <a:pt x="3677" y="885"/>
                  </a:cubicBezTo>
                  <a:cubicBezTo>
                    <a:pt x="3624" y="989"/>
                    <a:pt x="3593" y="1104"/>
                    <a:pt x="3593" y="1219"/>
                  </a:cubicBezTo>
                  <a:cubicBezTo>
                    <a:pt x="3593" y="1229"/>
                    <a:pt x="3582" y="1250"/>
                    <a:pt x="3582" y="1260"/>
                  </a:cubicBezTo>
                  <a:cubicBezTo>
                    <a:pt x="3573" y="1281"/>
                    <a:pt x="3552" y="1302"/>
                    <a:pt x="3541" y="1313"/>
                  </a:cubicBezTo>
                  <a:cubicBezTo>
                    <a:pt x="3499" y="1708"/>
                    <a:pt x="3458" y="2114"/>
                    <a:pt x="3448" y="2510"/>
                  </a:cubicBezTo>
                  <a:cubicBezTo>
                    <a:pt x="3437" y="2635"/>
                    <a:pt x="3374" y="2750"/>
                    <a:pt x="3416" y="2874"/>
                  </a:cubicBezTo>
                  <a:cubicBezTo>
                    <a:pt x="3395" y="2999"/>
                    <a:pt x="3385" y="3124"/>
                    <a:pt x="3312" y="3228"/>
                  </a:cubicBezTo>
                  <a:cubicBezTo>
                    <a:pt x="3281" y="3259"/>
                    <a:pt x="3281" y="3322"/>
                    <a:pt x="3270" y="3374"/>
                  </a:cubicBezTo>
                  <a:cubicBezTo>
                    <a:pt x="3249" y="3530"/>
                    <a:pt x="3218" y="3697"/>
                    <a:pt x="3187" y="3863"/>
                  </a:cubicBezTo>
                  <a:cubicBezTo>
                    <a:pt x="3187" y="3895"/>
                    <a:pt x="3187" y="3937"/>
                    <a:pt x="3177" y="3967"/>
                  </a:cubicBezTo>
                  <a:cubicBezTo>
                    <a:pt x="3177" y="3988"/>
                    <a:pt x="3166" y="3999"/>
                    <a:pt x="3177" y="4020"/>
                  </a:cubicBezTo>
                  <a:cubicBezTo>
                    <a:pt x="3135" y="4176"/>
                    <a:pt x="3166" y="4332"/>
                    <a:pt x="3228" y="4488"/>
                  </a:cubicBezTo>
                  <a:cubicBezTo>
                    <a:pt x="3239" y="4550"/>
                    <a:pt x="3260" y="4613"/>
                    <a:pt x="3270" y="4686"/>
                  </a:cubicBezTo>
                  <a:cubicBezTo>
                    <a:pt x="3270" y="4728"/>
                    <a:pt x="3270" y="4759"/>
                    <a:pt x="3312" y="4790"/>
                  </a:cubicBezTo>
                  <a:cubicBezTo>
                    <a:pt x="3302" y="4800"/>
                    <a:pt x="3312" y="4821"/>
                    <a:pt x="3312" y="4842"/>
                  </a:cubicBezTo>
                  <a:lnTo>
                    <a:pt x="3312" y="4894"/>
                  </a:lnTo>
                  <a:cubicBezTo>
                    <a:pt x="3281" y="5019"/>
                    <a:pt x="3312" y="5133"/>
                    <a:pt x="3364" y="5248"/>
                  </a:cubicBezTo>
                  <a:cubicBezTo>
                    <a:pt x="3385" y="5290"/>
                    <a:pt x="3416" y="5332"/>
                    <a:pt x="3406" y="5383"/>
                  </a:cubicBezTo>
                  <a:cubicBezTo>
                    <a:pt x="3406" y="5571"/>
                    <a:pt x="3478" y="5737"/>
                    <a:pt x="3520" y="5915"/>
                  </a:cubicBezTo>
                  <a:cubicBezTo>
                    <a:pt x="3541" y="6154"/>
                    <a:pt x="3573" y="6394"/>
                    <a:pt x="3478" y="6633"/>
                  </a:cubicBezTo>
                  <a:cubicBezTo>
                    <a:pt x="3437" y="6748"/>
                    <a:pt x="3448" y="6883"/>
                    <a:pt x="3541" y="6977"/>
                  </a:cubicBezTo>
                  <a:cubicBezTo>
                    <a:pt x="3489" y="7477"/>
                    <a:pt x="3541" y="7966"/>
                    <a:pt x="3635" y="8455"/>
                  </a:cubicBezTo>
                  <a:cubicBezTo>
                    <a:pt x="3603" y="8569"/>
                    <a:pt x="3687" y="8664"/>
                    <a:pt x="3718" y="8757"/>
                  </a:cubicBezTo>
                  <a:cubicBezTo>
                    <a:pt x="3781" y="8934"/>
                    <a:pt x="3802" y="9132"/>
                    <a:pt x="3916" y="9298"/>
                  </a:cubicBezTo>
                  <a:cubicBezTo>
                    <a:pt x="3916" y="9288"/>
                    <a:pt x="3927" y="9277"/>
                    <a:pt x="3937" y="9277"/>
                  </a:cubicBezTo>
                  <a:lnTo>
                    <a:pt x="3937" y="9277"/>
                  </a:lnTo>
                  <a:lnTo>
                    <a:pt x="3916" y="9298"/>
                  </a:lnTo>
                  <a:lnTo>
                    <a:pt x="3916" y="9340"/>
                  </a:lnTo>
                  <a:cubicBezTo>
                    <a:pt x="3937" y="9351"/>
                    <a:pt x="3947" y="9372"/>
                    <a:pt x="3957" y="9392"/>
                  </a:cubicBezTo>
                  <a:cubicBezTo>
                    <a:pt x="3978" y="9413"/>
                    <a:pt x="3989" y="9434"/>
                    <a:pt x="4010" y="9455"/>
                  </a:cubicBezTo>
                  <a:cubicBezTo>
                    <a:pt x="3999" y="9465"/>
                    <a:pt x="3999" y="9486"/>
                    <a:pt x="4010" y="9497"/>
                  </a:cubicBezTo>
                  <a:cubicBezTo>
                    <a:pt x="4010" y="9580"/>
                    <a:pt x="3968" y="9663"/>
                    <a:pt x="4031" y="9746"/>
                  </a:cubicBezTo>
                  <a:cubicBezTo>
                    <a:pt x="4031" y="9809"/>
                    <a:pt x="4020" y="9871"/>
                    <a:pt x="4020" y="9944"/>
                  </a:cubicBezTo>
                  <a:cubicBezTo>
                    <a:pt x="4020" y="10027"/>
                    <a:pt x="3999" y="10121"/>
                    <a:pt x="4041" y="10205"/>
                  </a:cubicBezTo>
                  <a:cubicBezTo>
                    <a:pt x="4051" y="10205"/>
                    <a:pt x="4061" y="10194"/>
                    <a:pt x="4061" y="10194"/>
                  </a:cubicBezTo>
                  <a:lnTo>
                    <a:pt x="4061" y="10215"/>
                  </a:lnTo>
                  <a:cubicBezTo>
                    <a:pt x="4051" y="10215"/>
                    <a:pt x="4051" y="10215"/>
                    <a:pt x="4041" y="10205"/>
                  </a:cubicBezTo>
                  <a:cubicBezTo>
                    <a:pt x="4010" y="10642"/>
                    <a:pt x="4041" y="11079"/>
                    <a:pt x="3957" y="11506"/>
                  </a:cubicBezTo>
                  <a:cubicBezTo>
                    <a:pt x="3947" y="11558"/>
                    <a:pt x="3937" y="11610"/>
                    <a:pt x="3927" y="11651"/>
                  </a:cubicBezTo>
                  <a:cubicBezTo>
                    <a:pt x="3914" y="11694"/>
                    <a:pt x="3881" y="11715"/>
                    <a:pt x="3847" y="11715"/>
                  </a:cubicBezTo>
                  <a:cubicBezTo>
                    <a:pt x="3823" y="11715"/>
                    <a:pt x="3798" y="11705"/>
                    <a:pt x="3781" y="11683"/>
                  </a:cubicBezTo>
                  <a:cubicBezTo>
                    <a:pt x="3749" y="11651"/>
                    <a:pt x="3728" y="11610"/>
                    <a:pt x="3687" y="11600"/>
                  </a:cubicBezTo>
                  <a:cubicBezTo>
                    <a:pt x="3624" y="11516"/>
                    <a:pt x="3573" y="11443"/>
                    <a:pt x="3510" y="11360"/>
                  </a:cubicBezTo>
                  <a:lnTo>
                    <a:pt x="3416" y="11172"/>
                  </a:lnTo>
                  <a:cubicBezTo>
                    <a:pt x="3448" y="11068"/>
                    <a:pt x="3395" y="10964"/>
                    <a:pt x="3385" y="10871"/>
                  </a:cubicBezTo>
                  <a:cubicBezTo>
                    <a:pt x="3406" y="10693"/>
                    <a:pt x="3343" y="10538"/>
                    <a:pt x="3323" y="10381"/>
                  </a:cubicBezTo>
                  <a:cubicBezTo>
                    <a:pt x="3291" y="9996"/>
                    <a:pt x="3239" y="9611"/>
                    <a:pt x="3166" y="9226"/>
                  </a:cubicBezTo>
                  <a:cubicBezTo>
                    <a:pt x="3166" y="9153"/>
                    <a:pt x="3198" y="9080"/>
                    <a:pt x="3135" y="9018"/>
                  </a:cubicBezTo>
                  <a:lnTo>
                    <a:pt x="3135" y="8923"/>
                  </a:lnTo>
                  <a:cubicBezTo>
                    <a:pt x="3145" y="8882"/>
                    <a:pt x="3135" y="8840"/>
                    <a:pt x="3104" y="8819"/>
                  </a:cubicBezTo>
                  <a:lnTo>
                    <a:pt x="3104" y="8768"/>
                  </a:lnTo>
                  <a:cubicBezTo>
                    <a:pt x="3073" y="8653"/>
                    <a:pt x="3052" y="8528"/>
                    <a:pt x="3020" y="8414"/>
                  </a:cubicBezTo>
                  <a:cubicBezTo>
                    <a:pt x="2999" y="8351"/>
                    <a:pt x="2989" y="8289"/>
                    <a:pt x="2937" y="8247"/>
                  </a:cubicBezTo>
                  <a:cubicBezTo>
                    <a:pt x="2948" y="8215"/>
                    <a:pt x="2948" y="8185"/>
                    <a:pt x="2948" y="8153"/>
                  </a:cubicBezTo>
                  <a:cubicBezTo>
                    <a:pt x="2948" y="8111"/>
                    <a:pt x="2948" y="8070"/>
                    <a:pt x="2906" y="8049"/>
                  </a:cubicBezTo>
                  <a:cubicBezTo>
                    <a:pt x="2906" y="8007"/>
                    <a:pt x="2895" y="7966"/>
                    <a:pt x="2864" y="7935"/>
                  </a:cubicBezTo>
                  <a:cubicBezTo>
                    <a:pt x="2864" y="7893"/>
                    <a:pt x="2854" y="7861"/>
                    <a:pt x="2823" y="7831"/>
                  </a:cubicBezTo>
                  <a:cubicBezTo>
                    <a:pt x="2823" y="7768"/>
                    <a:pt x="2833" y="7695"/>
                    <a:pt x="2833" y="7632"/>
                  </a:cubicBezTo>
                  <a:cubicBezTo>
                    <a:pt x="2823" y="7612"/>
                    <a:pt x="2802" y="7602"/>
                    <a:pt x="2791" y="7581"/>
                  </a:cubicBezTo>
                  <a:cubicBezTo>
                    <a:pt x="2770" y="7289"/>
                    <a:pt x="2604" y="7060"/>
                    <a:pt x="2448" y="6841"/>
                  </a:cubicBezTo>
                  <a:cubicBezTo>
                    <a:pt x="2437" y="6820"/>
                    <a:pt x="2448" y="6789"/>
                    <a:pt x="2427" y="6769"/>
                  </a:cubicBezTo>
                  <a:cubicBezTo>
                    <a:pt x="2312" y="6633"/>
                    <a:pt x="2261" y="6477"/>
                    <a:pt x="2229" y="6300"/>
                  </a:cubicBezTo>
                  <a:cubicBezTo>
                    <a:pt x="2229" y="6258"/>
                    <a:pt x="2198" y="6227"/>
                    <a:pt x="2187" y="6185"/>
                  </a:cubicBezTo>
                  <a:cubicBezTo>
                    <a:pt x="2166" y="6154"/>
                    <a:pt x="2146" y="6123"/>
                    <a:pt x="2156" y="6091"/>
                  </a:cubicBezTo>
                  <a:cubicBezTo>
                    <a:pt x="2187" y="5946"/>
                    <a:pt x="2104" y="5831"/>
                    <a:pt x="2073" y="5707"/>
                  </a:cubicBezTo>
                  <a:cubicBezTo>
                    <a:pt x="2052" y="5623"/>
                    <a:pt x="2042" y="5529"/>
                    <a:pt x="2011" y="5446"/>
                  </a:cubicBezTo>
                  <a:lnTo>
                    <a:pt x="1823" y="5009"/>
                  </a:lnTo>
                  <a:cubicBezTo>
                    <a:pt x="1688" y="4675"/>
                    <a:pt x="1500" y="4374"/>
                    <a:pt x="1313" y="4071"/>
                  </a:cubicBezTo>
                  <a:cubicBezTo>
                    <a:pt x="1282" y="4030"/>
                    <a:pt x="1250" y="3988"/>
                    <a:pt x="1199" y="3967"/>
                  </a:cubicBezTo>
                  <a:cubicBezTo>
                    <a:pt x="1115" y="3978"/>
                    <a:pt x="1021" y="3988"/>
                    <a:pt x="928" y="3999"/>
                  </a:cubicBezTo>
                  <a:cubicBezTo>
                    <a:pt x="886" y="3999"/>
                    <a:pt x="855" y="4020"/>
                    <a:pt x="845" y="4071"/>
                  </a:cubicBezTo>
                  <a:cubicBezTo>
                    <a:pt x="824" y="4301"/>
                    <a:pt x="782" y="4530"/>
                    <a:pt x="803" y="4759"/>
                  </a:cubicBezTo>
                  <a:cubicBezTo>
                    <a:pt x="803" y="4769"/>
                    <a:pt x="813" y="4790"/>
                    <a:pt x="824" y="4800"/>
                  </a:cubicBezTo>
                  <a:cubicBezTo>
                    <a:pt x="845" y="4863"/>
                    <a:pt x="855" y="4936"/>
                    <a:pt x="865" y="4999"/>
                  </a:cubicBezTo>
                  <a:cubicBezTo>
                    <a:pt x="865" y="5061"/>
                    <a:pt x="855" y="5113"/>
                    <a:pt x="896" y="5154"/>
                  </a:cubicBezTo>
                  <a:cubicBezTo>
                    <a:pt x="896" y="5175"/>
                    <a:pt x="907" y="5186"/>
                    <a:pt x="907" y="5196"/>
                  </a:cubicBezTo>
                  <a:cubicBezTo>
                    <a:pt x="907" y="5404"/>
                    <a:pt x="907" y="5602"/>
                    <a:pt x="917" y="5811"/>
                  </a:cubicBezTo>
                  <a:cubicBezTo>
                    <a:pt x="917" y="5831"/>
                    <a:pt x="938" y="5852"/>
                    <a:pt x="949" y="5873"/>
                  </a:cubicBezTo>
                  <a:cubicBezTo>
                    <a:pt x="949" y="6071"/>
                    <a:pt x="938" y="6269"/>
                    <a:pt x="970" y="6466"/>
                  </a:cubicBezTo>
                  <a:cubicBezTo>
                    <a:pt x="990" y="6602"/>
                    <a:pt x="949" y="6758"/>
                    <a:pt x="1021" y="6883"/>
                  </a:cubicBezTo>
                  <a:cubicBezTo>
                    <a:pt x="1021" y="6924"/>
                    <a:pt x="1021" y="6966"/>
                    <a:pt x="1032" y="7008"/>
                  </a:cubicBezTo>
                  <a:cubicBezTo>
                    <a:pt x="1074" y="7248"/>
                    <a:pt x="1125" y="7487"/>
                    <a:pt x="1146" y="7726"/>
                  </a:cubicBezTo>
                  <a:cubicBezTo>
                    <a:pt x="1167" y="7872"/>
                    <a:pt x="1209" y="7997"/>
                    <a:pt x="1282" y="8122"/>
                  </a:cubicBezTo>
                  <a:cubicBezTo>
                    <a:pt x="1250" y="8236"/>
                    <a:pt x="1313" y="8361"/>
                    <a:pt x="1313" y="8476"/>
                  </a:cubicBezTo>
                  <a:cubicBezTo>
                    <a:pt x="1303" y="8507"/>
                    <a:pt x="1292" y="8539"/>
                    <a:pt x="1303" y="8569"/>
                  </a:cubicBezTo>
                  <a:cubicBezTo>
                    <a:pt x="1354" y="8872"/>
                    <a:pt x="1396" y="9173"/>
                    <a:pt x="1542" y="9455"/>
                  </a:cubicBezTo>
                  <a:cubicBezTo>
                    <a:pt x="1615" y="9590"/>
                    <a:pt x="1678" y="9726"/>
                    <a:pt x="1708" y="9871"/>
                  </a:cubicBezTo>
                  <a:cubicBezTo>
                    <a:pt x="1750" y="9965"/>
                    <a:pt x="1792" y="10048"/>
                    <a:pt x="1833" y="10131"/>
                  </a:cubicBezTo>
                  <a:cubicBezTo>
                    <a:pt x="1823" y="10152"/>
                    <a:pt x="1833" y="10173"/>
                    <a:pt x="1833" y="10184"/>
                  </a:cubicBezTo>
                  <a:cubicBezTo>
                    <a:pt x="1844" y="10205"/>
                    <a:pt x="1854" y="10225"/>
                    <a:pt x="1875" y="10235"/>
                  </a:cubicBezTo>
                  <a:cubicBezTo>
                    <a:pt x="1875" y="10267"/>
                    <a:pt x="1896" y="10288"/>
                    <a:pt x="1917" y="10288"/>
                  </a:cubicBezTo>
                  <a:cubicBezTo>
                    <a:pt x="1969" y="10329"/>
                    <a:pt x="1990" y="10402"/>
                    <a:pt x="2062" y="10413"/>
                  </a:cubicBezTo>
                  <a:cubicBezTo>
                    <a:pt x="2146" y="10559"/>
                    <a:pt x="2281" y="10673"/>
                    <a:pt x="2386" y="10808"/>
                  </a:cubicBezTo>
                  <a:cubicBezTo>
                    <a:pt x="2437" y="10871"/>
                    <a:pt x="2500" y="10923"/>
                    <a:pt x="2573" y="10954"/>
                  </a:cubicBezTo>
                  <a:cubicBezTo>
                    <a:pt x="2594" y="10964"/>
                    <a:pt x="2615" y="10985"/>
                    <a:pt x="2625" y="10996"/>
                  </a:cubicBezTo>
                  <a:cubicBezTo>
                    <a:pt x="2687" y="11058"/>
                    <a:pt x="2740" y="11131"/>
                    <a:pt x="2812" y="11172"/>
                  </a:cubicBezTo>
                  <a:cubicBezTo>
                    <a:pt x="2868" y="11248"/>
                    <a:pt x="2942" y="11289"/>
                    <a:pt x="3032" y="11289"/>
                  </a:cubicBezTo>
                  <a:cubicBezTo>
                    <a:pt x="3042" y="11289"/>
                    <a:pt x="3052" y="11288"/>
                    <a:pt x="3062" y="11287"/>
                  </a:cubicBezTo>
                  <a:cubicBezTo>
                    <a:pt x="3135" y="11297"/>
                    <a:pt x="3208" y="11329"/>
                    <a:pt x="3249" y="11392"/>
                  </a:cubicBezTo>
                  <a:cubicBezTo>
                    <a:pt x="3281" y="11422"/>
                    <a:pt x="3312" y="11443"/>
                    <a:pt x="3343" y="11464"/>
                  </a:cubicBezTo>
                  <a:cubicBezTo>
                    <a:pt x="3343" y="11496"/>
                    <a:pt x="3364" y="11516"/>
                    <a:pt x="3385" y="11537"/>
                  </a:cubicBezTo>
                  <a:cubicBezTo>
                    <a:pt x="3406" y="11579"/>
                    <a:pt x="3448" y="11610"/>
                    <a:pt x="3489" y="11631"/>
                  </a:cubicBezTo>
                  <a:cubicBezTo>
                    <a:pt x="3489" y="11672"/>
                    <a:pt x="3499" y="11704"/>
                    <a:pt x="3531" y="11725"/>
                  </a:cubicBezTo>
                  <a:lnTo>
                    <a:pt x="3531" y="11735"/>
                  </a:lnTo>
                  <a:cubicBezTo>
                    <a:pt x="3531" y="11766"/>
                    <a:pt x="3541" y="11776"/>
                    <a:pt x="3573" y="11797"/>
                  </a:cubicBezTo>
                  <a:cubicBezTo>
                    <a:pt x="3573" y="11818"/>
                    <a:pt x="3582" y="11839"/>
                    <a:pt x="3614" y="11850"/>
                  </a:cubicBezTo>
                  <a:lnTo>
                    <a:pt x="3614" y="11860"/>
                  </a:lnTo>
                  <a:cubicBezTo>
                    <a:pt x="3666" y="11975"/>
                    <a:pt x="3645" y="12110"/>
                    <a:pt x="3739" y="12214"/>
                  </a:cubicBezTo>
                  <a:cubicBezTo>
                    <a:pt x="3728" y="12266"/>
                    <a:pt x="3739" y="12329"/>
                    <a:pt x="3770" y="12370"/>
                  </a:cubicBezTo>
                  <a:cubicBezTo>
                    <a:pt x="3770" y="12443"/>
                    <a:pt x="3781" y="12516"/>
                    <a:pt x="3812" y="12578"/>
                  </a:cubicBezTo>
                  <a:cubicBezTo>
                    <a:pt x="3802" y="12662"/>
                    <a:pt x="3791" y="12745"/>
                    <a:pt x="3843" y="12828"/>
                  </a:cubicBezTo>
                  <a:cubicBezTo>
                    <a:pt x="3822" y="12912"/>
                    <a:pt x="3822" y="12995"/>
                    <a:pt x="3832" y="13078"/>
                  </a:cubicBezTo>
                  <a:cubicBezTo>
                    <a:pt x="3822" y="13141"/>
                    <a:pt x="3822" y="13203"/>
                    <a:pt x="3812" y="13276"/>
                  </a:cubicBezTo>
                  <a:cubicBezTo>
                    <a:pt x="3791" y="13442"/>
                    <a:pt x="3843" y="13599"/>
                    <a:pt x="3832" y="13765"/>
                  </a:cubicBezTo>
                  <a:cubicBezTo>
                    <a:pt x="3832" y="13932"/>
                    <a:pt x="3802" y="14088"/>
                    <a:pt x="3791" y="14254"/>
                  </a:cubicBezTo>
                  <a:cubicBezTo>
                    <a:pt x="3781" y="14286"/>
                    <a:pt x="3812" y="14317"/>
                    <a:pt x="3822" y="14349"/>
                  </a:cubicBezTo>
                  <a:cubicBezTo>
                    <a:pt x="3812" y="14473"/>
                    <a:pt x="3802" y="14608"/>
                    <a:pt x="3791" y="14744"/>
                  </a:cubicBezTo>
                  <a:cubicBezTo>
                    <a:pt x="3791" y="14827"/>
                    <a:pt x="3781" y="14911"/>
                    <a:pt x="3770" y="14994"/>
                  </a:cubicBezTo>
                  <a:cubicBezTo>
                    <a:pt x="3739" y="15233"/>
                    <a:pt x="3760" y="15473"/>
                    <a:pt x="3687" y="15712"/>
                  </a:cubicBezTo>
                  <a:cubicBezTo>
                    <a:pt x="3656" y="15795"/>
                    <a:pt x="3635" y="15910"/>
                    <a:pt x="3687" y="16004"/>
                  </a:cubicBezTo>
                  <a:cubicBezTo>
                    <a:pt x="3677" y="16160"/>
                    <a:pt x="3677" y="16306"/>
                    <a:pt x="3656" y="16452"/>
                  </a:cubicBezTo>
                  <a:cubicBezTo>
                    <a:pt x="3635" y="16618"/>
                    <a:pt x="3677" y="16774"/>
                    <a:pt x="3656" y="16931"/>
                  </a:cubicBezTo>
                  <a:cubicBezTo>
                    <a:pt x="3645" y="17024"/>
                    <a:pt x="3645" y="17128"/>
                    <a:pt x="3697" y="17222"/>
                  </a:cubicBezTo>
                  <a:lnTo>
                    <a:pt x="3697" y="17368"/>
                  </a:lnTo>
                  <a:cubicBezTo>
                    <a:pt x="3656" y="17389"/>
                    <a:pt x="3645" y="17451"/>
                    <a:pt x="3582" y="17451"/>
                  </a:cubicBezTo>
                  <a:lnTo>
                    <a:pt x="3582" y="17461"/>
                  </a:lnTo>
                  <a:cubicBezTo>
                    <a:pt x="3531" y="17399"/>
                    <a:pt x="3489" y="17326"/>
                    <a:pt x="3448" y="17253"/>
                  </a:cubicBezTo>
                  <a:cubicBezTo>
                    <a:pt x="3323" y="16993"/>
                    <a:pt x="3218" y="16722"/>
                    <a:pt x="3041" y="16483"/>
                  </a:cubicBezTo>
                  <a:cubicBezTo>
                    <a:pt x="2969" y="16378"/>
                    <a:pt x="2906" y="16274"/>
                    <a:pt x="2833" y="16181"/>
                  </a:cubicBezTo>
                  <a:cubicBezTo>
                    <a:pt x="2833" y="16139"/>
                    <a:pt x="2823" y="16098"/>
                    <a:pt x="2791" y="16077"/>
                  </a:cubicBezTo>
                  <a:lnTo>
                    <a:pt x="2791" y="15983"/>
                  </a:lnTo>
                  <a:cubicBezTo>
                    <a:pt x="2812" y="15816"/>
                    <a:pt x="2812" y="15650"/>
                    <a:pt x="2781" y="15483"/>
                  </a:cubicBezTo>
                  <a:cubicBezTo>
                    <a:pt x="2750" y="15223"/>
                    <a:pt x="2708" y="14962"/>
                    <a:pt x="2687" y="14692"/>
                  </a:cubicBezTo>
                  <a:cubicBezTo>
                    <a:pt x="2677" y="14400"/>
                    <a:pt x="2625" y="14119"/>
                    <a:pt x="2552" y="13838"/>
                  </a:cubicBezTo>
                  <a:lnTo>
                    <a:pt x="2552" y="13786"/>
                  </a:lnTo>
                  <a:lnTo>
                    <a:pt x="2520" y="13724"/>
                  </a:lnTo>
                  <a:cubicBezTo>
                    <a:pt x="2520" y="13703"/>
                    <a:pt x="2520" y="13692"/>
                    <a:pt x="2510" y="13682"/>
                  </a:cubicBezTo>
                  <a:cubicBezTo>
                    <a:pt x="2500" y="13661"/>
                    <a:pt x="2479" y="13641"/>
                    <a:pt x="2469" y="13630"/>
                  </a:cubicBezTo>
                  <a:lnTo>
                    <a:pt x="2469" y="13620"/>
                  </a:lnTo>
                  <a:cubicBezTo>
                    <a:pt x="2448" y="13609"/>
                    <a:pt x="2437" y="13588"/>
                    <a:pt x="2427" y="13567"/>
                  </a:cubicBezTo>
                  <a:lnTo>
                    <a:pt x="2427" y="13526"/>
                  </a:lnTo>
                  <a:cubicBezTo>
                    <a:pt x="2427" y="13484"/>
                    <a:pt x="2416" y="13442"/>
                    <a:pt x="2386" y="13411"/>
                  </a:cubicBezTo>
                  <a:cubicBezTo>
                    <a:pt x="2416" y="13287"/>
                    <a:pt x="2365" y="13172"/>
                    <a:pt x="2312" y="13057"/>
                  </a:cubicBezTo>
                  <a:cubicBezTo>
                    <a:pt x="2261" y="12963"/>
                    <a:pt x="2208" y="12870"/>
                    <a:pt x="2177" y="12755"/>
                  </a:cubicBezTo>
                  <a:cubicBezTo>
                    <a:pt x="2146" y="12641"/>
                    <a:pt x="2073" y="12526"/>
                    <a:pt x="1958" y="12474"/>
                  </a:cubicBezTo>
                  <a:cubicBezTo>
                    <a:pt x="2000" y="12245"/>
                    <a:pt x="1865" y="12068"/>
                    <a:pt x="1782" y="11880"/>
                  </a:cubicBezTo>
                  <a:cubicBezTo>
                    <a:pt x="1719" y="11735"/>
                    <a:pt x="1636" y="11579"/>
                    <a:pt x="1583" y="11422"/>
                  </a:cubicBezTo>
                  <a:cubicBezTo>
                    <a:pt x="1563" y="11381"/>
                    <a:pt x="1553" y="11329"/>
                    <a:pt x="1532" y="11287"/>
                  </a:cubicBezTo>
                  <a:cubicBezTo>
                    <a:pt x="1458" y="11131"/>
                    <a:pt x="1386" y="10985"/>
                    <a:pt x="1334" y="10829"/>
                  </a:cubicBezTo>
                  <a:cubicBezTo>
                    <a:pt x="1282" y="10663"/>
                    <a:pt x="1146" y="10527"/>
                    <a:pt x="1125" y="10350"/>
                  </a:cubicBezTo>
                  <a:cubicBezTo>
                    <a:pt x="1125" y="10319"/>
                    <a:pt x="1084" y="10298"/>
                    <a:pt x="1063" y="10277"/>
                  </a:cubicBezTo>
                  <a:cubicBezTo>
                    <a:pt x="1094" y="10110"/>
                    <a:pt x="1053" y="9955"/>
                    <a:pt x="949" y="9809"/>
                  </a:cubicBezTo>
                  <a:cubicBezTo>
                    <a:pt x="855" y="9455"/>
                    <a:pt x="720" y="9132"/>
                    <a:pt x="407" y="8913"/>
                  </a:cubicBezTo>
                  <a:lnTo>
                    <a:pt x="251" y="8789"/>
                  </a:lnTo>
                  <a:cubicBezTo>
                    <a:pt x="217" y="8767"/>
                    <a:pt x="190" y="8757"/>
                    <a:pt x="168" y="8757"/>
                  </a:cubicBezTo>
                  <a:cubicBezTo>
                    <a:pt x="136" y="8757"/>
                    <a:pt x="113" y="8780"/>
                    <a:pt x="95" y="8830"/>
                  </a:cubicBezTo>
                  <a:cubicBezTo>
                    <a:pt x="74" y="8861"/>
                    <a:pt x="63" y="8893"/>
                    <a:pt x="53" y="8923"/>
                  </a:cubicBezTo>
                  <a:cubicBezTo>
                    <a:pt x="42" y="9143"/>
                    <a:pt x="1" y="9351"/>
                    <a:pt x="32" y="9569"/>
                  </a:cubicBezTo>
                  <a:cubicBezTo>
                    <a:pt x="53" y="9694"/>
                    <a:pt x="84" y="9819"/>
                    <a:pt x="74" y="9944"/>
                  </a:cubicBezTo>
                  <a:cubicBezTo>
                    <a:pt x="74" y="10131"/>
                    <a:pt x="84" y="10329"/>
                    <a:pt x="95" y="10517"/>
                  </a:cubicBezTo>
                  <a:cubicBezTo>
                    <a:pt x="95" y="10538"/>
                    <a:pt x="116" y="10548"/>
                    <a:pt x="126" y="10559"/>
                  </a:cubicBezTo>
                  <a:lnTo>
                    <a:pt x="126" y="10663"/>
                  </a:lnTo>
                  <a:cubicBezTo>
                    <a:pt x="147" y="10767"/>
                    <a:pt x="137" y="10881"/>
                    <a:pt x="188" y="10975"/>
                  </a:cubicBezTo>
                  <a:cubicBezTo>
                    <a:pt x="188" y="11121"/>
                    <a:pt x="188" y="11256"/>
                    <a:pt x="261" y="11381"/>
                  </a:cubicBezTo>
                  <a:cubicBezTo>
                    <a:pt x="251" y="11475"/>
                    <a:pt x="251" y="11558"/>
                    <a:pt x="241" y="11651"/>
                  </a:cubicBezTo>
                  <a:cubicBezTo>
                    <a:pt x="241" y="11704"/>
                    <a:pt x="241" y="11746"/>
                    <a:pt x="282" y="11787"/>
                  </a:cubicBezTo>
                  <a:cubicBezTo>
                    <a:pt x="282" y="11912"/>
                    <a:pt x="313" y="12026"/>
                    <a:pt x="355" y="12141"/>
                  </a:cubicBezTo>
                  <a:cubicBezTo>
                    <a:pt x="355" y="12183"/>
                    <a:pt x="366" y="12224"/>
                    <a:pt x="396" y="12255"/>
                  </a:cubicBezTo>
                  <a:cubicBezTo>
                    <a:pt x="438" y="12412"/>
                    <a:pt x="470" y="12578"/>
                    <a:pt x="511" y="12734"/>
                  </a:cubicBezTo>
                  <a:cubicBezTo>
                    <a:pt x="542" y="12859"/>
                    <a:pt x="574" y="12984"/>
                    <a:pt x="657" y="13099"/>
                  </a:cubicBezTo>
                  <a:cubicBezTo>
                    <a:pt x="709" y="13141"/>
                    <a:pt x="730" y="13203"/>
                    <a:pt x="730" y="13276"/>
                  </a:cubicBezTo>
                  <a:cubicBezTo>
                    <a:pt x="740" y="13338"/>
                    <a:pt x="761" y="13401"/>
                    <a:pt x="803" y="13453"/>
                  </a:cubicBezTo>
                  <a:cubicBezTo>
                    <a:pt x="813" y="13505"/>
                    <a:pt x="813" y="13557"/>
                    <a:pt x="834" y="13599"/>
                  </a:cubicBezTo>
                  <a:cubicBezTo>
                    <a:pt x="959" y="13900"/>
                    <a:pt x="1094" y="14203"/>
                    <a:pt x="1229" y="14504"/>
                  </a:cubicBezTo>
                  <a:cubicBezTo>
                    <a:pt x="1219" y="14629"/>
                    <a:pt x="1303" y="14713"/>
                    <a:pt x="1365" y="14807"/>
                  </a:cubicBezTo>
                  <a:cubicBezTo>
                    <a:pt x="1490" y="15087"/>
                    <a:pt x="1657" y="15337"/>
                    <a:pt x="1802" y="15608"/>
                  </a:cubicBezTo>
                  <a:cubicBezTo>
                    <a:pt x="1844" y="15754"/>
                    <a:pt x="1958" y="15837"/>
                    <a:pt x="2032" y="15962"/>
                  </a:cubicBezTo>
                  <a:cubicBezTo>
                    <a:pt x="2083" y="16056"/>
                    <a:pt x="2166" y="16119"/>
                    <a:pt x="2250" y="16160"/>
                  </a:cubicBezTo>
                  <a:cubicBezTo>
                    <a:pt x="2333" y="16212"/>
                    <a:pt x="2427" y="16264"/>
                    <a:pt x="2510" y="16316"/>
                  </a:cubicBezTo>
                  <a:cubicBezTo>
                    <a:pt x="2510" y="16306"/>
                    <a:pt x="2520" y="16306"/>
                    <a:pt x="2531" y="16295"/>
                  </a:cubicBezTo>
                  <a:lnTo>
                    <a:pt x="2531" y="16306"/>
                  </a:lnTo>
                  <a:cubicBezTo>
                    <a:pt x="2520" y="16306"/>
                    <a:pt x="2520" y="16306"/>
                    <a:pt x="2510" y="16316"/>
                  </a:cubicBezTo>
                  <a:cubicBezTo>
                    <a:pt x="2541" y="16368"/>
                    <a:pt x="2594" y="16399"/>
                    <a:pt x="2656" y="16420"/>
                  </a:cubicBezTo>
                  <a:cubicBezTo>
                    <a:pt x="2781" y="16566"/>
                    <a:pt x="2833" y="16764"/>
                    <a:pt x="2979" y="16899"/>
                  </a:cubicBezTo>
                  <a:cubicBezTo>
                    <a:pt x="3010" y="16920"/>
                    <a:pt x="3010" y="16972"/>
                    <a:pt x="3020" y="17014"/>
                  </a:cubicBezTo>
                  <a:cubicBezTo>
                    <a:pt x="3031" y="17118"/>
                    <a:pt x="3062" y="17211"/>
                    <a:pt x="3135" y="17285"/>
                  </a:cubicBezTo>
                  <a:cubicBezTo>
                    <a:pt x="3198" y="17472"/>
                    <a:pt x="3302" y="17639"/>
                    <a:pt x="3406" y="17794"/>
                  </a:cubicBezTo>
                  <a:cubicBezTo>
                    <a:pt x="3416" y="17847"/>
                    <a:pt x="3437" y="17889"/>
                    <a:pt x="3489" y="17919"/>
                  </a:cubicBezTo>
                  <a:cubicBezTo>
                    <a:pt x="3489" y="17961"/>
                    <a:pt x="3510" y="17993"/>
                    <a:pt x="3541" y="18014"/>
                  </a:cubicBezTo>
                  <a:cubicBezTo>
                    <a:pt x="3552" y="18086"/>
                    <a:pt x="3520" y="18159"/>
                    <a:pt x="3573" y="18222"/>
                  </a:cubicBezTo>
                  <a:cubicBezTo>
                    <a:pt x="3562" y="18243"/>
                    <a:pt x="3562" y="18253"/>
                    <a:pt x="3573" y="18263"/>
                  </a:cubicBezTo>
                  <a:cubicBezTo>
                    <a:pt x="3573" y="18294"/>
                    <a:pt x="3562" y="18315"/>
                    <a:pt x="3562" y="18336"/>
                  </a:cubicBezTo>
                  <a:cubicBezTo>
                    <a:pt x="3582" y="18607"/>
                    <a:pt x="3645" y="18867"/>
                    <a:pt x="3614" y="19127"/>
                  </a:cubicBezTo>
                  <a:cubicBezTo>
                    <a:pt x="3614" y="19148"/>
                    <a:pt x="3635" y="19169"/>
                    <a:pt x="3645" y="19201"/>
                  </a:cubicBezTo>
                  <a:cubicBezTo>
                    <a:pt x="3645" y="19252"/>
                    <a:pt x="3656" y="19325"/>
                    <a:pt x="3624" y="19367"/>
                  </a:cubicBezTo>
                  <a:cubicBezTo>
                    <a:pt x="3562" y="19492"/>
                    <a:pt x="3582" y="19606"/>
                    <a:pt x="3603" y="19731"/>
                  </a:cubicBezTo>
                  <a:cubicBezTo>
                    <a:pt x="3552" y="19784"/>
                    <a:pt x="3541" y="19825"/>
                    <a:pt x="3603" y="19877"/>
                  </a:cubicBezTo>
                  <a:cubicBezTo>
                    <a:pt x="3582" y="19981"/>
                    <a:pt x="3573" y="20075"/>
                    <a:pt x="3573" y="20168"/>
                  </a:cubicBezTo>
                  <a:cubicBezTo>
                    <a:pt x="3562" y="20252"/>
                    <a:pt x="3552" y="20325"/>
                    <a:pt x="3603" y="20398"/>
                  </a:cubicBezTo>
                  <a:cubicBezTo>
                    <a:pt x="3573" y="20585"/>
                    <a:pt x="3552" y="20762"/>
                    <a:pt x="3520" y="20939"/>
                  </a:cubicBezTo>
                  <a:lnTo>
                    <a:pt x="3520" y="20991"/>
                  </a:lnTo>
                  <a:cubicBezTo>
                    <a:pt x="3499" y="21064"/>
                    <a:pt x="3478" y="21147"/>
                    <a:pt x="3541" y="21210"/>
                  </a:cubicBezTo>
                  <a:cubicBezTo>
                    <a:pt x="3531" y="21283"/>
                    <a:pt x="3520" y="21345"/>
                    <a:pt x="3582" y="21408"/>
                  </a:cubicBezTo>
                  <a:cubicBezTo>
                    <a:pt x="3582" y="21460"/>
                    <a:pt x="3614" y="21491"/>
                    <a:pt x="3656" y="21522"/>
                  </a:cubicBezTo>
                  <a:cubicBezTo>
                    <a:pt x="3895" y="21647"/>
                    <a:pt x="4145" y="21730"/>
                    <a:pt x="4415" y="21730"/>
                  </a:cubicBezTo>
                  <a:cubicBezTo>
                    <a:pt x="4457" y="21730"/>
                    <a:pt x="4478" y="21709"/>
                    <a:pt x="4499" y="21679"/>
                  </a:cubicBezTo>
                  <a:cubicBezTo>
                    <a:pt x="4530" y="21647"/>
                    <a:pt x="4551" y="21616"/>
                    <a:pt x="4582" y="21584"/>
                  </a:cubicBezTo>
                  <a:cubicBezTo>
                    <a:pt x="4593" y="21584"/>
                    <a:pt x="4593" y="21574"/>
                    <a:pt x="4593" y="21574"/>
                  </a:cubicBezTo>
                  <a:lnTo>
                    <a:pt x="4593" y="21554"/>
                  </a:lnTo>
                  <a:cubicBezTo>
                    <a:pt x="4593" y="21554"/>
                    <a:pt x="4593" y="21543"/>
                    <a:pt x="4582" y="21533"/>
                  </a:cubicBezTo>
                  <a:cubicBezTo>
                    <a:pt x="4540" y="21439"/>
                    <a:pt x="4499" y="21355"/>
                    <a:pt x="4510" y="21251"/>
                  </a:cubicBezTo>
                  <a:cubicBezTo>
                    <a:pt x="4530" y="21106"/>
                    <a:pt x="4499" y="20960"/>
                    <a:pt x="4478" y="20814"/>
                  </a:cubicBezTo>
                  <a:cubicBezTo>
                    <a:pt x="4489" y="20731"/>
                    <a:pt x="4510" y="20637"/>
                    <a:pt x="4457" y="20554"/>
                  </a:cubicBezTo>
                  <a:cubicBezTo>
                    <a:pt x="4468" y="20439"/>
                    <a:pt x="4478" y="20314"/>
                    <a:pt x="4426" y="20210"/>
                  </a:cubicBezTo>
                  <a:cubicBezTo>
                    <a:pt x="4436" y="20085"/>
                    <a:pt x="4457" y="19971"/>
                    <a:pt x="4436" y="19856"/>
                  </a:cubicBezTo>
                  <a:cubicBezTo>
                    <a:pt x="4426" y="19700"/>
                    <a:pt x="4426" y="19555"/>
                    <a:pt x="4478" y="19409"/>
                  </a:cubicBezTo>
                  <a:cubicBezTo>
                    <a:pt x="4489" y="19367"/>
                    <a:pt x="4499" y="19315"/>
                    <a:pt x="4499" y="19263"/>
                  </a:cubicBezTo>
                  <a:cubicBezTo>
                    <a:pt x="4489" y="19148"/>
                    <a:pt x="4530" y="19055"/>
                    <a:pt x="4582" y="18961"/>
                  </a:cubicBezTo>
                  <a:cubicBezTo>
                    <a:pt x="4624" y="18877"/>
                    <a:pt x="4676" y="18794"/>
                    <a:pt x="4718" y="18722"/>
                  </a:cubicBezTo>
                  <a:cubicBezTo>
                    <a:pt x="4780" y="18722"/>
                    <a:pt x="4811" y="18680"/>
                    <a:pt x="4832" y="18627"/>
                  </a:cubicBezTo>
                  <a:cubicBezTo>
                    <a:pt x="4926" y="18419"/>
                    <a:pt x="5072" y="18253"/>
                    <a:pt x="5218" y="18076"/>
                  </a:cubicBezTo>
                  <a:cubicBezTo>
                    <a:pt x="5238" y="18055"/>
                    <a:pt x="5248" y="18024"/>
                    <a:pt x="5269" y="17993"/>
                  </a:cubicBezTo>
                  <a:cubicBezTo>
                    <a:pt x="5363" y="17940"/>
                    <a:pt x="5436" y="17878"/>
                    <a:pt x="5447" y="17764"/>
                  </a:cubicBezTo>
                  <a:cubicBezTo>
                    <a:pt x="5457" y="17753"/>
                    <a:pt x="5467" y="17753"/>
                    <a:pt x="5477" y="17753"/>
                  </a:cubicBezTo>
                  <a:cubicBezTo>
                    <a:pt x="5487" y="17755"/>
                    <a:pt x="5496" y="17756"/>
                    <a:pt x="5505" y="17756"/>
                  </a:cubicBezTo>
                  <a:cubicBezTo>
                    <a:pt x="5545" y="17756"/>
                    <a:pt x="5579" y="17737"/>
                    <a:pt x="5613" y="17711"/>
                  </a:cubicBezTo>
                  <a:cubicBezTo>
                    <a:pt x="5738" y="17607"/>
                    <a:pt x="5842" y="17482"/>
                    <a:pt x="5926" y="17336"/>
                  </a:cubicBezTo>
                  <a:cubicBezTo>
                    <a:pt x="5988" y="17253"/>
                    <a:pt x="6051" y="17160"/>
                    <a:pt x="6113" y="17076"/>
                  </a:cubicBezTo>
                  <a:cubicBezTo>
                    <a:pt x="6165" y="17014"/>
                    <a:pt x="6217" y="16952"/>
                    <a:pt x="6217" y="16857"/>
                  </a:cubicBezTo>
                  <a:cubicBezTo>
                    <a:pt x="6300" y="16732"/>
                    <a:pt x="6384" y="16608"/>
                    <a:pt x="6415" y="16462"/>
                  </a:cubicBezTo>
                  <a:cubicBezTo>
                    <a:pt x="6456" y="16316"/>
                    <a:pt x="6530" y="16191"/>
                    <a:pt x="6581" y="16056"/>
                  </a:cubicBezTo>
                  <a:cubicBezTo>
                    <a:pt x="6613" y="15973"/>
                    <a:pt x="6664" y="15890"/>
                    <a:pt x="6696" y="15806"/>
                  </a:cubicBezTo>
                  <a:cubicBezTo>
                    <a:pt x="6779" y="15462"/>
                    <a:pt x="6873" y="15129"/>
                    <a:pt x="6884" y="14786"/>
                  </a:cubicBezTo>
                  <a:cubicBezTo>
                    <a:pt x="6946" y="14640"/>
                    <a:pt x="6988" y="14504"/>
                    <a:pt x="7018" y="14349"/>
                  </a:cubicBezTo>
                  <a:cubicBezTo>
                    <a:pt x="7050" y="14182"/>
                    <a:pt x="7081" y="14005"/>
                    <a:pt x="7133" y="13838"/>
                  </a:cubicBezTo>
                  <a:cubicBezTo>
                    <a:pt x="7206" y="13609"/>
                    <a:pt x="7342" y="13401"/>
                    <a:pt x="7477" y="13203"/>
                  </a:cubicBezTo>
                  <a:cubicBezTo>
                    <a:pt x="7654" y="12953"/>
                    <a:pt x="7800" y="12693"/>
                    <a:pt x="7831" y="12380"/>
                  </a:cubicBezTo>
                  <a:cubicBezTo>
                    <a:pt x="7914" y="12234"/>
                    <a:pt x="7904" y="12079"/>
                    <a:pt x="7914" y="11922"/>
                  </a:cubicBezTo>
                  <a:cubicBezTo>
                    <a:pt x="7914" y="11880"/>
                    <a:pt x="7914" y="11829"/>
                    <a:pt x="7925" y="11776"/>
                  </a:cubicBezTo>
                  <a:cubicBezTo>
                    <a:pt x="7946" y="11506"/>
                    <a:pt x="7883" y="11256"/>
                    <a:pt x="7789" y="11006"/>
                  </a:cubicBezTo>
                  <a:cubicBezTo>
                    <a:pt x="7779" y="10985"/>
                    <a:pt x="7771" y="10975"/>
                    <a:pt x="7763" y="10975"/>
                  </a:cubicBezTo>
                  <a:cubicBezTo>
                    <a:pt x="7755" y="10975"/>
                    <a:pt x="7748" y="10985"/>
                    <a:pt x="7737" y="11006"/>
                  </a:cubicBezTo>
                  <a:cubicBezTo>
                    <a:pt x="7633" y="11131"/>
                    <a:pt x="7571" y="11277"/>
                    <a:pt x="7539" y="11443"/>
                  </a:cubicBezTo>
                  <a:cubicBezTo>
                    <a:pt x="7487" y="11485"/>
                    <a:pt x="7487" y="11537"/>
                    <a:pt x="7477" y="11589"/>
                  </a:cubicBezTo>
                  <a:cubicBezTo>
                    <a:pt x="7467" y="11610"/>
                    <a:pt x="7446" y="11621"/>
                    <a:pt x="7435" y="11651"/>
                  </a:cubicBezTo>
                  <a:cubicBezTo>
                    <a:pt x="7372" y="11797"/>
                    <a:pt x="7279" y="11922"/>
                    <a:pt x="7164" y="12037"/>
                  </a:cubicBezTo>
                  <a:cubicBezTo>
                    <a:pt x="7039" y="12151"/>
                    <a:pt x="6925" y="12287"/>
                    <a:pt x="6831" y="12443"/>
                  </a:cubicBezTo>
                  <a:cubicBezTo>
                    <a:pt x="6738" y="12620"/>
                    <a:pt x="6623" y="12787"/>
                    <a:pt x="6509" y="12942"/>
                  </a:cubicBezTo>
                  <a:cubicBezTo>
                    <a:pt x="6415" y="13057"/>
                    <a:pt x="6342" y="13182"/>
                    <a:pt x="6269" y="13307"/>
                  </a:cubicBezTo>
                  <a:cubicBezTo>
                    <a:pt x="6123" y="13578"/>
                    <a:pt x="5967" y="13859"/>
                    <a:pt x="5821" y="14140"/>
                  </a:cubicBezTo>
                  <a:cubicBezTo>
                    <a:pt x="5717" y="14369"/>
                    <a:pt x="5582" y="14588"/>
                    <a:pt x="5509" y="14827"/>
                  </a:cubicBezTo>
                  <a:cubicBezTo>
                    <a:pt x="5394" y="14952"/>
                    <a:pt x="5373" y="15119"/>
                    <a:pt x="5322" y="15275"/>
                  </a:cubicBezTo>
                  <a:cubicBezTo>
                    <a:pt x="5248" y="15536"/>
                    <a:pt x="5186" y="15795"/>
                    <a:pt x="5113" y="16056"/>
                  </a:cubicBezTo>
                  <a:cubicBezTo>
                    <a:pt x="5072" y="16233"/>
                    <a:pt x="5040" y="16399"/>
                    <a:pt x="4989" y="16566"/>
                  </a:cubicBezTo>
                  <a:cubicBezTo>
                    <a:pt x="4947" y="16712"/>
                    <a:pt x="4926" y="16868"/>
                    <a:pt x="4947" y="17014"/>
                  </a:cubicBezTo>
                  <a:cubicBezTo>
                    <a:pt x="4978" y="17222"/>
                    <a:pt x="4957" y="17430"/>
                    <a:pt x="5030" y="17628"/>
                  </a:cubicBezTo>
                  <a:cubicBezTo>
                    <a:pt x="5040" y="17670"/>
                    <a:pt x="5030" y="17732"/>
                    <a:pt x="5030" y="17774"/>
                  </a:cubicBezTo>
                  <a:lnTo>
                    <a:pt x="5030" y="17826"/>
                  </a:lnTo>
                  <a:cubicBezTo>
                    <a:pt x="5019" y="17836"/>
                    <a:pt x="5019" y="17847"/>
                    <a:pt x="5009" y="17868"/>
                  </a:cubicBezTo>
                  <a:cubicBezTo>
                    <a:pt x="4874" y="18024"/>
                    <a:pt x="4718" y="18159"/>
                    <a:pt x="4614" y="18347"/>
                  </a:cubicBezTo>
                  <a:cubicBezTo>
                    <a:pt x="4593" y="18398"/>
                    <a:pt x="4540" y="18430"/>
                    <a:pt x="4499" y="18472"/>
                  </a:cubicBezTo>
                  <a:cubicBezTo>
                    <a:pt x="4475" y="18488"/>
                    <a:pt x="4445" y="18509"/>
                    <a:pt x="4414" y="18509"/>
                  </a:cubicBezTo>
                  <a:cubicBezTo>
                    <a:pt x="4404" y="18509"/>
                    <a:pt x="4394" y="18507"/>
                    <a:pt x="4385" y="18503"/>
                  </a:cubicBezTo>
                  <a:cubicBezTo>
                    <a:pt x="4353" y="18482"/>
                    <a:pt x="4343" y="18451"/>
                    <a:pt x="4322" y="18419"/>
                  </a:cubicBezTo>
                  <a:cubicBezTo>
                    <a:pt x="4322" y="18378"/>
                    <a:pt x="4332" y="18326"/>
                    <a:pt x="4332" y="18273"/>
                  </a:cubicBezTo>
                  <a:cubicBezTo>
                    <a:pt x="4374" y="18232"/>
                    <a:pt x="4385" y="18169"/>
                    <a:pt x="4343" y="18118"/>
                  </a:cubicBezTo>
                  <a:cubicBezTo>
                    <a:pt x="4385" y="18024"/>
                    <a:pt x="4395" y="17919"/>
                    <a:pt x="4374" y="17815"/>
                  </a:cubicBezTo>
                  <a:cubicBezTo>
                    <a:pt x="4385" y="17805"/>
                    <a:pt x="4385" y="17785"/>
                    <a:pt x="4374" y="17774"/>
                  </a:cubicBezTo>
                  <a:cubicBezTo>
                    <a:pt x="4385" y="17670"/>
                    <a:pt x="4395" y="17555"/>
                    <a:pt x="4415" y="17451"/>
                  </a:cubicBezTo>
                  <a:cubicBezTo>
                    <a:pt x="4468" y="17232"/>
                    <a:pt x="4468" y="17003"/>
                    <a:pt x="4468" y="16785"/>
                  </a:cubicBezTo>
                  <a:cubicBezTo>
                    <a:pt x="4457" y="16420"/>
                    <a:pt x="4395" y="16066"/>
                    <a:pt x="4426" y="15712"/>
                  </a:cubicBezTo>
                  <a:cubicBezTo>
                    <a:pt x="4426" y="15660"/>
                    <a:pt x="4426" y="15598"/>
                    <a:pt x="4395" y="15545"/>
                  </a:cubicBezTo>
                  <a:cubicBezTo>
                    <a:pt x="4395" y="15494"/>
                    <a:pt x="4405" y="15441"/>
                    <a:pt x="4405" y="15390"/>
                  </a:cubicBezTo>
                  <a:cubicBezTo>
                    <a:pt x="4374" y="15191"/>
                    <a:pt x="4395" y="14994"/>
                    <a:pt x="4385" y="14796"/>
                  </a:cubicBezTo>
                  <a:cubicBezTo>
                    <a:pt x="4385" y="14640"/>
                    <a:pt x="4415" y="14483"/>
                    <a:pt x="4426" y="14328"/>
                  </a:cubicBezTo>
                  <a:cubicBezTo>
                    <a:pt x="4447" y="14067"/>
                    <a:pt x="4478" y="13796"/>
                    <a:pt x="4510" y="13536"/>
                  </a:cubicBezTo>
                  <a:cubicBezTo>
                    <a:pt x="4582" y="13432"/>
                    <a:pt x="4635" y="13317"/>
                    <a:pt x="4686" y="13203"/>
                  </a:cubicBezTo>
                  <a:cubicBezTo>
                    <a:pt x="4707" y="13192"/>
                    <a:pt x="4718" y="13172"/>
                    <a:pt x="4718" y="13141"/>
                  </a:cubicBezTo>
                  <a:cubicBezTo>
                    <a:pt x="4739" y="13141"/>
                    <a:pt x="4739" y="13130"/>
                    <a:pt x="4739" y="13109"/>
                  </a:cubicBezTo>
                  <a:cubicBezTo>
                    <a:pt x="4769" y="13099"/>
                    <a:pt x="4790" y="13078"/>
                    <a:pt x="4790" y="13047"/>
                  </a:cubicBezTo>
                  <a:cubicBezTo>
                    <a:pt x="4822" y="13026"/>
                    <a:pt x="4853" y="12995"/>
                    <a:pt x="4853" y="12953"/>
                  </a:cubicBezTo>
                  <a:cubicBezTo>
                    <a:pt x="4884" y="12932"/>
                    <a:pt x="4905" y="12901"/>
                    <a:pt x="4915" y="12859"/>
                  </a:cubicBezTo>
                  <a:cubicBezTo>
                    <a:pt x="4936" y="12859"/>
                    <a:pt x="4957" y="12838"/>
                    <a:pt x="4957" y="12808"/>
                  </a:cubicBezTo>
                  <a:cubicBezTo>
                    <a:pt x="5040" y="12703"/>
                    <a:pt x="5113" y="12599"/>
                    <a:pt x="5197" y="12495"/>
                  </a:cubicBezTo>
                  <a:cubicBezTo>
                    <a:pt x="5238" y="12422"/>
                    <a:pt x="5343" y="12391"/>
                    <a:pt x="5363" y="12297"/>
                  </a:cubicBezTo>
                  <a:cubicBezTo>
                    <a:pt x="5436" y="12266"/>
                    <a:pt x="5477" y="12204"/>
                    <a:pt x="5530" y="12151"/>
                  </a:cubicBezTo>
                  <a:cubicBezTo>
                    <a:pt x="5613" y="12141"/>
                    <a:pt x="5697" y="12130"/>
                    <a:pt x="5780" y="12130"/>
                  </a:cubicBezTo>
                  <a:cubicBezTo>
                    <a:pt x="6009" y="12130"/>
                    <a:pt x="6155" y="11995"/>
                    <a:pt x="6269" y="11808"/>
                  </a:cubicBezTo>
                  <a:cubicBezTo>
                    <a:pt x="6373" y="11746"/>
                    <a:pt x="6425" y="11651"/>
                    <a:pt x="6488" y="11547"/>
                  </a:cubicBezTo>
                  <a:cubicBezTo>
                    <a:pt x="6540" y="11443"/>
                    <a:pt x="6581" y="11329"/>
                    <a:pt x="6644" y="11246"/>
                  </a:cubicBezTo>
                  <a:cubicBezTo>
                    <a:pt x="6759" y="11089"/>
                    <a:pt x="6800" y="10913"/>
                    <a:pt x="6852" y="10746"/>
                  </a:cubicBezTo>
                  <a:cubicBezTo>
                    <a:pt x="6925" y="10642"/>
                    <a:pt x="6946" y="10517"/>
                    <a:pt x="7050" y="10423"/>
                  </a:cubicBezTo>
                  <a:cubicBezTo>
                    <a:pt x="7071" y="10402"/>
                    <a:pt x="7081" y="10350"/>
                    <a:pt x="7102" y="10319"/>
                  </a:cubicBezTo>
                  <a:cubicBezTo>
                    <a:pt x="7175" y="10110"/>
                    <a:pt x="7279" y="9923"/>
                    <a:pt x="7372" y="9726"/>
                  </a:cubicBezTo>
                  <a:cubicBezTo>
                    <a:pt x="7404" y="9673"/>
                    <a:pt x="7435" y="9621"/>
                    <a:pt x="7446" y="9559"/>
                  </a:cubicBezTo>
                  <a:cubicBezTo>
                    <a:pt x="7467" y="9527"/>
                    <a:pt x="7487" y="9507"/>
                    <a:pt x="7508" y="9476"/>
                  </a:cubicBezTo>
                  <a:lnTo>
                    <a:pt x="7497" y="9465"/>
                  </a:lnTo>
                  <a:cubicBezTo>
                    <a:pt x="7550" y="9455"/>
                    <a:pt x="7550" y="9413"/>
                    <a:pt x="7550" y="9372"/>
                  </a:cubicBezTo>
                  <a:cubicBezTo>
                    <a:pt x="7602" y="9319"/>
                    <a:pt x="7622" y="9267"/>
                    <a:pt x="7633" y="9194"/>
                  </a:cubicBezTo>
                  <a:cubicBezTo>
                    <a:pt x="7633" y="9132"/>
                    <a:pt x="7633" y="9069"/>
                    <a:pt x="7664" y="9028"/>
                  </a:cubicBezTo>
                  <a:cubicBezTo>
                    <a:pt x="7768" y="8819"/>
                    <a:pt x="7810" y="8611"/>
                    <a:pt x="7872" y="8393"/>
                  </a:cubicBezTo>
                  <a:cubicBezTo>
                    <a:pt x="7904" y="8299"/>
                    <a:pt x="7904" y="8195"/>
                    <a:pt x="7935" y="8101"/>
                  </a:cubicBezTo>
                  <a:cubicBezTo>
                    <a:pt x="7976" y="7997"/>
                    <a:pt x="7976" y="7893"/>
                    <a:pt x="7987" y="7778"/>
                  </a:cubicBezTo>
                  <a:cubicBezTo>
                    <a:pt x="8008" y="7664"/>
                    <a:pt x="8070" y="7560"/>
                    <a:pt x="8018" y="7435"/>
                  </a:cubicBezTo>
                  <a:cubicBezTo>
                    <a:pt x="8091" y="7310"/>
                    <a:pt x="8080" y="7164"/>
                    <a:pt x="8091" y="7028"/>
                  </a:cubicBezTo>
                  <a:cubicBezTo>
                    <a:pt x="8133" y="7008"/>
                    <a:pt x="8143" y="6966"/>
                    <a:pt x="8143" y="6924"/>
                  </a:cubicBezTo>
                  <a:cubicBezTo>
                    <a:pt x="8154" y="6831"/>
                    <a:pt x="8164" y="6737"/>
                    <a:pt x="8175" y="6633"/>
                  </a:cubicBezTo>
                  <a:cubicBezTo>
                    <a:pt x="8185" y="6508"/>
                    <a:pt x="8195" y="6373"/>
                    <a:pt x="8205" y="6248"/>
                  </a:cubicBezTo>
                  <a:cubicBezTo>
                    <a:pt x="8216" y="6144"/>
                    <a:pt x="8205" y="6050"/>
                    <a:pt x="8143" y="5966"/>
                  </a:cubicBezTo>
                  <a:cubicBezTo>
                    <a:pt x="8133" y="5936"/>
                    <a:pt x="8133" y="5904"/>
                    <a:pt x="8133" y="5873"/>
                  </a:cubicBezTo>
                  <a:lnTo>
                    <a:pt x="8133" y="5779"/>
                  </a:lnTo>
                  <a:cubicBezTo>
                    <a:pt x="8133" y="5561"/>
                    <a:pt x="7997" y="5404"/>
                    <a:pt x="7914" y="5238"/>
                  </a:cubicBezTo>
                  <a:cubicBezTo>
                    <a:pt x="7878" y="5170"/>
                    <a:pt x="7826" y="5139"/>
                    <a:pt x="7770" y="5139"/>
                  </a:cubicBezTo>
                  <a:cubicBezTo>
                    <a:pt x="7714" y="5139"/>
                    <a:pt x="7654" y="5170"/>
                    <a:pt x="7602" y="5228"/>
                  </a:cubicBezTo>
                  <a:cubicBezTo>
                    <a:pt x="7529" y="5321"/>
                    <a:pt x="7467" y="5415"/>
                    <a:pt x="7404" y="5508"/>
                  </a:cubicBezTo>
                  <a:cubicBezTo>
                    <a:pt x="7352" y="5529"/>
                    <a:pt x="7310" y="5561"/>
                    <a:pt x="7300" y="5612"/>
                  </a:cubicBezTo>
                  <a:cubicBezTo>
                    <a:pt x="7289" y="5665"/>
                    <a:pt x="7279" y="5727"/>
                    <a:pt x="7238" y="5779"/>
                  </a:cubicBezTo>
                  <a:cubicBezTo>
                    <a:pt x="7133" y="5915"/>
                    <a:pt x="7071" y="6081"/>
                    <a:pt x="6998" y="6237"/>
                  </a:cubicBezTo>
                  <a:cubicBezTo>
                    <a:pt x="6946" y="6331"/>
                    <a:pt x="6884" y="6415"/>
                    <a:pt x="6842" y="6508"/>
                  </a:cubicBezTo>
                  <a:cubicBezTo>
                    <a:pt x="6821" y="6550"/>
                    <a:pt x="6821" y="6591"/>
                    <a:pt x="6810" y="6633"/>
                  </a:cubicBezTo>
                  <a:lnTo>
                    <a:pt x="6810" y="6685"/>
                  </a:lnTo>
                  <a:cubicBezTo>
                    <a:pt x="6706" y="6799"/>
                    <a:pt x="6644" y="6935"/>
                    <a:pt x="6623" y="7102"/>
                  </a:cubicBezTo>
                  <a:cubicBezTo>
                    <a:pt x="6613" y="7206"/>
                    <a:pt x="6623" y="7320"/>
                    <a:pt x="6540" y="7403"/>
                  </a:cubicBezTo>
                  <a:cubicBezTo>
                    <a:pt x="6530" y="7424"/>
                    <a:pt x="6509" y="7445"/>
                    <a:pt x="6488" y="7466"/>
                  </a:cubicBezTo>
                  <a:cubicBezTo>
                    <a:pt x="6488" y="7477"/>
                    <a:pt x="6477" y="7487"/>
                    <a:pt x="6477" y="7507"/>
                  </a:cubicBezTo>
                  <a:cubicBezTo>
                    <a:pt x="6446" y="7528"/>
                    <a:pt x="6435" y="7570"/>
                    <a:pt x="6435" y="7612"/>
                  </a:cubicBezTo>
                  <a:cubicBezTo>
                    <a:pt x="6425" y="7706"/>
                    <a:pt x="6373" y="7778"/>
                    <a:pt x="6331" y="7851"/>
                  </a:cubicBezTo>
                  <a:cubicBezTo>
                    <a:pt x="6300" y="7893"/>
                    <a:pt x="6248" y="7935"/>
                    <a:pt x="6238" y="7997"/>
                  </a:cubicBezTo>
                  <a:cubicBezTo>
                    <a:pt x="6227" y="8007"/>
                    <a:pt x="6217" y="8028"/>
                    <a:pt x="6206" y="8049"/>
                  </a:cubicBezTo>
                  <a:cubicBezTo>
                    <a:pt x="6196" y="8060"/>
                    <a:pt x="6196" y="8080"/>
                    <a:pt x="6185" y="8101"/>
                  </a:cubicBezTo>
                  <a:cubicBezTo>
                    <a:pt x="6061" y="8289"/>
                    <a:pt x="5967" y="8497"/>
                    <a:pt x="5936" y="8726"/>
                  </a:cubicBezTo>
                  <a:cubicBezTo>
                    <a:pt x="5842" y="8913"/>
                    <a:pt x="5790" y="9122"/>
                    <a:pt x="5790" y="9330"/>
                  </a:cubicBezTo>
                  <a:cubicBezTo>
                    <a:pt x="5769" y="9497"/>
                    <a:pt x="5738" y="9663"/>
                    <a:pt x="5748" y="9840"/>
                  </a:cubicBezTo>
                  <a:cubicBezTo>
                    <a:pt x="5748" y="9923"/>
                    <a:pt x="5738" y="10006"/>
                    <a:pt x="5697" y="10090"/>
                  </a:cubicBezTo>
                  <a:cubicBezTo>
                    <a:pt x="5655" y="10267"/>
                    <a:pt x="5655" y="10454"/>
                    <a:pt x="5644" y="10642"/>
                  </a:cubicBezTo>
                  <a:cubicBezTo>
                    <a:pt x="5634" y="10683"/>
                    <a:pt x="5634" y="10735"/>
                    <a:pt x="5634" y="10788"/>
                  </a:cubicBezTo>
                  <a:cubicBezTo>
                    <a:pt x="5572" y="10964"/>
                    <a:pt x="5488" y="11131"/>
                    <a:pt x="5477" y="11318"/>
                  </a:cubicBezTo>
                  <a:cubicBezTo>
                    <a:pt x="5447" y="11360"/>
                    <a:pt x="5426" y="11412"/>
                    <a:pt x="5426" y="11464"/>
                  </a:cubicBezTo>
                  <a:cubicBezTo>
                    <a:pt x="5415" y="11600"/>
                    <a:pt x="5405" y="11746"/>
                    <a:pt x="5394" y="11880"/>
                  </a:cubicBezTo>
                  <a:cubicBezTo>
                    <a:pt x="5384" y="11912"/>
                    <a:pt x="5384" y="11943"/>
                    <a:pt x="5373" y="11964"/>
                  </a:cubicBezTo>
                  <a:cubicBezTo>
                    <a:pt x="5343" y="11975"/>
                    <a:pt x="5332" y="11995"/>
                    <a:pt x="5322" y="12026"/>
                  </a:cubicBezTo>
                  <a:cubicBezTo>
                    <a:pt x="5290" y="12047"/>
                    <a:pt x="5259" y="12079"/>
                    <a:pt x="5259" y="12120"/>
                  </a:cubicBezTo>
                  <a:cubicBezTo>
                    <a:pt x="5228" y="12141"/>
                    <a:pt x="5207" y="12172"/>
                    <a:pt x="5197" y="12214"/>
                  </a:cubicBezTo>
                  <a:cubicBezTo>
                    <a:pt x="5072" y="12339"/>
                    <a:pt x="4978" y="12484"/>
                    <a:pt x="4915" y="12641"/>
                  </a:cubicBezTo>
                  <a:cubicBezTo>
                    <a:pt x="4853" y="12683"/>
                    <a:pt x="4822" y="12734"/>
                    <a:pt x="4801" y="12797"/>
                  </a:cubicBezTo>
                  <a:cubicBezTo>
                    <a:pt x="4780" y="12797"/>
                    <a:pt x="4759" y="12818"/>
                    <a:pt x="4759" y="12849"/>
                  </a:cubicBezTo>
                  <a:cubicBezTo>
                    <a:pt x="4728" y="12849"/>
                    <a:pt x="4718" y="12859"/>
                    <a:pt x="4718" y="12891"/>
                  </a:cubicBezTo>
                  <a:cubicBezTo>
                    <a:pt x="4697" y="12891"/>
                    <a:pt x="4686" y="12901"/>
                    <a:pt x="4686" y="12922"/>
                  </a:cubicBezTo>
                  <a:cubicBezTo>
                    <a:pt x="4665" y="12932"/>
                    <a:pt x="4645" y="12953"/>
                    <a:pt x="4645" y="12984"/>
                  </a:cubicBezTo>
                  <a:cubicBezTo>
                    <a:pt x="4603" y="13005"/>
                    <a:pt x="4582" y="13037"/>
                    <a:pt x="4582" y="13078"/>
                  </a:cubicBezTo>
                  <a:cubicBezTo>
                    <a:pt x="4551" y="13088"/>
                    <a:pt x="4540" y="13109"/>
                    <a:pt x="4530" y="13130"/>
                  </a:cubicBezTo>
                  <a:cubicBezTo>
                    <a:pt x="4510" y="13141"/>
                    <a:pt x="4489" y="13162"/>
                    <a:pt x="4468" y="13172"/>
                  </a:cubicBezTo>
                  <a:cubicBezTo>
                    <a:pt x="4395" y="13151"/>
                    <a:pt x="4374" y="13088"/>
                    <a:pt x="4374" y="13016"/>
                  </a:cubicBezTo>
                  <a:cubicBezTo>
                    <a:pt x="4374" y="12963"/>
                    <a:pt x="4385" y="12912"/>
                    <a:pt x="4353" y="12859"/>
                  </a:cubicBezTo>
                  <a:cubicBezTo>
                    <a:pt x="4364" y="12558"/>
                    <a:pt x="4364" y="12255"/>
                    <a:pt x="4364" y="11954"/>
                  </a:cubicBezTo>
                  <a:cubicBezTo>
                    <a:pt x="4364" y="11933"/>
                    <a:pt x="4374" y="11922"/>
                    <a:pt x="4374" y="11901"/>
                  </a:cubicBezTo>
                  <a:cubicBezTo>
                    <a:pt x="4374" y="11891"/>
                    <a:pt x="4374" y="11870"/>
                    <a:pt x="4385" y="11850"/>
                  </a:cubicBezTo>
                  <a:cubicBezTo>
                    <a:pt x="4457" y="11725"/>
                    <a:pt x="4415" y="11589"/>
                    <a:pt x="4457" y="11454"/>
                  </a:cubicBezTo>
                  <a:cubicBezTo>
                    <a:pt x="4468" y="11443"/>
                    <a:pt x="4478" y="11433"/>
                    <a:pt x="4468" y="11422"/>
                  </a:cubicBezTo>
                  <a:cubicBezTo>
                    <a:pt x="4520" y="11381"/>
                    <a:pt x="4520" y="11318"/>
                    <a:pt x="4520" y="11256"/>
                  </a:cubicBezTo>
                  <a:cubicBezTo>
                    <a:pt x="4551" y="11142"/>
                    <a:pt x="4582" y="11027"/>
                    <a:pt x="4624" y="10923"/>
                  </a:cubicBezTo>
                  <a:cubicBezTo>
                    <a:pt x="4707" y="10746"/>
                    <a:pt x="4728" y="10559"/>
                    <a:pt x="4686" y="10360"/>
                  </a:cubicBezTo>
                  <a:cubicBezTo>
                    <a:pt x="4707" y="10184"/>
                    <a:pt x="4665" y="10017"/>
                    <a:pt x="4655" y="9840"/>
                  </a:cubicBezTo>
                  <a:cubicBezTo>
                    <a:pt x="4645" y="9590"/>
                    <a:pt x="4614" y="9340"/>
                    <a:pt x="4635" y="9090"/>
                  </a:cubicBezTo>
                  <a:cubicBezTo>
                    <a:pt x="4645" y="9059"/>
                    <a:pt x="4655" y="9038"/>
                    <a:pt x="4655" y="9007"/>
                  </a:cubicBezTo>
                  <a:cubicBezTo>
                    <a:pt x="4697" y="8965"/>
                    <a:pt x="4707" y="8923"/>
                    <a:pt x="4707" y="8872"/>
                  </a:cubicBezTo>
                  <a:cubicBezTo>
                    <a:pt x="4728" y="8694"/>
                    <a:pt x="4739" y="8518"/>
                    <a:pt x="4749" y="8340"/>
                  </a:cubicBezTo>
                  <a:lnTo>
                    <a:pt x="4749" y="8289"/>
                  </a:lnTo>
                  <a:cubicBezTo>
                    <a:pt x="4759" y="8236"/>
                    <a:pt x="4759" y="8195"/>
                    <a:pt x="4769" y="8143"/>
                  </a:cubicBezTo>
                  <a:cubicBezTo>
                    <a:pt x="4822" y="8122"/>
                    <a:pt x="4853" y="8080"/>
                    <a:pt x="4884" y="8039"/>
                  </a:cubicBezTo>
                  <a:cubicBezTo>
                    <a:pt x="4936" y="8018"/>
                    <a:pt x="4957" y="7966"/>
                    <a:pt x="4989" y="7914"/>
                  </a:cubicBezTo>
                  <a:cubicBezTo>
                    <a:pt x="5030" y="7851"/>
                    <a:pt x="5072" y="7778"/>
                    <a:pt x="5113" y="7716"/>
                  </a:cubicBezTo>
                  <a:cubicBezTo>
                    <a:pt x="5123" y="7706"/>
                    <a:pt x="5134" y="7695"/>
                    <a:pt x="5144" y="7674"/>
                  </a:cubicBezTo>
                  <a:cubicBezTo>
                    <a:pt x="5218" y="7466"/>
                    <a:pt x="5269" y="7258"/>
                    <a:pt x="5384" y="7060"/>
                  </a:cubicBezTo>
                  <a:cubicBezTo>
                    <a:pt x="5426" y="6998"/>
                    <a:pt x="5405" y="6935"/>
                    <a:pt x="5384" y="6873"/>
                  </a:cubicBezTo>
                  <a:lnTo>
                    <a:pt x="5373" y="6873"/>
                  </a:lnTo>
                  <a:cubicBezTo>
                    <a:pt x="5394" y="6862"/>
                    <a:pt x="5405" y="6841"/>
                    <a:pt x="5426" y="6820"/>
                  </a:cubicBezTo>
                  <a:cubicBezTo>
                    <a:pt x="5436" y="6674"/>
                    <a:pt x="5477" y="6550"/>
                    <a:pt x="5561" y="6425"/>
                  </a:cubicBezTo>
                  <a:cubicBezTo>
                    <a:pt x="5582" y="6394"/>
                    <a:pt x="5613" y="6341"/>
                    <a:pt x="5613" y="6290"/>
                  </a:cubicBezTo>
                  <a:cubicBezTo>
                    <a:pt x="5623" y="6133"/>
                    <a:pt x="5697" y="5987"/>
                    <a:pt x="5707" y="5831"/>
                  </a:cubicBezTo>
                  <a:cubicBezTo>
                    <a:pt x="5811" y="5487"/>
                    <a:pt x="5926" y="5144"/>
                    <a:pt x="5988" y="4779"/>
                  </a:cubicBezTo>
                  <a:cubicBezTo>
                    <a:pt x="6009" y="4686"/>
                    <a:pt x="6019" y="4592"/>
                    <a:pt x="6071" y="4499"/>
                  </a:cubicBezTo>
                  <a:cubicBezTo>
                    <a:pt x="6081" y="4467"/>
                    <a:pt x="6113" y="4446"/>
                    <a:pt x="6113" y="4415"/>
                  </a:cubicBezTo>
                  <a:cubicBezTo>
                    <a:pt x="6144" y="4092"/>
                    <a:pt x="6196" y="3770"/>
                    <a:pt x="6196" y="3447"/>
                  </a:cubicBezTo>
                  <a:cubicBezTo>
                    <a:pt x="6217" y="3218"/>
                    <a:pt x="6227" y="2989"/>
                    <a:pt x="6248" y="2750"/>
                  </a:cubicBezTo>
                  <a:cubicBezTo>
                    <a:pt x="6259" y="2583"/>
                    <a:pt x="6269" y="2406"/>
                    <a:pt x="6238" y="2239"/>
                  </a:cubicBezTo>
                  <a:cubicBezTo>
                    <a:pt x="6248" y="2135"/>
                    <a:pt x="6259" y="2042"/>
                    <a:pt x="6269" y="1937"/>
                  </a:cubicBezTo>
                  <a:cubicBezTo>
                    <a:pt x="6280" y="1864"/>
                    <a:pt x="6269" y="1792"/>
                    <a:pt x="6227" y="1729"/>
                  </a:cubicBezTo>
                  <a:cubicBezTo>
                    <a:pt x="6217" y="1656"/>
                    <a:pt x="6176" y="1593"/>
                    <a:pt x="6102" y="1593"/>
                  </a:cubicBezTo>
                  <a:cubicBezTo>
                    <a:pt x="6080" y="1593"/>
                    <a:pt x="6056" y="1593"/>
                    <a:pt x="6033" y="1593"/>
                  </a:cubicBezTo>
                  <a:cubicBezTo>
                    <a:pt x="5960" y="1593"/>
                    <a:pt x="5885" y="1599"/>
                    <a:pt x="5821" y="1646"/>
                  </a:cubicBezTo>
                  <a:cubicBezTo>
                    <a:pt x="5738" y="1697"/>
                    <a:pt x="5665" y="1760"/>
                    <a:pt x="5655" y="1875"/>
                  </a:cubicBezTo>
                  <a:cubicBezTo>
                    <a:pt x="5644" y="1896"/>
                    <a:pt x="5634" y="1917"/>
                    <a:pt x="5613" y="1927"/>
                  </a:cubicBezTo>
                  <a:cubicBezTo>
                    <a:pt x="5613" y="1947"/>
                    <a:pt x="5602" y="1958"/>
                    <a:pt x="5592" y="1979"/>
                  </a:cubicBezTo>
                  <a:cubicBezTo>
                    <a:pt x="5477" y="2093"/>
                    <a:pt x="5353" y="2208"/>
                    <a:pt x="5269" y="2354"/>
                  </a:cubicBezTo>
                  <a:cubicBezTo>
                    <a:pt x="5213" y="2382"/>
                    <a:pt x="5190" y="2461"/>
                    <a:pt x="5110" y="2461"/>
                  </a:cubicBezTo>
                  <a:cubicBezTo>
                    <a:pt x="5101" y="2461"/>
                    <a:pt x="5092" y="2460"/>
                    <a:pt x="5082" y="2458"/>
                  </a:cubicBezTo>
                  <a:cubicBezTo>
                    <a:pt x="5051" y="2396"/>
                    <a:pt x="5093" y="2301"/>
                    <a:pt x="5040" y="2239"/>
                  </a:cubicBezTo>
                  <a:cubicBezTo>
                    <a:pt x="5019" y="2156"/>
                    <a:pt x="5009" y="2072"/>
                    <a:pt x="4989" y="1989"/>
                  </a:cubicBezTo>
                  <a:cubicBezTo>
                    <a:pt x="4989" y="1896"/>
                    <a:pt x="4989" y="1802"/>
                    <a:pt x="4978" y="1718"/>
                  </a:cubicBezTo>
                  <a:cubicBezTo>
                    <a:pt x="4947" y="1510"/>
                    <a:pt x="4884" y="1323"/>
                    <a:pt x="4769" y="1146"/>
                  </a:cubicBezTo>
                  <a:cubicBezTo>
                    <a:pt x="4697" y="1000"/>
                    <a:pt x="4635" y="855"/>
                    <a:pt x="4614" y="688"/>
                  </a:cubicBezTo>
                  <a:cubicBezTo>
                    <a:pt x="4614" y="635"/>
                    <a:pt x="4603" y="573"/>
                    <a:pt x="4561" y="531"/>
                  </a:cubicBezTo>
                  <a:cubicBezTo>
                    <a:pt x="4520" y="323"/>
                    <a:pt x="4447" y="126"/>
                    <a:pt x="4239" y="11"/>
                  </a:cubicBezTo>
                  <a:cubicBezTo>
                    <a:pt x="4197" y="11"/>
                    <a:pt x="4156" y="1"/>
                    <a:pt x="4114"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41" name="Google Shape;741;p29"/>
            <p:cNvPicPr preferRelativeResize="0"/>
            <p:nvPr/>
          </p:nvPicPr>
          <p:blipFill rotWithShape="1">
            <a:blip r:embed="rId5">
              <a:alphaModFix/>
            </a:blip>
            <a:srcRect/>
            <a:stretch/>
          </p:blipFill>
          <p:spPr>
            <a:xfrm>
              <a:off x="4889541" y="2401753"/>
              <a:ext cx="651937" cy="1730387"/>
            </a:xfrm>
            <a:prstGeom prst="rect">
              <a:avLst/>
            </a:prstGeom>
            <a:noFill/>
            <a:ln>
              <a:noFill/>
            </a:ln>
          </p:spPr>
        </p:pic>
      </p:grpSp>
      <p:sp>
        <p:nvSpPr>
          <p:cNvPr id="742" name="Google Shape;742;p29"/>
          <p:cNvSpPr txBox="1"/>
          <p:nvPr/>
        </p:nvSpPr>
        <p:spPr>
          <a:xfrm>
            <a:off x="2111773" y="2390298"/>
            <a:ext cx="4740572"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7200" b="1" i="0" u="none" strike="noStrike" cap="none">
                <a:solidFill>
                  <a:srgbClr val="D8181D"/>
                </a:solidFill>
                <a:latin typeface="Arial"/>
                <a:ea typeface="Arial"/>
                <a:cs typeface="Arial"/>
                <a:sym typeface="Arial"/>
              </a:rPr>
              <a:t>VẬN DỤNG</a:t>
            </a:r>
            <a:endParaRPr/>
          </a:p>
        </p:txBody>
      </p:sp>
      <p:sp>
        <p:nvSpPr>
          <p:cNvPr id="743" name="Google Shape;743;p29"/>
          <p:cNvSpPr txBox="1"/>
          <p:nvPr/>
        </p:nvSpPr>
        <p:spPr>
          <a:xfrm>
            <a:off x="2818707" y="1565136"/>
            <a:ext cx="3362255"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400" b="0" i="0" u="none" strike="noStrike" cap="none">
                <a:solidFill>
                  <a:srgbClr val="00B0F0"/>
                </a:solidFill>
                <a:latin typeface="Arial"/>
                <a:ea typeface="Arial"/>
                <a:cs typeface="Arial"/>
                <a:sym typeface="Arial"/>
              </a:rPr>
              <a:t>Hoạt động 4</a:t>
            </a:r>
            <a:endParaRPr/>
          </a:p>
        </p:txBody>
      </p:sp>
      <p:pic>
        <p:nvPicPr>
          <p:cNvPr id="744" name="Google Shape;744;p29"/>
          <p:cNvPicPr preferRelativeResize="0"/>
          <p:nvPr/>
        </p:nvPicPr>
        <p:blipFill rotWithShape="1">
          <a:blip r:embed="rId6">
            <a:alphaModFix/>
          </a:blip>
          <a:srcRect/>
          <a:stretch/>
        </p:blipFill>
        <p:spPr>
          <a:xfrm>
            <a:off x="3853138" y="309574"/>
            <a:ext cx="1200329" cy="1200329"/>
          </a:xfrm>
          <a:prstGeom prst="rect">
            <a:avLst/>
          </a:prstGeom>
          <a:noFill/>
          <a:ln>
            <a:noFill/>
          </a:ln>
        </p:spPr>
      </p:pic>
    </p:spTree>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grpSp>
        <p:nvGrpSpPr>
          <p:cNvPr id="749" name="Google Shape;749;p30"/>
          <p:cNvGrpSpPr/>
          <p:nvPr/>
        </p:nvGrpSpPr>
        <p:grpSpPr>
          <a:xfrm rot="3118863">
            <a:off x="7268408" y="3048398"/>
            <a:ext cx="388192" cy="712625"/>
            <a:chOff x="3982879" y="1275530"/>
            <a:chExt cx="695046" cy="1275614"/>
          </a:xfrm>
        </p:grpSpPr>
        <p:sp>
          <p:nvSpPr>
            <p:cNvPr id="750" name="Google Shape;750;p30"/>
            <p:cNvSpPr/>
            <p:nvPr/>
          </p:nvSpPr>
          <p:spPr>
            <a:xfrm>
              <a:off x="3982879" y="1276148"/>
              <a:ext cx="695046" cy="1274369"/>
            </a:xfrm>
            <a:custGeom>
              <a:avLst/>
              <a:gdLst/>
              <a:ahLst/>
              <a:cxnLst/>
              <a:rect l="l" t="t" r="r" b="b"/>
              <a:pathLst>
                <a:path w="6841" h="12543" extrusionOk="0">
                  <a:moveTo>
                    <a:pt x="5081" y="3158"/>
                  </a:moveTo>
                  <a:cubicBezTo>
                    <a:pt x="5081" y="3168"/>
                    <a:pt x="5071" y="3179"/>
                    <a:pt x="5061" y="3189"/>
                  </a:cubicBezTo>
                  <a:cubicBezTo>
                    <a:pt x="5071" y="3179"/>
                    <a:pt x="5071" y="3168"/>
                    <a:pt x="5081" y="3158"/>
                  </a:cubicBezTo>
                  <a:close/>
                  <a:moveTo>
                    <a:pt x="1625" y="4064"/>
                  </a:moveTo>
                  <a:cubicBezTo>
                    <a:pt x="1614" y="4064"/>
                    <a:pt x="1604" y="4075"/>
                    <a:pt x="1593" y="4075"/>
                  </a:cubicBezTo>
                  <a:lnTo>
                    <a:pt x="1614" y="4064"/>
                  </a:lnTo>
                  <a:close/>
                  <a:moveTo>
                    <a:pt x="5331" y="4095"/>
                  </a:moveTo>
                  <a:cubicBezTo>
                    <a:pt x="5345" y="4095"/>
                    <a:pt x="5345" y="4100"/>
                    <a:pt x="5340" y="4100"/>
                  </a:cubicBezTo>
                  <a:cubicBezTo>
                    <a:pt x="5338" y="4100"/>
                    <a:pt x="5335" y="4099"/>
                    <a:pt x="5331" y="4095"/>
                  </a:cubicBezTo>
                  <a:close/>
                  <a:moveTo>
                    <a:pt x="4852" y="6282"/>
                  </a:moveTo>
                  <a:cubicBezTo>
                    <a:pt x="4852" y="6282"/>
                    <a:pt x="4841" y="6282"/>
                    <a:pt x="4841" y="6292"/>
                  </a:cubicBezTo>
                  <a:lnTo>
                    <a:pt x="4841" y="6282"/>
                  </a:lnTo>
                  <a:close/>
                  <a:moveTo>
                    <a:pt x="3561" y="6833"/>
                  </a:moveTo>
                  <a:lnTo>
                    <a:pt x="3571" y="6844"/>
                  </a:lnTo>
                  <a:lnTo>
                    <a:pt x="3561" y="6844"/>
                  </a:lnTo>
                  <a:lnTo>
                    <a:pt x="3561" y="6833"/>
                  </a:lnTo>
                  <a:close/>
                  <a:moveTo>
                    <a:pt x="3499" y="7875"/>
                  </a:moveTo>
                  <a:lnTo>
                    <a:pt x="3509" y="7885"/>
                  </a:lnTo>
                  <a:lnTo>
                    <a:pt x="3499" y="7885"/>
                  </a:lnTo>
                  <a:lnTo>
                    <a:pt x="3499" y="7875"/>
                  </a:lnTo>
                  <a:close/>
                  <a:moveTo>
                    <a:pt x="2812" y="8728"/>
                  </a:moveTo>
                  <a:lnTo>
                    <a:pt x="2812" y="8739"/>
                  </a:lnTo>
                  <a:lnTo>
                    <a:pt x="2801" y="8739"/>
                  </a:lnTo>
                  <a:cubicBezTo>
                    <a:pt x="2812" y="8739"/>
                    <a:pt x="2812" y="8739"/>
                    <a:pt x="2812" y="8728"/>
                  </a:cubicBezTo>
                  <a:close/>
                  <a:moveTo>
                    <a:pt x="5831" y="8989"/>
                  </a:moveTo>
                  <a:lnTo>
                    <a:pt x="5820" y="8999"/>
                  </a:lnTo>
                  <a:lnTo>
                    <a:pt x="5820" y="8989"/>
                  </a:lnTo>
                  <a:close/>
                  <a:moveTo>
                    <a:pt x="3561" y="9343"/>
                  </a:moveTo>
                  <a:cubicBezTo>
                    <a:pt x="3561" y="9353"/>
                    <a:pt x="3571" y="9353"/>
                    <a:pt x="3571" y="9353"/>
                  </a:cubicBezTo>
                  <a:lnTo>
                    <a:pt x="3561" y="9353"/>
                  </a:lnTo>
                  <a:lnTo>
                    <a:pt x="3561" y="9343"/>
                  </a:lnTo>
                  <a:close/>
                  <a:moveTo>
                    <a:pt x="3738" y="10436"/>
                  </a:moveTo>
                  <a:lnTo>
                    <a:pt x="3738" y="10447"/>
                  </a:lnTo>
                  <a:lnTo>
                    <a:pt x="3738" y="10457"/>
                  </a:lnTo>
                  <a:lnTo>
                    <a:pt x="3728" y="10457"/>
                  </a:lnTo>
                  <a:cubicBezTo>
                    <a:pt x="3728" y="10457"/>
                    <a:pt x="3738" y="10447"/>
                    <a:pt x="3738" y="10436"/>
                  </a:cubicBezTo>
                  <a:close/>
                  <a:moveTo>
                    <a:pt x="3041" y="1"/>
                  </a:moveTo>
                  <a:cubicBezTo>
                    <a:pt x="3020" y="1"/>
                    <a:pt x="2993" y="14"/>
                    <a:pt x="2946" y="35"/>
                  </a:cubicBezTo>
                  <a:cubicBezTo>
                    <a:pt x="2937" y="33"/>
                    <a:pt x="2929" y="32"/>
                    <a:pt x="2920" y="32"/>
                  </a:cubicBezTo>
                  <a:cubicBezTo>
                    <a:pt x="2880" y="32"/>
                    <a:pt x="2846" y="52"/>
                    <a:pt x="2812" y="86"/>
                  </a:cubicBezTo>
                  <a:cubicBezTo>
                    <a:pt x="2738" y="190"/>
                    <a:pt x="2655" y="295"/>
                    <a:pt x="2572" y="399"/>
                  </a:cubicBezTo>
                  <a:lnTo>
                    <a:pt x="2572" y="514"/>
                  </a:lnTo>
                  <a:cubicBezTo>
                    <a:pt x="2499" y="524"/>
                    <a:pt x="2426" y="524"/>
                    <a:pt x="2353" y="534"/>
                  </a:cubicBezTo>
                  <a:cubicBezTo>
                    <a:pt x="2291" y="534"/>
                    <a:pt x="2270" y="576"/>
                    <a:pt x="2259" y="628"/>
                  </a:cubicBezTo>
                  <a:cubicBezTo>
                    <a:pt x="2072" y="753"/>
                    <a:pt x="2020" y="951"/>
                    <a:pt x="1989" y="1148"/>
                  </a:cubicBezTo>
                  <a:cubicBezTo>
                    <a:pt x="1989" y="1159"/>
                    <a:pt x="2009" y="1180"/>
                    <a:pt x="2020" y="1201"/>
                  </a:cubicBezTo>
                  <a:cubicBezTo>
                    <a:pt x="2030" y="1284"/>
                    <a:pt x="1999" y="1367"/>
                    <a:pt x="1968" y="1451"/>
                  </a:cubicBezTo>
                  <a:cubicBezTo>
                    <a:pt x="1968" y="1502"/>
                    <a:pt x="1958" y="1565"/>
                    <a:pt x="1958" y="1627"/>
                  </a:cubicBezTo>
                  <a:cubicBezTo>
                    <a:pt x="1947" y="1690"/>
                    <a:pt x="1916" y="1731"/>
                    <a:pt x="1864" y="1763"/>
                  </a:cubicBezTo>
                  <a:cubicBezTo>
                    <a:pt x="1572" y="1971"/>
                    <a:pt x="1572" y="1981"/>
                    <a:pt x="1749" y="2284"/>
                  </a:cubicBezTo>
                  <a:cubicBezTo>
                    <a:pt x="1749" y="2294"/>
                    <a:pt x="1759" y="2304"/>
                    <a:pt x="1770" y="2304"/>
                  </a:cubicBezTo>
                  <a:lnTo>
                    <a:pt x="1770" y="2544"/>
                  </a:lnTo>
                  <a:cubicBezTo>
                    <a:pt x="1697" y="2575"/>
                    <a:pt x="1645" y="2648"/>
                    <a:pt x="1562" y="2668"/>
                  </a:cubicBezTo>
                  <a:cubicBezTo>
                    <a:pt x="1354" y="2731"/>
                    <a:pt x="1291" y="2898"/>
                    <a:pt x="1291" y="3096"/>
                  </a:cubicBezTo>
                  <a:cubicBezTo>
                    <a:pt x="1291" y="3147"/>
                    <a:pt x="1333" y="3200"/>
                    <a:pt x="1291" y="3242"/>
                  </a:cubicBezTo>
                  <a:cubicBezTo>
                    <a:pt x="1229" y="3304"/>
                    <a:pt x="1229" y="3387"/>
                    <a:pt x="1229" y="3471"/>
                  </a:cubicBezTo>
                  <a:cubicBezTo>
                    <a:pt x="1218" y="3647"/>
                    <a:pt x="1146" y="3804"/>
                    <a:pt x="1041" y="3950"/>
                  </a:cubicBezTo>
                  <a:cubicBezTo>
                    <a:pt x="1021" y="3970"/>
                    <a:pt x="1010" y="3991"/>
                    <a:pt x="989" y="4012"/>
                  </a:cubicBezTo>
                  <a:cubicBezTo>
                    <a:pt x="979" y="4033"/>
                    <a:pt x="979" y="4043"/>
                    <a:pt x="979" y="4064"/>
                  </a:cubicBezTo>
                  <a:cubicBezTo>
                    <a:pt x="958" y="4085"/>
                    <a:pt x="937" y="4116"/>
                    <a:pt x="917" y="4137"/>
                  </a:cubicBezTo>
                  <a:cubicBezTo>
                    <a:pt x="771" y="4220"/>
                    <a:pt x="677" y="4355"/>
                    <a:pt x="687" y="4533"/>
                  </a:cubicBezTo>
                  <a:cubicBezTo>
                    <a:pt x="687" y="4751"/>
                    <a:pt x="656" y="4959"/>
                    <a:pt x="625" y="5178"/>
                  </a:cubicBezTo>
                  <a:cubicBezTo>
                    <a:pt x="614" y="5199"/>
                    <a:pt x="604" y="5220"/>
                    <a:pt x="604" y="5230"/>
                  </a:cubicBezTo>
                  <a:cubicBezTo>
                    <a:pt x="583" y="5262"/>
                    <a:pt x="573" y="5282"/>
                    <a:pt x="552" y="5303"/>
                  </a:cubicBezTo>
                  <a:cubicBezTo>
                    <a:pt x="510" y="5334"/>
                    <a:pt x="500" y="5376"/>
                    <a:pt x="489" y="5428"/>
                  </a:cubicBezTo>
                  <a:lnTo>
                    <a:pt x="489" y="5720"/>
                  </a:lnTo>
                  <a:cubicBezTo>
                    <a:pt x="343" y="5917"/>
                    <a:pt x="250" y="6115"/>
                    <a:pt x="364" y="6365"/>
                  </a:cubicBezTo>
                  <a:cubicBezTo>
                    <a:pt x="406" y="6458"/>
                    <a:pt x="375" y="6573"/>
                    <a:pt x="323" y="6688"/>
                  </a:cubicBezTo>
                  <a:cubicBezTo>
                    <a:pt x="271" y="6792"/>
                    <a:pt x="198" y="6896"/>
                    <a:pt x="188" y="7011"/>
                  </a:cubicBezTo>
                  <a:cubicBezTo>
                    <a:pt x="94" y="7104"/>
                    <a:pt x="135" y="7219"/>
                    <a:pt x="135" y="7333"/>
                  </a:cubicBezTo>
                  <a:cubicBezTo>
                    <a:pt x="125" y="7344"/>
                    <a:pt x="125" y="7365"/>
                    <a:pt x="125" y="7386"/>
                  </a:cubicBezTo>
                  <a:cubicBezTo>
                    <a:pt x="31" y="7604"/>
                    <a:pt x="0" y="7812"/>
                    <a:pt x="156" y="8020"/>
                  </a:cubicBezTo>
                  <a:cubicBezTo>
                    <a:pt x="229" y="8114"/>
                    <a:pt x="302" y="8219"/>
                    <a:pt x="364" y="8312"/>
                  </a:cubicBezTo>
                  <a:cubicBezTo>
                    <a:pt x="364" y="8374"/>
                    <a:pt x="375" y="8458"/>
                    <a:pt x="343" y="8520"/>
                  </a:cubicBezTo>
                  <a:cubicBezTo>
                    <a:pt x="281" y="8687"/>
                    <a:pt x="354" y="8822"/>
                    <a:pt x="438" y="8957"/>
                  </a:cubicBezTo>
                  <a:cubicBezTo>
                    <a:pt x="489" y="9031"/>
                    <a:pt x="552" y="9093"/>
                    <a:pt x="614" y="9166"/>
                  </a:cubicBezTo>
                  <a:cubicBezTo>
                    <a:pt x="625" y="9197"/>
                    <a:pt x="635" y="9218"/>
                    <a:pt x="677" y="9228"/>
                  </a:cubicBezTo>
                  <a:cubicBezTo>
                    <a:pt x="697" y="9239"/>
                    <a:pt x="718" y="9270"/>
                    <a:pt x="739" y="9291"/>
                  </a:cubicBezTo>
                  <a:cubicBezTo>
                    <a:pt x="822" y="9374"/>
                    <a:pt x="937" y="9447"/>
                    <a:pt x="1010" y="9561"/>
                  </a:cubicBezTo>
                  <a:cubicBezTo>
                    <a:pt x="1041" y="9603"/>
                    <a:pt x="1104" y="9624"/>
                    <a:pt x="1156" y="9665"/>
                  </a:cubicBezTo>
                  <a:cubicBezTo>
                    <a:pt x="1176" y="9635"/>
                    <a:pt x="1197" y="9624"/>
                    <a:pt x="1218" y="9624"/>
                  </a:cubicBezTo>
                  <a:cubicBezTo>
                    <a:pt x="1197" y="9635"/>
                    <a:pt x="1176" y="9655"/>
                    <a:pt x="1156" y="9665"/>
                  </a:cubicBezTo>
                  <a:cubicBezTo>
                    <a:pt x="1250" y="9822"/>
                    <a:pt x="1458" y="9832"/>
                    <a:pt x="1551" y="9989"/>
                  </a:cubicBezTo>
                  <a:cubicBezTo>
                    <a:pt x="1562" y="9999"/>
                    <a:pt x="1583" y="10009"/>
                    <a:pt x="1604" y="10009"/>
                  </a:cubicBezTo>
                  <a:cubicBezTo>
                    <a:pt x="1613" y="10009"/>
                    <a:pt x="1622" y="10009"/>
                    <a:pt x="1632" y="10009"/>
                  </a:cubicBezTo>
                  <a:cubicBezTo>
                    <a:pt x="1784" y="10009"/>
                    <a:pt x="1923" y="10078"/>
                    <a:pt x="2073" y="10078"/>
                  </a:cubicBezTo>
                  <a:cubicBezTo>
                    <a:pt x="2097" y="10078"/>
                    <a:pt x="2121" y="10076"/>
                    <a:pt x="2145" y="10072"/>
                  </a:cubicBezTo>
                  <a:cubicBezTo>
                    <a:pt x="2228" y="10082"/>
                    <a:pt x="2312" y="10082"/>
                    <a:pt x="2395" y="10082"/>
                  </a:cubicBezTo>
                  <a:cubicBezTo>
                    <a:pt x="2426" y="10128"/>
                    <a:pt x="2472" y="10157"/>
                    <a:pt x="2520" y="10157"/>
                  </a:cubicBezTo>
                  <a:cubicBezTo>
                    <a:pt x="2537" y="10157"/>
                    <a:pt x="2555" y="10153"/>
                    <a:pt x="2572" y="10144"/>
                  </a:cubicBezTo>
                  <a:cubicBezTo>
                    <a:pt x="2687" y="10082"/>
                    <a:pt x="2822" y="10093"/>
                    <a:pt x="2946" y="10072"/>
                  </a:cubicBezTo>
                  <a:cubicBezTo>
                    <a:pt x="3030" y="10082"/>
                    <a:pt x="3103" y="10103"/>
                    <a:pt x="3176" y="10144"/>
                  </a:cubicBezTo>
                  <a:cubicBezTo>
                    <a:pt x="3186" y="10280"/>
                    <a:pt x="3238" y="10405"/>
                    <a:pt x="3290" y="10519"/>
                  </a:cubicBezTo>
                  <a:cubicBezTo>
                    <a:pt x="3384" y="10686"/>
                    <a:pt x="3425" y="10852"/>
                    <a:pt x="3395" y="11040"/>
                  </a:cubicBezTo>
                  <a:cubicBezTo>
                    <a:pt x="3374" y="11113"/>
                    <a:pt x="3384" y="11186"/>
                    <a:pt x="3395" y="11259"/>
                  </a:cubicBezTo>
                  <a:cubicBezTo>
                    <a:pt x="3405" y="11477"/>
                    <a:pt x="3425" y="11696"/>
                    <a:pt x="3436" y="11925"/>
                  </a:cubicBezTo>
                  <a:cubicBezTo>
                    <a:pt x="3415" y="11977"/>
                    <a:pt x="3425" y="12039"/>
                    <a:pt x="3446" y="12102"/>
                  </a:cubicBezTo>
                  <a:cubicBezTo>
                    <a:pt x="3405" y="12227"/>
                    <a:pt x="3457" y="12342"/>
                    <a:pt x="3499" y="12456"/>
                  </a:cubicBezTo>
                  <a:cubicBezTo>
                    <a:pt x="3509" y="12477"/>
                    <a:pt x="3530" y="12508"/>
                    <a:pt x="3550" y="12518"/>
                  </a:cubicBezTo>
                  <a:cubicBezTo>
                    <a:pt x="3605" y="12530"/>
                    <a:pt x="3659" y="12542"/>
                    <a:pt x="3711" y="12542"/>
                  </a:cubicBezTo>
                  <a:cubicBezTo>
                    <a:pt x="3749" y="12542"/>
                    <a:pt x="3786" y="12536"/>
                    <a:pt x="3821" y="12518"/>
                  </a:cubicBezTo>
                  <a:cubicBezTo>
                    <a:pt x="3894" y="12487"/>
                    <a:pt x="3925" y="12425"/>
                    <a:pt x="3925" y="12352"/>
                  </a:cubicBezTo>
                  <a:cubicBezTo>
                    <a:pt x="4019" y="12019"/>
                    <a:pt x="3978" y="11685"/>
                    <a:pt x="3967" y="11352"/>
                  </a:cubicBezTo>
                  <a:cubicBezTo>
                    <a:pt x="3957" y="11331"/>
                    <a:pt x="3936" y="11321"/>
                    <a:pt x="3925" y="11300"/>
                  </a:cubicBezTo>
                  <a:cubicBezTo>
                    <a:pt x="3925" y="11123"/>
                    <a:pt x="3925" y="10936"/>
                    <a:pt x="3915" y="10759"/>
                  </a:cubicBezTo>
                  <a:cubicBezTo>
                    <a:pt x="3925" y="10592"/>
                    <a:pt x="3925" y="10436"/>
                    <a:pt x="3925" y="10269"/>
                  </a:cubicBezTo>
                  <a:cubicBezTo>
                    <a:pt x="3988" y="10248"/>
                    <a:pt x="4019" y="10197"/>
                    <a:pt x="4050" y="10144"/>
                  </a:cubicBezTo>
                  <a:cubicBezTo>
                    <a:pt x="4066" y="10147"/>
                    <a:pt x="4081" y="10148"/>
                    <a:pt x="4096" y="10148"/>
                  </a:cubicBezTo>
                  <a:cubicBezTo>
                    <a:pt x="4150" y="10148"/>
                    <a:pt x="4197" y="10131"/>
                    <a:pt x="4238" y="10082"/>
                  </a:cubicBezTo>
                  <a:cubicBezTo>
                    <a:pt x="4290" y="10082"/>
                    <a:pt x="4352" y="10093"/>
                    <a:pt x="4404" y="10093"/>
                  </a:cubicBezTo>
                  <a:cubicBezTo>
                    <a:pt x="4447" y="10128"/>
                    <a:pt x="4495" y="10144"/>
                    <a:pt x="4541" y="10144"/>
                  </a:cubicBezTo>
                  <a:cubicBezTo>
                    <a:pt x="4562" y="10144"/>
                    <a:pt x="4583" y="10141"/>
                    <a:pt x="4602" y="10134"/>
                  </a:cubicBezTo>
                  <a:cubicBezTo>
                    <a:pt x="4737" y="10093"/>
                    <a:pt x="4883" y="10040"/>
                    <a:pt x="5008" y="9989"/>
                  </a:cubicBezTo>
                  <a:cubicBezTo>
                    <a:pt x="5195" y="9905"/>
                    <a:pt x="5383" y="9801"/>
                    <a:pt x="5581" y="9707"/>
                  </a:cubicBezTo>
                  <a:cubicBezTo>
                    <a:pt x="5873" y="9551"/>
                    <a:pt x="6060" y="9311"/>
                    <a:pt x="6133" y="8989"/>
                  </a:cubicBezTo>
                  <a:cubicBezTo>
                    <a:pt x="6257" y="8853"/>
                    <a:pt x="6382" y="8728"/>
                    <a:pt x="6445" y="8552"/>
                  </a:cubicBezTo>
                  <a:cubicBezTo>
                    <a:pt x="6487" y="8531"/>
                    <a:pt x="6497" y="8478"/>
                    <a:pt x="6497" y="8427"/>
                  </a:cubicBezTo>
                  <a:cubicBezTo>
                    <a:pt x="6706" y="8270"/>
                    <a:pt x="6841" y="8094"/>
                    <a:pt x="6736" y="7812"/>
                  </a:cubicBezTo>
                  <a:cubicBezTo>
                    <a:pt x="6747" y="7719"/>
                    <a:pt x="6726" y="7635"/>
                    <a:pt x="6643" y="7583"/>
                  </a:cubicBezTo>
                  <a:cubicBezTo>
                    <a:pt x="6549" y="7521"/>
                    <a:pt x="6456" y="7448"/>
                    <a:pt x="6372" y="7386"/>
                  </a:cubicBezTo>
                  <a:cubicBezTo>
                    <a:pt x="6382" y="7354"/>
                    <a:pt x="6414" y="7291"/>
                    <a:pt x="6393" y="7281"/>
                  </a:cubicBezTo>
                  <a:cubicBezTo>
                    <a:pt x="6299" y="7166"/>
                    <a:pt x="6382" y="7104"/>
                    <a:pt x="6435" y="7021"/>
                  </a:cubicBezTo>
                  <a:cubicBezTo>
                    <a:pt x="6497" y="6979"/>
                    <a:pt x="6507" y="6917"/>
                    <a:pt x="6487" y="6854"/>
                  </a:cubicBezTo>
                  <a:cubicBezTo>
                    <a:pt x="6456" y="6740"/>
                    <a:pt x="6466" y="6615"/>
                    <a:pt x="6424" y="6500"/>
                  </a:cubicBezTo>
                  <a:cubicBezTo>
                    <a:pt x="6372" y="6344"/>
                    <a:pt x="6424" y="6178"/>
                    <a:pt x="6320" y="6032"/>
                  </a:cubicBezTo>
                  <a:cubicBezTo>
                    <a:pt x="6299" y="5865"/>
                    <a:pt x="6185" y="5792"/>
                    <a:pt x="6049" y="5761"/>
                  </a:cubicBezTo>
                  <a:cubicBezTo>
                    <a:pt x="5893" y="5709"/>
                    <a:pt x="5873" y="5626"/>
                    <a:pt x="5893" y="5491"/>
                  </a:cubicBezTo>
                  <a:cubicBezTo>
                    <a:pt x="5966" y="5417"/>
                    <a:pt x="5935" y="5324"/>
                    <a:pt x="5956" y="5241"/>
                  </a:cubicBezTo>
                  <a:cubicBezTo>
                    <a:pt x="6049" y="5095"/>
                    <a:pt x="6018" y="4959"/>
                    <a:pt x="5945" y="4813"/>
                  </a:cubicBezTo>
                  <a:cubicBezTo>
                    <a:pt x="5924" y="4688"/>
                    <a:pt x="5873" y="4574"/>
                    <a:pt x="5769" y="4501"/>
                  </a:cubicBezTo>
                  <a:cubicBezTo>
                    <a:pt x="5779" y="4334"/>
                    <a:pt x="5695" y="4230"/>
                    <a:pt x="5581" y="4137"/>
                  </a:cubicBezTo>
                  <a:cubicBezTo>
                    <a:pt x="5519" y="4043"/>
                    <a:pt x="5519" y="3950"/>
                    <a:pt x="5519" y="3845"/>
                  </a:cubicBezTo>
                  <a:cubicBezTo>
                    <a:pt x="5519" y="3751"/>
                    <a:pt x="5539" y="3658"/>
                    <a:pt x="5456" y="3585"/>
                  </a:cubicBezTo>
                  <a:cubicBezTo>
                    <a:pt x="5415" y="3491"/>
                    <a:pt x="5362" y="3387"/>
                    <a:pt x="5248" y="3356"/>
                  </a:cubicBezTo>
                  <a:cubicBezTo>
                    <a:pt x="5154" y="3325"/>
                    <a:pt x="5091" y="3262"/>
                    <a:pt x="5081" y="3158"/>
                  </a:cubicBezTo>
                  <a:cubicBezTo>
                    <a:pt x="5050" y="2950"/>
                    <a:pt x="4987" y="2752"/>
                    <a:pt x="4894" y="2564"/>
                  </a:cubicBezTo>
                  <a:cubicBezTo>
                    <a:pt x="4836" y="2458"/>
                    <a:pt x="4766" y="2422"/>
                    <a:pt x="4672" y="2422"/>
                  </a:cubicBezTo>
                  <a:cubicBezTo>
                    <a:pt x="4647" y="2422"/>
                    <a:pt x="4620" y="2425"/>
                    <a:pt x="4592" y="2429"/>
                  </a:cubicBezTo>
                  <a:cubicBezTo>
                    <a:pt x="4561" y="2429"/>
                    <a:pt x="4519" y="2419"/>
                    <a:pt x="4477" y="2419"/>
                  </a:cubicBezTo>
                  <a:cubicBezTo>
                    <a:pt x="4477" y="2263"/>
                    <a:pt x="4477" y="2106"/>
                    <a:pt x="4467" y="1960"/>
                  </a:cubicBezTo>
                  <a:cubicBezTo>
                    <a:pt x="4467" y="1856"/>
                    <a:pt x="4446" y="1752"/>
                    <a:pt x="4362" y="1680"/>
                  </a:cubicBezTo>
                  <a:cubicBezTo>
                    <a:pt x="4332" y="1669"/>
                    <a:pt x="4311" y="1648"/>
                    <a:pt x="4290" y="1627"/>
                  </a:cubicBezTo>
                  <a:lnTo>
                    <a:pt x="4228" y="1565"/>
                  </a:lnTo>
                  <a:lnTo>
                    <a:pt x="4175" y="1513"/>
                  </a:lnTo>
                  <a:cubicBezTo>
                    <a:pt x="4154" y="1513"/>
                    <a:pt x="4133" y="1502"/>
                    <a:pt x="4113" y="1502"/>
                  </a:cubicBezTo>
                  <a:cubicBezTo>
                    <a:pt x="4092" y="1482"/>
                    <a:pt x="4071" y="1472"/>
                    <a:pt x="4050" y="1451"/>
                  </a:cubicBezTo>
                  <a:lnTo>
                    <a:pt x="3978" y="1377"/>
                  </a:lnTo>
                  <a:cubicBezTo>
                    <a:pt x="3967" y="1180"/>
                    <a:pt x="3832" y="1055"/>
                    <a:pt x="3696" y="940"/>
                  </a:cubicBezTo>
                  <a:cubicBezTo>
                    <a:pt x="3571" y="826"/>
                    <a:pt x="3467" y="711"/>
                    <a:pt x="3488" y="534"/>
                  </a:cubicBezTo>
                  <a:cubicBezTo>
                    <a:pt x="3488" y="503"/>
                    <a:pt x="3457" y="482"/>
                    <a:pt x="3436" y="451"/>
                  </a:cubicBezTo>
                  <a:cubicBezTo>
                    <a:pt x="3436" y="440"/>
                    <a:pt x="3425" y="419"/>
                    <a:pt x="3425" y="399"/>
                  </a:cubicBezTo>
                  <a:cubicBezTo>
                    <a:pt x="3415" y="368"/>
                    <a:pt x="3405" y="357"/>
                    <a:pt x="3374" y="347"/>
                  </a:cubicBezTo>
                  <a:cubicBezTo>
                    <a:pt x="3353" y="305"/>
                    <a:pt x="3332" y="253"/>
                    <a:pt x="3311" y="211"/>
                  </a:cubicBezTo>
                  <a:cubicBezTo>
                    <a:pt x="3270" y="139"/>
                    <a:pt x="3217" y="97"/>
                    <a:pt x="3124" y="97"/>
                  </a:cubicBezTo>
                  <a:cubicBezTo>
                    <a:pt x="3087" y="29"/>
                    <a:pt x="3072" y="1"/>
                    <a:pt x="3041"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51" name="Google Shape;751;p30"/>
            <p:cNvPicPr preferRelativeResize="0"/>
            <p:nvPr/>
          </p:nvPicPr>
          <p:blipFill rotWithShape="1">
            <a:blip r:embed="rId3">
              <a:alphaModFix/>
            </a:blip>
            <a:srcRect/>
            <a:stretch/>
          </p:blipFill>
          <p:spPr>
            <a:xfrm>
              <a:off x="3988215" y="1275530"/>
              <a:ext cx="684374" cy="1275614"/>
            </a:xfrm>
            <a:prstGeom prst="rect">
              <a:avLst/>
            </a:prstGeom>
            <a:noFill/>
            <a:ln>
              <a:noFill/>
            </a:ln>
          </p:spPr>
        </p:pic>
      </p:grpSp>
      <p:grpSp>
        <p:nvGrpSpPr>
          <p:cNvPr id="752" name="Google Shape;752;p30"/>
          <p:cNvGrpSpPr/>
          <p:nvPr/>
        </p:nvGrpSpPr>
        <p:grpSpPr>
          <a:xfrm>
            <a:off x="2195984" y="119786"/>
            <a:ext cx="679484" cy="794179"/>
            <a:chOff x="2438120" y="1626936"/>
            <a:chExt cx="679484" cy="794179"/>
          </a:xfrm>
        </p:grpSpPr>
        <p:sp>
          <p:nvSpPr>
            <p:cNvPr id="753" name="Google Shape;753;p30"/>
            <p:cNvSpPr/>
            <p:nvPr/>
          </p:nvSpPr>
          <p:spPr>
            <a:xfrm>
              <a:off x="2440358" y="1630755"/>
              <a:ext cx="675008" cy="786526"/>
            </a:xfrm>
            <a:custGeom>
              <a:avLst/>
              <a:gdLst/>
              <a:ahLst/>
              <a:cxnLst/>
              <a:rect l="l" t="t" r="r" b="b"/>
              <a:pathLst>
                <a:path w="10871" h="12667" extrusionOk="0">
                  <a:moveTo>
                    <a:pt x="5217" y="5137"/>
                  </a:moveTo>
                  <a:cubicBezTo>
                    <a:pt x="5217" y="5147"/>
                    <a:pt x="5217" y="5147"/>
                    <a:pt x="5207" y="5147"/>
                  </a:cubicBezTo>
                  <a:cubicBezTo>
                    <a:pt x="5217" y="5147"/>
                    <a:pt x="5217" y="5137"/>
                    <a:pt x="5217" y="5137"/>
                  </a:cubicBezTo>
                  <a:close/>
                  <a:moveTo>
                    <a:pt x="6571" y="5126"/>
                  </a:moveTo>
                  <a:cubicBezTo>
                    <a:pt x="6592" y="5137"/>
                    <a:pt x="6592" y="5167"/>
                    <a:pt x="6592" y="5199"/>
                  </a:cubicBezTo>
                  <a:cubicBezTo>
                    <a:pt x="6581" y="5178"/>
                    <a:pt x="6581" y="5157"/>
                    <a:pt x="6571" y="5126"/>
                  </a:cubicBezTo>
                  <a:close/>
                  <a:moveTo>
                    <a:pt x="10423" y="5626"/>
                  </a:moveTo>
                  <a:lnTo>
                    <a:pt x="10423" y="5626"/>
                  </a:lnTo>
                  <a:cubicBezTo>
                    <a:pt x="10444" y="5646"/>
                    <a:pt x="10454" y="5667"/>
                    <a:pt x="10475" y="5688"/>
                  </a:cubicBezTo>
                  <a:cubicBezTo>
                    <a:pt x="10454" y="5667"/>
                    <a:pt x="10433" y="5646"/>
                    <a:pt x="10423" y="5626"/>
                  </a:cubicBezTo>
                  <a:close/>
                  <a:moveTo>
                    <a:pt x="9559" y="6729"/>
                  </a:moveTo>
                  <a:lnTo>
                    <a:pt x="9559" y="6729"/>
                  </a:lnTo>
                  <a:cubicBezTo>
                    <a:pt x="9557" y="6731"/>
                    <a:pt x="9555" y="6732"/>
                    <a:pt x="9553" y="6734"/>
                  </a:cubicBezTo>
                  <a:lnTo>
                    <a:pt x="9553" y="6734"/>
                  </a:lnTo>
                  <a:cubicBezTo>
                    <a:pt x="9555" y="6732"/>
                    <a:pt x="9557" y="6731"/>
                    <a:pt x="9559" y="6729"/>
                  </a:cubicBezTo>
                  <a:close/>
                  <a:moveTo>
                    <a:pt x="8767" y="6937"/>
                  </a:moveTo>
                  <a:lnTo>
                    <a:pt x="8767" y="6948"/>
                  </a:lnTo>
                  <a:cubicBezTo>
                    <a:pt x="8767" y="6948"/>
                    <a:pt x="8757" y="6948"/>
                    <a:pt x="8757" y="6958"/>
                  </a:cubicBezTo>
                  <a:lnTo>
                    <a:pt x="8757" y="6948"/>
                  </a:lnTo>
                  <a:cubicBezTo>
                    <a:pt x="8767" y="6948"/>
                    <a:pt x="8767" y="6937"/>
                    <a:pt x="8767" y="6937"/>
                  </a:cubicBezTo>
                  <a:close/>
                  <a:moveTo>
                    <a:pt x="6446" y="7291"/>
                  </a:moveTo>
                  <a:lnTo>
                    <a:pt x="6446" y="7291"/>
                  </a:lnTo>
                  <a:cubicBezTo>
                    <a:pt x="6467" y="7312"/>
                    <a:pt x="6488" y="7344"/>
                    <a:pt x="6518" y="7386"/>
                  </a:cubicBezTo>
                  <a:cubicBezTo>
                    <a:pt x="6512" y="7387"/>
                    <a:pt x="6506" y="7387"/>
                    <a:pt x="6500" y="7387"/>
                  </a:cubicBezTo>
                  <a:cubicBezTo>
                    <a:pt x="6460" y="7387"/>
                    <a:pt x="6436" y="7356"/>
                    <a:pt x="6446" y="7291"/>
                  </a:cubicBezTo>
                  <a:close/>
                  <a:moveTo>
                    <a:pt x="8299" y="9874"/>
                  </a:moveTo>
                  <a:lnTo>
                    <a:pt x="8330" y="9968"/>
                  </a:lnTo>
                  <a:cubicBezTo>
                    <a:pt x="8288" y="9957"/>
                    <a:pt x="8268" y="9915"/>
                    <a:pt x="8299" y="9874"/>
                  </a:cubicBezTo>
                  <a:close/>
                  <a:moveTo>
                    <a:pt x="2534" y="10020"/>
                  </a:moveTo>
                  <a:cubicBezTo>
                    <a:pt x="2519" y="10030"/>
                    <a:pt x="2504" y="10043"/>
                    <a:pt x="2489" y="10051"/>
                  </a:cubicBezTo>
                  <a:cubicBezTo>
                    <a:pt x="2498" y="10041"/>
                    <a:pt x="2516" y="10024"/>
                    <a:pt x="2534" y="10020"/>
                  </a:cubicBezTo>
                  <a:close/>
                  <a:moveTo>
                    <a:pt x="3853" y="10488"/>
                  </a:moveTo>
                  <a:cubicBezTo>
                    <a:pt x="3853" y="10498"/>
                    <a:pt x="3843" y="10498"/>
                    <a:pt x="3843" y="10498"/>
                  </a:cubicBezTo>
                  <a:lnTo>
                    <a:pt x="3843" y="10488"/>
                  </a:lnTo>
                  <a:close/>
                  <a:moveTo>
                    <a:pt x="4124" y="11280"/>
                  </a:moveTo>
                  <a:lnTo>
                    <a:pt x="4134" y="11290"/>
                  </a:lnTo>
                  <a:lnTo>
                    <a:pt x="4134" y="11300"/>
                  </a:lnTo>
                  <a:cubicBezTo>
                    <a:pt x="4114" y="11290"/>
                    <a:pt x="4114" y="11280"/>
                    <a:pt x="4124" y="11280"/>
                  </a:cubicBezTo>
                  <a:close/>
                  <a:moveTo>
                    <a:pt x="5264" y="1"/>
                  </a:moveTo>
                  <a:cubicBezTo>
                    <a:pt x="5249" y="1"/>
                    <a:pt x="5233" y="1"/>
                    <a:pt x="5217" y="3"/>
                  </a:cubicBezTo>
                  <a:cubicBezTo>
                    <a:pt x="5199" y="2"/>
                    <a:pt x="5180" y="2"/>
                    <a:pt x="5162" y="2"/>
                  </a:cubicBezTo>
                  <a:cubicBezTo>
                    <a:pt x="4969" y="2"/>
                    <a:pt x="4818" y="57"/>
                    <a:pt x="4780" y="295"/>
                  </a:cubicBezTo>
                  <a:cubicBezTo>
                    <a:pt x="4707" y="440"/>
                    <a:pt x="4644" y="586"/>
                    <a:pt x="4572" y="732"/>
                  </a:cubicBezTo>
                  <a:cubicBezTo>
                    <a:pt x="4540" y="773"/>
                    <a:pt x="4519" y="826"/>
                    <a:pt x="4498" y="868"/>
                  </a:cubicBezTo>
                  <a:cubicBezTo>
                    <a:pt x="4374" y="1097"/>
                    <a:pt x="4259" y="1336"/>
                    <a:pt x="4207" y="1596"/>
                  </a:cubicBezTo>
                  <a:cubicBezTo>
                    <a:pt x="4144" y="1627"/>
                    <a:pt x="4134" y="1680"/>
                    <a:pt x="4134" y="1742"/>
                  </a:cubicBezTo>
                  <a:cubicBezTo>
                    <a:pt x="4124" y="1867"/>
                    <a:pt x="4040" y="1971"/>
                    <a:pt x="4061" y="2096"/>
                  </a:cubicBezTo>
                  <a:cubicBezTo>
                    <a:pt x="3968" y="2439"/>
                    <a:pt x="3947" y="2773"/>
                    <a:pt x="4061" y="3117"/>
                  </a:cubicBezTo>
                  <a:cubicBezTo>
                    <a:pt x="4093" y="3325"/>
                    <a:pt x="4114" y="3543"/>
                    <a:pt x="4144" y="3762"/>
                  </a:cubicBezTo>
                  <a:cubicBezTo>
                    <a:pt x="4155" y="3793"/>
                    <a:pt x="4176" y="3814"/>
                    <a:pt x="4197" y="3845"/>
                  </a:cubicBezTo>
                  <a:cubicBezTo>
                    <a:pt x="4197" y="3887"/>
                    <a:pt x="4207" y="3939"/>
                    <a:pt x="4207" y="3980"/>
                  </a:cubicBezTo>
                  <a:cubicBezTo>
                    <a:pt x="4228" y="4001"/>
                    <a:pt x="4249" y="4033"/>
                    <a:pt x="4269" y="4054"/>
                  </a:cubicBezTo>
                  <a:cubicBezTo>
                    <a:pt x="4269" y="4075"/>
                    <a:pt x="4280" y="4105"/>
                    <a:pt x="4280" y="4126"/>
                  </a:cubicBezTo>
                  <a:lnTo>
                    <a:pt x="4280" y="4272"/>
                  </a:lnTo>
                  <a:cubicBezTo>
                    <a:pt x="4301" y="4293"/>
                    <a:pt x="4322" y="4324"/>
                    <a:pt x="4343" y="4345"/>
                  </a:cubicBezTo>
                  <a:cubicBezTo>
                    <a:pt x="4426" y="4449"/>
                    <a:pt x="4394" y="4605"/>
                    <a:pt x="4488" y="4709"/>
                  </a:cubicBezTo>
                  <a:lnTo>
                    <a:pt x="4488" y="4720"/>
                  </a:lnTo>
                  <a:cubicBezTo>
                    <a:pt x="4530" y="4824"/>
                    <a:pt x="4582" y="4938"/>
                    <a:pt x="4572" y="5063"/>
                  </a:cubicBezTo>
                  <a:cubicBezTo>
                    <a:pt x="4552" y="5087"/>
                    <a:pt x="4532" y="5096"/>
                    <a:pt x="4512" y="5096"/>
                  </a:cubicBezTo>
                  <a:cubicBezTo>
                    <a:pt x="4480" y="5096"/>
                    <a:pt x="4448" y="5072"/>
                    <a:pt x="4415" y="5053"/>
                  </a:cubicBezTo>
                  <a:cubicBezTo>
                    <a:pt x="4343" y="5022"/>
                    <a:pt x="4269" y="4959"/>
                    <a:pt x="4197" y="4928"/>
                  </a:cubicBezTo>
                  <a:cubicBezTo>
                    <a:pt x="3846" y="4824"/>
                    <a:pt x="3490" y="4762"/>
                    <a:pt x="3133" y="4762"/>
                  </a:cubicBezTo>
                  <a:cubicBezTo>
                    <a:pt x="2991" y="4762"/>
                    <a:pt x="2850" y="4772"/>
                    <a:pt x="2708" y="4793"/>
                  </a:cubicBezTo>
                  <a:cubicBezTo>
                    <a:pt x="2666" y="4793"/>
                    <a:pt x="2645" y="4824"/>
                    <a:pt x="2604" y="4834"/>
                  </a:cubicBezTo>
                  <a:cubicBezTo>
                    <a:pt x="2562" y="4845"/>
                    <a:pt x="2520" y="4845"/>
                    <a:pt x="2469" y="4855"/>
                  </a:cubicBezTo>
                  <a:cubicBezTo>
                    <a:pt x="2395" y="4928"/>
                    <a:pt x="2323" y="4991"/>
                    <a:pt x="2249" y="5063"/>
                  </a:cubicBezTo>
                  <a:cubicBezTo>
                    <a:pt x="2020" y="5095"/>
                    <a:pt x="1781" y="5126"/>
                    <a:pt x="1594" y="5271"/>
                  </a:cubicBezTo>
                  <a:cubicBezTo>
                    <a:pt x="1552" y="5282"/>
                    <a:pt x="1500" y="5282"/>
                    <a:pt x="1458" y="5282"/>
                  </a:cubicBezTo>
                  <a:cubicBezTo>
                    <a:pt x="1434" y="5246"/>
                    <a:pt x="1406" y="5230"/>
                    <a:pt x="1374" y="5230"/>
                  </a:cubicBezTo>
                  <a:cubicBezTo>
                    <a:pt x="1352" y="5230"/>
                    <a:pt x="1328" y="5238"/>
                    <a:pt x="1302" y="5251"/>
                  </a:cubicBezTo>
                  <a:cubicBezTo>
                    <a:pt x="1229" y="5303"/>
                    <a:pt x="1146" y="5407"/>
                    <a:pt x="1073" y="5407"/>
                  </a:cubicBezTo>
                  <a:cubicBezTo>
                    <a:pt x="813" y="5417"/>
                    <a:pt x="636" y="5584"/>
                    <a:pt x="428" y="5688"/>
                  </a:cubicBezTo>
                  <a:cubicBezTo>
                    <a:pt x="178" y="5803"/>
                    <a:pt x="95" y="6021"/>
                    <a:pt x="21" y="6250"/>
                  </a:cubicBezTo>
                  <a:cubicBezTo>
                    <a:pt x="1" y="6292"/>
                    <a:pt x="42" y="6344"/>
                    <a:pt x="74" y="6375"/>
                  </a:cubicBezTo>
                  <a:cubicBezTo>
                    <a:pt x="84" y="6573"/>
                    <a:pt x="220" y="6708"/>
                    <a:pt x="292" y="6875"/>
                  </a:cubicBezTo>
                  <a:cubicBezTo>
                    <a:pt x="313" y="7032"/>
                    <a:pt x="417" y="7104"/>
                    <a:pt x="532" y="7177"/>
                  </a:cubicBezTo>
                  <a:cubicBezTo>
                    <a:pt x="750" y="7291"/>
                    <a:pt x="990" y="7396"/>
                    <a:pt x="1187" y="7552"/>
                  </a:cubicBezTo>
                  <a:cubicBezTo>
                    <a:pt x="1386" y="7698"/>
                    <a:pt x="1594" y="7802"/>
                    <a:pt x="1823" y="7885"/>
                  </a:cubicBezTo>
                  <a:cubicBezTo>
                    <a:pt x="1865" y="7906"/>
                    <a:pt x="1916" y="7927"/>
                    <a:pt x="1969" y="7958"/>
                  </a:cubicBezTo>
                  <a:cubicBezTo>
                    <a:pt x="2270" y="8114"/>
                    <a:pt x="2583" y="8229"/>
                    <a:pt x="2916" y="8323"/>
                  </a:cubicBezTo>
                  <a:cubicBezTo>
                    <a:pt x="3062" y="8364"/>
                    <a:pt x="3082" y="8395"/>
                    <a:pt x="3052" y="8614"/>
                  </a:cubicBezTo>
                  <a:cubicBezTo>
                    <a:pt x="2802" y="8718"/>
                    <a:pt x="2624" y="8895"/>
                    <a:pt x="2469" y="9114"/>
                  </a:cubicBezTo>
                  <a:cubicBezTo>
                    <a:pt x="2344" y="9270"/>
                    <a:pt x="2240" y="9447"/>
                    <a:pt x="2187" y="9645"/>
                  </a:cubicBezTo>
                  <a:cubicBezTo>
                    <a:pt x="2135" y="9864"/>
                    <a:pt x="2041" y="10061"/>
                    <a:pt x="1958" y="10269"/>
                  </a:cubicBezTo>
                  <a:cubicBezTo>
                    <a:pt x="1937" y="10301"/>
                    <a:pt x="1906" y="10332"/>
                    <a:pt x="1906" y="10363"/>
                  </a:cubicBezTo>
                  <a:cubicBezTo>
                    <a:pt x="1895" y="10717"/>
                    <a:pt x="1895" y="11061"/>
                    <a:pt x="1906" y="11405"/>
                  </a:cubicBezTo>
                  <a:cubicBezTo>
                    <a:pt x="1906" y="11467"/>
                    <a:pt x="1937" y="11519"/>
                    <a:pt x="1969" y="11571"/>
                  </a:cubicBezTo>
                  <a:lnTo>
                    <a:pt x="1969" y="11789"/>
                  </a:lnTo>
                  <a:cubicBezTo>
                    <a:pt x="1990" y="11863"/>
                    <a:pt x="2041" y="11904"/>
                    <a:pt x="2104" y="11935"/>
                  </a:cubicBezTo>
                  <a:cubicBezTo>
                    <a:pt x="2166" y="12039"/>
                    <a:pt x="2240" y="12133"/>
                    <a:pt x="2291" y="12238"/>
                  </a:cubicBezTo>
                  <a:cubicBezTo>
                    <a:pt x="2454" y="12520"/>
                    <a:pt x="2706" y="12667"/>
                    <a:pt x="2968" y="12667"/>
                  </a:cubicBezTo>
                  <a:cubicBezTo>
                    <a:pt x="3161" y="12667"/>
                    <a:pt x="3359" y="12588"/>
                    <a:pt x="3531" y="12425"/>
                  </a:cubicBezTo>
                  <a:cubicBezTo>
                    <a:pt x="3603" y="12352"/>
                    <a:pt x="3686" y="12279"/>
                    <a:pt x="3760" y="12206"/>
                  </a:cubicBezTo>
                  <a:cubicBezTo>
                    <a:pt x="3827" y="12139"/>
                    <a:pt x="3895" y="12080"/>
                    <a:pt x="3988" y="12080"/>
                  </a:cubicBezTo>
                  <a:cubicBezTo>
                    <a:pt x="3995" y="12080"/>
                    <a:pt x="4002" y="12080"/>
                    <a:pt x="4010" y="12081"/>
                  </a:cubicBezTo>
                  <a:cubicBezTo>
                    <a:pt x="4018" y="12082"/>
                    <a:pt x="4027" y="12082"/>
                    <a:pt x="4035" y="12082"/>
                  </a:cubicBezTo>
                  <a:cubicBezTo>
                    <a:pt x="4187" y="12082"/>
                    <a:pt x="4284" y="11991"/>
                    <a:pt x="4353" y="11863"/>
                  </a:cubicBezTo>
                  <a:cubicBezTo>
                    <a:pt x="4374" y="11842"/>
                    <a:pt x="4394" y="11821"/>
                    <a:pt x="4415" y="11789"/>
                  </a:cubicBezTo>
                  <a:cubicBezTo>
                    <a:pt x="4540" y="11623"/>
                    <a:pt x="4686" y="11488"/>
                    <a:pt x="4843" y="11363"/>
                  </a:cubicBezTo>
                  <a:cubicBezTo>
                    <a:pt x="4988" y="11248"/>
                    <a:pt x="5134" y="11040"/>
                    <a:pt x="5217" y="10852"/>
                  </a:cubicBezTo>
                  <a:cubicBezTo>
                    <a:pt x="5331" y="10727"/>
                    <a:pt x="5456" y="10613"/>
                    <a:pt x="5436" y="10415"/>
                  </a:cubicBezTo>
                  <a:cubicBezTo>
                    <a:pt x="5571" y="10248"/>
                    <a:pt x="5592" y="10040"/>
                    <a:pt x="5655" y="9843"/>
                  </a:cubicBezTo>
                  <a:cubicBezTo>
                    <a:pt x="5790" y="9728"/>
                    <a:pt x="5810" y="9551"/>
                    <a:pt x="5905" y="9415"/>
                  </a:cubicBezTo>
                  <a:cubicBezTo>
                    <a:pt x="5927" y="9379"/>
                    <a:pt x="5952" y="9367"/>
                    <a:pt x="5977" y="9367"/>
                  </a:cubicBezTo>
                  <a:cubicBezTo>
                    <a:pt x="6011" y="9367"/>
                    <a:pt x="6046" y="9388"/>
                    <a:pt x="6081" y="9405"/>
                  </a:cubicBezTo>
                  <a:cubicBezTo>
                    <a:pt x="6092" y="9468"/>
                    <a:pt x="6113" y="9520"/>
                    <a:pt x="6154" y="9551"/>
                  </a:cubicBezTo>
                  <a:cubicBezTo>
                    <a:pt x="6164" y="9593"/>
                    <a:pt x="6185" y="9614"/>
                    <a:pt x="6227" y="9635"/>
                  </a:cubicBezTo>
                  <a:lnTo>
                    <a:pt x="6217" y="9635"/>
                  </a:lnTo>
                  <a:cubicBezTo>
                    <a:pt x="6206" y="9801"/>
                    <a:pt x="6310" y="9926"/>
                    <a:pt x="6383" y="10051"/>
                  </a:cubicBezTo>
                  <a:cubicBezTo>
                    <a:pt x="6404" y="10082"/>
                    <a:pt x="6425" y="10103"/>
                    <a:pt x="6446" y="10134"/>
                  </a:cubicBezTo>
                  <a:cubicBezTo>
                    <a:pt x="6435" y="10259"/>
                    <a:pt x="6550" y="10322"/>
                    <a:pt x="6592" y="10415"/>
                  </a:cubicBezTo>
                  <a:cubicBezTo>
                    <a:pt x="6633" y="10488"/>
                    <a:pt x="6654" y="10582"/>
                    <a:pt x="6717" y="10634"/>
                  </a:cubicBezTo>
                  <a:cubicBezTo>
                    <a:pt x="6987" y="10884"/>
                    <a:pt x="7154" y="11217"/>
                    <a:pt x="7393" y="11498"/>
                  </a:cubicBezTo>
                  <a:cubicBezTo>
                    <a:pt x="7435" y="11581"/>
                    <a:pt x="7529" y="11602"/>
                    <a:pt x="7601" y="11644"/>
                  </a:cubicBezTo>
                  <a:cubicBezTo>
                    <a:pt x="7633" y="11644"/>
                    <a:pt x="7654" y="11644"/>
                    <a:pt x="7675" y="11654"/>
                  </a:cubicBezTo>
                  <a:cubicBezTo>
                    <a:pt x="7839" y="11801"/>
                    <a:pt x="8027" y="11867"/>
                    <a:pt x="8239" y="11867"/>
                  </a:cubicBezTo>
                  <a:cubicBezTo>
                    <a:pt x="8269" y="11867"/>
                    <a:pt x="8299" y="11865"/>
                    <a:pt x="8330" y="11863"/>
                  </a:cubicBezTo>
                  <a:cubicBezTo>
                    <a:pt x="8445" y="11922"/>
                    <a:pt x="8559" y="11949"/>
                    <a:pt x="8673" y="11949"/>
                  </a:cubicBezTo>
                  <a:cubicBezTo>
                    <a:pt x="8798" y="11949"/>
                    <a:pt x="8924" y="11917"/>
                    <a:pt x="9049" y="11863"/>
                  </a:cubicBezTo>
                  <a:cubicBezTo>
                    <a:pt x="9111" y="11842"/>
                    <a:pt x="9174" y="11810"/>
                    <a:pt x="9236" y="11789"/>
                  </a:cubicBezTo>
                  <a:cubicBezTo>
                    <a:pt x="9320" y="11769"/>
                    <a:pt x="9382" y="11727"/>
                    <a:pt x="9413" y="11644"/>
                  </a:cubicBezTo>
                  <a:cubicBezTo>
                    <a:pt x="9445" y="11634"/>
                    <a:pt x="9475" y="11613"/>
                    <a:pt x="9507" y="11602"/>
                  </a:cubicBezTo>
                  <a:cubicBezTo>
                    <a:pt x="9715" y="11509"/>
                    <a:pt x="9767" y="11415"/>
                    <a:pt x="9736" y="11206"/>
                  </a:cubicBezTo>
                  <a:cubicBezTo>
                    <a:pt x="9725" y="11134"/>
                    <a:pt x="9715" y="11061"/>
                    <a:pt x="9704" y="10998"/>
                  </a:cubicBezTo>
                  <a:cubicBezTo>
                    <a:pt x="9694" y="10894"/>
                    <a:pt x="9736" y="10780"/>
                    <a:pt x="9632" y="10707"/>
                  </a:cubicBezTo>
                  <a:lnTo>
                    <a:pt x="9632" y="10634"/>
                  </a:lnTo>
                  <a:cubicBezTo>
                    <a:pt x="9590" y="10405"/>
                    <a:pt x="9434" y="10238"/>
                    <a:pt x="9371" y="10019"/>
                  </a:cubicBezTo>
                  <a:cubicBezTo>
                    <a:pt x="9309" y="9843"/>
                    <a:pt x="9205" y="9718"/>
                    <a:pt x="9049" y="9624"/>
                  </a:cubicBezTo>
                  <a:cubicBezTo>
                    <a:pt x="9007" y="9540"/>
                    <a:pt x="8986" y="9457"/>
                    <a:pt x="8903" y="9405"/>
                  </a:cubicBezTo>
                  <a:cubicBezTo>
                    <a:pt x="8882" y="9374"/>
                    <a:pt x="8862" y="9353"/>
                    <a:pt x="8841" y="9332"/>
                  </a:cubicBezTo>
                  <a:cubicBezTo>
                    <a:pt x="8716" y="9135"/>
                    <a:pt x="8601" y="8937"/>
                    <a:pt x="8487" y="8739"/>
                  </a:cubicBezTo>
                  <a:cubicBezTo>
                    <a:pt x="8351" y="8520"/>
                    <a:pt x="8164" y="8333"/>
                    <a:pt x="7976" y="8156"/>
                  </a:cubicBezTo>
                  <a:cubicBezTo>
                    <a:pt x="7945" y="8031"/>
                    <a:pt x="7851" y="7958"/>
                    <a:pt x="7747" y="7885"/>
                  </a:cubicBezTo>
                  <a:cubicBezTo>
                    <a:pt x="7726" y="7833"/>
                    <a:pt x="7705" y="7791"/>
                    <a:pt x="7675" y="7740"/>
                  </a:cubicBezTo>
                  <a:cubicBezTo>
                    <a:pt x="7685" y="7719"/>
                    <a:pt x="7685" y="7687"/>
                    <a:pt x="7675" y="7666"/>
                  </a:cubicBezTo>
                  <a:cubicBezTo>
                    <a:pt x="7732" y="7561"/>
                    <a:pt x="7807" y="7456"/>
                    <a:pt x="7940" y="7456"/>
                  </a:cubicBezTo>
                  <a:cubicBezTo>
                    <a:pt x="7952" y="7456"/>
                    <a:pt x="7964" y="7456"/>
                    <a:pt x="7976" y="7458"/>
                  </a:cubicBezTo>
                  <a:cubicBezTo>
                    <a:pt x="8013" y="7461"/>
                    <a:pt x="8049" y="7463"/>
                    <a:pt x="8084" y="7463"/>
                  </a:cubicBezTo>
                  <a:cubicBezTo>
                    <a:pt x="8392" y="7463"/>
                    <a:pt x="8661" y="7343"/>
                    <a:pt x="8903" y="7156"/>
                  </a:cubicBezTo>
                  <a:lnTo>
                    <a:pt x="8882" y="7146"/>
                  </a:lnTo>
                  <a:lnTo>
                    <a:pt x="8892" y="7136"/>
                  </a:lnTo>
                  <a:cubicBezTo>
                    <a:pt x="8892" y="7146"/>
                    <a:pt x="8903" y="7156"/>
                    <a:pt x="8903" y="7156"/>
                  </a:cubicBezTo>
                  <a:cubicBezTo>
                    <a:pt x="9049" y="7136"/>
                    <a:pt x="9184" y="7083"/>
                    <a:pt x="9278" y="6958"/>
                  </a:cubicBezTo>
                  <a:cubicBezTo>
                    <a:pt x="9369" y="6887"/>
                    <a:pt x="9462" y="6806"/>
                    <a:pt x="9553" y="6734"/>
                  </a:cubicBezTo>
                  <a:lnTo>
                    <a:pt x="9553" y="6734"/>
                  </a:lnTo>
                  <a:cubicBezTo>
                    <a:pt x="9549" y="6736"/>
                    <a:pt x="9544" y="6737"/>
                    <a:pt x="9538" y="6737"/>
                  </a:cubicBezTo>
                  <a:cubicBezTo>
                    <a:pt x="9530" y="6737"/>
                    <a:pt x="9522" y="6735"/>
                    <a:pt x="9517" y="6729"/>
                  </a:cubicBezTo>
                  <a:lnTo>
                    <a:pt x="9559" y="6729"/>
                  </a:lnTo>
                  <a:cubicBezTo>
                    <a:pt x="9611" y="6708"/>
                    <a:pt x="9653" y="6678"/>
                    <a:pt x="9704" y="6657"/>
                  </a:cubicBezTo>
                  <a:cubicBezTo>
                    <a:pt x="9882" y="6553"/>
                    <a:pt x="10059" y="6458"/>
                    <a:pt x="10100" y="6229"/>
                  </a:cubicBezTo>
                  <a:cubicBezTo>
                    <a:pt x="10111" y="6209"/>
                    <a:pt x="10132" y="6188"/>
                    <a:pt x="10153" y="6178"/>
                  </a:cubicBezTo>
                  <a:cubicBezTo>
                    <a:pt x="10298" y="6042"/>
                    <a:pt x="10392" y="5875"/>
                    <a:pt x="10496" y="5720"/>
                  </a:cubicBezTo>
                  <a:cubicBezTo>
                    <a:pt x="10600" y="5626"/>
                    <a:pt x="10642" y="5501"/>
                    <a:pt x="10694" y="5386"/>
                  </a:cubicBezTo>
                  <a:cubicBezTo>
                    <a:pt x="10725" y="5303"/>
                    <a:pt x="10725" y="5199"/>
                    <a:pt x="10767" y="5116"/>
                  </a:cubicBezTo>
                  <a:cubicBezTo>
                    <a:pt x="10861" y="4949"/>
                    <a:pt x="10850" y="4783"/>
                    <a:pt x="10861" y="4605"/>
                  </a:cubicBezTo>
                  <a:cubicBezTo>
                    <a:pt x="10871" y="4418"/>
                    <a:pt x="10808" y="4283"/>
                    <a:pt x="10642" y="4199"/>
                  </a:cubicBezTo>
                  <a:cubicBezTo>
                    <a:pt x="10577" y="4070"/>
                    <a:pt x="10463" y="3998"/>
                    <a:pt x="10336" y="3998"/>
                  </a:cubicBezTo>
                  <a:cubicBezTo>
                    <a:pt x="10320" y="3998"/>
                    <a:pt x="10304" y="3999"/>
                    <a:pt x="10288" y="4001"/>
                  </a:cubicBezTo>
                  <a:cubicBezTo>
                    <a:pt x="10028" y="4022"/>
                    <a:pt x="9767" y="4075"/>
                    <a:pt x="9517" y="4137"/>
                  </a:cubicBezTo>
                  <a:cubicBezTo>
                    <a:pt x="9267" y="4189"/>
                    <a:pt x="9028" y="4272"/>
                    <a:pt x="8778" y="4283"/>
                  </a:cubicBezTo>
                  <a:cubicBezTo>
                    <a:pt x="8747" y="4283"/>
                    <a:pt x="8716" y="4314"/>
                    <a:pt x="8684" y="4334"/>
                  </a:cubicBezTo>
                  <a:cubicBezTo>
                    <a:pt x="8434" y="4366"/>
                    <a:pt x="8226" y="4491"/>
                    <a:pt x="8018" y="4626"/>
                  </a:cubicBezTo>
                  <a:cubicBezTo>
                    <a:pt x="7883" y="4668"/>
                    <a:pt x="7747" y="4709"/>
                    <a:pt x="7675" y="4845"/>
                  </a:cubicBezTo>
                  <a:cubicBezTo>
                    <a:pt x="7601" y="4887"/>
                    <a:pt x="7508" y="4917"/>
                    <a:pt x="7456" y="4991"/>
                  </a:cubicBezTo>
                  <a:cubicBezTo>
                    <a:pt x="7331" y="5063"/>
                    <a:pt x="7175" y="5074"/>
                    <a:pt x="7071" y="5178"/>
                  </a:cubicBezTo>
                  <a:cubicBezTo>
                    <a:pt x="6987" y="5262"/>
                    <a:pt x="6891" y="5293"/>
                    <a:pt x="6791" y="5293"/>
                  </a:cubicBezTo>
                  <a:cubicBezTo>
                    <a:pt x="6729" y="5293"/>
                    <a:pt x="6665" y="5281"/>
                    <a:pt x="6602" y="5262"/>
                  </a:cubicBezTo>
                  <a:cubicBezTo>
                    <a:pt x="6602" y="5251"/>
                    <a:pt x="6602" y="5230"/>
                    <a:pt x="6592" y="5220"/>
                  </a:cubicBezTo>
                  <a:cubicBezTo>
                    <a:pt x="6654" y="5157"/>
                    <a:pt x="6675" y="5084"/>
                    <a:pt x="6664" y="5001"/>
                  </a:cubicBezTo>
                  <a:cubicBezTo>
                    <a:pt x="6664" y="4897"/>
                    <a:pt x="6685" y="4793"/>
                    <a:pt x="6727" y="4699"/>
                  </a:cubicBezTo>
                  <a:cubicBezTo>
                    <a:pt x="6779" y="4512"/>
                    <a:pt x="6800" y="4314"/>
                    <a:pt x="6737" y="4126"/>
                  </a:cubicBezTo>
                  <a:cubicBezTo>
                    <a:pt x="6727" y="4105"/>
                    <a:pt x="6737" y="4075"/>
                    <a:pt x="6737" y="4054"/>
                  </a:cubicBezTo>
                  <a:cubicBezTo>
                    <a:pt x="6758" y="4012"/>
                    <a:pt x="6789" y="3960"/>
                    <a:pt x="6789" y="3918"/>
                  </a:cubicBezTo>
                  <a:lnTo>
                    <a:pt x="6789" y="2668"/>
                  </a:lnTo>
                  <a:cubicBezTo>
                    <a:pt x="6789" y="2627"/>
                    <a:pt x="6758" y="2575"/>
                    <a:pt x="6737" y="2534"/>
                  </a:cubicBezTo>
                  <a:cubicBezTo>
                    <a:pt x="6737" y="2263"/>
                    <a:pt x="6696" y="1992"/>
                    <a:pt x="6592" y="1742"/>
                  </a:cubicBezTo>
                  <a:cubicBezTo>
                    <a:pt x="6571" y="1711"/>
                    <a:pt x="6539" y="1690"/>
                    <a:pt x="6518" y="1669"/>
                  </a:cubicBezTo>
                  <a:cubicBezTo>
                    <a:pt x="6467" y="1606"/>
                    <a:pt x="6414" y="1544"/>
                    <a:pt x="6363" y="1472"/>
                  </a:cubicBezTo>
                  <a:cubicBezTo>
                    <a:pt x="6227" y="1284"/>
                    <a:pt x="6050" y="1128"/>
                    <a:pt x="5967" y="898"/>
                  </a:cubicBezTo>
                  <a:cubicBezTo>
                    <a:pt x="5905" y="732"/>
                    <a:pt x="5810" y="586"/>
                    <a:pt x="5727" y="440"/>
                  </a:cubicBezTo>
                  <a:cubicBezTo>
                    <a:pt x="5665" y="305"/>
                    <a:pt x="5592" y="180"/>
                    <a:pt x="5477" y="86"/>
                  </a:cubicBezTo>
                  <a:cubicBezTo>
                    <a:pt x="5416" y="25"/>
                    <a:pt x="5347" y="1"/>
                    <a:pt x="5264"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54" name="Google Shape;754;p30"/>
            <p:cNvPicPr preferRelativeResize="0"/>
            <p:nvPr/>
          </p:nvPicPr>
          <p:blipFill rotWithShape="1">
            <a:blip r:embed="rId4">
              <a:alphaModFix/>
            </a:blip>
            <a:srcRect/>
            <a:stretch/>
          </p:blipFill>
          <p:spPr>
            <a:xfrm>
              <a:off x="2438120" y="1626936"/>
              <a:ext cx="679484" cy="794179"/>
            </a:xfrm>
            <a:prstGeom prst="rect">
              <a:avLst/>
            </a:prstGeom>
            <a:noFill/>
            <a:ln>
              <a:noFill/>
            </a:ln>
          </p:spPr>
        </p:pic>
      </p:grpSp>
      <p:sp>
        <p:nvSpPr>
          <p:cNvPr id="755" name="Google Shape;755;p30"/>
          <p:cNvSpPr/>
          <p:nvPr/>
        </p:nvSpPr>
        <p:spPr>
          <a:xfrm>
            <a:off x="6131775" y="-61775"/>
            <a:ext cx="3616175" cy="2510825"/>
          </a:xfrm>
          <a:custGeom>
            <a:avLst/>
            <a:gdLst/>
            <a:ahLst/>
            <a:cxnLst/>
            <a:rect l="l" t="t" r="r" b="b"/>
            <a:pathLst>
              <a:path w="144647" h="100433" extrusionOk="0">
                <a:moveTo>
                  <a:pt x="0" y="0"/>
                </a:moveTo>
                <a:cubicBezTo>
                  <a:pt x="1766" y="19440"/>
                  <a:pt x="11257" y="43072"/>
                  <a:pt x="29199" y="50762"/>
                </a:cubicBezTo>
                <a:cubicBezTo>
                  <a:pt x="45989" y="57959"/>
                  <a:pt x="66985" y="52048"/>
                  <a:pt x="83104" y="60644"/>
                </a:cubicBezTo>
                <a:cubicBezTo>
                  <a:pt x="94071" y="66493"/>
                  <a:pt x="92477" y="85081"/>
                  <a:pt x="102421" y="92538"/>
                </a:cubicBezTo>
                <a:cubicBezTo>
                  <a:pt x="113806" y="101075"/>
                  <a:pt x="130694" y="101623"/>
                  <a:pt x="144647" y="98827"/>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756" name="Google Shape;756;p30"/>
          <p:cNvGrpSpPr/>
          <p:nvPr/>
        </p:nvGrpSpPr>
        <p:grpSpPr>
          <a:xfrm rot="-1416562">
            <a:off x="1738321" y="3835242"/>
            <a:ext cx="651959" cy="1730392"/>
            <a:chOff x="4889530" y="2401753"/>
            <a:chExt cx="651957" cy="1730387"/>
          </a:xfrm>
        </p:grpSpPr>
        <p:sp>
          <p:nvSpPr>
            <p:cNvPr id="757" name="Google Shape;757;p30"/>
            <p:cNvSpPr/>
            <p:nvPr/>
          </p:nvSpPr>
          <p:spPr>
            <a:xfrm>
              <a:off x="4889530" y="2404851"/>
              <a:ext cx="651957" cy="1724192"/>
            </a:xfrm>
            <a:custGeom>
              <a:avLst/>
              <a:gdLst/>
              <a:ahLst/>
              <a:cxnLst/>
              <a:rect l="l" t="t" r="r" b="b"/>
              <a:pathLst>
                <a:path w="8217" h="21731" extrusionOk="0">
                  <a:moveTo>
                    <a:pt x="5280" y="2364"/>
                  </a:moveTo>
                  <a:cubicBezTo>
                    <a:pt x="5311" y="2364"/>
                    <a:pt x="5332" y="2375"/>
                    <a:pt x="5343" y="2385"/>
                  </a:cubicBezTo>
                  <a:cubicBezTo>
                    <a:pt x="5322" y="2375"/>
                    <a:pt x="5301" y="2364"/>
                    <a:pt x="5280" y="2364"/>
                  </a:cubicBezTo>
                  <a:close/>
                  <a:moveTo>
                    <a:pt x="5248" y="3530"/>
                  </a:moveTo>
                  <a:cubicBezTo>
                    <a:pt x="5259" y="3541"/>
                    <a:pt x="5248" y="3551"/>
                    <a:pt x="5238" y="3562"/>
                  </a:cubicBezTo>
                  <a:cubicBezTo>
                    <a:pt x="5238" y="3551"/>
                    <a:pt x="5248" y="3541"/>
                    <a:pt x="5248" y="3530"/>
                  </a:cubicBezTo>
                  <a:close/>
                  <a:moveTo>
                    <a:pt x="4489" y="3905"/>
                  </a:moveTo>
                  <a:lnTo>
                    <a:pt x="4489" y="3916"/>
                  </a:lnTo>
                  <a:cubicBezTo>
                    <a:pt x="4489" y="3916"/>
                    <a:pt x="4489" y="3905"/>
                    <a:pt x="4478" y="3905"/>
                  </a:cubicBezTo>
                  <a:close/>
                  <a:moveTo>
                    <a:pt x="3458" y="4291"/>
                  </a:moveTo>
                  <a:lnTo>
                    <a:pt x="3458" y="4301"/>
                  </a:lnTo>
                  <a:lnTo>
                    <a:pt x="3448" y="4301"/>
                  </a:lnTo>
                  <a:cubicBezTo>
                    <a:pt x="3448" y="4301"/>
                    <a:pt x="3448" y="4291"/>
                    <a:pt x="3458" y="4291"/>
                  </a:cubicBezTo>
                  <a:close/>
                  <a:moveTo>
                    <a:pt x="907" y="4530"/>
                  </a:moveTo>
                  <a:lnTo>
                    <a:pt x="917" y="4540"/>
                  </a:lnTo>
                  <a:cubicBezTo>
                    <a:pt x="917" y="4540"/>
                    <a:pt x="907" y="4540"/>
                    <a:pt x="907" y="4550"/>
                  </a:cubicBezTo>
                  <a:lnTo>
                    <a:pt x="907" y="4530"/>
                  </a:lnTo>
                  <a:close/>
                  <a:moveTo>
                    <a:pt x="4332" y="4904"/>
                  </a:moveTo>
                  <a:cubicBezTo>
                    <a:pt x="4343" y="4904"/>
                    <a:pt x="4364" y="4925"/>
                    <a:pt x="4353" y="4946"/>
                  </a:cubicBezTo>
                  <a:lnTo>
                    <a:pt x="4353" y="4999"/>
                  </a:lnTo>
                  <a:cubicBezTo>
                    <a:pt x="4332" y="4967"/>
                    <a:pt x="4322" y="4936"/>
                    <a:pt x="4322" y="4904"/>
                  </a:cubicBezTo>
                  <a:close/>
                  <a:moveTo>
                    <a:pt x="4207" y="6061"/>
                  </a:moveTo>
                  <a:lnTo>
                    <a:pt x="4207" y="6061"/>
                  </a:lnTo>
                  <a:cubicBezTo>
                    <a:pt x="4197" y="6102"/>
                    <a:pt x="4186" y="6133"/>
                    <a:pt x="4176" y="6175"/>
                  </a:cubicBezTo>
                  <a:cubicBezTo>
                    <a:pt x="4166" y="6165"/>
                    <a:pt x="4166" y="6144"/>
                    <a:pt x="4166" y="6112"/>
                  </a:cubicBezTo>
                  <a:cubicBezTo>
                    <a:pt x="4176" y="6081"/>
                    <a:pt x="4186" y="6071"/>
                    <a:pt x="4207" y="6061"/>
                  </a:cubicBezTo>
                  <a:close/>
                  <a:moveTo>
                    <a:pt x="2125" y="6415"/>
                  </a:moveTo>
                  <a:cubicBezTo>
                    <a:pt x="2125" y="6425"/>
                    <a:pt x="2125" y="6425"/>
                    <a:pt x="2115" y="6425"/>
                  </a:cubicBezTo>
                  <a:cubicBezTo>
                    <a:pt x="2115" y="6425"/>
                    <a:pt x="2125" y="6425"/>
                    <a:pt x="2125" y="6415"/>
                  </a:cubicBezTo>
                  <a:close/>
                  <a:moveTo>
                    <a:pt x="6852" y="6685"/>
                  </a:moveTo>
                  <a:cubicBezTo>
                    <a:pt x="6873" y="6685"/>
                    <a:pt x="6884" y="6685"/>
                    <a:pt x="6894" y="6695"/>
                  </a:cubicBezTo>
                  <a:lnTo>
                    <a:pt x="6852" y="6695"/>
                  </a:lnTo>
                  <a:lnTo>
                    <a:pt x="6852" y="6685"/>
                  </a:lnTo>
                  <a:close/>
                  <a:moveTo>
                    <a:pt x="7393" y="7539"/>
                  </a:moveTo>
                  <a:lnTo>
                    <a:pt x="7393" y="7549"/>
                  </a:lnTo>
                  <a:cubicBezTo>
                    <a:pt x="7393" y="7539"/>
                    <a:pt x="7393" y="7539"/>
                    <a:pt x="7383" y="7539"/>
                  </a:cubicBezTo>
                  <a:close/>
                  <a:moveTo>
                    <a:pt x="4530" y="7924"/>
                  </a:moveTo>
                  <a:lnTo>
                    <a:pt x="4530" y="7935"/>
                  </a:lnTo>
                  <a:lnTo>
                    <a:pt x="4520" y="7935"/>
                  </a:lnTo>
                  <a:cubicBezTo>
                    <a:pt x="4520" y="7924"/>
                    <a:pt x="4530" y="7924"/>
                    <a:pt x="4530" y="7924"/>
                  </a:cubicBezTo>
                  <a:close/>
                  <a:moveTo>
                    <a:pt x="6269" y="8434"/>
                  </a:moveTo>
                  <a:lnTo>
                    <a:pt x="6269" y="8528"/>
                  </a:lnTo>
                  <a:cubicBezTo>
                    <a:pt x="6259" y="8497"/>
                    <a:pt x="6259" y="8465"/>
                    <a:pt x="6269" y="8434"/>
                  </a:cubicBezTo>
                  <a:close/>
                  <a:moveTo>
                    <a:pt x="4322" y="8601"/>
                  </a:moveTo>
                  <a:lnTo>
                    <a:pt x="4322" y="8611"/>
                  </a:lnTo>
                  <a:lnTo>
                    <a:pt x="4311" y="8611"/>
                  </a:lnTo>
                  <a:lnTo>
                    <a:pt x="4322" y="8601"/>
                  </a:lnTo>
                  <a:close/>
                  <a:moveTo>
                    <a:pt x="4260" y="8684"/>
                  </a:moveTo>
                  <a:cubicBezTo>
                    <a:pt x="4270" y="8694"/>
                    <a:pt x="4270" y="8694"/>
                    <a:pt x="4270" y="8705"/>
                  </a:cubicBezTo>
                  <a:lnTo>
                    <a:pt x="4301" y="8705"/>
                  </a:lnTo>
                  <a:cubicBezTo>
                    <a:pt x="4291" y="8705"/>
                    <a:pt x="4281" y="8715"/>
                    <a:pt x="4270" y="8715"/>
                  </a:cubicBezTo>
                  <a:lnTo>
                    <a:pt x="4270" y="8705"/>
                  </a:lnTo>
                  <a:cubicBezTo>
                    <a:pt x="4270" y="8705"/>
                    <a:pt x="4260" y="8705"/>
                    <a:pt x="4260" y="8715"/>
                  </a:cubicBezTo>
                  <a:lnTo>
                    <a:pt x="4260" y="8684"/>
                  </a:lnTo>
                  <a:close/>
                  <a:moveTo>
                    <a:pt x="2989" y="8715"/>
                  </a:moveTo>
                  <a:lnTo>
                    <a:pt x="2989" y="8715"/>
                  </a:lnTo>
                  <a:cubicBezTo>
                    <a:pt x="3010" y="8726"/>
                    <a:pt x="3031" y="8736"/>
                    <a:pt x="3041" y="8757"/>
                  </a:cubicBezTo>
                  <a:cubicBezTo>
                    <a:pt x="3010" y="8747"/>
                    <a:pt x="2999" y="8726"/>
                    <a:pt x="2989" y="8715"/>
                  </a:cubicBezTo>
                  <a:close/>
                  <a:moveTo>
                    <a:pt x="7196" y="8872"/>
                  </a:moveTo>
                  <a:lnTo>
                    <a:pt x="7196" y="8882"/>
                  </a:lnTo>
                  <a:cubicBezTo>
                    <a:pt x="7185" y="8882"/>
                    <a:pt x="7185" y="8882"/>
                    <a:pt x="7185" y="8872"/>
                  </a:cubicBezTo>
                  <a:close/>
                  <a:moveTo>
                    <a:pt x="3916" y="9340"/>
                  </a:moveTo>
                  <a:cubicBezTo>
                    <a:pt x="3916" y="9361"/>
                    <a:pt x="3937" y="9382"/>
                    <a:pt x="3957" y="9392"/>
                  </a:cubicBezTo>
                  <a:cubicBezTo>
                    <a:pt x="3947" y="9372"/>
                    <a:pt x="3937" y="9361"/>
                    <a:pt x="3916" y="9340"/>
                  </a:cubicBezTo>
                  <a:close/>
                  <a:moveTo>
                    <a:pt x="4114" y="9402"/>
                  </a:moveTo>
                  <a:lnTo>
                    <a:pt x="4114" y="9413"/>
                  </a:lnTo>
                  <a:lnTo>
                    <a:pt x="4103" y="9413"/>
                  </a:lnTo>
                  <a:cubicBezTo>
                    <a:pt x="4103" y="9402"/>
                    <a:pt x="4103" y="9402"/>
                    <a:pt x="4114" y="9402"/>
                  </a:cubicBezTo>
                  <a:close/>
                  <a:moveTo>
                    <a:pt x="6894" y="9517"/>
                  </a:moveTo>
                  <a:cubicBezTo>
                    <a:pt x="6894" y="9527"/>
                    <a:pt x="6894" y="9527"/>
                    <a:pt x="6904" y="9527"/>
                  </a:cubicBezTo>
                  <a:cubicBezTo>
                    <a:pt x="6894" y="9527"/>
                    <a:pt x="6894" y="9527"/>
                    <a:pt x="6894" y="9538"/>
                  </a:cubicBezTo>
                  <a:lnTo>
                    <a:pt x="6894" y="9517"/>
                  </a:lnTo>
                  <a:close/>
                  <a:moveTo>
                    <a:pt x="2125" y="10100"/>
                  </a:moveTo>
                  <a:cubicBezTo>
                    <a:pt x="2125" y="10100"/>
                    <a:pt x="2136" y="10100"/>
                    <a:pt x="2136" y="10110"/>
                  </a:cubicBezTo>
                  <a:lnTo>
                    <a:pt x="2125" y="10100"/>
                  </a:lnTo>
                  <a:close/>
                  <a:moveTo>
                    <a:pt x="657" y="10902"/>
                  </a:moveTo>
                  <a:lnTo>
                    <a:pt x="657" y="10913"/>
                  </a:lnTo>
                  <a:lnTo>
                    <a:pt x="646" y="10913"/>
                  </a:lnTo>
                  <a:cubicBezTo>
                    <a:pt x="646" y="10902"/>
                    <a:pt x="657" y="10902"/>
                    <a:pt x="657" y="10902"/>
                  </a:cubicBezTo>
                  <a:close/>
                  <a:moveTo>
                    <a:pt x="2927" y="11017"/>
                  </a:moveTo>
                  <a:lnTo>
                    <a:pt x="2927" y="11027"/>
                  </a:lnTo>
                  <a:lnTo>
                    <a:pt x="2916" y="11027"/>
                  </a:lnTo>
                  <a:lnTo>
                    <a:pt x="2927" y="11017"/>
                  </a:lnTo>
                  <a:close/>
                  <a:moveTo>
                    <a:pt x="6623" y="14858"/>
                  </a:moveTo>
                  <a:lnTo>
                    <a:pt x="6623" y="14869"/>
                  </a:lnTo>
                  <a:lnTo>
                    <a:pt x="6613" y="14858"/>
                  </a:lnTo>
                  <a:close/>
                  <a:moveTo>
                    <a:pt x="5842" y="15858"/>
                  </a:moveTo>
                  <a:cubicBezTo>
                    <a:pt x="5842" y="15858"/>
                    <a:pt x="5842" y="15869"/>
                    <a:pt x="5831" y="15869"/>
                  </a:cubicBezTo>
                  <a:lnTo>
                    <a:pt x="5831" y="15858"/>
                  </a:lnTo>
                  <a:close/>
                  <a:moveTo>
                    <a:pt x="2645" y="15962"/>
                  </a:moveTo>
                  <a:cubicBezTo>
                    <a:pt x="2645" y="15962"/>
                    <a:pt x="2645" y="15973"/>
                    <a:pt x="2635" y="15973"/>
                  </a:cubicBezTo>
                  <a:lnTo>
                    <a:pt x="2635" y="15962"/>
                  </a:lnTo>
                  <a:close/>
                  <a:moveTo>
                    <a:pt x="4010" y="17565"/>
                  </a:moveTo>
                  <a:cubicBezTo>
                    <a:pt x="3999" y="17576"/>
                    <a:pt x="3999" y="17576"/>
                    <a:pt x="3989" y="17576"/>
                  </a:cubicBezTo>
                  <a:cubicBezTo>
                    <a:pt x="3999" y="17576"/>
                    <a:pt x="3999" y="17565"/>
                    <a:pt x="4010" y="17565"/>
                  </a:cubicBezTo>
                  <a:close/>
                  <a:moveTo>
                    <a:pt x="3728" y="20950"/>
                  </a:moveTo>
                  <a:lnTo>
                    <a:pt x="3718" y="20960"/>
                  </a:lnTo>
                  <a:lnTo>
                    <a:pt x="3718" y="20950"/>
                  </a:lnTo>
                  <a:close/>
                  <a:moveTo>
                    <a:pt x="4114" y="1"/>
                  </a:moveTo>
                  <a:cubicBezTo>
                    <a:pt x="4051" y="1"/>
                    <a:pt x="4010" y="32"/>
                    <a:pt x="3989" y="94"/>
                  </a:cubicBezTo>
                  <a:cubicBezTo>
                    <a:pt x="3916" y="261"/>
                    <a:pt x="3843" y="427"/>
                    <a:pt x="3781" y="605"/>
                  </a:cubicBezTo>
                  <a:cubicBezTo>
                    <a:pt x="3739" y="698"/>
                    <a:pt x="3728" y="802"/>
                    <a:pt x="3677" y="885"/>
                  </a:cubicBezTo>
                  <a:cubicBezTo>
                    <a:pt x="3624" y="989"/>
                    <a:pt x="3593" y="1104"/>
                    <a:pt x="3593" y="1219"/>
                  </a:cubicBezTo>
                  <a:cubicBezTo>
                    <a:pt x="3593" y="1229"/>
                    <a:pt x="3582" y="1250"/>
                    <a:pt x="3582" y="1260"/>
                  </a:cubicBezTo>
                  <a:cubicBezTo>
                    <a:pt x="3573" y="1281"/>
                    <a:pt x="3552" y="1302"/>
                    <a:pt x="3541" y="1313"/>
                  </a:cubicBezTo>
                  <a:cubicBezTo>
                    <a:pt x="3499" y="1708"/>
                    <a:pt x="3458" y="2114"/>
                    <a:pt x="3448" y="2510"/>
                  </a:cubicBezTo>
                  <a:cubicBezTo>
                    <a:pt x="3437" y="2635"/>
                    <a:pt x="3374" y="2750"/>
                    <a:pt x="3416" y="2874"/>
                  </a:cubicBezTo>
                  <a:cubicBezTo>
                    <a:pt x="3395" y="2999"/>
                    <a:pt x="3385" y="3124"/>
                    <a:pt x="3312" y="3228"/>
                  </a:cubicBezTo>
                  <a:cubicBezTo>
                    <a:pt x="3281" y="3259"/>
                    <a:pt x="3281" y="3322"/>
                    <a:pt x="3270" y="3374"/>
                  </a:cubicBezTo>
                  <a:cubicBezTo>
                    <a:pt x="3249" y="3530"/>
                    <a:pt x="3218" y="3697"/>
                    <a:pt x="3187" y="3863"/>
                  </a:cubicBezTo>
                  <a:cubicBezTo>
                    <a:pt x="3187" y="3895"/>
                    <a:pt x="3187" y="3937"/>
                    <a:pt x="3177" y="3967"/>
                  </a:cubicBezTo>
                  <a:cubicBezTo>
                    <a:pt x="3177" y="3988"/>
                    <a:pt x="3166" y="3999"/>
                    <a:pt x="3177" y="4020"/>
                  </a:cubicBezTo>
                  <a:cubicBezTo>
                    <a:pt x="3135" y="4176"/>
                    <a:pt x="3166" y="4332"/>
                    <a:pt x="3228" y="4488"/>
                  </a:cubicBezTo>
                  <a:cubicBezTo>
                    <a:pt x="3239" y="4550"/>
                    <a:pt x="3260" y="4613"/>
                    <a:pt x="3270" y="4686"/>
                  </a:cubicBezTo>
                  <a:cubicBezTo>
                    <a:pt x="3270" y="4728"/>
                    <a:pt x="3270" y="4759"/>
                    <a:pt x="3312" y="4790"/>
                  </a:cubicBezTo>
                  <a:cubicBezTo>
                    <a:pt x="3302" y="4800"/>
                    <a:pt x="3312" y="4821"/>
                    <a:pt x="3312" y="4842"/>
                  </a:cubicBezTo>
                  <a:lnTo>
                    <a:pt x="3312" y="4894"/>
                  </a:lnTo>
                  <a:cubicBezTo>
                    <a:pt x="3281" y="5019"/>
                    <a:pt x="3312" y="5133"/>
                    <a:pt x="3364" y="5248"/>
                  </a:cubicBezTo>
                  <a:cubicBezTo>
                    <a:pt x="3385" y="5290"/>
                    <a:pt x="3416" y="5332"/>
                    <a:pt x="3406" y="5383"/>
                  </a:cubicBezTo>
                  <a:cubicBezTo>
                    <a:pt x="3406" y="5571"/>
                    <a:pt x="3478" y="5737"/>
                    <a:pt x="3520" y="5915"/>
                  </a:cubicBezTo>
                  <a:cubicBezTo>
                    <a:pt x="3541" y="6154"/>
                    <a:pt x="3573" y="6394"/>
                    <a:pt x="3478" y="6633"/>
                  </a:cubicBezTo>
                  <a:cubicBezTo>
                    <a:pt x="3437" y="6748"/>
                    <a:pt x="3448" y="6883"/>
                    <a:pt x="3541" y="6977"/>
                  </a:cubicBezTo>
                  <a:cubicBezTo>
                    <a:pt x="3489" y="7477"/>
                    <a:pt x="3541" y="7966"/>
                    <a:pt x="3635" y="8455"/>
                  </a:cubicBezTo>
                  <a:cubicBezTo>
                    <a:pt x="3603" y="8569"/>
                    <a:pt x="3687" y="8664"/>
                    <a:pt x="3718" y="8757"/>
                  </a:cubicBezTo>
                  <a:cubicBezTo>
                    <a:pt x="3781" y="8934"/>
                    <a:pt x="3802" y="9132"/>
                    <a:pt x="3916" y="9298"/>
                  </a:cubicBezTo>
                  <a:cubicBezTo>
                    <a:pt x="3916" y="9288"/>
                    <a:pt x="3927" y="9277"/>
                    <a:pt x="3937" y="9277"/>
                  </a:cubicBezTo>
                  <a:lnTo>
                    <a:pt x="3937" y="9277"/>
                  </a:lnTo>
                  <a:lnTo>
                    <a:pt x="3916" y="9298"/>
                  </a:lnTo>
                  <a:lnTo>
                    <a:pt x="3916" y="9340"/>
                  </a:lnTo>
                  <a:cubicBezTo>
                    <a:pt x="3937" y="9351"/>
                    <a:pt x="3947" y="9372"/>
                    <a:pt x="3957" y="9392"/>
                  </a:cubicBezTo>
                  <a:cubicBezTo>
                    <a:pt x="3978" y="9413"/>
                    <a:pt x="3989" y="9434"/>
                    <a:pt x="4010" y="9455"/>
                  </a:cubicBezTo>
                  <a:cubicBezTo>
                    <a:pt x="3999" y="9465"/>
                    <a:pt x="3999" y="9486"/>
                    <a:pt x="4010" y="9497"/>
                  </a:cubicBezTo>
                  <a:cubicBezTo>
                    <a:pt x="4010" y="9580"/>
                    <a:pt x="3968" y="9663"/>
                    <a:pt x="4031" y="9746"/>
                  </a:cubicBezTo>
                  <a:cubicBezTo>
                    <a:pt x="4031" y="9809"/>
                    <a:pt x="4020" y="9871"/>
                    <a:pt x="4020" y="9944"/>
                  </a:cubicBezTo>
                  <a:cubicBezTo>
                    <a:pt x="4020" y="10027"/>
                    <a:pt x="3999" y="10121"/>
                    <a:pt x="4041" y="10205"/>
                  </a:cubicBezTo>
                  <a:cubicBezTo>
                    <a:pt x="4051" y="10205"/>
                    <a:pt x="4061" y="10194"/>
                    <a:pt x="4061" y="10194"/>
                  </a:cubicBezTo>
                  <a:lnTo>
                    <a:pt x="4061" y="10215"/>
                  </a:lnTo>
                  <a:cubicBezTo>
                    <a:pt x="4051" y="10215"/>
                    <a:pt x="4051" y="10215"/>
                    <a:pt x="4041" y="10205"/>
                  </a:cubicBezTo>
                  <a:cubicBezTo>
                    <a:pt x="4010" y="10642"/>
                    <a:pt x="4041" y="11079"/>
                    <a:pt x="3957" y="11506"/>
                  </a:cubicBezTo>
                  <a:cubicBezTo>
                    <a:pt x="3947" y="11558"/>
                    <a:pt x="3937" y="11610"/>
                    <a:pt x="3927" y="11651"/>
                  </a:cubicBezTo>
                  <a:cubicBezTo>
                    <a:pt x="3914" y="11694"/>
                    <a:pt x="3881" y="11715"/>
                    <a:pt x="3847" y="11715"/>
                  </a:cubicBezTo>
                  <a:cubicBezTo>
                    <a:pt x="3823" y="11715"/>
                    <a:pt x="3798" y="11705"/>
                    <a:pt x="3781" y="11683"/>
                  </a:cubicBezTo>
                  <a:cubicBezTo>
                    <a:pt x="3749" y="11651"/>
                    <a:pt x="3728" y="11610"/>
                    <a:pt x="3687" y="11600"/>
                  </a:cubicBezTo>
                  <a:cubicBezTo>
                    <a:pt x="3624" y="11516"/>
                    <a:pt x="3573" y="11443"/>
                    <a:pt x="3510" y="11360"/>
                  </a:cubicBezTo>
                  <a:lnTo>
                    <a:pt x="3416" y="11172"/>
                  </a:lnTo>
                  <a:cubicBezTo>
                    <a:pt x="3448" y="11068"/>
                    <a:pt x="3395" y="10964"/>
                    <a:pt x="3385" y="10871"/>
                  </a:cubicBezTo>
                  <a:cubicBezTo>
                    <a:pt x="3406" y="10693"/>
                    <a:pt x="3343" y="10538"/>
                    <a:pt x="3323" y="10381"/>
                  </a:cubicBezTo>
                  <a:cubicBezTo>
                    <a:pt x="3291" y="9996"/>
                    <a:pt x="3239" y="9611"/>
                    <a:pt x="3166" y="9226"/>
                  </a:cubicBezTo>
                  <a:cubicBezTo>
                    <a:pt x="3166" y="9153"/>
                    <a:pt x="3198" y="9080"/>
                    <a:pt x="3135" y="9018"/>
                  </a:cubicBezTo>
                  <a:lnTo>
                    <a:pt x="3135" y="8923"/>
                  </a:lnTo>
                  <a:cubicBezTo>
                    <a:pt x="3145" y="8882"/>
                    <a:pt x="3135" y="8840"/>
                    <a:pt x="3104" y="8819"/>
                  </a:cubicBezTo>
                  <a:lnTo>
                    <a:pt x="3104" y="8768"/>
                  </a:lnTo>
                  <a:cubicBezTo>
                    <a:pt x="3073" y="8653"/>
                    <a:pt x="3052" y="8528"/>
                    <a:pt x="3020" y="8414"/>
                  </a:cubicBezTo>
                  <a:cubicBezTo>
                    <a:pt x="2999" y="8351"/>
                    <a:pt x="2989" y="8289"/>
                    <a:pt x="2937" y="8247"/>
                  </a:cubicBezTo>
                  <a:cubicBezTo>
                    <a:pt x="2948" y="8215"/>
                    <a:pt x="2948" y="8185"/>
                    <a:pt x="2948" y="8153"/>
                  </a:cubicBezTo>
                  <a:cubicBezTo>
                    <a:pt x="2948" y="8111"/>
                    <a:pt x="2948" y="8070"/>
                    <a:pt x="2906" y="8049"/>
                  </a:cubicBezTo>
                  <a:cubicBezTo>
                    <a:pt x="2906" y="8007"/>
                    <a:pt x="2895" y="7966"/>
                    <a:pt x="2864" y="7935"/>
                  </a:cubicBezTo>
                  <a:cubicBezTo>
                    <a:pt x="2864" y="7893"/>
                    <a:pt x="2854" y="7861"/>
                    <a:pt x="2823" y="7831"/>
                  </a:cubicBezTo>
                  <a:cubicBezTo>
                    <a:pt x="2823" y="7768"/>
                    <a:pt x="2833" y="7695"/>
                    <a:pt x="2833" y="7632"/>
                  </a:cubicBezTo>
                  <a:cubicBezTo>
                    <a:pt x="2823" y="7612"/>
                    <a:pt x="2802" y="7602"/>
                    <a:pt x="2791" y="7581"/>
                  </a:cubicBezTo>
                  <a:cubicBezTo>
                    <a:pt x="2770" y="7289"/>
                    <a:pt x="2604" y="7060"/>
                    <a:pt x="2448" y="6841"/>
                  </a:cubicBezTo>
                  <a:cubicBezTo>
                    <a:pt x="2437" y="6820"/>
                    <a:pt x="2448" y="6789"/>
                    <a:pt x="2427" y="6769"/>
                  </a:cubicBezTo>
                  <a:cubicBezTo>
                    <a:pt x="2312" y="6633"/>
                    <a:pt x="2261" y="6477"/>
                    <a:pt x="2229" y="6300"/>
                  </a:cubicBezTo>
                  <a:cubicBezTo>
                    <a:pt x="2229" y="6258"/>
                    <a:pt x="2198" y="6227"/>
                    <a:pt x="2187" y="6185"/>
                  </a:cubicBezTo>
                  <a:cubicBezTo>
                    <a:pt x="2166" y="6154"/>
                    <a:pt x="2146" y="6123"/>
                    <a:pt x="2156" y="6091"/>
                  </a:cubicBezTo>
                  <a:cubicBezTo>
                    <a:pt x="2187" y="5946"/>
                    <a:pt x="2104" y="5831"/>
                    <a:pt x="2073" y="5707"/>
                  </a:cubicBezTo>
                  <a:cubicBezTo>
                    <a:pt x="2052" y="5623"/>
                    <a:pt x="2042" y="5529"/>
                    <a:pt x="2011" y="5446"/>
                  </a:cubicBezTo>
                  <a:lnTo>
                    <a:pt x="1823" y="5009"/>
                  </a:lnTo>
                  <a:cubicBezTo>
                    <a:pt x="1688" y="4675"/>
                    <a:pt x="1500" y="4374"/>
                    <a:pt x="1313" y="4071"/>
                  </a:cubicBezTo>
                  <a:cubicBezTo>
                    <a:pt x="1282" y="4030"/>
                    <a:pt x="1250" y="3988"/>
                    <a:pt x="1199" y="3967"/>
                  </a:cubicBezTo>
                  <a:cubicBezTo>
                    <a:pt x="1115" y="3978"/>
                    <a:pt x="1021" y="3988"/>
                    <a:pt x="928" y="3999"/>
                  </a:cubicBezTo>
                  <a:cubicBezTo>
                    <a:pt x="886" y="3999"/>
                    <a:pt x="855" y="4020"/>
                    <a:pt x="845" y="4071"/>
                  </a:cubicBezTo>
                  <a:cubicBezTo>
                    <a:pt x="824" y="4301"/>
                    <a:pt x="782" y="4530"/>
                    <a:pt x="803" y="4759"/>
                  </a:cubicBezTo>
                  <a:cubicBezTo>
                    <a:pt x="803" y="4769"/>
                    <a:pt x="813" y="4790"/>
                    <a:pt x="824" y="4800"/>
                  </a:cubicBezTo>
                  <a:cubicBezTo>
                    <a:pt x="845" y="4863"/>
                    <a:pt x="855" y="4936"/>
                    <a:pt x="865" y="4999"/>
                  </a:cubicBezTo>
                  <a:cubicBezTo>
                    <a:pt x="865" y="5061"/>
                    <a:pt x="855" y="5113"/>
                    <a:pt x="896" y="5154"/>
                  </a:cubicBezTo>
                  <a:cubicBezTo>
                    <a:pt x="896" y="5175"/>
                    <a:pt x="907" y="5186"/>
                    <a:pt x="907" y="5196"/>
                  </a:cubicBezTo>
                  <a:cubicBezTo>
                    <a:pt x="907" y="5404"/>
                    <a:pt x="907" y="5602"/>
                    <a:pt x="917" y="5811"/>
                  </a:cubicBezTo>
                  <a:cubicBezTo>
                    <a:pt x="917" y="5831"/>
                    <a:pt x="938" y="5852"/>
                    <a:pt x="949" y="5873"/>
                  </a:cubicBezTo>
                  <a:cubicBezTo>
                    <a:pt x="949" y="6071"/>
                    <a:pt x="938" y="6269"/>
                    <a:pt x="970" y="6466"/>
                  </a:cubicBezTo>
                  <a:cubicBezTo>
                    <a:pt x="990" y="6602"/>
                    <a:pt x="949" y="6758"/>
                    <a:pt x="1021" y="6883"/>
                  </a:cubicBezTo>
                  <a:cubicBezTo>
                    <a:pt x="1021" y="6924"/>
                    <a:pt x="1021" y="6966"/>
                    <a:pt x="1032" y="7008"/>
                  </a:cubicBezTo>
                  <a:cubicBezTo>
                    <a:pt x="1074" y="7248"/>
                    <a:pt x="1125" y="7487"/>
                    <a:pt x="1146" y="7726"/>
                  </a:cubicBezTo>
                  <a:cubicBezTo>
                    <a:pt x="1167" y="7872"/>
                    <a:pt x="1209" y="7997"/>
                    <a:pt x="1282" y="8122"/>
                  </a:cubicBezTo>
                  <a:cubicBezTo>
                    <a:pt x="1250" y="8236"/>
                    <a:pt x="1313" y="8361"/>
                    <a:pt x="1313" y="8476"/>
                  </a:cubicBezTo>
                  <a:cubicBezTo>
                    <a:pt x="1303" y="8507"/>
                    <a:pt x="1292" y="8539"/>
                    <a:pt x="1303" y="8569"/>
                  </a:cubicBezTo>
                  <a:cubicBezTo>
                    <a:pt x="1354" y="8872"/>
                    <a:pt x="1396" y="9173"/>
                    <a:pt x="1542" y="9455"/>
                  </a:cubicBezTo>
                  <a:cubicBezTo>
                    <a:pt x="1615" y="9590"/>
                    <a:pt x="1678" y="9726"/>
                    <a:pt x="1708" y="9871"/>
                  </a:cubicBezTo>
                  <a:cubicBezTo>
                    <a:pt x="1750" y="9965"/>
                    <a:pt x="1792" y="10048"/>
                    <a:pt x="1833" y="10131"/>
                  </a:cubicBezTo>
                  <a:cubicBezTo>
                    <a:pt x="1823" y="10152"/>
                    <a:pt x="1833" y="10173"/>
                    <a:pt x="1833" y="10184"/>
                  </a:cubicBezTo>
                  <a:cubicBezTo>
                    <a:pt x="1844" y="10205"/>
                    <a:pt x="1854" y="10225"/>
                    <a:pt x="1875" y="10235"/>
                  </a:cubicBezTo>
                  <a:cubicBezTo>
                    <a:pt x="1875" y="10267"/>
                    <a:pt x="1896" y="10288"/>
                    <a:pt x="1917" y="10288"/>
                  </a:cubicBezTo>
                  <a:cubicBezTo>
                    <a:pt x="1969" y="10329"/>
                    <a:pt x="1990" y="10402"/>
                    <a:pt x="2062" y="10413"/>
                  </a:cubicBezTo>
                  <a:cubicBezTo>
                    <a:pt x="2146" y="10559"/>
                    <a:pt x="2281" y="10673"/>
                    <a:pt x="2386" y="10808"/>
                  </a:cubicBezTo>
                  <a:cubicBezTo>
                    <a:pt x="2437" y="10871"/>
                    <a:pt x="2500" y="10923"/>
                    <a:pt x="2573" y="10954"/>
                  </a:cubicBezTo>
                  <a:cubicBezTo>
                    <a:pt x="2594" y="10964"/>
                    <a:pt x="2615" y="10985"/>
                    <a:pt x="2625" y="10996"/>
                  </a:cubicBezTo>
                  <a:cubicBezTo>
                    <a:pt x="2687" y="11058"/>
                    <a:pt x="2740" y="11131"/>
                    <a:pt x="2812" y="11172"/>
                  </a:cubicBezTo>
                  <a:cubicBezTo>
                    <a:pt x="2868" y="11248"/>
                    <a:pt x="2942" y="11289"/>
                    <a:pt x="3032" y="11289"/>
                  </a:cubicBezTo>
                  <a:cubicBezTo>
                    <a:pt x="3042" y="11289"/>
                    <a:pt x="3052" y="11288"/>
                    <a:pt x="3062" y="11287"/>
                  </a:cubicBezTo>
                  <a:cubicBezTo>
                    <a:pt x="3135" y="11297"/>
                    <a:pt x="3208" y="11329"/>
                    <a:pt x="3249" y="11392"/>
                  </a:cubicBezTo>
                  <a:cubicBezTo>
                    <a:pt x="3281" y="11422"/>
                    <a:pt x="3312" y="11443"/>
                    <a:pt x="3343" y="11464"/>
                  </a:cubicBezTo>
                  <a:cubicBezTo>
                    <a:pt x="3343" y="11496"/>
                    <a:pt x="3364" y="11516"/>
                    <a:pt x="3385" y="11537"/>
                  </a:cubicBezTo>
                  <a:cubicBezTo>
                    <a:pt x="3406" y="11579"/>
                    <a:pt x="3448" y="11610"/>
                    <a:pt x="3489" y="11631"/>
                  </a:cubicBezTo>
                  <a:cubicBezTo>
                    <a:pt x="3489" y="11672"/>
                    <a:pt x="3499" y="11704"/>
                    <a:pt x="3531" y="11725"/>
                  </a:cubicBezTo>
                  <a:lnTo>
                    <a:pt x="3531" y="11735"/>
                  </a:lnTo>
                  <a:cubicBezTo>
                    <a:pt x="3531" y="11766"/>
                    <a:pt x="3541" y="11776"/>
                    <a:pt x="3573" y="11797"/>
                  </a:cubicBezTo>
                  <a:cubicBezTo>
                    <a:pt x="3573" y="11818"/>
                    <a:pt x="3582" y="11839"/>
                    <a:pt x="3614" y="11850"/>
                  </a:cubicBezTo>
                  <a:lnTo>
                    <a:pt x="3614" y="11860"/>
                  </a:lnTo>
                  <a:cubicBezTo>
                    <a:pt x="3666" y="11975"/>
                    <a:pt x="3645" y="12110"/>
                    <a:pt x="3739" y="12214"/>
                  </a:cubicBezTo>
                  <a:cubicBezTo>
                    <a:pt x="3728" y="12266"/>
                    <a:pt x="3739" y="12329"/>
                    <a:pt x="3770" y="12370"/>
                  </a:cubicBezTo>
                  <a:cubicBezTo>
                    <a:pt x="3770" y="12443"/>
                    <a:pt x="3781" y="12516"/>
                    <a:pt x="3812" y="12578"/>
                  </a:cubicBezTo>
                  <a:cubicBezTo>
                    <a:pt x="3802" y="12662"/>
                    <a:pt x="3791" y="12745"/>
                    <a:pt x="3843" y="12828"/>
                  </a:cubicBezTo>
                  <a:cubicBezTo>
                    <a:pt x="3822" y="12912"/>
                    <a:pt x="3822" y="12995"/>
                    <a:pt x="3832" y="13078"/>
                  </a:cubicBezTo>
                  <a:cubicBezTo>
                    <a:pt x="3822" y="13141"/>
                    <a:pt x="3822" y="13203"/>
                    <a:pt x="3812" y="13276"/>
                  </a:cubicBezTo>
                  <a:cubicBezTo>
                    <a:pt x="3791" y="13442"/>
                    <a:pt x="3843" y="13599"/>
                    <a:pt x="3832" y="13765"/>
                  </a:cubicBezTo>
                  <a:cubicBezTo>
                    <a:pt x="3832" y="13932"/>
                    <a:pt x="3802" y="14088"/>
                    <a:pt x="3791" y="14254"/>
                  </a:cubicBezTo>
                  <a:cubicBezTo>
                    <a:pt x="3781" y="14286"/>
                    <a:pt x="3812" y="14317"/>
                    <a:pt x="3822" y="14349"/>
                  </a:cubicBezTo>
                  <a:cubicBezTo>
                    <a:pt x="3812" y="14473"/>
                    <a:pt x="3802" y="14608"/>
                    <a:pt x="3791" y="14744"/>
                  </a:cubicBezTo>
                  <a:cubicBezTo>
                    <a:pt x="3791" y="14827"/>
                    <a:pt x="3781" y="14911"/>
                    <a:pt x="3770" y="14994"/>
                  </a:cubicBezTo>
                  <a:cubicBezTo>
                    <a:pt x="3739" y="15233"/>
                    <a:pt x="3760" y="15473"/>
                    <a:pt x="3687" y="15712"/>
                  </a:cubicBezTo>
                  <a:cubicBezTo>
                    <a:pt x="3656" y="15795"/>
                    <a:pt x="3635" y="15910"/>
                    <a:pt x="3687" y="16004"/>
                  </a:cubicBezTo>
                  <a:cubicBezTo>
                    <a:pt x="3677" y="16160"/>
                    <a:pt x="3677" y="16306"/>
                    <a:pt x="3656" y="16452"/>
                  </a:cubicBezTo>
                  <a:cubicBezTo>
                    <a:pt x="3635" y="16618"/>
                    <a:pt x="3677" y="16774"/>
                    <a:pt x="3656" y="16931"/>
                  </a:cubicBezTo>
                  <a:cubicBezTo>
                    <a:pt x="3645" y="17024"/>
                    <a:pt x="3645" y="17128"/>
                    <a:pt x="3697" y="17222"/>
                  </a:cubicBezTo>
                  <a:lnTo>
                    <a:pt x="3697" y="17368"/>
                  </a:lnTo>
                  <a:cubicBezTo>
                    <a:pt x="3656" y="17389"/>
                    <a:pt x="3645" y="17451"/>
                    <a:pt x="3582" y="17451"/>
                  </a:cubicBezTo>
                  <a:lnTo>
                    <a:pt x="3582" y="17461"/>
                  </a:lnTo>
                  <a:cubicBezTo>
                    <a:pt x="3531" y="17399"/>
                    <a:pt x="3489" y="17326"/>
                    <a:pt x="3448" y="17253"/>
                  </a:cubicBezTo>
                  <a:cubicBezTo>
                    <a:pt x="3323" y="16993"/>
                    <a:pt x="3218" y="16722"/>
                    <a:pt x="3041" y="16483"/>
                  </a:cubicBezTo>
                  <a:cubicBezTo>
                    <a:pt x="2969" y="16378"/>
                    <a:pt x="2906" y="16274"/>
                    <a:pt x="2833" y="16181"/>
                  </a:cubicBezTo>
                  <a:cubicBezTo>
                    <a:pt x="2833" y="16139"/>
                    <a:pt x="2823" y="16098"/>
                    <a:pt x="2791" y="16077"/>
                  </a:cubicBezTo>
                  <a:lnTo>
                    <a:pt x="2791" y="15983"/>
                  </a:lnTo>
                  <a:cubicBezTo>
                    <a:pt x="2812" y="15816"/>
                    <a:pt x="2812" y="15650"/>
                    <a:pt x="2781" y="15483"/>
                  </a:cubicBezTo>
                  <a:cubicBezTo>
                    <a:pt x="2750" y="15223"/>
                    <a:pt x="2708" y="14962"/>
                    <a:pt x="2687" y="14692"/>
                  </a:cubicBezTo>
                  <a:cubicBezTo>
                    <a:pt x="2677" y="14400"/>
                    <a:pt x="2625" y="14119"/>
                    <a:pt x="2552" y="13838"/>
                  </a:cubicBezTo>
                  <a:lnTo>
                    <a:pt x="2552" y="13786"/>
                  </a:lnTo>
                  <a:lnTo>
                    <a:pt x="2520" y="13724"/>
                  </a:lnTo>
                  <a:cubicBezTo>
                    <a:pt x="2520" y="13703"/>
                    <a:pt x="2520" y="13692"/>
                    <a:pt x="2510" y="13682"/>
                  </a:cubicBezTo>
                  <a:cubicBezTo>
                    <a:pt x="2500" y="13661"/>
                    <a:pt x="2479" y="13641"/>
                    <a:pt x="2469" y="13630"/>
                  </a:cubicBezTo>
                  <a:lnTo>
                    <a:pt x="2469" y="13620"/>
                  </a:lnTo>
                  <a:cubicBezTo>
                    <a:pt x="2448" y="13609"/>
                    <a:pt x="2437" y="13588"/>
                    <a:pt x="2427" y="13567"/>
                  </a:cubicBezTo>
                  <a:lnTo>
                    <a:pt x="2427" y="13526"/>
                  </a:lnTo>
                  <a:cubicBezTo>
                    <a:pt x="2427" y="13484"/>
                    <a:pt x="2416" y="13442"/>
                    <a:pt x="2386" y="13411"/>
                  </a:cubicBezTo>
                  <a:cubicBezTo>
                    <a:pt x="2416" y="13287"/>
                    <a:pt x="2365" y="13172"/>
                    <a:pt x="2312" y="13057"/>
                  </a:cubicBezTo>
                  <a:cubicBezTo>
                    <a:pt x="2261" y="12963"/>
                    <a:pt x="2208" y="12870"/>
                    <a:pt x="2177" y="12755"/>
                  </a:cubicBezTo>
                  <a:cubicBezTo>
                    <a:pt x="2146" y="12641"/>
                    <a:pt x="2073" y="12526"/>
                    <a:pt x="1958" y="12474"/>
                  </a:cubicBezTo>
                  <a:cubicBezTo>
                    <a:pt x="2000" y="12245"/>
                    <a:pt x="1865" y="12068"/>
                    <a:pt x="1782" y="11880"/>
                  </a:cubicBezTo>
                  <a:cubicBezTo>
                    <a:pt x="1719" y="11735"/>
                    <a:pt x="1636" y="11579"/>
                    <a:pt x="1583" y="11422"/>
                  </a:cubicBezTo>
                  <a:cubicBezTo>
                    <a:pt x="1563" y="11381"/>
                    <a:pt x="1553" y="11329"/>
                    <a:pt x="1532" y="11287"/>
                  </a:cubicBezTo>
                  <a:cubicBezTo>
                    <a:pt x="1458" y="11131"/>
                    <a:pt x="1386" y="10985"/>
                    <a:pt x="1334" y="10829"/>
                  </a:cubicBezTo>
                  <a:cubicBezTo>
                    <a:pt x="1282" y="10663"/>
                    <a:pt x="1146" y="10527"/>
                    <a:pt x="1125" y="10350"/>
                  </a:cubicBezTo>
                  <a:cubicBezTo>
                    <a:pt x="1125" y="10319"/>
                    <a:pt x="1084" y="10298"/>
                    <a:pt x="1063" y="10277"/>
                  </a:cubicBezTo>
                  <a:cubicBezTo>
                    <a:pt x="1094" y="10110"/>
                    <a:pt x="1053" y="9955"/>
                    <a:pt x="949" y="9809"/>
                  </a:cubicBezTo>
                  <a:cubicBezTo>
                    <a:pt x="855" y="9455"/>
                    <a:pt x="720" y="9132"/>
                    <a:pt x="407" y="8913"/>
                  </a:cubicBezTo>
                  <a:lnTo>
                    <a:pt x="251" y="8789"/>
                  </a:lnTo>
                  <a:cubicBezTo>
                    <a:pt x="217" y="8767"/>
                    <a:pt x="190" y="8757"/>
                    <a:pt x="168" y="8757"/>
                  </a:cubicBezTo>
                  <a:cubicBezTo>
                    <a:pt x="136" y="8757"/>
                    <a:pt x="113" y="8780"/>
                    <a:pt x="95" y="8830"/>
                  </a:cubicBezTo>
                  <a:cubicBezTo>
                    <a:pt x="74" y="8861"/>
                    <a:pt x="63" y="8893"/>
                    <a:pt x="53" y="8923"/>
                  </a:cubicBezTo>
                  <a:cubicBezTo>
                    <a:pt x="42" y="9143"/>
                    <a:pt x="1" y="9351"/>
                    <a:pt x="32" y="9569"/>
                  </a:cubicBezTo>
                  <a:cubicBezTo>
                    <a:pt x="53" y="9694"/>
                    <a:pt x="84" y="9819"/>
                    <a:pt x="74" y="9944"/>
                  </a:cubicBezTo>
                  <a:cubicBezTo>
                    <a:pt x="74" y="10131"/>
                    <a:pt x="84" y="10329"/>
                    <a:pt x="95" y="10517"/>
                  </a:cubicBezTo>
                  <a:cubicBezTo>
                    <a:pt x="95" y="10538"/>
                    <a:pt x="116" y="10548"/>
                    <a:pt x="126" y="10559"/>
                  </a:cubicBezTo>
                  <a:lnTo>
                    <a:pt x="126" y="10663"/>
                  </a:lnTo>
                  <a:cubicBezTo>
                    <a:pt x="147" y="10767"/>
                    <a:pt x="137" y="10881"/>
                    <a:pt x="188" y="10975"/>
                  </a:cubicBezTo>
                  <a:cubicBezTo>
                    <a:pt x="188" y="11121"/>
                    <a:pt x="188" y="11256"/>
                    <a:pt x="261" y="11381"/>
                  </a:cubicBezTo>
                  <a:cubicBezTo>
                    <a:pt x="251" y="11475"/>
                    <a:pt x="251" y="11558"/>
                    <a:pt x="241" y="11651"/>
                  </a:cubicBezTo>
                  <a:cubicBezTo>
                    <a:pt x="241" y="11704"/>
                    <a:pt x="241" y="11746"/>
                    <a:pt x="282" y="11787"/>
                  </a:cubicBezTo>
                  <a:cubicBezTo>
                    <a:pt x="282" y="11912"/>
                    <a:pt x="313" y="12026"/>
                    <a:pt x="355" y="12141"/>
                  </a:cubicBezTo>
                  <a:cubicBezTo>
                    <a:pt x="355" y="12183"/>
                    <a:pt x="366" y="12224"/>
                    <a:pt x="396" y="12255"/>
                  </a:cubicBezTo>
                  <a:cubicBezTo>
                    <a:pt x="438" y="12412"/>
                    <a:pt x="470" y="12578"/>
                    <a:pt x="511" y="12734"/>
                  </a:cubicBezTo>
                  <a:cubicBezTo>
                    <a:pt x="542" y="12859"/>
                    <a:pt x="574" y="12984"/>
                    <a:pt x="657" y="13099"/>
                  </a:cubicBezTo>
                  <a:cubicBezTo>
                    <a:pt x="709" y="13141"/>
                    <a:pt x="730" y="13203"/>
                    <a:pt x="730" y="13276"/>
                  </a:cubicBezTo>
                  <a:cubicBezTo>
                    <a:pt x="740" y="13338"/>
                    <a:pt x="761" y="13401"/>
                    <a:pt x="803" y="13453"/>
                  </a:cubicBezTo>
                  <a:cubicBezTo>
                    <a:pt x="813" y="13505"/>
                    <a:pt x="813" y="13557"/>
                    <a:pt x="834" y="13599"/>
                  </a:cubicBezTo>
                  <a:cubicBezTo>
                    <a:pt x="959" y="13900"/>
                    <a:pt x="1094" y="14203"/>
                    <a:pt x="1229" y="14504"/>
                  </a:cubicBezTo>
                  <a:cubicBezTo>
                    <a:pt x="1219" y="14629"/>
                    <a:pt x="1303" y="14713"/>
                    <a:pt x="1365" y="14807"/>
                  </a:cubicBezTo>
                  <a:cubicBezTo>
                    <a:pt x="1490" y="15087"/>
                    <a:pt x="1657" y="15337"/>
                    <a:pt x="1802" y="15608"/>
                  </a:cubicBezTo>
                  <a:cubicBezTo>
                    <a:pt x="1844" y="15754"/>
                    <a:pt x="1958" y="15837"/>
                    <a:pt x="2032" y="15962"/>
                  </a:cubicBezTo>
                  <a:cubicBezTo>
                    <a:pt x="2083" y="16056"/>
                    <a:pt x="2166" y="16119"/>
                    <a:pt x="2250" y="16160"/>
                  </a:cubicBezTo>
                  <a:cubicBezTo>
                    <a:pt x="2333" y="16212"/>
                    <a:pt x="2427" y="16264"/>
                    <a:pt x="2510" y="16316"/>
                  </a:cubicBezTo>
                  <a:cubicBezTo>
                    <a:pt x="2510" y="16306"/>
                    <a:pt x="2520" y="16306"/>
                    <a:pt x="2531" y="16295"/>
                  </a:cubicBezTo>
                  <a:lnTo>
                    <a:pt x="2531" y="16306"/>
                  </a:lnTo>
                  <a:cubicBezTo>
                    <a:pt x="2520" y="16306"/>
                    <a:pt x="2520" y="16306"/>
                    <a:pt x="2510" y="16316"/>
                  </a:cubicBezTo>
                  <a:cubicBezTo>
                    <a:pt x="2541" y="16368"/>
                    <a:pt x="2594" y="16399"/>
                    <a:pt x="2656" y="16420"/>
                  </a:cubicBezTo>
                  <a:cubicBezTo>
                    <a:pt x="2781" y="16566"/>
                    <a:pt x="2833" y="16764"/>
                    <a:pt x="2979" y="16899"/>
                  </a:cubicBezTo>
                  <a:cubicBezTo>
                    <a:pt x="3010" y="16920"/>
                    <a:pt x="3010" y="16972"/>
                    <a:pt x="3020" y="17014"/>
                  </a:cubicBezTo>
                  <a:cubicBezTo>
                    <a:pt x="3031" y="17118"/>
                    <a:pt x="3062" y="17211"/>
                    <a:pt x="3135" y="17285"/>
                  </a:cubicBezTo>
                  <a:cubicBezTo>
                    <a:pt x="3198" y="17472"/>
                    <a:pt x="3302" y="17639"/>
                    <a:pt x="3406" y="17794"/>
                  </a:cubicBezTo>
                  <a:cubicBezTo>
                    <a:pt x="3416" y="17847"/>
                    <a:pt x="3437" y="17889"/>
                    <a:pt x="3489" y="17919"/>
                  </a:cubicBezTo>
                  <a:cubicBezTo>
                    <a:pt x="3489" y="17961"/>
                    <a:pt x="3510" y="17993"/>
                    <a:pt x="3541" y="18014"/>
                  </a:cubicBezTo>
                  <a:cubicBezTo>
                    <a:pt x="3552" y="18086"/>
                    <a:pt x="3520" y="18159"/>
                    <a:pt x="3573" y="18222"/>
                  </a:cubicBezTo>
                  <a:cubicBezTo>
                    <a:pt x="3562" y="18243"/>
                    <a:pt x="3562" y="18253"/>
                    <a:pt x="3573" y="18263"/>
                  </a:cubicBezTo>
                  <a:cubicBezTo>
                    <a:pt x="3573" y="18294"/>
                    <a:pt x="3562" y="18315"/>
                    <a:pt x="3562" y="18336"/>
                  </a:cubicBezTo>
                  <a:cubicBezTo>
                    <a:pt x="3582" y="18607"/>
                    <a:pt x="3645" y="18867"/>
                    <a:pt x="3614" y="19127"/>
                  </a:cubicBezTo>
                  <a:cubicBezTo>
                    <a:pt x="3614" y="19148"/>
                    <a:pt x="3635" y="19169"/>
                    <a:pt x="3645" y="19201"/>
                  </a:cubicBezTo>
                  <a:cubicBezTo>
                    <a:pt x="3645" y="19252"/>
                    <a:pt x="3656" y="19325"/>
                    <a:pt x="3624" y="19367"/>
                  </a:cubicBezTo>
                  <a:cubicBezTo>
                    <a:pt x="3562" y="19492"/>
                    <a:pt x="3582" y="19606"/>
                    <a:pt x="3603" y="19731"/>
                  </a:cubicBezTo>
                  <a:cubicBezTo>
                    <a:pt x="3552" y="19784"/>
                    <a:pt x="3541" y="19825"/>
                    <a:pt x="3603" y="19877"/>
                  </a:cubicBezTo>
                  <a:cubicBezTo>
                    <a:pt x="3582" y="19981"/>
                    <a:pt x="3573" y="20075"/>
                    <a:pt x="3573" y="20168"/>
                  </a:cubicBezTo>
                  <a:cubicBezTo>
                    <a:pt x="3562" y="20252"/>
                    <a:pt x="3552" y="20325"/>
                    <a:pt x="3603" y="20398"/>
                  </a:cubicBezTo>
                  <a:cubicBezTo>
                    <a:pt x="3573" y="20585"/>
                    <a:pt x="3552" y="20762"/>
                    <a:pt x="3520" y="20939"/>
                  </a:cubicBezTo>
                  <a:lnTo>
                    <a:pt x="3520" y="20991"/>
                  </a:lnTo>
                  <a:cubicBezTo>
                    <a:pt x="3499" y="21064"/>
                    <a:pt x="3478" y="21147"/>
                    <a:pt x="3541" y="21210"/>
                  </a:cubicBezTo>
                  <a:cubicBezTo>
                    <a:pt x="3531" y="21283"/>
                    <a:pt x="3520" y="21345"/>
                    <a:pt x="3582" y="21408"/>
                  </a:cubicBezTo>
                  <a:cubicBezTo>
                    <a:pt x="3582" y="21460"/>
                    <a:pt x="3614" y="21491"/>
                    <a:pt x="3656" y="21522"/>
                  </a:cubicBezTo>
                  <a:cubicBezTo>
                    <a:pt x="3895" y="21647"/>
                    <a:pt x="4145" y="21730"/>
                    <a:pt x="4415" y="21730"/>
                  </a:cubicBezTo>
                  <a:cubicBezTo>
                    <a:pt x="4457" y="21730"/>
                    <a:pt x="4478" y="21709"/>
                    <a:pt x="4499" y="21679"/>
                  </a:cubicBezTo>
                  <a:cubicBezTo>
                    <a:pt x="4530" y="21647"/>
                    <a:pt x="4551" y="21616"/>
                    <a:pt x="4582" y="21584"/>
                  </a:cubicBezTo>
                  <a:cubicBezTo>
                    <a:pt x="4593" y="21584"/>
                    <a:pt x="4593" y="21574"/>
                    <a:pt x="4593" y="21574"/>
                  </a:cubicBezTo>
                  <a:lnTo>
                    <a:pt x="4593" y="21554"/>
                  </a:lnTo>
                  <a:cubicBezTo>
                    <a:pt x="4593" y="21554"/>
                    <a:pt x="4593" y="21543"/>
                    <a:pt x="4582" y="21533"/>
                  </a:cubicBezTo>
                  <a:cubicBezTo>
                    <a:pt x="4540" y="21439"/>
                    <a:pt x="4499" y="21355"/>
                    <a:pt x="4510" y="21251"/>
                  </a:cubicBezTo>
                  <a:cubicBezTo>
                    <a:pt x="4530" y="21106"/>
                    <a:pt x="4499" y="20960"/>
                    <a:pt x="4478" y="20814"/>
                  </a:cubicBezTo>
                  <a:cubicBezTo>
                    <a:pt x="4489" y="20731"/>
                    <a:pt x="4510" y="20637"/>
                    <a:pt x="4457" y="20554"/>
                  </a:cubicBezTo>
                  <a:cubicBezTo>
                    <a:pt x="4468" y="20439"/>
                    <a:pt x="4478" y="20314"/>
                    <a:pt x="4426" y="20210"/>
                  </a:cubicBezTo>
                  <a:cubicBezTo>
                    <a:pt x="4436" y="20085"/>
                    <a:pt x="4457" y="19971"/>
                    <a:pt x="4436" y="19856"/>
                  </a:cubicBezTo>
                  <a:cubicBezTo>
                    <a:pt x="4426" y="19700"/>
                    <a:pt x="4426" y="19555"/>
                    <a:pt x="4478" y="19409"/>
                  </a:cubicBezTo>
                  <a:cubicBezTo>
                    <a:pt x="4489" y="19367"/>
                    <a:pt x="4499" y="19315"/>
                    <a:pt x="4499" y="19263"/>
                  </a:cubicBezTo>
                  <a:cubicBezTo>
                    <a:pt x="4489" y="19148"/>
                    <a:pt x="4530" y="19055"/>
                    <a:pt x="4582" y="18961"/>
                  </a:cubicBezTo>
                  <a:cubicBezTo>
                    <a:pt x="4624" y="18877"/>
                    <a:pt x="4676" y="18794"/>
                    <a:pt x="4718" y="18722"/>
                  </a:cubicBezTo>
                  <a:cubicBezTo>
                    <a:pt x="4780" y="18722"/>
                    <a:pt x="4811" y="18680"/>
                    <a:pt x="4832" y="18627"/>
                  </a:cubicBezTo>
                  <a:cubicBezTo>
                    <a:pt x="4926" y="18419"/>
                    <a:pt x="5072" y="18253"/>
                    <a:pt x="5218" y="18076"/>
                  </a:cubicBezTo>
                  <a:cubicBezTo>
                    <a:pt x="5238" y="18055"/>
                    <a:pt x="5248" y="18024"/>
                    <a:pt x="5269" y="17993"/>
                  </a:cubicBezTo>
                  <a:cubicBezTo>
                    <a:pt x="5363" y="17940"/>
                    <a:pt x="5436" y="17878"/>
                    <a:pt x="5447" y="17764"/>
                  </a:cubicBezTo>
                  <a:cubicBezTo>
                    <a:pt x="5457" y="17753"/>
                    <a:pt x="5467" y="17753"/>
                    <a:pt x="5477" y="17753"/>
                  </a:cubicBezTo>
                  <a:cubicBezTo>
                    <a:pt x="5487" y="17755"/>
                    <a:pt x="5496" y="17756"/>
                    <a:pt x="5505" y="17756"/>
                  </a:cubicBezTo>
                  <a:cubicBezTo>
                    <a:pt x="5545" y="17756"/>
                    <a:pt x="5579" y="17737"/>
                    <a:pt x="5613" y="17711"/>
                  </a:cubicBezTo>
                  <a:cubicBezTo>
                    <a:pt x="5738" y="17607"/>
                    <a:pt x="5842" y="17482"/>
                    <a:pt x="5926" y="17336"/>
                  </a:cubicBezTo>
                  <a:cubicBezTo>
                    <a:pt x="5988" y="17253"/>
                    <a:pt x="6051" y="17160"/>
                    <a:pt x="6113" y="17076"/>
                  </a:cubicBezTo>
                  <a:cubicBezTo>
                    <a:pt x="6165" y="17014"/>
                    <a:pt x="6217" y="16952"/>
                    <a:pt x="6217" y="16857"/>
                  </a:cubicBezTo>
                  <a:cubicBezTo>
                    <a:pt x="6300" y="16732"/>
                    <a:pt x="6384" y="16608"/>
                    <a:pt x="6415" y="16462"/>
                  </a:cubicBezTo>
                  <a:cubicBezTo>
                    <a:pt x="6456" y="16316"/>
                    <a:pt x="6530" y="16191"/>
                    <a:pt x="6581" y="16056"/>
                  </a:cubicBezTo>
                  <a:cubicBezTo>
                    <a:pt x="6613" y="15973"/>
                    <a:pt x="6664" y="15890"/>
                    <a:pt x="6696" y="15806"/>
                  </a:cubicBezTo>
                  <a:cubicBezTo>
                    <a:pt x="6779" y="15462"/>
                    <a:pt x="6873" y="15129"/>
                    <a:pt x="6884" y="14786"/>
                  </a:cubicBezTo>
                  <a:cubicBezTo>
                    <a:pt x="6946" y="14640"/>
                    <a:pt x="6988" y="14504"/>
                    <a:pt x="7018" y="14349"/>
                  </a:cubicBezTo>
                  <a:cubicBezTo>
                    <a:pt x="7050" y="14182"/>
                    <a:pt x="7081" y="14005"/>
                    <a:pt x="7133" y="13838"/>
                  </a:cubicBezTo>
                  <a:cubicBezTo>
                    <a:pt x="7206" y="13609"/>
                    <a:pt x="7342" y="13401"/>
                    <a:pt x="7477" y="13203"/>
                  </a:cubicBezTo>
                  <a:cubicBezTo>
                    <a:pt x="7654" y="12953"/>
                    <a:pt x="7800" y="12693"/>
                    <a:pt x="7831" y="12380"/>
                  </a:cubicBezTo>
                  <a:cubicBezTo>
                    <a:pt x="7914" y="12234"/>
                    <a:pt x="7904" y="12079"/>
                    <a:pt x="7914" y="11922"/>
                  </a:cubicBezTo>
                  <a:cubicBezTo>
                    <a:pt x="7914" y="11880"/>
                    <a:pt x="7914" y="11829"/>
                    <a:pt x="7925" y="11776"/>
                  </a:cubicBezTo>
                  <a:cubicBezTo>
                    <a:pt x="7946" y="11506"/>
                    <a:pt x="7883" y="11256"/>
                    <a:pt x="7789" y="11006"/>
                  </a:cubicBezTo>
                  <a:cubicBezTo>
                    <a:pt x="7779" y="10985"/>
                    <a:pt x="7771" y="10975"/>
                    <a:pt x="7763" y="10975"/>
                  </a:cubicBezTo>
                  <a:cubicBezTo>
                    <a:pt x="7755" y="10975"/>
                    <a:pt x="7748" y="10985"/>
                    <a:pt x="7737" y="11006"/>
                  </a:cubicBezTo>
                  <a:cubicBezTo>
                    <a:pt x="7633" y="11131"/>
                    <a:pt x="7571" y="11277"/>
                    <a:pt x="7539" y="11443"/>
                  </a:cubicBezTo>
                  <a:cubicBezTo>
                    <a:pt x="7487" y="11485"/>
                    <a:pt x="7487" y="11537"/>
                    <a:pt x="7477" y="11589"/>
                  </a:cubicBezTo>
                  <a:cubicBezTo>
                    <a:pt x="7467" y="11610"/>
                    <a:pt x="7446" y="11621"/>
                    <a:pt x="7435" y="11651"/>
                  </a:cubicBezTo>
                  <a:cubicBezTo>
                    <a:pt x="7372" y="11797"/>
                    <a:pt x="7279" y="11922"/>
                    <a:pt x="7164" y="12037"/>
                  </a:cubicBezTo>
                  <a:cubicBezTo>
                    <a:pt x="7039" y="12151"/>
                    <a:pt x="6925" y="12287"/>
                    <a:pt x="6831" y="12443"/>
                  </a:cubicBezTo>
                  <a:cubicBezTo>
                    <a:pt x="6738" y="12620"/>
                    <a:pt x="6623" y="12787"/>
                    <a:pt x="6509" y="12942"/>
                  </a:cubicBezTo>
                  <a:cubicBezTo>
                    <a:pt x="6415" y="13057"/>
                    <a:pt x="6342" y="13182"/>
                    <a:pt x="6269" y="13307"/>
                  </a:cubicBezTo>
                  <a:cubicBezTo>
                    <a:pt x="6123" y="13578"/>
                    <a:pt x="5967" y="13859"/>
                    <a:pt x="5821" y="14140"/>
                  </a:cubicBezTo>
                  <a:cubicBezTo>
                    <a:pt x="5717" y="14369"/>
                    <a:pt x="5582" y="14588"/>
                    <a:pt x="5509" y="14827"/>
                  </a:cubicBezTo>
                  <a:cubicBezTo>
                    <a:pt x="5394" y="14952"/>
                    <a:pt x="5373" y="15119"/>
                    <a:pt x="5322" y="15275"/>
                  </a:cubicBezTo>
                  <a:cubicBezTo>
                    <a:pt x="5248" y="15536"/>
                    <a:pt x="5186" y="15795"/>
                    <a:pt x="5113" y="16056"/>
                  </a:cubicBezTo>
                  <a:cubicBezTo>
                    <a:pt x="5072" y="16233"/>
                    <a:pt x="5040" y="16399"/>
                    <a:pt x="4989" y="16566"/>
                  </a:cubicBezTo>
                  <a:cubicBezTo>
                    <a:pt x="4947" y="16712"/>
                    <a:pt x="4926" y="16868"/>
                    <a:pt x="4947" y="17014"/>
                  </a:cubicBezTo>
                  <a:cubicBezTo>
                    <a:pt x="4978" y="17222"/>
                    <a:pt x="4957" y="17430"/>
                    <a:pt x="5030" y="17628"/>
                  </a:cubicBezTo>
                  <a:cubicBezTo>
                    <a:pt x="5040" y="17670"/>
                    <a:pt x="5030" y="17732"/>
                    <a:pt x="5030" y="17774"/>
                  </a:cubicBezTo>
                  <a:lnTo>
                    <a:pt x="5030" y="17826"/>
                  </a:lnTo>
                  <a:cubicBezTo>
                    <a:pt x="5019" y="17836"/>
                    <a:pt x="5019" y="17847"/>
                    <a:pt x="5009" y="17868"/>
                  </a:cubicBezTo>
                  <a:cubicBezTo>
                    <a:pt x="4874" y="18024"/>
                    <a:pt x="4718" y="18159"/>
                    <a:pt x="4614" y="18347"/>
                  </a:cubicBezTo>
                  <a:cubicBezTo>
                    <a:pt x="4593" y="18398"/>
                    <a:pt x="4540" y="18430"/>
                    <a:pt x="4499" y="18472"/>
                  </a:cubicBezTo>
                  <a:cubicBezTo>
                    <a:pt x="4475" y="18488"/>
                    <a:pt x="4445" y="18509"/>
                    <a:pt x="4414" y="18509"/>
                  </a:cubicBezTo>
                  <a:cubicBezTo>
                    <a:pt x="4404" y="18509"/>
                    <a:pt x="4394" y="18507"/>
                    <a:pt x="4385" y="18503"/>
                  </a:cubicBezTo>
                  <a:cubicBezTo>
                    <a:pt x="4353" y="18482"/>
                    <a:pt x="4343" y="18451"/>
                    <a:pt x="4322" y="18419"/>
                  </a:cubicBezTo>
                  <a:cubicBezTo>
                    <a:pt x="4322" y="18378"/>
                    <a:pt x="4332" y="18326"/>
                    <a:pt x="4332" y="18273"/>
                  </a:cubicBezTo>
                  <a:cubicBezTo>
                    <a:pt x="4374" y="18232"/>
                    <a:pt x="4385" y="18169"/>
                    <a:pt x="4343" y="18118"/>
                  </a:cubicBezTo>
                  <a:cubicBezTo>
                    <a:pt x="4385" y="18024"/>
                    <a:pt x="4395" y="17919"/>
                    <a:pt x="4374" y="17815"/>
                  </a:cubicBezTo>
                  <a:cubicBezTo>
                    <a:pt x="4385" y="17805"/>
                    <a:pt x="4385" y="17785"/>
                    <a:pt x="4374" y="17774"/>
                  </a:cubicBezTo>
                  <a:cubicBezTo>
                    <a:pt x="4385" y="17670"/>
                    <a:pt x="4395" y="17555"/>
                    <a:pt x="4415" y="17451"/>
                  </a:cubicBezTo>
                  <a:cubicBezTo>
                    <a:pt x="4468" y="17232"/>
                    <a:pt x="4468" y="17003"/>
                    <a:pt x="4468" y="16785"/>
                  </a:cubicBezTo>
                  <a:cubicBezTo>
                    <a:pt x="4457" y="16420"/>
                    <a:pt x="4395" y="16066"/>
                    <a:pt x="4426" y="15712"/>
                  </a:cubicBezTo>
                  <a:cubicBezTo>
                    <a:pt x="4426" y="15660"/>
                    <a:pt x="4426" y="15598"/>
                    <a:pt x="4395" y="15545"/>
                  </a:cubicBezTo>
                  <a:cubicBezTo>
                    <a:pt x="4395" y="15494"/>
                    <a:pt x="4405" y="15441"/>
                    <a:pt x="4405" y="15390"/>
                  </a:cubicBezTo>
                  <a:cubicBezTo>
                    <a:pt x="4374" y="15191"/>
                    <a:pt x="4395" y="14994"/>
                    <a:pt x="4385" y="14796"/>
                  </a:cubicBezTo>
                  <a:cubicBezTo>
                    <a:pt x="4385" y="14640"/>
                    <a:pt x="4415" y="14483"/>
                    <a:pt x="4426" y="14328"/>
                  </a:cubicBezTo>
                  <a:cubicBezTo>
                    <a:pt x="4447" y="14067"/>
                    <a:pt x="4478" y="13796"/>
                    <a:pt x="4510" y="13536"/>
                  </a:cubicBezTo>
                  <a:cubicBezTo>
                    <a:pt x="4582" y="13432"/>
                    <a:pt x="4635" y="13317"/>
                    <a:pt x="4686" y="13203"/>
                  </a:cubicBezTo>
                  <a:cubicBezTo>
                    <a:pt x="4707" y="13192"/>
                    <a:pt x="4718" y="13172"/>
                    <a:pt x="4718" y="13141"/>
                  </a:cubicBezTo>
                  <a:cubicBezTo>
                    <a:pt x="4739" y="13141"/>
                    <a:pt x="4739" y="13130"/>
                    <a:pt x="4739" y="13109"/>
                  </a:cubicBezTo>
                  <a:cubicBezTo>
                    <a:pt x="4769" y="13099"/>
                    <a:pt x="4790" y="13078"/>
                    <a:pt x="4790" y="13047"/>
                  </a:cubicBezTo>
                  <a:cubicBezTo>
                    <a:pt x="4822" y="13026"/>
                    <a:pt x="4853" y="12995"/>
                    <a:pt x="4853" y="12953"/>
                  </a:cubicBezTo>
                  <a:cubicBezTo>
                    <a:pt x="4884" y="12932"/>
                    <a:pt x="4905" y="12901"/>
                    <a:pt x="4915" y="12859"/>
                  </a:cubicBezTo>
                  <a:cubicBezTo>
                    <a:pt x="4936" y="12859"/>
                    <a:pt x="4957" y="12838"/>
                    <a:pt x="4957" y="12808"/>
                  </a:cubicBezTo>
                  <a:cubicBezTo>
                    <a:pt x="5040" y="12703"/>
                    <a:pt x="5113" y="12599"/>
                    <a:pt x="5197" y="12495"/>
                  </a:cubicBezTo>
                  <a:cubicBezTo>
                    <a:pt x="5238" y="12422"/>
                    <a:pt x="5343" y="12391"/>
                    <a:pt x="5363" y="12297"/>
                  </a:cubicBezTo>
                  <a:cubicBezTo>
                    <a:pt x="5436" y="12266"/>
                    <a:pt x="5477" y="12204"/>
                    <a:pt x="5530" y="12151"/>
                  </a:cubicBezTo>
                  <a:cubicBezTo>
                    <a:pt x="5613" y="12141"/>
                    <a:pt x="5697" y="12130"/>
                    <a:pt x="5780" y="12130"/>
                  </a:cubicBezTo>
                  <a:cubicBezTo>
                    <a:pt x="6009" y="12130"/>
                    <a:pt x="6155" y="11995"/>
                    <a:pt x="6269" y="11808"/>
                  </a:cubicBezTo>
                  <a:cubicBezTo>
                    <a:pt x="6373" y="11746"/>
                    <a:pt x="6425" y="11651"/>
                    <a:pt x="6488" y="11547"/>
                  </a:cubicBezTo>
                  <a:cubicBezTo>
                    <a:pt x="6540" y="11443"/>
                    <a:pt x="6581" y="11329"/>
                    <a:pt x="6644" y="11246"/>
                  </a:cubicBezTo>
                  <a:cubicBezTo>
                    <a:pt x="6759" y="11089"/>
                    <a:pt x="6800" y="10913"/>
                    <a:pt x="6852" y="10746"/>
                  </a:cubicBezTo>
                  <a:cubicBezTo>
                    <a:pt x="6925" y="10642"/>
                    <a:pt x="6946" y="10517"/>
                    <a:pt x="7050" y="10423"/>
                  </a:cubicBezTo>
                  <a:cubicBezTo>
                    <a:pt x="7071" y="10402"/>
                    <a:pt x="7081" y="10350"/>
                    <a:pt x="7102" y="10319"/>
                  </a:cubicBezTo>
                  <a:cubicBezTo>
                    <a:pt x="7175" y="10110"/>
                    <a:pt x="7279" y="9923"/>
                    <a:pt x="7372" y="9726"/>
                  </a:cubicBezTo>
                  <a:cubicBezTo>
                    <a:pt x="7404" y="9673"/>
                    <a:pt x="7435" y="9621"/>
                    <a:pt x="7446" y="9559"/>
                  </a:cubicBezTo>
                  <a:cubicBezTo>
                    <a:pt x="7467" y="9527"/>
                    <a:pt x="7487" y="9507"/>
                    <a:pt x="7508" y="9476"/>
                  </a:cubicBezTo>
                  <a:lnTo>
                    <a:pt x="7497" y="9465"/>
                  </a:lnTo>
                  <a:cubicBezTo>
                    <a:pt x="7550" y="9455"/>
                    <a:pt x="7550" y="9413"/>
                    <a:pt x="7550" y="9372"/>
                  </a:cubicBezTo>
                  <a:cubicBezTo>
                    <a:pt x="7602" y="9319"/>
                    <a:pt x="7622" y="9267"/>
                    <a:pt x="7633" y="9194"/>
                  </a:cubicBezTo>
                  <a:cubicBezTo>
                    <a:pt x="7633" y="9132"/>
                    <a:pt x="7633" y="9069"/>
                    <a:pt x="7664" y="9028"/>
                  </a:cubicBezTo>
                  <a:cubicBezTo>
                    <a:pt x="7768" y="8819"/>
                    <a:pt x="7810" y="8611"/>
                    <a:pt x="7872" y="8393"/>
                  </a:cubicBezTo>
                  <a:cubicBezTo>
                    <a:pt x="7904" y="8299"/>
                    <a:pt x="7904" y="8195"/>
                    <a:pt x="7935" y="8101"/>
                  </a:cubicBezTo>
                  <a:cubicBezTo>
                    <a:pt x="7976" y="7997"/>
                    <a:pt x="7976" y="7893"/>
                    <a:pt x="7987" y="7778"/>
                  </a:cubicBezTo>
                  <a:cubicBezTo>
                    <a:pt x="8008" y="7664"/>
                    <a:pt x="8070" y="7560"/>
                    <a:pt x="8018" y="7435"/>
                  </a:cubicBezTo>
                  <a:cubicBezTo>
                    <a:pt x="8091" y="7310"/>
                    <a:pt x="8080" y="7164"/>
                    <a:pt x="8091" y="7028"/>
                  </a:cubicBezTo>
                  <a:cubicBezTo>
                    <a:pt x="8133" y="7008"/>
                    <a:pt x="8143" y="6966"/>
                    <a:pt x="8143" y="6924"/>
                  </a:cubicBezTo>
                  <a:cubicBezTo>
                    <a:pt x="8154" y="6831"/>
                    <a:pt x="8164" y="6737"/>
                    <a:pt x="8175" y="6633"/>
                  </a:cubicBezTo>
                  <a:cubicBezTo>
                    <a:pt x="8185" y="6508"/>
                    <a:pt x="8195" y="6373"/>
                    <a:pt x="8205" y="6248"/>
                  </a:cubicBezTo>
                  <a:cubicBezTo>
                    <a:pt x="8216" y="6144"/>
                    <a:pt x="8205" y="6050"/>
                    <a:pt x="8143" y="5966"/>
                  </a:cubicBezTo>
                  <a:cubicBezTo>
                    <a:pt x="8133" y="5936"/>
                    <a:pt x="8133" y="5904"/>
                    <a:pt x="8133" y="5873"/>
                  </a:cubicBezTo>
                  <a:lnTo>
                    <a:pt x="8133" y="5779"/>
                  </a:lnTo>
                  <a:cubicBezTo>
                    <a:pt x="8133" y="5561"/>
                    <a:pt x="7997" y="5404"/>
                    <a:pt x="7914" y="5238"/>
                  </a:cubicBezTo>
                  <a:cubicBezTo>
                    <a:pt x="7878" y="5170"/>
                    <a:pt x="7826" y="5139"/>
                    <a:pt x="7770" y="5139"/>
                  </a:cubicBezTo>
                  <a:cubicBezTo>
                    <a:pt x="7714" y="5139"/>
                    <a:pt x="7654" y="5170"/>
                    <a:pt x="7602" y="5228"/>
                  </a:cubicBezTo>
                  <a:cubicBezTo>
                    <a:pt x="7529" y="5321"/>
                    <a:pt x="7467" y="5415"/>
                    <a:pt x="7404" y="5508"/>
                  </a:cubicBezTo>
                  <a:cubicBezTo>
                    <a:pt x="7352" y="5529"/>
                    <a:pt x="7310" y="5561"/>
                    <a:pt x="7300" y="5612"/>
                  </a:cubicBezTo>
                  <a:cubicBezTo>
                    <a:pt x="7289" y="5665"/>
                    <a:pt x="7279" y="5727"/>
                    <a:pt x="7238" y="5779"/>
                  </a:cubicBezTo>
                  <a:cubicBezTo>
                    <a:pt x="7133" y="5915"/>
                    <a:pt x="7071" y="6081"/>
                    <a:pt x="6998" y="6237"/>
                  </a:cubicBezTo>
                  <a:cubicBezTo>
                    <a:pt x="6946" y="6331"/>
                    <a:pt x="6884" y="6415"/>
                    <a:pt x="6842" y="6508"/>
                  </a:cubicBezTo>
                  <a:cubicBezTo>
                    <a:pt x="6821" y="6550"/>
                    <a:pt x="6821" y="6591"/>
                    <a:pt x="6810" y="6633"/>
                  </a:cubicBezTo>
                  <a:lnTo>
                    <a:pt x="6810" y="6685"/>
                  </a:lnTo>
                  <a:cubicBezTo>
                    <a:pt x="6706" y="6799"/>
                    <a:pt x="6644" y="6935"/>
                    <a:pt x="6623" y="7102"/>
                  </a:cubicBezTo>
                  <a:cubicBezTo>
                    <a:pt x="6613" y="7206"/>
                    <a:pt x="6623" y="7320"/>
                    <a:pt x="6540" y="7403"/>
                  </a:cubicBezTo>
                  <a:cubicBezTo>
                    <a:pt x="6530" y="7424"/>
                    <a:pt x="6509" y="7445"/>
                    <a:pt x="6488" y="7466"/>
                  </a:cubicBezTo>
                  <a:cubicBezTo>
                    <a:pt x="6488" y="7477"/>
                    <a:pt x="6477" y="7487"/>
                    <a:pt x="6477" y="7507"/>
                  </a:cubicBezTo>
                  <a:cubicBezTo>
                    <a:pt x="6446" y="7528"/>
                    <a:pt x="6435" y="7570"/>
                    <a:pt x="6435" y="7612"/>
                  </a:cubicBezTo>
                  <a:cubicBezTo>
                    <a:pt x="6425" y="7706"/>
                    <a:pt x="6373" y="7778"/>
                    <a:pt x="6331" y="7851"/>
                  </a:cubicBezTo>
                  <a:cubicBezTo>
                    <a:pt x="6300" y="7893"/>
                    <a:pt x="6248" y="7935"/>
                    <a:pt x="6238" y="7997"/>
                  </a:cubicBezTo>
                  <a:cubicBezTo>
                    <a:pt x="6227" y="8007"/>
                    <a:pt x="6217" y="8028"/>
                    <a:pt x="6206" y="8049"/>
                  </a:cubicBezTo>
                  <a:cubicBezTo>
                    <a:pt x="6196" y="8060"/>
                    <a:pt x="6196" y="8080"/>
                    <a:pt x="6185" y="8101"/>
                  </a:cubicBezTo>
                  <a:cubicBezTo>
                    <a:pt x="6061" y="8289"/>
                    <a:pt x="5967" y="8497"/>
                    <a:pt x="5936" y="8726"/>
                  </a:cubicBezTo>
                  <a:cubicBezTo>
                    <a:pt x="5842" y="8913"/>
                    <a:pt x="5790" y="9122"/>
                    <a:pt x="5790" y="9330"/>
                  </a:cubicBezTo>
                  <a:cubicBezTo>
                    <a:pt x="5769" y="9497"/>
                    <a:pt x="5738" y="9663"/>
                    <a:pt x="5748" y="9840"/>
                  </a:cubicBezTo>
                  <a:cubicBezTo>
                    <a:pt x="5748" y="9923"/>
                    <a:pt x="5738" y="10006"/>
                    <a:pt x="5697" y="10090"/>
                  </a:cubicBezTo>
                  <a:cubicBezTo>
                    <a:pt x="5655" y="10267"/>
                    <a:pt x="5655" y="10454"/>
                    <a:pt x="5644" y="10642"/>
                  </a:cubicBezTo>
                  <a:cubicBezTo>
                    <a:pt x="5634" y="10683"/>
                    <a:pt x="5634" y="10735"/>
                    <a:pt x="5634" y="10788"/>
                  </a:cubicBezTo>
                  <a:cubicBezTo>
                    <a:pt x="5572" y="10964"/>
                    <a:pt x="5488" y="11131"/>
                    <a:pt x="5477" y="11318"/>
                  </a:cubicBezTo>
                  <a:cubicBezTo>
                    <a:pt x="5447" y="11360"/>
                    <a:pt x="5426" y="11412"/>
                    <a:pt x="5426" y="11464"/>
                  </a:cubicBezTo>
                  <a:cubicBezTo>
                    <a:pt x="5415" y="11600"/>
                    <a:pt x="5405" y="11746"/>
                    <a:pt x="5394" y="11880"/>
                  </a:cubicBezTo>
                  <a:cubicBezTo>
                    <a:pt x="5384" y="11912"/>
                    <a:pt x="5384" y="11943"/>
                    <a:pt x="5373" y="11964"/>
                  </a:cubicBezTo>
                  <a:cubicBezTo>
                    <a:pt x="5343" y="11975"/>
                    <a:pt x="5332" y="11995"/>
                    <a:pt x="5322" y="12026"/>
                  </a:cubicBezTo>
                  <a:cubicBezTo>
                    <a:pt x="5290" y="12047"/>
                    <a:pt x="5259" y="12079"/>
                    <a:pt x="5259" y="12120"/>
                  </a:cubicBezTo>
                  <a:cubicBezTo>
                    <a:pt x="5228" y="12141"/>
                    <a:pt x="5207" y="12172"/>
                    <a:pt x="5197" y="12214"/>
                  </a:cubicBezTo>
                  <a:cubicBezTo>
                    <a:pt x="5072" y="12339"/>
                    <a:pt x="4978" y="12484"/>
                    <a:pt x="4915" y="12641"/>
                  </a:cubicBezTo>
                  <a:cubicBezTo>
                    <a:pt x="4853" y="12683"/>
                    <a:pt x="4822" y="12734"/>
                    <a:pt x="4801" y="12797"/>
                  </a:cubicBezTo>
                  <a:cubicBezTo>
                    <a:pt x="4780" y="12797"/>
                    <a:pt x="4759" y="12818"/>
                    <a:pt x="4759" y="12849"/>
                  </a:cubicBezTo>
                  <a:cubicBezTo>
                    <a:pt x="4728" y="12849"/>
                    <a:pt x="4718" y="12859"/>
                    <a:pt x="4718" y="12891"/>
                  </a:cubicBezTo>
                  <a:cubicBezTo>
                    <a:pt x="4697" y="12891"/>
                    <a:pt x="4686" y="12901"/>
                    <a:pt x="4686" y="12922"/>
                  </a:cubicBezTo>
                  <a:cubicBezTo>
                    <a:pt x="4665" y="12932"/>
                    <a:pt x="4645" y="12953"/>
                    <a:pt x="4645" y="12984"/>
                  </a:cubicBezTo>
                  <a:cubicBezTo>
                    <a:pt x="4603" y="13005"/>
                    <a:pt x="4582" y="13037"/>
                    <a:pt x="4582" y="13078"/>
                  </a:cubicBezTo>
                  <a:cubicBezTo>
                    <a:pt x="4551" y="13088"/>
                    <a:pt x="4540" y="13109"/>
                    <a:pt x="4530" y="13130"/>
                  </a:cubicBezTo>
                  <a:cubicBezTo>
                    <a:pt x="4510" y="13141"/>
                    <a:pt x="4489" y="13162"/>
                    <a:pt x="4468" y="13172"/>
                  </a:cubicBezTo>
                  <a:cubicBezTo>
                    <a:pt x="4395" y="13151"/>
                    <a:pt x="4374" y="13088"/>
                    <a:pt x="4374" y="13016"/>
                  </a:cubicBezTo>
                  <a:cubicBezTo>
                    <a:pt x="4374" y="12963"/>
                    <a:pt x="4385" y="12912"/>
                    <a:pt x="4353" y="12859"/>
                  </a:cubicBezTo>
                  <a:cubicBezTo>
                    <a:pt x="4364" y="12558"/>
                    <a:pt x="4364" y="12255"/>
                    <a:pt x="4364" y="11954"/>
                  </a:cubicBezTo>
                  <a:cubicBezTo>
                    <a:pt x="4364" y="11933"/>
                    <a:pt x="4374" y="11922"/>
                    <a:pt x="4374" y="11901"/>
                  </a:cubicBezTo>
                  <a:cubicBezTo>
                    <a:pt x="4374" y="11891"/>
                    <a:pt x="4374" y="11870"/>
                    <a:pt x="4385" y="11850"/>
                  </a:cubicBezTo>
                  <a:cubicBezTo>
                    <a:pt x="4457" y="11725"/>
                    <a:pt x="4415" y="11589"/>
                    <a:pt x="4457" y="11454"/>
                  </a:cubicBezTo>
                  <a:cubicBezTo>
                    <a:pt x="4468" y="11443"/>
                    <a:pt x="4478" y="11433"/>
                    <a:pt x="4468" y="11422"/>
                  </a:cubicBezTo>
                  <a:cubicBezTo>
                    <a:pt x="4520" y="11381"/>
                    <a:pt x="4520" y="11318"/>
                    <a:pt x="4520" y="11256"/>
                  </a:cubicBezTo>
                  <a:cubicBezTo>
                    <a:pt x="4551" y="11142"/>
                    <a:pt x="4582" y="11027"/>
                    <a:pt x="4624" y="10923"/>
                  </a:cubicBezTo>
                  <a:cubicBezTo>
                    <a:pt x="4707" y="10746"/>
                    <a:pt x="4728" y="10559"/>
                    <a:pt x="4686" y="10360"/>
                  </a:cubicBezTo>
                  <a:cubicBezTo>
                    <a:pt x="4707" y="10184"/>
                    <a:pt x="4665" y="10017"/>
                    <a:pt x="4655" y="9840"/>
                  </a:cubicBezTo>
                  <a:cubicBezTo>
                    <a:pt x="4645" y="9590"/>
                    <a:pt x="4614" y="9340"/>
                    <a:pt x="4635" y="9090"/>
                  </a:cubicBezTo>
                  <a:cubicBezTo>
                    <a:pt x="4645" y="9059"/>
                    <a:pt x="4655" y="9038"/>
                    <a:pt x="4655" y="9007"/>
                  </a:cubicBezTo>
                  <a:cubicBezTo>
                    <a:pt x="4697" y="8965"/>
                    <a:pt x="4707" y="8923"/>
                    <a:pt x="4707" y="8872"/>
                  </a:cubicBezTo>
                  <a:cubicBezTo>
                    <a:pt x="4728" y="8694"/>
                    <a:pt x="4739" y="8518"/>
                    <a:pt x="4749" y="8340"/>
                  </a:cubicBezTo>
                  <a:lnTo>
                    <a:pt x="4749" y="8289"/>
                  </a:lnTo>
                  <a:cubicBezTo>
                    <a:pt x="4759" y="8236"/>
                    <a:pt x="4759" y="8195"/>
                    <a:pt x="4769" y="8143"/>
                  </a:cubicBezTo>
                  <a:cubicBezTo>
                    <a:pt x="4822" y="8122"/>
                    <a:pt x="4853" y="8080"/>
                    <a:pt x="4884" y="8039"/>
                  </a:cubicBezTo>
                  <a:cubicBezTo>
                    <a:pt x="4936" y="8018"/>
                    <a:pt x="4957" y="7966"/>
                    <a:pt x="4989" y="7914"/>
                  </a:cubicBezTo>
                  <a:cubicBezTo>
                    <a:pt x="5030" y="7851"/>
                    <a:pt x="5072" y="7778"/>
                    <a:pt x="5113" y="7716"/>
                  </a:cubicBezTo>
                  <a:cubicBezTo>
                    <a:pt x="5123" y="7706"/>
                    <a:pt x="5134" y="7695"/>
                    <a:pt x="5144" y="7674"/>
                  </a:cubicBezTo>
                  <a:cubicBezTo>
                    <a:pt x="5218" y="7466"/>
                    <a:pt x="5269" y="7258"/>
                    <a:pt x="5384" y="7060"/>
                  </a:cubicBezTo>
                  <a:cubicBezTo>
                    <a:pt x="5426" y="6998"/>
                    <a:pt x="5405" y="6935"/>
                    <a:pt x="5384" y="6873"/>
                  </a:cubicBezTo>
                  <a:lnTo>
                    <a:pt x="5373" y="6873"/>
                  </a:lnTo>
                  <a:cubicBezTo>
                    <a:pt x="5394" y="6862"/>
                    <a:pt x="5405" y="6841"/>
                    <a:pt x="5426" y="6820"/>
                  </a:cubicBezTo>
                  <a:cubicBezTo>
                    <a:pt x="5436" y="6674"/>
                    <a:pt x="5477" y="6550"/>
                    <a:pt x="5561" y="6425"/>
                  </a:cubicBezTo>
                  <a:cubicBezTo>
                    <a:pt x="5582" y="6394"/>
                    <a:pt x="5613" y="6341"/>
                    <a:pt x="5613" y="6290"/>
                  </a:cubicBezTo>
                  <a:cubicBezTo>
                    <a:pt x="5623" y="6133"/>
                    <a:pt x="5697" y="5987"/>
                    <a:pt x="5707" y="5831"/>
                  </a:cubicBezTo>
                  <a:cubicBezTo>
                    <a:pt x="5811" y="5487"/>
                    <a:pt x="5926" y="5144"/>
                    <a:pt x="5988" y="4779"/>
                  </a:cubicBezTo>
                  <a:cubicBezTo>
                    <a:pt x="6009" y="4686"/>
                    <a:pt x="6019" y="4592"/>
                    <a:pt x="6071" y="4499"/>
                  </a:cubicBezTo>
                  <a:cubicBezTo>
                    <a:pt x="6081" y="4467"/>
                    <a:pt x="6113" y="4446"/>
                    <a:pt x="6113" y="4415"/>
                  </a:cubicBezTo>
                  <a:cubicBezTo>
                    <a:pt x="6144" y="4092"/>
                    <a:pt x="6196" y="3770"/>
                    <a:pt x="6196" y="3447"/>
                  </a:cubicBezTo>
                  <a:cubicBezTo>
                    <a:pt x="6217" y="3218"/>
                    <a:pt x="6227" y="2989"/>
                    <a:pt x="6248" y="2750"/>
                  </a:cubicBezTo>
                  <a:cubicBezTo>
                    <a:pt x="6259" y="2583"/>
                    <a:pt x="6269" y="2406"/>
                    <a:pt x="6238" y="2239"/>
                  </a:cubicBezTo>
                  <a:cubicBezTo>
                    <a:pt x="6248" y="2135"/>
                    <a:pt x="6259" y="2042"/>
                    <a:pt x="6269" y="1937"/>
                  </a:cubicBezTo>
                  <a:cubicBezTo>
                    <a:pt x="6280" y="1864"/>
                    <a:pt x="6269" y="1792"/>
                    <a:pt x="6227" y="1729"/>
                  </a:cubicBezTo>
                  <a:cubicBezTo>
                    <a:pt x="6217" y="1656"/>
                    <a:pt x="6176" y="1593"/>
                    <a:pt x="6102" y="1593"/>
                  </a:cubicBezTo>
                  <a:cubicBezTo>
                    <a:pt x="6080" y="1593"/>
                    <a:pt x="6056" y="1593"/>
                    <a:pt x="6033" y="1593"/>
                  </a:cubicBezTo>
                  <a:cubicBezTo>
                    <a:pt x="5960" y="1593"/>
                    <a:pt x="5885" y="1599"/>
                    <a:pt x="5821" y="1646"/>
                  </a:cubicBezTo>
                  <a:cubicBezTo>
                    <a:pt x="5738" y="1697"/>
                    <a:pt x="5665" y="1760"/>
                    <a:pt x="5655" y="1875"/>
                  </a:cubicBezTo>
                  <a:cubicBezTo>
                    <a:pt x="5644" y="1896"/>
                    <a:pt x="5634" y="1917"/>
                    <a:pt x="5613" y="1927"/>
                  </a:cubicBezTo>
                  <a:cubicBezTo>
                    <a:pt x="5613" y="1947"/>
                    <a:pt x="5602" y="1958"/>
                    <a:pt x="5592" y="1979"/>
                  </a:cubicBezTo>
                  <a:cubicBezTo>
                    <a:pt x="5477" y="2093"/>
                    <a:pt x="5353" y="2208"/>
                    <a:pt x="5269" y="2354"/>
                  </a:cubicBezTo>
                  <a:cubicBezTo>
                    <a:pt x="5213" y="2382"/>
                    <a:pt x="5190" y="2461"/>
                    <a:pt x="5110" y="2461"/>
                  </a:cubicBezTo>
                  <a:cubicBezTo>
                    <a:pt x="5101" y="2461"/>
                    <a:pt x="5092" y="2460"/>
                    <a:pt x="5082" y="2458"/>
                  </a:cubicBezTo>
                  <a:cubicBezTo>
                    <a:pt x="5051" y="2396"/>
                    <a:pt x="5093" y="2301"/>
                    <a:pt x="5040" y="2239"/>
                  </a:cubicBezTo>
                  <a:cubicBezTo>
                    <a:pt x="5019" y="2156"/>
                    <a:pt x="5009" y="2072"/>
                    <a:pt x="4989" y="1989"/>
                  </a:cubicBezTo>
                  <a:cubicBezTo>
                    <a:pt x="4989" y="1896"/>
                    <a:pt x="4989" y="1802"/>
                    <a:pt x="4978" y="1718"/>
                  </a:cubicBezTo>
                  <a:cubicBezTo>
                    <a:pt x="4947" y="1510"/>
                    <a:pt x="4884" y="1323"/>
                    <a:pt x="4769" y="1146"/>
                  </a:cubicBezTo>
                  <a:cubicBezTo>
                    <a:pt x="4697" y="1000"/>
                    <a:pt x="4635" y="855"/>
                    <a:pt x="4614" y="688"/>
                  </a:cubicBezTo>
                  <a:cubicBezTo>
                    <a:pt x="4614" y="635"/>
                    <a:pt x="4603" y="573"/>
                    <a:pt x="4561" y="531"/>
                  </a:cubicBezTo>
                  <a:cubicBezTo>
                    <a:pt x="4520" y="323"/>
                    <a:pt x="4447" y="126"/>
                    <a:pt x="4239" y="11"/>
                  </a:cubicBezTo>
                  <a:cubicBezTo>
                    <a:pt x="4197" y="11"/>
                    <a:pt x="4156" y="1"/>
                    <a:pt x="4114"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58" name="Google Shape;758;p30"/>
            <p:cNvPicPr preferRelativeResize="0"/>
            <p:nvPr/>
          </p:nvPicPr>
          <p:blipFill rotWithShape="1">
            <a:blip r:embed="rId5">
              <a:alphaModFix/>
            </a:blip>
            <a:srcRect/>
            <a:stretch/>
          </p:blipFill>
          <p:spPr>
            <a:xfrm>
              <a:off x="4889541" y="2401753"/>
              <a:ext cx="651937" cy="1730387"/>
            </a:xfrm>
            <a:prstGeom prst="rect">
              <a:avLst/>
            </a:prstGeom>
            <a:noFill/>
            <a:ln>
              <a:noFill/>
            </a:ln>
          </p:spPr>
        </p:pic>
      </p:grpSp>
      <p:sp>
        <p:nvSpPr>
          <p:cNvPr id="759" name="Google Shape;759;p30"/>
          <p:cNvSpPr/>
          <p:nvPr/>
        </p:nvSpPr>
        <p:spPr>
          <a:xfrm>
            <a:off x="302075" y="1002466"/>
            <a:ext cx="3692804" cy="3571408"/>
          </a:xfrm>
          <a:custGeom>
            <a:avLst/>
            <a:gdLst/>
            <a:ahLst/>
            <a:cxnLst/>
            <a:rect l="l" t="t" r="r" b="b"/>
            <a:pathLst>
              <a:path w="5541818" h="4114800" extrusionOk="0">
                <a:moveTo>
                  <a:pt x="0" y="0"/>
                </a:moveTo>
                <a:lnTo>
                  <a:pt x="5541818" y="0"/>
                </a:lnTo>
                <a:lnTo>
                  <a:pt x="5541818" y="4114800"/>
                </a:lnTo>
                <a:lnTo>
                  <a:pt x="0" y="411480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0" name="Google Shape;760;p30"/>
          <p:cNvSpPr/>
          <p:nvPr/>
        </p:nvSpPr>
        <p:spPr>
          <a:xfrm>
            <a:off x="4676931" y="914400"/>
            <a:ext cx="4075053" cy="3500203"/>
          </a:xfrm>
          <a:custGeom>
            <a:avLst/>
            <a:gdLst/>
            <a:ahLst/>
            <a:cxnLst/>
            <a:rect l="l" t="t" r="r" b="b"/>
            <a:pathLst>
              <a:path w="5541818" h="4114800" extrusionOk="0">
                <a:moveTo>
                  <a:pt x="0" y="0"/>
                </a:moveTo>
                <a:lnTo>
                  <a:pt x="5541818" y="0"/>
                </a:lnTo>
                <a:lnTo>
                  <a:pt x="5541818" y="4114800"/>
                </a:lnTo>
                <a:lnTo>
                  <a:pt x="0" y="411480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1" name="Google Shape;761;p30"/>
          <p:cNvSpPr txBox="1"/>
          <p:nvPr/>
        </p:nvSpPr>
        <p:spPr>
          <a:xfrm>
            <a:off x="2703495" y="58589"/>
            <a:ext cx="336225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0" i="0" u="none" strike="noStrike" cap="none">
                <a:solidFill>
                  <a:srgbClr val="57A6A0"/>
                </a:solidFill>
                <a:latin typeface="Arial"/>
                <a:ea typeface="Arial"/>
                <a:cs typeface="Arial"/>
                <a:sym typeface="Arial"/>
              </a:rPr>
              <a:t>Nhiệm vụ </a:t>
            </a:r>
            <a:endParaRPr/>
          </a:p>
        </p:txBody>
      </p:sp>
      <p:sp>
        <p:nvSpPr>
          <p:cNvPr id="762" name="Google Shape;762;p30"/>
          <p:cNvSpPr txBox="1"/>
          <p:nvPr/>
        </p:nvSpPr>
        <p:spPr>
          <a:xfrm>
            <a:off x="585403" y="1740790"/>
            <a:ext cx="3094338" cy="23083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1" i="0" u="none" strike="noStrike" cap="none">
                <a:solidFill>
                  <a:schemeClr val="dk1"/>
                </a:solidFill>
                <a:latin typeface="Arial"/>
                <a:ea typeface="Arial"/>
                <a:cs typeface="Arial"/>
                <a:sym typeface="Arial"/>
              </a:rPr>
              <a:t>1. Em hãy tìm ví dụ về sự khách quan, công bằng ở các lĩnh vực trong đời sống. Từ đó, xác định những việc làm phù hợp của bản thân để góp phần khuyến khích sự khách quan, công bằng.</a:t>
            </a:r>
            <a:endParaRPr sz="1800" b="0" i="0" u="none" strike="noStrike" cap="none">
              <a:solidFill>
                <a:srgbClr val="000000"/>
              </a:solidFill>
              <a:latin typeface="Arial"/>
              <a:ea typeface="Arial"/>
              <a:cs typeface="Arial"/>
              <a:sym typeface="Arial"/>
            </a:endParaRPr>
          </a:p>
        </p:txBody>
      </p:sp>
      <p:sp>
        <p:nvSpPr>
          <p:cNvPr id="763" name="Google Shape;763;p30"/>
          <p:cNvSpPr txBox="1"/>
          <p:nvPr/>
        </p:nvSpPr>
        <p:spPr>
          <a:xfrm>
            <a:off x="5068146" y="1875925"/>
            <a:ext cx="3292622" cy="203132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1" i="0" u="none" strike="noStrike" cap="none">
                <a:solidFill>
                  <a:srgbClr val="002060"/>
                </a:solidFill>
                <a:latin typeface="Arial"/>
                <a:ea typeface="Arial"/>
                <a:cs typeface="Arial"/>
                <a:sym typeface="Arial"/>
              </a:rPr>
              <a:t> 2. Em hãy tìm và chia sẻ các hành vi của bản thân, bạn bè hoặc người thân chưa thể hiện sự khách quan, công bằng và đề xuất những cách khắc phục phù hợp.</a:t>
            </a:r>
            <a:endParaRPr sz="1800" b="0" i="0" u="none" strike="noStrike" cap="none">
              <a:solidFill>
                <a:srgbClr val="002060"/>
              </a:solidFill>
              <a:latin typeface="Arial"/>
              <a:ea typeface="Arial"/>
              <a:cs typeface="Arial"/>
              <a:sym typeface="Arial"/>
            </a:endParaRPr>
          </a:p>
        </p:txBody>
      </p:sp>
    </p:spTree>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grpSp>
        <p:nvGrpSpPr>
          <p:cNvPr id="768" name="Google Shape;768;p31"/>
          <p:cNvGrpSpPr/>
          <p:nvPr/>
        </p:nvGrpSpPr>
        <p:grpSpPr>
          <a:xfrm>
            <a:off x="7851932" y="644264"/>
            <a:ext cx="578852" cy="676561"/>
            <a:chOff x="2438120" y="1626936"/>
            <a:chExt cx="679484" cy="794179"/>
          </a:xfrm>
        </p:grpSpPr>
        <p:sp>
          <p:nvSpPr>
            <p:cNvPr id="769" name="Google Shape;769;p31"/>
            <p:cNvSpPr/>
            <p:nvPr/>
          </p:nvSpPr>
          <p:spPr>
            <a:xfrm>
              <a:off x="2440358" y="1630755"/>
              <a:ext cx="675008" cy="786526"/>
            </a:xfrm>
            <a:custGeom>
              <a:avLst/>
              <a:gdLst/>
              <a:ahLst/>
              <a:cxnLst/>
              <a:rect l="l" t="t" r="r" b="b"/>
              <a:pathLst>
                <a:path w="10871" h="12667" extrusionOk="0">
                  <a:moveTo>
                    <a:pt x="5217" y="5137"/>
                  </a:moveTo>
                  <a:cubicBezTo>
                    <a:pt x="5217" y="5147"/>
                    <a:pt x="5217" y="5147"/>
                    <a:pt x="5207" y="5147"/>
                  </a:cubicBezTo>
                  <a:cubicBezTo>
                    <a:pt x="5217" y="5147"/>
                    <a:pt x="5217" y="5137"/>
                    <a:pt x="5217" y="5137"/>
                  </a:cubicBezTo>
                  <a:close/>
                  <a:moveTo>
                    <a:pt x="6571" y="5126"/>
                  </a:moveTo>
                  <a:cubicBezTo>
                    <a:pt x="6592" y="5137"/>
                    <a:pt x="6592" y="5167"/>
                    <a:pt x="6592" y="5199"/>
                  </a:cubicBezTo>
                  <a:cubicBezTo>
                    <a:pt x="6581" y="5178"/>
                    <a:pt x="6581" y="5157"/>
                    <a:pt x="6571" y="5126"/>
                  </a:cubicBezTo>
                  <a:close/>
                  <a:moveTo>
                    <a:pt x="10423" y="5626"/>
                  </a:moveTo>
                  <a:lnTo>
                    <a:pt x="10423" y="5626"/>
                  </a:lnTo>
                  <a:cubicBezTo>
                    <a:pt x="10444" y="5646"/>
                    <a:pt x="10454" y="5667"/>
                    <a:pt x="10475" y="5688"/>
                  </a:cubicBezTo>
                  <a:cubicBezTo>
                    <a:pt x="10454" y="5667"/>
                    <a:pt x="10433" y="5646"/>
                    <a:pt x="10423" y="5626"/>
                  </a:cubicBezTo>
                  <a:close/>
                  <a:moveTo>
                    <a:pt x="9559" y="6729"/>
                  </a:moveTo>
                  <a:lnTo>
                    <a:pt x="9559" y="6729"/>
                  </a:lnTo>
                  <a:cubicBezTo>
                    <a:pt x="9557" y="6731"/>
                    <a:pt x="9555" y="6732"/>
                    <a:pt x="9553" y="6734"/>
                  </a:cubicBezTo>
                  <a:lnTo>
                    <a:pt x="9553" y="6734"/>
                  </a:lnTo>
                  <a:cubicBezTo>
                    <a:pt x="9555" y="6732"/>
                    <a:pt x="9557" y="6731"/>
                    <a:pt x="9559" y="6729"/>
                  </a:cubicBezTo>
                  <a:close/>
                  <a:moveTo>
                    <a:pt x="8767" y="6937"/>
                  </a:moveTo>
                  <a:lnTo>
                    <a:pt x="8767" y="6948"/>
                  </a:lnTo>
                  <a:cubicBezTo>
                    <a:pt x="8767" y="6948"/>
                    <a:pt x="8757" y="6948"/>
                    <a:pt x="8757" y="6958"/>
                  </a:cubicBezTo>
                  <a:lnTo>
                    <a:pt x="8757" y="6948"/>
                  </a:lnTo>
                  <a:cubicBezTo>
                    <a:pt x="8767" y="6948"/>
                    <a:pt x="8767" y="6937"/>
                    <a:pt x="8767" y="6937"/>
                  </a:cubicBezTo>
                  <a:close/>
                  <a:moveTo>
                    <a:pt x="6446" y="7291"/>
                  </a:moveTo>
                  <a:lnTo>
                    <a:pt x="6446" y="7291"/>
                  </a:lnTo>
                  <a:cubicBezTo>
                    <a:pt x="6467" y="7312"/>
                    <a:pt x="6488" y="7344"/>
                    <a:pt x="6518" y="7386"/>
                  </a:cubicBezTo>
                  <a:cubicBezTo>
                    <a:pt x="6512" y="7387"/>
                    <a:pt x="6506" y="7387"/>
                    <a:pt x="6500" y="7387"/>
                  </a:cubicBezTo>
                  <a:cubicBezTo>
                    <a:pt x="6460" y="7387"/>
                    <a:pt x="6436" y="7356"/>
                    <a:pt x="6446" y="7291"/>
                  </a:cubicBezTo>
                  <a:close/>
                  <a:moveTo>
                    <a:pt x="8299" y="9874"/>
                  </a:moveTo>
                  <a:lnTo>
                    <a:pt x="8330" y="9968"/>
                  </a:lnTo>
                  <a:cubicBezTo>
                    <a:pt x="8288" y="9957"/>
                    <a:pt x="8268" y="9915"/>
                    <a:pt x="8299" y="9874"/>
                  </a:cubicBezTo>
                  <a:close/>
                  <a:moveTo>
                    <a:pt x="2534" y="10020"/>
                  </a:moveTo>
                  <a:cubicBezTo>
                    <a:pt x="2519" y="10030"/>
                    <a:pt x="2504" y="10043"/>
                    <a:pt x="2489" y="10051"/>
                  </a:cubicBezTo>
                  <a:cubicBezTo>
                    <a:pt x="2498" y="10041"/>
                    <a:pt x="2516" y="10024"/>
                    <a:pt x="2534" y="10020"/>
                  </a:cubicBezTo>
                  <a:close/>
                  <a:moveTo>
                    <a:pt x="3853" y="10488"/>
                  </a:moveTo>
                  <a:cubicBezTo>
                    <a:pt x="3853" y="10498"/>
                    <a:pt x="3843" y="10498"/>
                    <a:pt x="3843" y="10498"/>
                  </a:cubicBezTo>
                  <a:lnTo>
                    <a:pt x="3843" y="10488"/>
                  </a:lnTo>
                  <a:close/>
                  <a:moveTo>
                    <a:pt x="4124" y="11280"/>
                  </a:moveTo>
                  <a:lnTo>
                    <a:pt x="4134" y="11290"/>
                  </a:lnTo>
                  <a:lnTo>
                    <a:pt x="4134" y="11300"/>
                  </a:lnTo>
                  <a:cubicBezTo>
                    <a:pt x="4114" y="11290"/>
                    <a:pt x="4114" y="11280"/>
                    <a:pt x="4124" y="11280"/>
                  </a:cubicBezTo>
                  <a:close/>
                  <a:moveTo>
                    <a:pt x="5264" y="1"/>
                  </a:moveTo>
                  <a:cubicBezTo>
                    <a:pt x="5249" y="1"/>
                    <a:pt x="5233" y="1"/>
                    <a:pt x="5217" y="3"/>
                  </a:cubicBezTo>
                  <a:cubicBezTo>
                    <a:pt x="5199" y="2"/>
                    <a:pt x="5180" y="2"/>
                    <a:pt x="5162" y="2"/>
                  </a:cubicBezTo>
                  <a:cubicBezTo>
                    <a:pt x="4969" y="2"/>
                    <a:pt x="4818" y="57"/>
                    <a:pt x="4780" y="295"/>
                  </a:cubicBezTo>
                  <a:cubicBezTo>
                    <a:pt x="4707" y="440"/>
                    <a:pt x="4644" y="586"/>
                    <a:pt x="4572" y="732"/>
                  </a:cubicBezTo>
                  <a:cubicBezTo>
                    <a:pt x="4540" y="773"/>
                    <a:pt x="4519" y="826"/>
                    <a:pt x="4498" y="868"/>
                  </a:cubicBezTo>
                  <a:cubicBezTo>
                    <a:pt x="4374" y="1097"/>
                    <a:pt x="4259" y="1336"/>
                    <a:pt x="4207" y="1596"/>
                  </a:cubicBezTo>
                  <a:cubicBezTo>
                    <a:pt x="4144" y="1627"/>
                    <a:pt x="4134" y="1680"/>
                    <a:pt x="4134" y="1742"/>
                  </a:cubicBezTo>
                  <a:cubicBezTo>
                    <a:pt x="4124" y="1867"/>
                    <a:pt x="4040" y="1971"/>
                    <a:pt x="4061" y="2096"/>
                  </a:cubicBezTo>
                  <a:cubicBezTo>
                    <a:pt x="3968" y="2439"/>
                    <a:pt x="3947" y="2773"/>
                    <a:pt x="4061" y="3117"/>
                  </a:cubicBezTo>
                  <a:cubicBezTo>
                    <a:pt x="4093" y="3325"/>
                    <a:pt x="4114" y="3543"/>
                    <a:pt x="4144" y="3762"/>
                  </a:cubicBezTo>
                  <a:cubicBezTo>
                    <a:pt x="4155" y="3793"/>
                    <a:pt x="4176" y="3814"/>
                    <a:pt x="4197" y="3845"/>
                  </a:cubicBezTo>
                  <a:cubicBezTo>
                    <a:pt x="4197" y="3887"/>
                    <a:pt x="4207" y="3939"/>
                    <a:pt x="4207" y="3980"/>
                  </a:cubicBezTo>
                  <a:cubicBezTo>
                    <a:pt x="4228" y="4001"/>
                    <a:pt x="4249" y="4033"/>
                    <a:pt x="4269" y="4054"/>
                  </a:cubicBezTo>
                  <a:cubicBezTo>
                    <a:pt x="4269" y="4075"/>
                    <a:pt x="4280" y="4105"/>
                    <a:pt x="4280" y="4126"/>
                  </a:cubicBezTo>
                  <a:lnTo>
                    <a:pt x="4280" y="4272"/>
                  </a:lnTo>
                  <a:cubicBezTo>
                    <a:pt x="4301" y="4293"/>
                    <a:pt x="4322" y="4324"/>
                    <a:pt x="4343" y="4345"/>
                  </a:cubicBezTo>
                  <a:cubicBezTo>
                    <a:pt x="4426" y="4449"/>
                    <a:pt x="4394" y="4605"/>
                    <a:pt x="4488" y="4709"/>
                  </a:cubicBezTo>
                  <a:lnTo>
                    <a:pt x="4488" y="4720"/>
                  </a:lnTo>
                  <a:cubicBezTo>
                    <a:pt x="4530" y="4824"/>
                    <a:pt x="4582" y="4938"/>
                    <a:pt x="4572" y="5063"/>
                  </a:cubicBezTo>
                  <a:cubicBezTo>
                    <a:pt x="4552" y="5087"/>
                    <a:pt x="4532" y="5096"/>
                    <a:pt x="4512" y="5096"/>
                  </a:cubicBezTo>
                  <a:cubicBezTo>
                    <a:pt x="4480" y="5096"/>
                    <a:pt x="4448" y="5072"/>
                    <a:pt x="4415" y="5053"/>
                  </a:cubicBezTo>
                  <a:cubicBezTo>
                    <a:pt x="4343" y="5022"/>
                    <a:pt x="4269" y="4959"/>
                    <a:pt x="4197" y="4928"/>
                  </a:cubicBezTo>
                  <a:cubicBezTo>
                    <a:pt x="3846" y="4824"/>
                    <a:pt x="3490" y="4762"/>
                    <a:pt x="3133" y="4762"/>
                  </a:cubicBezTo>
                  <a:cubicBezTo>
                    <a:pt x="2991" y="4762"/>
                    <a:pt x="2850" y="4772"/>
                    <a:pt x="2708" y="4793"/>
                  </a:cubicBezTo>
                  <a:cubicBezTo>
                    <a:pt x="2666" y="4793"/>
                    <a:pt x="2645" y="4824"/>
                    <a:pt x="2604" y="4834"/>
                  </a:cubicBezTo>
                  <a:cubicBezTo>
                    <a:pt x="2562" y="4845"/>
                    <a:pt x="2520" y="4845"/>
                    <a:pt x="2469" y="4855"/>
                  </a:cubicBezTo>
                  <a:cubicBezTo>
                    <a:pt x="2395" y="4928"/>
                    <a:pt x="2323" y="4991"/>
                    <a:pt x="2249" y="5063"/>
                  </a:cubicBezTo>
                  <a:cubicBezTo>
                    <a:pt x="2020" y="5095"/>
                    <a:pt x="1781" y="5126"/>
                    <a:pt x="1594" y="5271"/>
                  </a:cubicBezTo>
                  <a:cubicBezTo>
                    <a:pt x="1552" y="5282"/>
                    <a:pt x="1500" y="5282"/>
                    <a:pt x="1458" y="5282"/>
                  </a:cubicBezTo>
                  <a:cubicBezTo>
                    <a:pt x="1434" y="5246"/>
                    <a:pt x="1406" y="5230"/>
                    <a:pt x="1374" y="5230"/>
                  </a:cubicBezTo>
                  <a:cubicBezTo>
                    <a:pt x="1352" y="5230"/>
                    <a:pt x="1328" y="5238"/>
                    <a:pt x="1302" y="5251"/>
                  </a:cubicBezTo>
                  <a:cubicBezTo>
                    <a:pt x="1229" y="5303"/>
                    <a:pt x="1146" y="5407"/>
                    <a:pt x="1073" y="5407"/>
                  </a:cubicBezTo>
                  <a:cubicBezTo>
                    <a:pt x="813" y="5417"/>
                    <a:pt x="636" y="5584"/>
                    <a:pt x="428" y="5688"/>
                  </a:cubicBezTo>
                  <a:cubicBezTo>
                    <a:pt x="178" y="5803"/>
                    <a:pt x="95" y="6021"/>
                    <a:pt x="21" y="6250"/>
                  </a:cubicBezTo>
                  <a:cubicBezTo>
                    <a:pt x="1" y="6292"/>
                    <a:pt x="42" y="6344"/>
                    <a:pt x="74" y="6375"/>
                  </a:cubicBezTo>
                  <a:cubicBezTo>
                    <a:pt x="84" y="6573"/>
                    <a:pt x="220" y="6708"/>
                    <a:pt x="292" y="6875"/>
                  </a:cubicBezTo>
                  <a:cubicBezTo>
                    <a:pt x="313" y="7032"/>
                    <a:pt x="417" y="7104"/>
                    <a:pt x="532" y="7177"/>
                  </a:cubicBezTo>
                  <a:cubicBezTo>
                    <a:pt x="750" y="7291"/>
                    <a:pt x="990" y="7396"/>
                    <a:pt x="1187" y="7552"/>
                  </a:cubicBezTo>
                  <a:cubicBezTo>
                    <a:pt x="1386" y="7698"/>
                    <a:pt x="1594" y="7802"/>
                    <a:pt x="1823" y="7885"/>
                  </a:cubicBezTo>
                  <a:cubicBezTo>
                    <a:pt x="1865" y="7906"/>
                    <a:pt x="1916" y="7927"/>
                    <a:pt x="1969" y="7958"/>
                  </a:cubicBezTo>
                  <a:cubicBezTo>
                    <a:pt x="2270" y="8114"/>
                    <a:pt x="2583" y="8229"/>
                    <a:pt x="2916" y="8323"/>
                  </a:cubicBezTo>
                  <a:cubicBezTo>
                    <a:pt x="3062" y="8364"/>
                    <a:pt x="3082" y="8395"/>
                    <a:pt x="3052" y="8614"/>
                  </a:cubicBezTo>
                  <a:cubicBezTo>
                    <a:pt x="2802" y="8718"/>
                    <a:pt x="2624" y="8895"/>
                    <a:pt x="2469" y="9114"/>
                  </a:cubicBezTo>
                  <a:cubicBezTo>
                    <a:pt x="2344" y="9270"/>
                    <a:pt x="2240" y="9447"/>
                    <a:pt x="2187" y="9645"/>
                  </a:cubicBezTo>
                  <a:cubicBezTo>
                    <a:pt x="2135" y="9864"/>
                    <a:pt x="2041" y="10061"/>
                    <a:pt x="1958" y="10269"/>
                  </a:cubicBezTo>
                  <a:cubicBezTo>
                    <a:pt x="1937" y="10301"/>
                    <a:pt x="1906" y="10332"/>
                    <a:pt x="1906" y="10363"/>
                  </a:cubicBezTo>
                  <a:cubicBezTo>
                    <a:pt x="1895" y="10717"/>
                    <a:pt x="1895" y="11061"/>
                    <a:pt x="1906" y="11405"/>
                  </a:cubicBezTo>
                  <a:cubicBezTo>
                    <a:pt x="1906" y="11467"/>
                    <a:pt x="1937" y="11519"/>
                    <a:pt x="1969" y="11571"/>
                  </a:cubicBezTo>
                  <a:lnTo>
                    <a:pt x="1969" y="11789"/>
                  </a:lnTo>
                  <a:cubicBezTo>
                    <a:pt x="1990" y="11863"/>
                    <a:pt x="2041" y="11904"/>
                    <a:pt x="2104" y="11935"/>
                  </a:cubicBezTo>
                  <a:cubicBezTo>
                    <a:pt x="2166" y="12039"/>
                    <a:pt x="2240" y="12133"/>
                    <a:pt x="2291" y="12238"/>
                  </a:cubicBezTo>
                  <a:cubicBezTo>
                    <a:pt x="2454" y="12520"/>
                    <a:pt x="2706" y="12667"/>
                    <a:pt x="2968" y="12667"/>
                  </a:cubicBezTo>
                  <a:cubicBezTo>
                    <a:pt x="3161" y="12667"/>
                    <a:pt x="3359" y="12588"/>
                    <a:pt x="3531" y="12425"/>
                  </a:cubicBezTo>
                  <a:cubicBezTo>
                    <a:pt x="3603" y="12352"/>
                    <a:pt x="3686" y="12279"/>
                    <a:pt x="3760" y="12206"/>
                  </a:cubicBezTo>
                  <a:cubicBezTo>
                    <a:pt x="3827" y="12139"/>
                    <a:pt x="3895" y="12080"/>
                    <a:pt x="3988" y="12080"/>
                  </a:cubicBezTo>
                  <a:cubicBezTo>
                    <a:pt x="3995" y="12080"/>
                    <a:pt x="4002" y="12080"/>
                    <a:pt x="4010" y="12081"/>
                  </a:cubicBezTo>
                  <a:cubicBezTo>
                    <a:pt x="4018" y="12082"/>
                    <a:pt x="4027" y="12082"/>
                    <a:pt x="4035" y="12082"/>
                  </a:cubicBezTo>
                  <a:cubicBezTo>
                    <a:pt x="4187" y="12082"/>
                    <a:pt x="4284" y="11991"/>
                    <a:pt x="4353" y="11863"/>
                  </a:cubicBezTo>
                  <a:cubicBezTo>
                    <a:pt x="4374" y="11842"/>
                    <a:pt x="4394" y="11821"/>
                    <a:pt x="4415" y="11789"/>
                  </a:cubicBezTo>
                  <a:cubicBezTo>
                    <a:pt x="4540" y="11623"/>
                    <a:pt x="4686" y="11488"/>
                    <a:pt x="4843" y="11363"/>
                  </a:cubicBezTo>
                  <a:cubicBezTo>
                    <a:pt x="4988" y="11248"/>
                    <a:pt x="5134" y="11040"/>
                    <a:pt x="5217" y="10852"/>
                  </a:cubicBezTo>
                  <a:cubicBezTo>
                    <a:pt x="5331" y="10727"/>
                    <a:pt x="5456" y="10613"/>
                    <a:pt x="5436" y="10415"/>
                  </a:cubicBezTo>
                  <a:cubicBezTo>
                    <a:pt x="5571" y="10248"/>
                    <a:pt x="5592" y="10040"/>
                    <a:pt x="5655" y="9843"/>
                  </a:cubicBezTo>
                  <a:cubicBezTo>
                    <a:pt x="5790" y="9728"/>
                    <a:pt x="5810" y="9551"/>
                    <a:pt x="5905" y="9415"/>
                  </a:cubicBezTo>
                  <a:cubicBezTo>
                    <a:pt x="5927" y="9379"/>
                    <a:pt x="5952" y="9367"/>
                    <a:pt x="5977" y="9367"/>
                  </a:cubicBezTo>
                  <a:cubicBezTo>
                    <a:pt x="6011" y="9367"/>
                    <a:pt x="6046" y="9388"/>
                    <a:pt x="6081" y="9405"/>
                  </a:cubicBezTo>
                  <a:cubicBezTo>
                    <a:pt x="6092" y="9468"/>
                    <a:pt x="6113" y="9520"/>
                    <a:pt x="6154" y="9551"/>
                  </a:cubicBezTo>
                  <a:cubicBezTo>
                    <a:pt x="6164" y="9593"/>
                    <a:pt x="6185" y="9614"/>
                    <a:pt x="6227" y="9635"/>
                  </a:cubicBezTo>
                  <a:lnTo>
                    <a:pt x="6217" y="9635"/>
                  </a:lnTo>
                  <a:cubicBezTo>
                    <a:pt x="6206" y="9801"/>
                    <a:pt x="6310" y="9926"/>
                    <a:pt x="6383" y="10051"/>
                  </a:cubicBezTo>
                  <a:cubicBezTo>
                    <a:pt x="6404" y="10082"/>
                    <a:pt x="6425" y="10103"/>
                    <a:pt x="6446" y="10134"/>
                  </a:cubicBezTo>
                  <a:cubicBezTo>
                    <a:pt x="6435" y="10259"/>
                    <a:pt x="6550" y="10322"/>
                    <a:pt x="6592" y="10415"/>
                  </a:cubicBezTo>
                  <a:cubicBezTo>
                    <a:pt x="6633" y="10488"/>
                    <a:pt x="6654" y="10582"/>
                    <a:pt x="6717" y="10634"/>
                  </a:cubicBezTo>
                  <a:cubicBezTo>
                    <a:pt x="6987" y="10884"/>
                    <a:pt x="7154" y="11217"/>
                    <a:pt x="7393" y="11498"/>
                  </a:cubicBezTo>
                  <a:cubicBezTo>
                    <a:pt x="7435" y="11581"/>
                    <a:pt x="7529" y="11602"/>
                    <a:pt x="7601" y="11644"/>
                  </a:cubicBezTo>
                  <a:cubicBezTo>
                    <a:pt x="7633" y="11644"/>
                    <a:pt x="7654" y="11644"/>
                    <a:pt x="7675" y="11654"/>
                  </a:cubicBezTo>
                  <a:cubicBezTo>
                    <a:pt x="7839" y="11801"/>
                    <a:pt x="8027" y="11867"/>
                    <a:pt x="8239" y="11867"/>
                  </a:cubicBezTo>
                  <a:cubicBezTo>
                    <a:pt x="8269" y="11867"/>
                    <a:pt x="8299" y="11865"/>
                    <a:pt x="8330" y="11863"/>
                  </a:cubicBezTo>
                  <a:cubicBezTo>
                    <a:pt x="8445" y="11922"/>
                    <a:pt x="8559" y="11949"/>
                    <a:pt x="8673" y="11949"/>
                  </a:cubicBezTo>
                  <a:cubicBezTo>
                    <a:pt x="8798" y="11949"/>
                    <a:pt x="8924" y="11917"/>
                    <a:pt x="9049" y="11863"/>
                  </a:cubicBezTo>
                  <a:cubicBezTo>
                    <a:pt x="9111" y="11842"/>
                    <a:pt x="9174" y="11810"/>
                    <a:pt x="9236" y="11789"/>
                  </a:cubicBezTo>
                  <a:cubicBezTo>
                    <a:pt x="9320" y="11769"/>
                    <a:pt x="9382" y="11727"/>
                    <a:pt x="9413" y="11644"/>
                  </a:cubicBezTo>
                  <a:cubicBezTo>
                    <a:pt x="9445" y="11634"/>
                    <a:pt x="9475" y="11613"/>
                    <a:pt x="9507" y="11602"/>
                  </a:cubicBezTo>
                  <a:cubicBezTo>
                    <a:pt x="9715" y="11509"/>
                    <a:pt x="9767" y="11415"/>
                    <a:pt x="9736" y="11206"/>
                  </a:cubicBezTo>
                  <a:cubicBezTo>
                    <a:pt x="9725" y="11134"/>
                    <a:pt x="9715" y="11061"/>
                    <a:pt x="9704" y="10998"/>
                  </a:cubicBezTo>
                  <a:cubicBezTo>
                    <a:pt x="9694" y="10894"/>
                    <a:pt x="9736" y="10780"/>
                    <a:pt x="9632" y="10707"/>
                  </a:cubicBezTo>
                  <a:lnTo>
                    <a:pt x="9632" y="10634"/>
                  </a:lnTo>
                  <a:cubicBezTo>
                    <a:pt x="9590" y="10405"/>
                    <a:pt x="9434" y="10238"/>
                    <a:pt x="9371" y="10019"/>
                  </a:cubicBezTo>
                  <a:cubicBezTo>
                    <a:pt x="9309" y="9843"/>
                    <a:pt x="9205" y="9718"/>
                    <a:pt x="9049" y="9624"/>
                  </a:cubicBezTo>
                  <a:cubicBezTo>
                    <a:pt x="9007" y="9540"/>
                    <a:pt x="8986" y="9457"/>
                    <a:pt x="8903" y="9405"/>
                  </a:cubicBezTo>
                  <a:cubicBezTo>
                    <a:pt x="8882" y="9374"/>
                    <a:pt x="8862" y="9353"/>
                    <a:pt x="8841" y="9332"/>
                  </a:cubicBezTo>
                  <a:cubicBezTo>
                    <a:pt x="8716" y="9135"/>
                    <a:pt x="8601" y="8937"/>
                    <a:pt x="8487" y="8739"/>
                  </a:cubicBezTo>
                  <a:cubicBezTo>
                    <a:pt x="8351" y="8520"/>
                    <a:pt x="8164" y="8333"/>
                    <a:pt x="7976" y="8156"/>
                  </a:cubicBezTo>
                  <a:cubicBezTo>
                    <a:pt x="7945" y="8031"/>
                    <a:pt x="7851" y="7958"/>
                    <a:pt x="7747" y="7885"/>
                  </a:cubicBezTo>
                  <a:cubicBezTo>
                    <a:pt x="7726" y="7833"/>
                    <a:pt x="7705" y="7791"/>
                    <a:pt x="7675" y="7740"/>
                  </a:cubicBezTo>
                  <a:cubicBezTo>
                    <a:pt x="7685" y="7719"/>
                    <a:pt x="7685" y="7687"/>
                    <a:pt x="7675" y="7666"/>
                  </a:cubicBezTo>
                  <a:cubicBezTo>
                    <a:pt x="7732" y="7561"/>
                    <a:pt x="7807" y="7456"/>
                    <a:pt x="7940" y="7456"/>
                  </a:cubicBezTo>
                  <a:cubicBezTo>
                    <a:pt x="7952" y="7456"/>
                    <a:pt x="7964" y="7456"/>
                    <a:pt x="7976" y="7458"/>
                  </a:cubicBezTo>
                  <a:cubicBezTo>
                    <a:pt x="8013" y="7461"/>
                    <a:pt x="8049" y="7463"/>
                    <a:pt x="8084" y="7463"/>
                  </a:cubicBezTo>
                  <a:cubicBezTo>
                    <a:pt x="8392" y="7463"/>
                    <a:pt x="8661" y="7343"/>
                    <a:pt x="8903" y="7156"/>
                  </a:cubicBezTo>
                  <a:lnTo>
                    <a:pt x="8882" y="7146"/>
                  </a:lnTo>
                  <a:lnTo>
                    <a:pt x="8892" y="7136"/>
                  </a:lnTo>
                  <a:cubicBezTo>
                    <a:pt x="8892" y="7146"/>
                    <a:pt x="8903" y="7156"/>
                    <a:pt x="8903" y="7156"/>
                  </a:cubicBezTo>
                  <a:cubicBezTo>
                    <a:pt x="9049" y="7136"/>
                    <a:pt x="9184" y="7083"/>
                    <a:pt x="9278" y="6958"/>
                  </a:cubicBezTo>
                  <a:cubicBezTo>
                    <a:pt x="9369" y="6887"/>
                    <a:pt x="9462" y="6806"/>
                    <a:pt x="9553" y="6734"/>
                  </a:cubicBezTo>
                  <a:lnTo>
                    <a:pt x="9553" y="6734"/>
                  </a:lnTo>
                  <a:cubicBezTo>
                    <a:pt x="9549" y="6736"/>
                    <a:pt x="9544" y="6737"/>
                    <a:pt x="9538" y="6737"/>
                  </a:cubicBezTo>
                  <a:cubicBezTo>
                    <a:pt x="9530" y="6737"/>
                    <a:pt x="9522" y="6735"/>
                    <a:pt x="9517" y="6729"/>
                  </a:cubicBezTo>
                  <a:lnTo>
                    <a:pt x="9559" y="6729"/>
                  </a:lnTo>
                  <a:cubicBezTo>
                    <a:pt x="9611" y="6708"/>
                    <a:pt x="9653" y="6678"/>
                    <a:pt x="9704" y="6657"/>
                  </a:cubicBezTo>
                  <a:cubicBezTo>
                    <a:pt x="9882" y="6553"/>
                    <a:pt x="10059" y="6458"/>
                    <a:pt x="10100" y="6229"/>
                  </a:cubicBezTo>
                  <a:cubicBezTo>
                    <a:pt x="10111" y="6209"/>
                    <a:pt x="10132" y="6188"/>
                    <a:pt x="10153" y="6178"/>
                  </a:cubicBezTo>
                  <a:cubicBezTo>
                    <a:pt x="10298" y="6042"/>
                    <a:pt x="10392" y="5875"/>
                    <a:pt x="10496" y="5720"/>
                  </a:cubicBezTo>
                  <a:cubicBezTo>
                    <a:pt x="10600" y="5626"/>
                    <a:pt x="10642" y="5501"/>
                    <a:pt x="10694" y="5386"/>
                  </a:cubicBezTo>
                  <a:cubicBezTo>
                    <a:pt x="10725" y="5303"/>
                    <a:pt x="10725" y="5199"/>
                    <a:pt x="10767" y="5116"/>
                  </a:cubicBezTo>
                  <a:cubicBezTo>
                    <a:pt x="10861" y="4949"/>
                    <a:pt x="10850" y="4783"/>
                    <a:pt x="10861" y="4605"/>
                  </a:cubicBezTo>
                  <a:cubicBezTo>
                    <a:pt x="10871" y="4418"/>
                    <a:pt x="10808" y="4283"/>
                    <a:pt x="10642" y="4199"/>
                  </a:cubicBezTo>
                  <a:cubicBezTo>
                    <a:pt x="10577" y="4070"/>
                    <a:pt x="10463" y="3998"/>
                    <a:pt x="10336" y="3998"/>
                  </a:cubicBezTo>
                  <a:cubicBezTo>
                    <a:pt x="10320" y="3998"/>
                    <a:pt x="10304" y="3999"/>
                    <a:pt x="10288" y="4001"/>
                  </a:cubicBezTo>
                  <a:cubicBezTo>
                    <a:pt x="10028" y="4022"/>
                    <a:pt x="9767" y="4075"/>
                    <a:pt x="9517" y="4137"/>
                  </a:cubicBezTo>
                  <a:cubicBezTo>
                    <a:pt x="9267" y="4189"/>
                    <a:pt x="9028" y="4272"/>
                    <a:pt x="8778" y="4283"/>
                  </a:cubicBezTo>
                  <a:cubicBezTo>
                    <a:pt x="8747" y="4283"/>
                    <a:pt x="8716" y="4314"/>
                    <a:pt x="8684" y="4334"/>
                  </a:cubicBezTo>
                  <a:cubicBezTo>
                    <a:pt x="8434" y="4366"/>
                    <a:pt x="8226" y="4491"/>
                    <a:pt x="8018" y="4626"/>
                  </a:cubicBezTo>
                  <a:cubicBezTo>
                    <a:pt x="7883" y="4668"/>
                    <a:pt x="7747" y="4709"/>
                    <a:pt x="7675" y="4845"/>
                  </a:cubicBezTo>
                  <a:cubicBezTo>
                    <a:pt x="7601" y="4887"/>
                    <a:pt x="7508" y="4917"/>
                    <a:pt x="7456" y="4991"/>
                  </a:cubicBezTo>
                  <a:cubicBezTo>
                    <a:pt x="7331" y="5063"/>
                    <a:pt x="7175" y="5074"/>
                    <a:pt x="7071" y="5178"/>
                  </a:cubicBezTo>
                  <a:cubicBezTo>
                    <a:pt x="6987" y="5262"/>
                    <a:pt x="6891" y="5293"/>
                    <a:pt x="6791" y="5293"/>
                  </a:cubicBezTo>
                  <a:cubicBezTo>
                    <a:pt x="6729" y="5293"/>
                    <a:pt x="6665" y="5281"/>
                    <a:pt x="6602" y="5262"/>
                  </a:cubicBezTo>
                  <a:cubicBezTo>
                    <a:pt x="6602" y="5251"/>
                    <a:pt x="6602" y="5230"/>
                    <a:pt x="6592" y="5220"/>
                  </a:cubicBezTo>
                  <a:cubicBezTo>
                    <a:pt x="6654" y="5157"/>
                    <a:pt x="6675" y="5084"/>
                    <a:pt x="6664" y="5001"/>
                  </a:cubicBezTo>
                  <a:cubicBezTo>
                    <a:pt x="6664" y="4897"/>
                    <a:pt x="6685" y="4793"/>
                    <a:pt x="6727" y="4699"/>
                  </a:cubicBezTo>
                  <a:cubicBezTo>
                    <a:pt x="6779" y="4512"/>
                    <a:pt x="6800" y="4314"/>
                    <a:pt x="6737" y="4126"/>
                  </a:cubicBezTo>
                  <a:cubicBezTo>
                    <a:pt x="6727" y="4105"/>
                    <a:pt x="6737" y="4075"/>
                    <a:pt x="6737" y="4054"/>
                  </a:cubicBezTo>
                  <a:cubicBezTo>
                    <a:pt x="6758" y="4012"/>
                    <a:pt x="6789" y="3960"/>
                    <a:pt x="6789" y="3918"/>
                  </a:cubicBezTo>
                  <a:lnTo>
                    <a:pt x="6789" y="2668"/>
                  </a:lnTo>
                  <a:cubicBezTo>
                    <a:pt x="6789" y="2627"/>
                    <a:pt x="6758" y="2575"/>
                    <a:pt x="6737" y="2534"/>
                  </a:cubicBezTo>
                  <a:cubicBezTo>
                    <a:pt x="6737" y="2263"/>
                    <a:pt x="6696" y="1992"/>
                    <a:pt x="6592" y="1742"/>
                  </a:cubicBezTo>
                  <a:cubicBezTo>
                    <a:pt x="6571" y="1711"/>
                    <a:pt x="6539" y="1690"/>
                    <a:pt x="6518" y="1669"/>
                  </a:cubicBezTo>
                  <a:cubicBezTo>
                    <a:pt x="6467" y="1606"/>
                    <a:pt x="6414" y="1544"/>
                    <a:pt x="6363" y="1472"/>
                  </a:cubicBezTo>
                  <a:cubicBezTo>
                    <a:pt x="6227" y="1284"/>
                    <a:pt x="6050" y="1128"/>
                    <a:pt x="5967" y="898"/>
                  </a:cubicBezTo>
                  <a:cubicBezTo>
                    <a:pt x="5905" y="732"/>
                    <a:pt x="5810" y="586"/>
                    <a:pt x="5727" y="440"/>
                  </a:cubicBezTo>
                  <a:cubicBezTo>
                    <a:pt x="5665" y="305"/>
                    <a:pt x="5592" y="180"/>
                    <a:pt x="5477" y="86"/>
                  </a:cubicBezTo>
                  <a:cubicBezTo>
                    <a:pt x="5416" y="25"/>
                    <a:pt x="5347" y="1"/>
                    <a:pt x="5264"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70" name="Google Shape;770;p31"/>
            <p:cNvPicPr preferRelativeResize="0"/>
            <p:nvPr/>
          </p:nvPicPr>
          <p:blipFill rotWithShape="1">
            <a:blip r:embed="rId3">
              <a:alphaModFix/>
            </a:blip>
            <a:srcRect/>
            <a:stretch/>
          </p:blipFill>
          <p:spPr>
            <a:xfrm>
              <a:off x="2438120" y="1626936"/>
              <a:ext cx="679484" cy="794179"/>
            </a:xfrm>
            <a:prstGeom prst="rect">
              <a:avLst/>
            </a:prstGeom>
            <a:noFill/>
            <a:ln>
              <a:noFill/>
            </a:ln>
          </p:spPr>
        </p:pic>
      </p:grpSp>
      <p:grpSp>
        <p:nvGrpSpPr>
          <p:cNvPr id="771" name="Google Shape;771;p31"/>
          <p:cNvGrpSpPr/>
          <p:nvPr/>
        </p:nvGrpSpPr>
        <p:grpSpPr>
          <a:xfrm rot="2056124">
            <a:off x="692568" y="2947983"/>
            <a:ext cx="488813" cy="310606"/>
            <a:chOff x="2434039" y="2947450"/>
            <a:chExt cx="1005620" cy="639000"/>
          </a:xfrm>
        </p:grpSpPr>
        <p:sp>
          <p:nvSpPr>
            <p:cNvPr id="772" name="Google Shape;772;p31"/>
            <p:cNvSpPr/>
            <p:nvPr/>
          </p:nvSpPr>
          <p:spPr>
            <a:xfrm>
              <a:off x="2434040" y="2948130"/>
              <a:ext cx="1005611" cy="637635"/>
            </a:xfrm>
            <a:custGeom>
              <a:avLst/>
              <a:gdLst/>
              <a:ahLst/>
              <a:cxnLst/>
              <a:rect l="l" t="t" r="r" b="b"/>
              <a:pathLst>
                <a:path w="9486" h="6015" extrusionOk="0">
                  <a:moveTo>
                    <a:pt x="3249" y="370"/>
                  </a:moveTo>
                  <a:cubicBezTo>
                    <a:pt x="3249" y="370"/>
                    <a:pt x="3239" y="370"/>
                    <a:pt x="3239" y="380"/>
                  </a:cubicBezTo>
                  <a:lnTo>
                    <a:pt x="3239" y="370"/>
                  </a:lnTo>
                  <a:close/>
                  <a:moveTo>
                    <a:pt x="3384" y="1057"/>
                  </a:moveTo>
                  <a:lnTo>
                    <a:pt x="3384" y="1120"/>
                  </a:lnTo>
                  <a:cubicBezTo>
                    <a:pt x="3374" y="1130"/>
                    <a:pt x="3374" y="1130"/>
                    <a:pt x="3363" y="1130"/>
                  </a:cubicBezTo>
                  <a:cubicBezTo>
                    <a:pt x="3374" y="1109"/>
                    <a:pt x="3374" y="1078"/>
                    <a:pt x="3384" y="1057"/>
                  </a:cubicBezTo>
                  <a:close/>
                  <a:moveTo>
                    <a:pt x="4030" y="1203"/>
                  </a:moveTo>
                  <a:lnTo>
                    <a:pt x="4030" y="1213"/>
                  </a:lnTo>
                  <a:lnTo>
                    <a:pt x="4009" y="1213"/>
                  </a:lnTo>
                  <a:cubicBezTo>
                    <a:pt x="4020" y="1203"/>
                    <a:pt x="4020" y="1203"/>
                    <a:pt x="4030" y="1203"/>
                  </a:cubicBezTo>
                  <a:close/>
                  <a:moveTo>
                    <a:pt x="3114" y="1307"/>
                  </a:moveTo>
                  <a:lnTo>
                    <a:pt x="3114" y="1317"/>
                  </a:lnTo>
                  <a:cubicBezTo>
                    <a:pt x="3104" y="1317"/>
                    <a:pt x="3104" y="1317"/>
                    <a:pt x="3104" y="1307"/>
                  </a:cubicBezTo>
                  <a:close/>
                  <a:moveTo>
                    <a:pt x="5592" y="1879"/>
                  </a:moveTo>
                  <a:lnTo>
                    <a:pt x="5592" y="1911"/>
                  </a:lnTo>
                  <a:cubicBezTo>
                    <a:pt x="5582" y="1900"/>
                    <a:pt x="5582" y="1890"/>
                    <a:pt x="5582" y="1879"/>
                  </a:cubicBezTo>
                  <a:close/>
                  <a:moveTo>
                    <a:pt x="4925" y="2328"/>
                  </a:moveTo>
                  <a:cubicBezTo>
                    <a:pt x="4957" y="2328"/>
                    <a:pt x="4988" y="2338"/>
                    <a:pt x="5019" y="2338"/>
                  </a:cubicBezTo>
                  <a:cubicBezTo>
                    <a:pt x="5007" y="2346"/>
                    <a:pt x="4993" y="2349"/>
                    <a:pt x="4980" y="2349"/>
                  </a:cubicBezTo>
                  <a:cubicBezTo>
                    <a:pt x="4959" y="2349"/>
                    <a:pt x="4938" y="2340"/>
                    <a:pt x="4925" y="2328"/>
                  </a:cubicBezTo>
                  <a:close/>
                  <a:moveTo>
                    <a:pt x="7174" y="2962"/>
                  </a:moveTo>
                  <a:cubicBezTo>
                    <a:pt x="7174" y="2983"/>
                    <a:pt x="7164" y="3004"/>
                    <a:pt x="7153" y="3025"/>
                  </a:cubicBezTo>
                  <a:cubicBezTo>
                    <a:pt x="7153" y="3004"/>
                    <a:pt x="7153" y="2973"/>
                    <a:pt x="7164" y="2962"/>
                  </a:cubicBezTo>
                  <a:close/>
                  <a:moveTo>
                    <a:pt x="4384" y="4982"/>
                  </a:moveTo>
                  <a:lnTo>
                    <a:pt x="4384" y="5003"/>
                  </a:lnTo>
                  <a:cubicBezTo>
                    <a:pt x="4374" y="5003"/>
                    <a:pt x="4363" y="4993"/>
                    <a:pt x="4353" y="4993"/>
                  </a:cubicBezTo>
                  <a:cubicBezTo>
                    <a:pt x="4363" y="4993"/>
                    <a:pt x="4374" y="4993"/>
                    <a:pt x="4384" y="4982"/>
                  </a:cubicBezTo>
                  <a:close/>
                  <a:moveTo>
                    <a:pt x="3723" y="4969"/>
                  </a:moveTo>
                  <a:cubicBezTo>
                    <a:pt x="3737" y="4969"/>
                    <a:pt x="3770" y="4982"/>
                    <a:pt x="3770" y="4982"/>
                  </a:cubicBezTo>
                  <a:cubicBezTo>
                    <a:pt x="3759" y="5003"/>
                    <a:pt x="3759" y="5024"/>
                    <a:pt x="3759" y="5045"/>
                  </a:cubicBezTo>
                  <a:cubicBezTo>
                    <a:pt x="3749" y="5024"/>
                    <a:pt x="3728" y="5003"/>
                    <a:pt x="3707" y="4982"/>
                  </a:cubicBezTo>
                  <a:cubicBezTo>
                    <a:pt x="3717" y="4982"/>
                    <a:pt x="3717" y="4972"/>
                    <a:pt x="3717" y="4972"/>
                  </a:cubicBezTo>
                  <a:cubicBezTo>
                    <a:pt x="3717" y="4970"/>
                    <a:pt x="3720" y="4969"/>
                    <a:pt x="3723" y="4969"/>
                  </a:cubicBezTo>
                  <a:close/>
                  <a:moveTo>
                    <a:pt x="2526" y="0"/>
                  </a:moveTo>
                  <a:cubicBezTo>
                    <a:pt x="2431" y="0"/>
                    <a:pt x="2337" y="35"/>
                    <a:pt x="2250" y="99"/>
                  </a:cubicBezTo>
                  <a:cubicBezTo>
                    <a:pt x="2218" y="120"/>
                    <a:pt x="2167" y="141"/>
                    <a:pt x="2125" y="141"/>
                  </a:cubicBezTo>
                  <a:cubicBezTo>
                    <a:pt x="2010" y="141"/>
                    <a:pt x="2042" y="234"/>
                    <a:pt x="2031" y="297"/>
                  </a:cubicBezTo>
                  <a:cubicBezTo>
                    <a:pt x="2010" y="297"/>
                    <a:pt x="1989" y="297"/>
                    <a:pt x="1968" y="308"/>
                  </a:cubicBezTo>
                  <a:lnTo>
                    <a:pt x="1718" y="214"/>
                  </a:lnTo>
                  <a:cubicBezTo>
                    <a:pt x="1698" y="203"/>
                    <a:pt x="1677" y="196"/>
                    <a:pt x="1658" y="196"/>
                  </a:cubicBezTo>
                  <a:cubicBezTo>
                    <a:pt x="1638" y="196"/>
                    <a:pt x="1620" y="203"/>
                    <a:pt x="1604" y="224"/>
                  </a:cubicBezTo>
                  <a:cubicBezTo>
                    <a:pt x="1552" y="297"/>
                    <a:pt x="1479" y="297"/>
                    <a:pt x="1406" y="297"/>
                  </a:cubicBezTo>
                  <a:cubicBezTo>
                    <a:pt x="1354" y="308"/>
                    <a:pt x="1302" y="318"/>
                    <a:pt x="1271" y="370"/>
                  </a:cubicBezTo>
                  <a:cubicBezTo>
                    <a:pt x="1227" y="354"/>
                    <a:pt x="1199" y="344"/>
                    <a:pt x="1178" y="344"/>
                  </a:cubicBezTo>
                  <a:cubicBezTo>
                    <a:pt x="1145" y="344"/>
                    <a:pt x="1128" y="369"/>
                    <a:pt x="1084" y="433"/>
                  </a:cubicBezTo>
                  <a:cubicBezTo>
                    <a:pt x="1010" y="422"/>
                    <a:pt x="938" y="433"/>
                    <a:pt x="865" y="412"/>
                  </a:cubicBezTo>
                  <a:cubicBezTo>
                    <a:pt x="811" y="394"/>
                    <a:pt x="762" y="385"/>
                    <a:pt x="715" y="385"/>
                  </a:cubicBezTo>
                  <a:cubicBezTo>
                    <a:pt x="625" y="385"/>
                    <a:pt x="545" y="419"/>
                    <a:pt x="469" y="495"/>
                  </a:cubicBezTo>
                  <a:cubicBezTo>
                    <a:pt x="427" y="547"/>
                    <a:pt x="365" y="568"/>
                    <a:pt x="313" y="609"/>
                  </a:cubicBezTo>
                  <a:cubicBezTo>
                    <a:pt x="272" y="641"/>
                    <a:pt x="261" y="693"/>
                    <a:pt x="251" y="745"/>
                  </a:cubicBezTo>
                  <a:cubicBezTo>
                    <a:pt x="251" y="912"/>
                    <a:pt x="251" y="1078"/>
                    <a:pt x="219" y="1245"/>
                  </a:cubicBezTo>
                  <a:cubicBezTo>
                    <a:pt x="167" y="1484"/>
                    <a:pt x="126" y="1734"/>
                    <a:pt x="73" y="1974"/>
                  </a:cubicBezTo>
                  <a:cubicBezTo>
                    <a:pt x="63" y="2025"/>
                    <a:pt x="94" y="2057"/>
                    <a:pt x="126" y="2078"/>
                  </a:cubicBezTo>
                  <a:cubicBezTo>
                    <a:pt x="126" y="2140"/>
                    <a:pt x="136" y="2203"/>
                    <a:pt x="94" y="2265"/>
                  </a:cubicBezTo>
                  <a:cubicBezTo>
                    <a:pt x="11" y="2390"/>
                    <a:pt x="11" y="2536"/>
                    <a:pt x="1" y="2682"/>
                  </a:cubicBezTo>
                  <a:cubicBezTo>
                    <a:pt x="1" y="2786"/>
                    <a:pt x="32" y="2890"/>
                    <a:pt x="126" y="2921"/>
                  </a:cubicBezTo>
                  <a:cubicBezTo>
                    <a:pt x="240" y="2962"/>
                    <a:pt x="313" y="3077"/>
                    <a:pt x="448" y="3098"/>
                  </a:cubicBezTo>
                  <a:cubicBezTo>
                    <a:pt x="563" y="3161"/>
                    <a:pt x="688" y="3212"/>
                    <a:pt x="760" y="3337"/>
                  </a:cubicBezTo>
                  <a:cubicBezTo>
                    <a:pt x="823" y="3431"/>
                    <a:pt x="906" y="3473"/>
                    <a:pt x="1021" y="3473"/>
                  </a:cubicBezTo>
                  <a:lnTo>
                    <a:pt x="1084" y="3535"/>
                  </a:lnTo>
                  <a:cubicBezTo>
                    <a:pt x="1094" y="3691"/>
                    <a:pt x="1188" y="3774"/>
                    <a:pt x="1334" y="3795"/>
                  </a:cubicBezTo>
                  <a:cubicBezTo>
                    <a:pt x="1334" y="3848"/>
                    <a:pt x="1344" y="3889"/>
                    <a:pt x="1396" y="3931"/>
                  </a:cubicBezTo>
                  <a:cubicBezTo>
                    <a:pt x="1396" y="4087"/>
                    <a:pt x="1489" y="4191"/>
                    <a:pt x="1593" y="4306"/>
                  </a:cubicBezTo>
                  <a:cubicBezTo>
                    <a:pt x="1734" y="4426"/>
                    <a:pt x="1875" y="4556"/>
                    <a:pt x="2071" y="4556"/>
                  </a:cubicBezTo>
                  <a:cubicBezTo>
                    <a:pt x="2079" y="4556"/>
                    <a:pt x="2086" y="4556"/>
                    <a:pt x="2093" y="4556"/>
                  </a:cubicBezTo>
                  <a:cubicBezTo>
                    <a:pt x="2114" y="4587"/>
                    <a:pt x="2138" y="4603"/>
                    <a:pt x="2161" y="4603"/>
                  </a:cubicBezTo>
                  <a:cubicBezTo>
                    <a:pt x="2185" y="4603"/>
                    <a:pt x="2208" y="4587"/>
                    <a:pt x="2229" y="4556"/>
                  </a:cubicBezTo>
                  <a:cubicBezTo>
                    <a:pt x="2280" y="4585"/>
                    <a:pt x="2332" y="4615"/>
                    <a:pt x="2387" y="4615"/>
                  </a:cubicBezTo>
                  <a:cubicBezTo>
                    <a:pt x="2410" y="4615"/>
                    <a:pt x="2434" y="4610"/>
                    <a:pt x="2458" y="4597"/>
                  </a:cubicBezTo>
                  <a:cubicBezTo>
                    <a:pt x="2572" y="4545"/>
                    <a:pt x="2687" y="4566"/>
                    <a:pt x="2791" y="4556"/>
                  </a:cubicBezTo>
                  <a:lnTo>
                    <a:pt x="2801" y="4556"/>
                  </a:lnTo>
                  <a:cubicBezTo>
                    <a:pt x="2812" y="4577"/>
                    <a:pt x="2833" y="4597"/>
                    <a:pt x="2854" y="4618"/>
                  </a:cubicBezTo>
                  <a:lnTo>
                    <a:pt x="2854" y="4806"/>
                  </a:lnTo>
                  <a:lnTo>
                    <a:pt x="2854" y="4816"/>
                  </a:lnTo>
                  <a:cubicBezTo>
                    <a:pt x="2843" y="4816"/>
                    <a:pt x="2833" y="4827"/>
                    <a:pt x="2833" y="4827"/>
                  </a:cubicBezTo>
                  <a:cubicBezTo>
                    <a:pt x="2833" y="4837"/>
                    <a:pt x="2843" y="4847"/>
                    <a:pt x="2843" y="4847"/>
                  </a:cubicBezTo>
                  <a:cubicBezTo>
                    <a:pt x="2843" y="4857"/>
                    <a:pt x="2854" y="4868"/>
                    <a:pt x="2854" y="4868"/>
                  </a:cubicBezTo>
                  <a:lnTo>
                    <a:pt x="2864" y="4878"/>
                  </a:lnTo>
                  <a:cubicBezTo>
                    <a:pt x="2854" y="4972"/>
                    <a:pt x="2905" y="5024"/>
                    <a:pt x="2979" y="5066"/>
                  </a:cubicBezTo>
                  <a:cubicBezTo>
                    <a:pt x="2989" y="5086"/>
                    <a:pt x="2989" y="5107"/>
                    <a:pt x="2989" y="5128"/>
                  </a:cubicBezTo>
                  <a:lnTo>
                    <a:pt x="3051" y="5191"/>
                  </a:lnTo>
                  <a:cubicBezTo>
                    <a:pt x="3020" y="5410"/>
                    <a:pt x="3134" y="5535"/>
                    <a:pt x="3301" y="5639"/>
                  </a:cubicBezTo>
                  <a:cubicBezTo>
                    <a:pt x="3426" y="5639"/>
                    <a:pt x="3488" y="5732"/>
                    <a:pt x="3562" y="5805"/>
                  </a:cubicBezTo>
                  <a:cubicBezTo>
                    <a:pt x="3634" y="5868"/>
                    <a:pt x="3707" y="5899"/>
                    <a:pt x="3801" y="5930"/>
                  </a:cubicBezTo>
                  <a:cubicBezTo>
                    <a:pt x="4041" y="6003"/>
                    <a:pt x="4280" y="5951"/>
                    <a:pt x="4509" y="6013"/>
                  </a:cubicBezTo>
                  <a:cubicBezTo>
                    <a:pt x="4523" y="6014"/>
                    <a:pt x="4537" y="6015"/>
                    <a:pt x="4551" y="6015"/>
                  </a:cubicBezTo>
                  <a:cubicBezTo>
                    <a:pt x="4679" y="6015"/>
                    <a:pt x="4791" y="5973"/>
                    <a:pt x="4894" y="5889"/>
                  </a:cubicBezTo>
                  <a:lnTo>
                    <a:pt x="4957" y="5889"/>
                  </a:lnTo>
                  <a:lnTo>
                    <a:pt x="4957" y="5878"/>
                  </a:lnTo>
                  <a:cubicBezTo>
                    <a:pt x="4978" y="5868"/>
                    <a:pt x="4999" y="5847"/>
                    <a:pt x="5019" y="5826"/>
                  </a:cubicBezTo>
                  <a:lnTo>
                    <a:pt x="5082" y="5764"/>
                  </a:lnTo>
                  <a:cubicBezTo>
                    <a:pt x="5082" y="5764"/>
                    <a:pt x="5092" y="5764"/>
                    <a:pt x="5092" y="5753"/>
                  </a:cubicBezTo>
                  <a:lnTo>
                    <a:pt x="5144" y="5701"/>
                  </a:lnTo>
                  <a:cubicBezTo>
                    <a:pt x="5165" y="5669"/>
                    <a:pt x="5175" y="5639"/>
                    <a:pt x="5196" y="5618"/>
                  </a:cubicBezTo>
                  <a:cubicBezTo>
                    <a:pt x="5332" y="5472"/>
                    <a:pt x="5467" y="5336"/>
                    <a:pt x="5529" y="5139"/>
                  </a:cubicBezTo>
                  <a:cubicBezTo>
                    <a:pt x="5572" y="4993"/>
                    <a:pt x="5685" y="4932"/>
                    <a:pt x="5816" y="4932"/>
                  </a:cubicBezTo>
                  <a:cubicBezTo>
                    <a:pt x="5845" y="4932"/>
                    <a:pt x="5874" y="4935"/>
                    <a:pt x="5904" y="4941"/>
                  </a:cubicBezTo>
                  <a:cubicBezTo>
                    <a:pt x="5936" y="4993"/>
                    <a:pt x="5966" y="5035"/>
                    <a:pt x="6019" y="5076"/>
                  </a:cubicBezTo>
                  <a:cubicBezTo>
                    <a:pt x="6091" y="5243"/>
                    <a:pt x="6258" y="5253"/>
                    <a:pt x="6404" y="5315"/>
                  </a:cubicBezTo>
                  <a:cubicBezTo>
                    <a:pt x="6452" y="5340"/>
                    <a:pt x="6504" y="5357"/>
                    <a:pt x="6558" y="5357"/>
                  </a:cubicBezTo>
                  <a:cubicBezTo>
                    <a:pt x="6596" y="5357"/>
                    <a:pt x="6635" y="5348"/>
                    <a:pt x="6675" y="5326"/>
                  </a:cubicBezTo>
                  <a:cubicBezTo>
                    <a:pt x="6798" y="5261"/>
                    <a:pt x="6925" y="5251"/>
                    <a:pt x="7058" y="5251"/>
                  </a:cubicBezTo>
                  <a:cubicBezTo>
                    <a:pt x="7117" y="5251"/>
                    <a:pt x="7176" y="5253"/>
                    <a:pt x="7237" y="5253"/>
                  </a:cubicBezTo>
                  <a:cubicBezTo>
                    <a:pt x="7255" y="5255"/>
                    <a:pt x="7272" y="5257"/>
                    <a:pt x="7288" y="5257"/>
                  </a:cubicBezTo>
                  <a:cubicBezTo>
                    <a:pt x="7414" y="5257"/>
                    <a:pt x="7495" y="5186"/>
                    <a:pt x="7560" y="5066"/>
                  </a:cubicBezTo>
                  <a:lnTo>
                    <a:pt x="7622" y="5066"/>
                  </a:lnTo>
                  <a:lnTo>
                    <a:pt x="7685" y="5003"/>
                  </a:lnTo>
                  <a:cubicBezTo>
                    <a:pt x="7737" y="4889"/>
                    <a:pt x="7831" y="4868"/>
                    <a:pt x="7935" y="4868"/>
                  </a:cubicBezTo>
                  <a:cubicBezTo>
                    <a:pt x="8060" y="4868"/>
                    <a:pt x="8174" y="4868"/>
                    <a:pt x="8289" y="4878"/>
                  </a:cubicBezTo>
                  <a:cubicBezTo>
                    <a:pt x="8309" y="4880"/>
                    <a:pt x="8328" y="4881"/>
                    <a:pt x="8347" y="4881"/>
                  </a:cubicBezTo>
                  <a:cubicBezTo>
                    <a:pt x="8548" y="4881"/>
                    <a:pt x="8710" y="4784"/>
                    <a:pt x="8872" y="4670"/>
                  </a:cubicBezTo>
                  <a:cubicBezTo>
                    <a:pt x="8914" y="4639"/>
                    <a:pt x="8944" y="4597"/>
                    <a:pt x="8997" y="4577"/>
                  </a:cubicBezTo>
                  <a:cubicBezTo>
                    <a:pt x="9184" y="4462"/>
                    <a:pt x="9257" y="4274"/>
                    <a:pt x="9268" y="4066"/>
                  </a:cubicBezTo>
                  <a:cubicBezTo>
                    <a:pt x="9278" y="3931"/>
                    <a:pt x="9319" y="3806"/>
                    <a:pt x="9340" y="3670"/>
                  </a:cubicBezTo>
                  <a:cubicBezTo>
                    <a:pt x="9340" y="3650"/>
                    <a:pt x="9330" y="3629"/>
                    <a:pt x="9330" y="3608"/>
                  </a:cubicBezTo>
                  <a:cubicBezTo>
                    <a:pt x="9319" y="3473"/>
                    <a:pt x="9319" y="3337"/>
                    <a:pt x="9444" y="3244"/>
                  </a:cubicBezTo>
                  <a:cubicBezTo>
                    <a:pt x="9465" y="3233"/>
                    <a:pt x="9455" y="3191"/>
                    <a:pt x="9465" y="3161"/>
                  </a:cubicBezTo>
                  <a:lnTo>
                    <a:pt x="9465" y="3036"/>
                  </a:lnTo>
                  <a:cubicBezTo>
                    <a:pt x="9486" y="2827"/>
                    <a:pt x="9423" y="2661"/>
                    <a:pt x="9205" y="2588"/>
                  </a:cubicBezTo>
                  <a:cubicBezTo>
                    <a:pt x="9101" y="2546"/>
                    <a:pt x="9018" y="2473"/>
                    <a:pt x="8893" y="2463"/>
                  </a:cubicBezTo>
                  <a:cubicBezTo>
                    <a:pt x="8643" y="2307"/>
                    <a:pt x="8361" y="2203"/>
                    <a:pt x="8091" y="2088"/>
                  </a:cubicBezTo>
                  <a:cubicBezTo>
                    <a:pt x="8070" y="2078"/>
                    <a:pt x="8028" y="2078"/>
                    <a:pt x="7997" y="2078"/>
                  </a:cubicBezTo>
                  <a:cubicBezTo>
                    <a:pt x="7882" y="2057"/>
                    <a:pt x="7757" y="2004"/>
                    <a:pt x="7632" y="2004"/>
                  </a:cubicBezTo>
                  <a:cubicBezTo>
                    <a:pt x="7602" y="1994"/>
                    <a:pt x="7581" y="1963"/>
                    <a:pt x="7549" y="1963"/>
                  </a:cubicBezTo>
                  <a:cubicBezTo>
                    <a:pt x="7352" y="1932"/>
                    <a:pt x="7164" y="1859"/>
                    <a:pt x="6987" y="1765"/>
                  </a:cubicBezTo>
                  <a:cubicBezTo>
                    <a:pt x="6956" y="1703"/>
                    <a:pt x="6924" y="1671"/>
                    <a:pt x="6841" y="1671"/>
                  </a:cubicBezTo>
                  <a:cubicBezTo>
                    <a:pt x="6654" y="1692"/>
                    <a:pt x="6477" y="1745"/>
                    <a:pt x="6320" y="1838"/>
                  </a:cubicBezTo>
                  <a:cubicBezTo>
                    <a:pt x="6308" y="1845"/>
                    <a:pt x="6296" y="1849"/>
                    <a:pt x="6284" y="1849"/>
                  </a:cubicBezTo>
                  <a:cubicBezTo>
                    <a:pt x="6246" y="1849"/>
                    <a:pt x="6214" y="1815"/>
                    <a:pt x="6206" y="1775"/>
                  </a:cubicBezTo>
                  <a:cubicBezTo>
                    <a:pt x="6186" y="1692"/>
                    <a:pt x="6216" y="1630"/>
                    <a:pt x="6290" y="1588"/>
                  </a:cubicBezTo>
                  <a:cubicBezTo>
                    <a:pt x="6331" y="1567"/>
                    <a:pt x="6383" y="1567"/>
                    <a:pt x="6415" y="1515"/>
                  </a:cubicBezTo>
                  <a:lnTo>
                    <a:pt x="6415" y="1505"/>
                  </a:lnTo>
                  <a:cubicBezTo>
                    <a:pt x="6445" y="1495"/>
                    <a:pt x="6466" y="1474"/>
                    <a:pt x="6466" y="1432"/>
                  </a:cubicBezTo>
                  <a:cubicBezTo>
                    <a:pt x="6477" y="1421"/>
                    <a:pt x="6477" y="1401"/>
                    <a:pt x="6477" y="1380"/>
                  </a:cubicBezTo>
                  <a:cubicBezTo>
                    <a:pt x="6508" y="1380"/>
                    <a:pt x="6529" y="1359"/>
                    <a:pt x="6540" y="1317"/>
                  </a:cubicBezTo>
                  <a:cubicBezTo>
                    <a:pt x="6623" y="1286"/>
                    <a:pt x="6612" y="1234"/>
                    <a:pt x="6560" y="1182"/>
                  </a:cubicBezTo>
                  <a:cubicBezTo>
                    <a:pt x="6540" y="1037"/>
                    <a:pt x="6540" y="870"/>
                    <a:pt x="6352" y="807"/>
                  </a:cubicBezTo>
                  <a:cubicBezTo>
                    <a:pt x="6341" y="776"/>
                    <a:pt x="6320" y="755"/>
                    <a:pt x="6290" y="745"/>
                  </a:cubicBezTo>
                  <a:lnTo>
                    <a:pt x="6279" y="745"/>
                  </a:lnTo>
                  <a:cubicBezTo>
                    <a:pt x="6279" y="713"/>
                    <a:pt x="6258" y="693"/>
                    <a:pt x="6227" y="683"/>
                  </a:cubicBezTo>
                  <a:cubicBezTo>
                    <a:pt x="6144" y="547"/>
                    <a:pt x="6008" y="516"/>
                    <a:pt x="5873" y="484"/>
                  </a:cubicBezTo>
                  <a:cubicBezTo>
                    <a:pt x="5842" y="484"/>
                    <a:pt x="5811" y="463"/>
                    <a:pt x="5790" y="453"/>
                  </a:cubicBezTo>
                  <a:cubicBezTo>
                    <a:pt x="5726" y="422"/>
                    <a:pt x="5669" y="408"/>
                    <a:pt x="5608" y="408"/>
                  </a:cubicBezTo>
                  <a:cubicBezTo>
                    <a:pt x="5589" y="408"/>
                    <a:pt x="5570" y="409"/>
                    <a:pt x="5550" y="412"/>
                  </a:cubicBezTo>
                  <a:cubicBezTo>
                    <a:pt x="5461" y="316"/>
                    <a:pt x="5367" y="251"/>
                    <a:pt x="5260" y="251"/>
                  </a:cubicBezTo>
                  <a:cubicBezTo>
                    <a:pt x="5205" y="251"/>
                    <a:pt x="5146" y="268"/>
                    <a:pt x="5082" y="308"/>
                  </a:cubicBezTo>
                  <a:cubicBezTo>
                    <a:pt x="5071" y="313"/>
                    <a:pt x="5061" y="313"/>
                    <a:pt x="5051" y="313"/>
                  </a:cubicBezTo>
                  <a:cubicBezTo>
                    <a:pt x="5040" y="313"/>
                    <a:pt x="5030" y="313"/>
                    <a:pt x="5019" y="318"/>
                  </a:cubicBezTo>
                  <a:cubicBezTo>
                    <a:pt x="4936" y="308"/>
                    <a:pt x="4853" y="308"/>
                    <a:pt x="4770" y="297"/>
                  </a:cubicBezTo>
                  <a:cubicBezTo>
                    <a:pt x="4717" y="261"/>
                    <a:pt x="4691" y="243"/>
                    <a:pt x="4667" y="243"/>
                  </a:cubicBezTo>
                  <a:cubicBezTo>
                    <a:pt x="4642" y="243"/>
                    <a:pt x="4618" y="261"/>
                    <a:pt x="4571" y="297"/>
                  </a:cubicBezTo>
                  <a:cubicBezTo>
                    <a:pt x="4384" y="308"/>
                    <a:pt x="4259" y="433"/>
                    <a:pt x="4113" y="537"/>
                  </a:cubicBezTo>
                  <a:cubicBezTo>
                    <a:pt x="4082" y="542"/>
                    <a:pt x="4053" y="547"/>
                    <a:pt x="4025" y="547"/>
                  </a:cubicBezTo>
                  <a:cubicBezTo>
                    <a:pt x="3996" y="547"/>
                    <a:pt x="3968" y="542"/>
                    <a:pt x="3937" y="526"/>
                  </a:cubicBezTo>
                  <a:cubicBezTo>
                    <a:pt x="3900" y="502"/>
                    <a:pt x="3863" y="491"/>
                    <a:pt x="3827" y="491"/>
                  </a:cubicBezTo>
                  <a:cubicBezTo>
                    <a:pt x="3801" y="491"/>
                    <a:pt x="3775" y="496"/>
                    <a:pt x="3749" y="505"/>
                  </a:cubicBezTo>
                  <a:cubicBezTo>
                    <a:pt x="3655" y="505"/>
                    <a:pt x="3572" y="484"/>
                    <a:pt x="3499" y="433"/>
                  </a:cubicBezTo>
                  <a:cubicBezTo>
                    <a:pt x="3478" y="266"/>
                    <a:pt x="3384" y="172"/>
                    <a:pt x="3229" y="141"/>
                  </a:cubicBezTo>
                  <a:cubicBezTo>
                    <a:pt x="3145" y="120"/>
                    <a:pt x="3072" y="109"/>
                    <a:pt x="2989" y="109"/>
                  </a:cubicBezTo>
                  <a:cubicBezTo>
                    <a:pt x="2959" y="88"/>
                    <a:pt x="2927" y="84"/>
                    <a:pt x="2895" y="84"/>
                  </a:cubicBezTo>
                  <a:cubicBezTo>
                    <a:pt x="2876" y="84"/>
                    <a:pt x="2858" y="86"/>
                    <a:pt x="2839" y="86"/>
                  </a:cubicBezTo>
                  <a:cubicBezTo>
                    <a:pt x="2809" y="86"/>
                    <a:pt x="2779" y="83"/>
                    <a:pt x="2750" y="68"/>
                  </a:cubicBezTo>
                  <a:cubicBezTo>
                    <a:pt x="2676" y="22"/>
                    <a:pt x="2601" y="0"/>
                    <a:pt x="2526"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73" name="Google Shape;773;p31"/>
            <p:cNvPicPr preferRelativeResize="0"/>
            <p:nvPr/>
          </p:nvPicPr>
          <p:blipFill rotWithShape="1">
            <a:blip r:embed="rId4">
              <a:alphaModFix/>
            </a:blip>
            <a:srcRect/>
            <a:stretch/>
          </p:blipFill>
          <p:spPr>
            <a:xfrm>
              <a:off x="2434039" y="2947450"/>
              <a:ext cx="1005620" cy="639000"/>
            </a:xfrm>
            <a:prstGeom prst="rect">
              <a:avLst/>
            </a:prstGeom>
            <a:noFill/>
            <a:ln>
              <a:noFill/>
            </a:ln>
          </p:spPr>
        </p:pic>
      </p:grpSp>
      <p:grpSp>
        <p:nvGrpSpPr>
          <p:cNvPr id="774" name="Google Shape;774;p31"/>
          <p:cNvGrpSpPr/>
          <p:nvPr/>
        </p:nvGrpSpPr>
        <p:grpSpPr>
          <a:xfrm>
            <a:off x="1329043" y="363877"/>
            <a:ext cx="631065" cy="676550"/>
            <a:chOff x="776345" y="151864"/>
            <a:chExt cx="741035" cy="794445"/>
          </a:xfrm>
        </p:grpSpPr>
        <p:sp>
          <p:nvSpPr>
            <p:cNvPr id="775" name="Google Shape;775;p31"/>
            <p:cNvSpPr/>
            <p:nvPr/>
          </p:nvSpPr>
          <p:spPr>
            <a:xfrm>
              <a:off x="776349" y="153649"/>
              <a:ext cx="741015" cy="792649"/>
            </a:xfrm>
            <a:custGeom>
              <a:avLst/>
              <a:gdLst/>
              <a:ahLst/>
              <a:cxnLst/>
              <a:rect l="l" t="t" r="r" b="b"/>
              <a:pathLst>
                <a:path w="11194" h="11974" extrusionOk="0">
                  <a:moveTo>
                    <a:pt x="4311" y="1148"/>
                  </a:moveTo>
                  <a:cubicBezTo>
                    <a:pt x="4301" y="1158"/>
                    <a:pt x="4290" y="1169"/>
                    <a:pt x="4280" y="1169"/>
                  </a:cubicBezTo>
                  <a:cubicBezTo>
                    <a:pt x="4290" y="1158"/>
                    <a:pt x="4301" y="1148"/>
                    <a:pt x="4311" y="1148"/>
                  </a:cubicBezTo>
                  <a:close/>
                  <a:moveTo>
                    <a:pt x="4342" y="1845"/>
                  </a:moveTo>
                  <a:cubicBezTo>
                    <a:pt x="4342" y="1845"/>
                    <a:pt x="4342" y="1856"/>
                    <a:pt x="4352" y="1856"/>
                  </a:cubicBezTo>
                  <a:lnTo>
                    <a:pt x="4342" y="1856"/>
                  </a:lnTo>
                  <a:lnTo>
                    <a:pt x="4342" y="1845"/>
                  </a:lnTo>
                  <a:close/>
                  <a:moveTo>
                    <a:pt x="4665" y="2606"/>
                  </a:moveTo>
                  <a:lnTo>
                    <a:pt x="4665" y="2616"/>
                  </a:lnTo>
                  <a:lnTo>
                    <a:pt x="4655" y="2616"/>
                  </a:lnTo>
                  <a:lnTo>
                    <a:pt x="4665" y="2606"/>
                  </a:lnTo>
                  <a:close/>
                  <a:moveTo>
                    <a:pt x="2425" y="2628"/>
                  </a:moveTo>
                  <a:cubicBezTo>
                    <a:pt x="2416" y="2638"/>
                    <a:pt x="2415" y="2647"/>
                    <a:pt x="2406" y="2647"/>
                  </a:cubicBezTo>
                  <a:cubicBezTo>
                    <a:pt x="2395" y="2657"/>
                    <a:pt x="2385" y="2668"/>
                    <a:pt x="2374" y="2668"/>
                  </a:cubicBezTo>
                  <a:lnTo>
                    <a:pt x="2364" y="2668"/>
                  </a:lnTo>
                  <a:cubicBezTo>
                    <a:pt x="2384" y="2658"/>
                    <a:pt x="2404" y="2648"/>
                    <a:pt x="2425" y="2628"/>
                  </a:cubicBezTo>
                  <a:close/>
                  <a:moveTo>
                    <a:pt x="2832" y="2990"/>
                  </a:moveTo>
                  <a:cubicBezTo>
                    <a:pt x="2832" y="3001"/>
                    <a:pt x="2832" y="3001"/>
                    <a:pt x="2822" y="3011"/>
                  </a:cubicBezTo>
                  <a:lnTo>
                    <a:pt x="2822" y="3001"/>
                  </a:lnTo>
                  <a:cubicBezTo>
                    <a:pt x="2822" y="2990"/>
                    <a:pt x="2832" y="2990"/>
                    <a:pt x="2832" y="2990"/>
                  </a:cubicBezTo>
                  <a:close/>
                  <a:moveTo>
                    <a:pt x="5946" y="3615"/>
                  </a:moveTo>
                  <a:cubicBezTo>
                    <a:pt x="5967" y="3647"/>
                    <a:pt x="5997" y="3668"/>
                    <a:pt x="6029" y="3709"/>
                  </a:cubicBezTo>
                  <a:cubicBezTo>
                    <a:pt x="6018" y="3719"/>
                    <a:pt x="6018" y="3719"/>
                    <a:pt x="6008" y="3719"/>
                  </a:cubicBezTo>
                  <a:cubicBezTo>
                    <a:pt x="5987" y="3726"/>
                    <a:pt x="5970" y="3730"/>
                    <a:pt x="5956" y="3730"/>
                  </a:cubicBezTo>
                  <a:cubicBezTo>
                    <a:pt x="5929" y="3730"/>
                    <a:pt x="5918" y="3716"/>
                    <a:pt x="5925" y="3688"/>
                  </a:cubicBezTo>
                  <a:cubicBezTo>
                    <a:pt x="5935" y="3668"/>
                    <a:pt x="5946" y="3647"/>
                    <a:pt x="5946" y="3615"/>
                  </a:cubicBezTo>
                  <a:close/>
                  <a:moveTo>
                    <a:pt x="6060" y="3907"/>
                  </a:moveTo>
                  <a:lnTo>
                    <a:pt x="6071" y="3918"/>
                  </a:lnTo>
                  <a:lnTo>
                    <a:pt x="6060" y="3918"/>
                  </a:lnTo>
                  <a:lnTo>
                    <a:pt x="6060" y="3907"/>
                  </a:lnTo>
                  <a:close/>
                  <a:moveTo>
                    <a:pt x="2832" y="4157"/>
                  </a:moveTo>
                  <a:cubicBezTo>
                    <a:pt x="2843" y="4157"/>
                    <a:pt x="2843" y="4157"/>
                    <a:pt x="2843" y="4167"/>
                  </a:cubicBezTo>
                  <a:lnTo>
                    <a:pt x="2832" y="4157"/>
                  </a:lnTo>
                  <a:close/>
                  <a:moveTo>
                    <a:pt x="8799" y="4157"/>
                  </a:moveTo>
                  <a:cubicBezTo>
                    <a:pt x="8799" y="4167"/>
                    <a:pt x="8799" y="4177"/>
                    <a:pt x="8809" y="4177"/>
                  </a:cubicBezTo>
                  <a:lnTo>
                    <a:pt x="8799" y="4177"/>
                  </a:lnTo>
                  <a:lnTo>
                    <a:pt x="8799" y="4157"/>
                  </a:lnTo>
                  <a:close/>
                  <a:moveTo>
                    <a:pt x="5664" y="4417"/>
                  </a:moveTo>
                  <a:cubicBezTo>
                    <a:pt x="5664" y="4427"/>
                    <a:pt x="5664" y="4427"/>
                    <a:pt x="5675" y="4427"/>
                  </a:cubicBezTo>
                  <a:lnTo>
                    <a:pt x="5664" y="4427"/>
                  </a:lnTo>
                  <a:lnTo>
                    <a:pt x="5664" y="4417"/>
                  </a:lnTo>
                  <a:close/>
                  <a:moveTo>
                    <a:pt x="8674" y="5573"/>
                  </a:moveTo>
                  <a:cubicBezTo>
                    <a:pt x="8674" y="5583"/>
                    <a:pt x="8663" y="5583"/>
                    <a:pt x="8663" y="5583"/>
                  </a:cubicBezTo>
                  <a:cubicBezTo>
                    <a:pt x="8653" y="5583"/>
                    <a:pt x="8653" y="5583"/>
                    <a:pt x="8653" y="5573"/>
                  </a:cubicBezTo>
                  <a:close/>
                  <a:moveTo>
                    <a:pt x="1177" y="5875"/>
                  </a:moveTo>
                  <a:lnTo>
                    <a:pt x="1177" y="5896"/>
                  </a:lnTo>
                  <a:cubicBezTo>
                    <a:pt x="1166" y="5885"/>
                    <a:pt x="1166" y="5885"/>
                    <a:pt x="1166" y="5875"/>
                  </a:cubicBezTo>
                  <a:close/>
                  <a:moveTo>
                    <a:pt x="8944" y="6114"/>
                  </a:moveTo>
                  <a:cubicBezTo>
                    <a:pt x="8954" y="6114"/>
                    <a:pt x="8954" y="6125"/>
                    <a:pt x="8954" y="6125"/>
                  </a:cubicBezTo>
                  <a:cubicBezTo>
                    <a:pt x="8944" y="6125"/>
                    <a:pt x="8934" y="6125"/>
                    <a:pt x="8924" y="6135"/>
                  </a:cubicBezTo>
                  <a:lnTo>
                    <a:pt x="8944" y="6114"/>
                  </a:lnTo>
                  <a:close/>
                  <a:moveTo>
                    <a:pt x="4301" y="6729"/>
                  </a:moveTo>
                  <a:lnTo>
                    <a:pt x="4301" y="6739"/>
                  </a:lnTo>
                  <a:lnTo>
                    <a:pt x="4290" y="6739"/>
                  </a:lnTo>
                  <a:cubicBezTo>
                    <a:pt x="4290" y="6729"/>
                    <a:pt x="4290" y="6729"/>
                    <a:pt x="4301" y="6729"/>
                  </a:cubicBezTo>
                  <a:close/>
                  <a:moveTo>
                    <a:pt x="7216" y="6729"/>
                  </a:moveTo>
                  <a:cubicBezTo>
                    <a:pt x="7216" y="6739"/>
                    <a:pt x="7226" y="6739"/>
                    <a:pt x="7226" y="6739"/>
                  </a:cubicBezTo>
                  <a:lnTo>
                    <a:pt x="7216" y="6739"/>
                  </a:lnTo>
                  <a:lnTo>
                    <a:pt x="7216" y="6729"/>
                  </a:lnTo>
                  <a:close/>
                  <a:moveTo>
                    <a:pt x="7216" y="8291"/>
                  </a:moveTo>
                  <a:cubicBezTo>
                    <a:pt x="7216" y="8301"/>
                    <a:pt x="7226" y="8301"/>
                    <a:pt x="7226" y="8301"/>
                  </a:cubicBezTo>
                  <a:lnTo>
                    <a:pt x="7216" y="8301"/>
                  </a:lnTo>
                  <a:lnTo>
                    <a:pt x="7216" y="8291"/>
                  </a:lnTo>
                  <a:close/>
                  <a:moveTo>
                    <a:pt x="5946" y="8311"/>
                  </a:moveTo>
                  <a:cubicBezTo>
                    <a:pt x="5956" y="8311"/>
                    <a:pt x="5956" y="8311"/>
                    <a:pt x="5956" y="8321"/>
                  </a:cubicBezTo>
                  <a:cubicBezTo>
                    <a:pt x="5959" y="8318"/>
                    <a:pt x="5962" y="8316"/>
                    <a:pt x="5963" y="8316"/>
                  </a:cubicBezTo>
                  <a:lnTo>
                    <a:pt x="5963" y="8316"/>
                  </a:lnTo>
                  <a:cubicBezTo>
                    <a:pt x="5968" y="8316"/>
                    <a:pt x="5960" y="8337"/>
                    <a:pt x="5952" y="8337"/>
                  </a:cubicBezTo>
                  <a:cubicBezTo>
                    <a:pt x="5949" y="8337"/>
                    <a:pt x="5947" y="8336"/>
                    <a:pt x="5946" y="8332"/>
                  </a:cubicBezTo>
                  <a:lnTo>
                    <a:pt x="5946" y="8311"/>
                  </a:lnTo>
                  <a:close/>
                  <a:moveTo>
                    <a:pt x="6914" y="8853"/>
                  </a:moveTo>
                  <a:cubicBezTo>
                    <a:pt x="6904" y="8863"/>
                    <a:pt x="6893" y="8874"/>
                    <a:pt x="6883" y="8874"/>
                  </a:cubicBezTo>
                  <a:cubicBezTo>
                    <a:pt x="6893" y="8863"/>
                    <a:pt x="6904" y="8853"/>
                    <a:pt x="6914" y="8853"/>
                  </a:cubicBezTo>
                  <a:close/>
                  <a:moveTo>
                    <a:pt x="4342" y="8863"/>
                  </a:moveTo>
                  <a:cubicBezTo>
                    <a:pt x="4331" y="8874"/>
                    <a:pt x="4321" y="8884"/>
                    <a:pt x="4301" y="8894"/>
                  </a:cubicBezTo>
                  <a:cubicBezTo>
                    <a:pt x="4311" y="8874"/>
                    <a:pt x="4331" y="8863"/>
                    <a:pt x="4342" y="8863"/>
                  </a:cubicBezTo>
                  <a:close/>
                  <a:moveTo>
                    <a:pt x="4644" y="10081"/>
                  </a:moveTo>
                  <a:lnTo>
                    <a:pt x="4644" y="10081"/>
                  </a:lnTo>
                  <a:cubicBezTo>
                    <a:pt x="4675" y="10112"/>
                    <a:pt x="4696" y="10133"/>
                    <a:pt x="4696" y="10175"/>
                  </a:cubicBezTo>
                  <a:cubicBezTo>
                    <a:pt x="4675" y="10154"/>
                    <a:pt x="4665" y="10123"/>
                    <a:pt x="4644" y="10081"/>
                  </a:cubicBezTo>
                  <a:close/>
                  <a:moveTo>
                    <a:pt x="7820" y="10758"/>
                  </a:moveTo>
                  <a:cubicBezTo>
                    <a:pt x="7820" y="10769"/>
                    <a:pt x="7809" y="10769"/>
                    <a:pt x="7809" y="10769"/>
                  </a:cubicBezTo>
                  <a:cubicBezTo>
                    <a:pt x="7809" y="10769"/>
                    <a:pt x="7809" y="10758"/>
                    <a:pt x="7820" y="10758"/>
                  </a:cubicBezTo>
                  <a:close/>
                  <a:moveTo>
                    <a:pt x="4956" y="11008"/>
                  </a:moveTo>
                  <a:lnTo>
                    <a:pt x="4956" y="11019"/>
                  </a:lnTo>
                  <a:cubicBezTo>
                    <a:pt x="4956" y="11008"/>
                    <a:pt x="4946" y="11008"/>
                    <a:pt x="4946" y="11008"/>
                  </a:cubicBezTo>
                  <a:close/>
                  <a:moveTo>
                    <a:pt x="3978" y="1"/>
                  </a:moveTo>
                  <a:cubicBezTo>
                    <a:pt x="3953" y="1"/>
                    <a:pt x="3929" y="9"/>
                    <a:pt x="3905" y="23"/>
                  </a:cubicBezTo>
                  <a:cubicBezTo>
                    <a:pt x="3738" y="107"/>
                    <a:pt x="3593" y="211"/>
                    <a:pt x="3447" y="304"/>
                  </a:cubicBezTo>
                  <a:cubicBezTo>
                    <a:pt x="3350" y="371"/>
                    <a:pt x="3298" y="405"/>
                    <a:pt x="3246" y="405"/>
                  </a:cubicBezTo>
                  <a:cubicBezTo>
                    <a:pt x="3193" y="405"/>
                    <a:pt x="3141" y="368"/>
                    <a:pt x="3040" y="294"/>
                  </a:cubicBezTo>
                  <a:cubicBezTo>
                    <a:pt x="3025" y="268"/>
                    <a:pt x="3007" y="255"/>
                    <a:pt x="2989" y="255"/>
                  </a:cubicBezTo>
                  <a:cubicBezTo>
                    <a:pt x="2970" y="255"/>
                    <a:pt x="2952" y="268"/>
                    <a:pt x="2936" y="294"/>
                  </a:cubicBezTo>
                  <a:cubicBezTo>
                    <a:pt x="2864" y="294"/>
                    <a:pt x="2822" y="325"/>
                    <a:pt x="2790" y="387"/>
                  </a:cubicBezTo>
                  <a:cubicBezTo>
                    <a:pt x="2666" y="398"/>
                    <a:pt x="2666" y="398"/>
                    <a:pt x="2635" y="492"/>
                  </a:cubicBezTo>
                  <a:lnTo>
                    <a:pt x="2635" y="544"/>
                  </a:lnTo>
                  <a:cubicBezTo>
                    <a:pt x="2572" y="606"/>
                    <a:pt x="2561" y="690"/>
                    <a:pt x="2541" y="762"/>
                  </a:cubicBezTo>
                  <a:cubicBezTo>
                    <a:pt x="2531" y="794"/>
                    <a:pt x="2561" y="825"/>
                    <a:pt x="2582" y="846"/>
                  </a:cubicBezTo>
                  <a:cubicBezTo>
                    <a:pt x="2603" y="836"/>
                    <a:pt x="2614" y="825"/>
                    <a:pt x="2624" y="825"/>
                  </a:cubicBezTo>
                  <a:lnTo>
                    <a:pt x="2624" y="825"/>
                  </a:lnTo>
                  <a:cubicBezTo>
                    <a:pt x="2614" y="836"/>
                    <a:pt x="2603" y="836"/>
                    <a:pt x="2582" y="846"/>
                  </a:cubicBezTo>
                  <a:lnTo>
                    <a:pt x="2582" y="991"/>
                  </a:lnTo>
                  <a:cubicBezTo>
                    <a:pt x="2510" y="1044"/>
                    <a:pt x="2572" y="1095"/>
                    <a:pt x="2593" y="1148"/>
                  </a:cubicBezTo>
                  <a:cubicBezTo>
                    <a:pt x="2593" y="1190"/>
                    <a:pt x="2582" y="1241"/>
                    <a:pt x="2603" y="1273"/>
                  </a:cubicBezTo>
                  <a:cubicBezTo>
                    <a:pt x="2666" y="1356"/>
                    <a:pt x="2676" y="1449"/>
                    <a:pt x="2697" y="1554"/>
                  </a:cubicBezTo>
                  <a:cubicBezTo>
                    <a:pt x="2760" y="1793"/>
                    <a:pt x="2811" y="2033"/>
                    <a:pt x="2936" y="2262"/>
                  </a:cubicBezTo>
                  <a:cubicBezTo>
                    <a:pt x="2936" y="2272"/>
                    <a:pt x="2936" y="2293"/>
                    <a:pt x="2947" y="2303"/>
                  </a:cubicBezTo>
                  <a:cubicBezTo>
                    <a:pt x="2957" y="2324"/>
                    <a:pt x="2968" y="2345"/>
                    <a:pt x="2989" y="2356"/>
                  </a:cubicBezTo>
                  <a:cubicBezTo>
                    <a:pt x="2965" y="2434"/>
                    <a:pt x="2959" y="2454"/>
                    <a:pt x="2908" y="2454"/>
                  </a:cubicBezTo>
                  <a:cubicBezTo>
                    <a:pt x="2892" y="2454"/>
                    <a:pt x="2871" y="2452"/>
                    <a:pt x="2843" y="2449"/>
                  </a:cubicBezTo>
                  <a:cubicBezTo>
                    <a:pt x="2811" y="2397"/>
                    <a:pt x="2790" y="2345"/>
                    <a:pt x="2739" y="2303"/>
                  </a:cubicBezTo>
                  <a:cubicBezTo>
                    <a:pt x="2723" y="2271"/>
                    <a:pt x="2701" y="2258"/>
                    <a:pt x="2672" y="2258"/>
                  </a:cubicBezTo>
                  <a:cubicBezTo>
                    <a:pt x="2664" y="2258"/>
                    <a:pt x="2654" y="2259"/>
                    <a:pt x="2645" y="2262"/>
                  </a:cubicBezTo>
                  <a:cubicBezTo>
                    <a:pt x="2593" y="2252"/>
                    <a:pt x="2520" y="2262"/>
                    <a:pt x="2510" y="2210"/>
                  </a:cubicBezTo>
                  <a:cubicBezTo>
                    <a:pt x="2468" y="2095"/>
                    <a:pt x="2364" y="2074"/>
                    <a:pt x="2270" y="2064"/>
                  </a:cubicBezTo>
                  <a:cubicBezTo>
                    <a:pt x="2214" y="2056"/>
                    <a:pt x="2158" y="2052"/>
                    <a:pt x="2102" y="2052"/>
                  </a:cubicBezTo>
                  <a:cubicBezTo>
                    <a:pt x="1940" y="2052"/>
                    <a:pt x="1779" y="2086"/>
                    <a:pt x="1624" y="2147"/>
                  </a:cubicBezTo>
                  <a:cubicBezTo>
                    <a:pt x="1614" y="2157"/>
                    <a:pt x="1594" y="2157"/>
                    <a:pt x="1583" y="2157"/>
                  </a:cubicBezTo>
                  <a:lnTo>
                    <a:pt x="1573" y="2157"/>
                  </a:lnTo>
                  <a:cubicBezTo>
                    <a:pt x="1562" y="2178"/>
                    <a:pt x="1541" y="2189"/>
                    <a:pt x="1531" y="2199"/>
                  </a:cubicBezTo>
                  <a:cubicBezTo>
                    <a:pt x="1479" y="2220"/>
                    <a:pt x="1448" y="2262"/>
                    <a:pt x="1437" y="2303"/>
                  </a:cubicBezTo>
                  <a:lnTo>
                    <a:pt x="1427" y="2303"/>
                  </a:lnTo>
                  <a:cubicBezTo>
                    <a:pt x="1385" y="2324"/>
                    <a:pt x="1374" y="2366"/>
                    <a:pt x="1374" y="2407"/>
                  </a:cubicBezTo>
                  <a:lnTo>
                    <a:pt x="1333" y="2407"/>
                  </a:lnTo>
                  <a:cubicBezTo>
                    <a:pt x="1281" y="2428"/>
                    <a:pt x="1250" y="2460"/>
                    <a:pt x="1229" y="2511"/>
                  </a:cubicBezTo>
                  <a:cubicBezTo>
                    <a:pt x="1208" y="2543"/>
                    <a:pt x="1198" y="2574"/>
                    <a:pt x="1177" y="2606"/>
                  </a:cubicBezTo>
                  <a:lnTo>
                    <a:pt x="1156" y="2626"/>
                  </a:lnTo>
                  <a:cubicBezTo>
                    <a:pt x="1083" y="2865"/>
                    <a:pt x="1062" y="3105"/>
                    <a:pt x="1083" y="3355"/>
                  </a:cubicBezTo>
                  <a:cubicBezTo>
                    <a:pt x="1094" y="3376"/>
                    <a:pt x="1115" y="3397"/>
                    <a:pt x="1125" y="3418"/>
                  </a:cubicBezTo>
                  <a:cubicBezTo>
                    <a:pt x="1094" y="3564"/>
                    <a:pt x="1198" y="3688"/>
                    <a:pt x="1240" y="3823"/>
                  </a:cubicBezTo>
                  <a:cubicBezTo>
                    <a:pt x="1260" y="3918"/>
                    <a:pt x="1323" y="4001"/>
                    <a:pt x="1406" y="4063"/>
                  </a:cubicBezTo>
                  <a:cubicBezTo>
                    <a:pt x="1520" y="4157"/>
                    <a:pt x="1624" y="4261"/>
                    <a:pt x="1728" y="4376"/>
                  </a:cubicBezTo>
                  <a:cubicBezTo>
                    <a:pt x="1749" y="4417"/>
                    <a:pt x="1781" y="4448"/>
                    <a:pt x="1833" y="4469"/>
                  </a:cubicBezTo>
                  <a:cubicBezTo>
                    <a:pt x="1874" y="4552"/>
                    <a:pt x="1958" y="4615"/>
                    <a:pt x="1937" y="4719"/>
                  </a:cubicBezTo>
                  <a:cubicBezTo>
                    <a:pt x="1897" y="4724"/>
                    <a:pt x="1857" y="4736"/>
                    <a:pt x="1821" y="4736"/>
                  </a:cubicBezTo>
                  <a:cubicBezTo>
                    <a:pt x="1781" y="4736"/>
                    <a:pt x="1745" y="4722"/>
                    <a:pt x="1718" y="4667"/>
                  </a:cubicBezTo>
                  <a:cubicBezTo>
                    <a:pt x="1708" y="4646"/>
                    <a:pt x="1677" y="4636"/>
                    <a:pt x="1656" y="4636"/>
                  </a:cubicBezTo>
                  <a:cubicBezTo>
                    <a:pt x="1640" y="4641"/>
                    <a:pt x="1625" y="4643"/>
                    <a:pt x="1610" y="4643"/>
                  </a:cubicBezTo>
                  <a:cubicBezTo>
                    <a:pt x="1566" y="4643"/>
                    <a:pt x="1525" y="4626"/>
                    <a:pt x="1479" y="4626"/>
                  </a:cubicBezTo>
                  <a:cubicBezTo>
                    <a:pt x="1401" y="4626"/>
                    <a:pt x="1322" y="4619"/>
                    <a:pt x="1243" y="4619"/>
                  </a:cubicBezTo>
                  <a:cubicBezTo>
                    <a:pt x="1150" y="4619"/>
                    <a:pt x="1058" y="4628"/>
                    <a:pt x="969" y="4667"/>
                  </a:cubicBezTo>
                  <a:cubicBezTo>
                    <a:pt x="918" y="4688"/>
                    <a:pt x="873" y="4725"/>
                    <a:pt x="822" y="4725"/>
                  </a:cubicBezTo>
                  <a:cubicBezTo>
                    <a:pt x="799" y="4725"/>
                    <a:pt x="776" y="4717"/>
                    <a:pt x="750" y="4698"/>
                  </a:cubicBezTo>
                  <a:cubicBezTo>
                    <a:pt x="744" y="4694"/>
                    <a:pt x="738" y="4693"/>
                    <a:pt x="730" y="4693"/>
                  </a:cubicBezTo>
                  <a:cubicBezTo>
                    <a:pt x="697" y="4693"/>
                    <a:pt x="651" y="4728"/>
                    <a:pt x="625" y="4771"/>
                  </a:cubicBezTo>
                  <a:cubicBezTo>
                    <a:pt x="458" y="4834"/>
                    <a:pt x="354" y="4969"/>
                    <a:pt x="229" y="5073"/>
                  </a:cubicBezTo>
                  <a:cubicBezTo>
                    <a:pt x="177" y="5114"/>
                    <a:pt x="146" y="5177"/>
                    <a:pt x="125" y="5239"/>
                  </a:cubicBezTo>
                  <a:cubicBezTo>
                    <a:pt x="63" y="5417"/>
                    <a:pt x="0" y="5583"/>
                    <a:pt x="21" y="5781"/>
                  </a:cubicBezTo>
                  <a:cubicBezTo>
                    <a:pt x="32" y="5833"/>
                    <a:pt x="21" y="5896"/>
                    <a:pt x="42" y="5947"/>
                  </a:cubicBezTo>
                  <a:cubicBezTo>
                    <a:pt x="94" y="6125"/>
                    <a:pt x="157" y="6301"/>
                    <a:pt x="219" y="6479"/>
                  </a:cubicBezTo>
                  <a:lnTo>
                    <a:pt x="261" y="6521"/>
                  </a:lnTo>
                  <a:cubicBezTo>
                    <a:pt x="261" y="6531"/>
                    <a:pt x="271" y="6531"/>
                    <a:pt x="271" y="6531"/>
                  </a:cubicBezTo>
                  <a:cubicBezTo>
                    <a:pt x="292" y="6583"/>
                    <a:pt x="323" y="6614"/>
                    <a:pt x="375" y="6635"/>
                  </a:cubicBezTo>
                  <a:cubicBezTo>
                    <a:pt x="396" y="6676"/>
                    <a:pt x="427" y="6718"/>
                    <a:pt x="479" y="6729"/>
                  </a:cubicBezTo>
                  <a:cubicBezTo>
                    <a:pt x="490" y="6750"/>
                    <a:pt x="511" y="6770"/>
                    <a:pt x="521" y="6780"/>
                  </a:cubicBezTo>
                  <a:cubicBezTo>
                    <a:pt x="625" y="6864"/>
                    <a:pt x="750" y="6916"/>
                    <a:pt x="875" y="6937"/>
                  </a:cubicBezTo>
                  <a:cubicBezTo>
                    <a:pt x="907" y="6981"/>
                    <a:pt x="951" y="6987"/>
                    <a:pt x="994" y="6987"/>
                  </a:cubicBezTo>
                  <a:cubicBezTo>
                    <a:pt x="1009" y="6987"/>
                    <a:pt x="1023" y="6986"/>
                    <a:pt x="1038" y="6986"/>
                  </a:cubicBezTo>
                  <a:cubicBezTo>
                    <a:pt x="1050" y="6986"/>
                    <a:pt x="1062" y="6987"/>
                    <a:pt x="1073" y="6989"/>
                  </a:cubicBezTo>
                  <a:cubicBezTo>
                    <a:pt x="1156" y="7030"/>
                    <a:pt x="1229" y="7041"/>
                    <a:pt x="1323" y="7041"/>
                  </a:cubicBezTo>
                  <a:cubicBezTo>
                    <a:pt x="1390" y="7036"/>
                    <a:pt x="1460" y="7033"/>
                    <a:pt x="1531" y="7033"/>
                  </a:cubicBezTo>
                  <a:cubicBezTo>
                    <a:pt x="1601" y="7033"/>
                    <a:pt x="1671" y="7036"/>
                    <a:pt x="1739" y="7041"/>
                  </a:cubicBezTo>
                  <a:cubicBezTo>
                    <a:pt x="1758" y="7042"/>
                    <a:pt x="1777" y="7042"/>
                    <a:pt x="1796" y="7042"/>
                  </a:cubicBezTo>
                  <a:cubicBezTo>
                    <a:pt x="1992" y="7042"/>
                    <a:pt x="2174" y="6998"/>
                    <a:pt x="2364" y="6979"/>
                  </a:cubicBezTo>
                  <a:cubicBezTo>
                    <a:pt x="2426" y="6979"/>
                    <a:pt x="2489" y="6947"/>
                    <a:pt x="2541" y="6895"/>
                  </a:cubicBezTo>
                  <a:cubicBezTo>
                    <a:pt x="2656" y="6864"/>
                    <a:pt x="2780" y="6843"/>
                    <a:pt x="2895" y="6812"/>
                  </a:cubicBezTo>
                  <a:cubicBezTo>
                    <a:pt x="2948" y="6792"/>
                    <a:pt x="2998" y="6780"/>
                    <a:pt x="3048" y="6780"/>
                  </a:cubicBezTo>
                  <a:cubicBezTo>
                    <a:pt x="3076" y="6780"/>
                    <a:pt x="3105" y="6784"/>
                    <a:pt x="3135" y="6791"/>
                  </a:cubicBezTo>
                  <a:cubicBezTo>
                    <a:pt x="3082" y="6843"/>
                    <a:pt x="3061" y="6926"/>
                    <a:pt x="3010" y="6968"/>
                  </a:cubicBezTo>
                  <a:cubicBezTo>
                    <a:pt x="2885" y="7051"/>
                    <a:pt x="2801" y="7176"/>
                    <a:pt x="2697" y="7280"/>
                  </a:cubicBezTo>
                  <a:cubicBezTo>
                    <a:pt x="2468" y="7520"/>
                    <a:pt x="2281" y="7791"/>
                    <a:pt x="2135" y="8092"/>
                  </a:cubicBezTo>
                  <a:lnTo>
                    <a:pt x="1937" y="8092"/>
                  </a:lnTo>
                  <a:cubicBezTo>
                    <a:pt x="1843" y="8092"/>
                    <a:pt x="1791" y="8145"/>
                    <a:pt x="1781" y="8238"/>
                  </a:cubicBezTo>
                  <a:cubicBezTo>
                    <a:pt x="1708" y="8270"/>
                    <a:pt x="1698" y="8342"/>
                    <a:pt x="1656" y="8384"/>
                  </a:cubicBezTo>
                  <a:cubicBezTo>
                    <a:pt x="1541" y="8509"/>
                    <a:pt x="1416" y="8624"/>
                    <a:pt x="1395" y="8800"/>
                  </a:cubicBezTo>
                  <a:cubicBezTo>
                    <a:pt x="1219" y="9061"/>
                    <a:pt x="1187" y="9363"/>
                    <a:pt x="1125" y="9654"/>
                  </a:cubicBezTo>
                  <a:cubicBezTo>
                    <a:pt x="1073" y="9936"/>
                    <a:pt x="1187" y="10175"/>
                    <a:pt x="1427" y="10331"/>
                  </a:cubicBezTo>
                  <a:cubicBezTo>
                    <a:pt x="1562" y="10415"/>
                    <a:pt x="1708" y="10487"/>
                    <a:pt x="1843" y="10560"/>
                  </a:cubicBezTo>
                  <a:cubicBezTo>
                    <a:pt x="1935" y="10610"/>
                    <a:pt x="2021" y="10635"/>
                    <a:pt x="2103" y="10635"/>
                  </a:cubicBezTo>
                  <a:cubicBezTo>
                    <a:pt x="2227" y="10635"/>
                    <a:pt x="2341" y="10579"/>
                    <a:pt x="2447" y="10466"/>
                  </a:cubicBezTo>
                  <a:cubicBezTo>
                    <a:pt x="2614" y="10300"/>
                    <a:pt x="2760" y="10123"/>
                    <a:pt x="2864" y="9915"/>
                  </a:cubicBezTo>
                  <a:cubicBezTo>
                    <a:pt x="2915" y="9821"/>
                    <a:pt x="2978" y="9727"/>
                    <a:pt x="3061" y="9654"/>
                  </a:cubicBezTo>
                  <a:cubicBezTo>
                    <a:pt x="3103" y="9623"/>
                    <a:pt x="3135" y="9582"/>
                    <a:pt x="3135" y="9529"/>
                  </a:cubicBezTo>
                  <a:cubicBezTo>
                    <a:pt x="3155" y="9383"/>
                    <a:pt x="3249" y="9290"/>
                    <a:pt x="3332" y="9186"/>
                  </a:cubicBezTo>
                  <a:cubicBezTo>
                    <a:pt x="3384" y="9124"/>
                    <a:pt x="3457" y="9082"/>
                    <a:pt x="3489" y="8999"/>
                  </a:cubicBezTo>
                  <a:cubicBezTo>
                    <a:pt x="3519" y="8946"/>
                    <a:pt x="3561" y="8894"/>
                    <a:pt x="3593" y="8853"/>
                  </a:cubicBezTo>
                  <a:cubicBezTo>
                    <a:pt x="3634" y="8821"/>
                    <a:pt x="3676" y="8790"/>
                    <a:pt x="3718" y="8770"/>
                  </a:cubicBezTo>
                  <a:cubicBezTo>
                    <a:pt x="3725" y="8765"/>
                    <a:pt x="3732" y="8763"/>
                    <a:pt x="3740" y="8763"/>
                  </a:cubicBezTo>
                  <a:cubicBezTo>
                    <a:pt x="3765" y="8763"/>
                    <a:pt x="3790" y="8787"/>
                    <a:pt x="3790" y="8811"/>
                  </a:cubicBezTo>
                  <a:cubicBezTo>
                    <a:pt x="3769" y="8904"/>
                    <a:pt x="3759" y="8999"/>
                    <a:pt x="3738" y="9092"/>
                  </a:cubicBezTo>
                  <a:cubicBezTo>
                    <a:pt x="3665" y="9165"/>
                    <a:pt x="3634" y="9248"/>
                    <a:pt x="3644" y="9353"/>
                  </a:cubicBezTo>
                  <a:cubicBezTo>
                    <a:pt x="3572" y="9404"/>
                    <a:pt x="3603" y="9478"/>
                    <a:pt x="3593" y="9550"/>
                  </a:cubicBezTo>
                  <a:cubicBezTo>
                    <a:pt x="3561" y="9582"/>
                    <a:pt x="3551" y="9612"/>
                    <a:pt x="3540" y="9665"/>
                  </a:cubicBezTo>
                  <a:cubicBezTo>
                    <a:pt x="3540" y="9727"/>
                    <a:pt x="3540" y="9790"/>
                    <a:pt x="3519" y="9852"/>
                  </a:cubicBezTo>
                  <a:cubicBezTo>
                    <a:pt x="3447" y="10050"/>
                    <a:pt x="3426" y="10248"/>
                    <a:pt x="3436" y="10456"/>
                  </a:cubicBezTo>
                  <a:lnTo>
                    <a:pt x="3436" y="10508"/>
                  </a:lnTo>
                  <a:cubicBezTo>
                    <a:pt x="3374" y="10560"/>
                    <a:pt x="3394" y="10633"/>
                    <a:pt x="3394" y="10706"/>
                  </a:cubicBezTo>
                  <a:cubicBezTo>
                    <a:pt x="3353" y="10727"/>
                    <a:pt x="3311" y="10748"/>
                    <a:pt x="3322" y="10799"/>
                  </a:cubicBezTo>
                  <a:cubicBezTo>
                    <a:pt x="3343" y="10966"/>
                    <a:pt x="3343" y="11143"/>
                    <a:pt x="3489" y="11268"/>
                  </a:cubicBezTo>
                  <a:cubicBezTo>
                    <a:pt x="3499" y="11289"/>
                    <a:pt x="3519" y="11299"/>
                    <a:pt x="3530" y="11320"/>
                  </a:cubicBezTo>
                  <a:cubicBezTo>
                    <a:pt x="3623" y="11539"/>
                    <a:pt x="3790" y="11643"/>
                    <a:pt x="4019" y="11664"/>
                  </a:cubicBezTo>
                  <a:lnTo>
                    <a:pt x="4197" y="11664"/>
                  </a:lnTo>
                  <a:lnTo>
                    <a:pt x="4217" y="11685"/>
                  </a:lnTo>
                  <a:cubicBezTo>
                    <a:pt x="4288" y="11712"/>
                    <a:pt x="4355" y="11723"/>
                    <a:pt x="4420" y="11723"/>
                  </a:cubicBezTo>
                  <a:cubicBezTo>
                    <a:pt x="4557" y="11723"/>
                    <a:pt x="4684" y="11672"/>
                    <a:pt x="4810" y="11602"/>
                  </a:cubicBezTo>
                  <a:cubicBezTo>
                    <a:pt x="4863" y="11570"/>
                    <a:pt x="4852" y="11507"/>
                    <a:pt x="4852" y="11466"/>
                  </a:cubicBezTo>
                  <a:lnTo>
                    <a:pt x="4852" y="11414"/>
                  </a:lnTo>
                  <a:cubicBezTo>
                    <a:pt x="4988" y="11352"/>
                    <a:pt x="5071" y="11248"/>
                    <a:pt x="5102" y="11112"/>
                  </a:cubicBezTo>
                  <a:cubicBezTo>
                    <a:pt x="5175" y="11060"/>
                    <a:pt x="5144" y="10987"/>
                    <a:pt x="5154" y="10914"/>
                  </a:cubicBezTo>
                  <a:cubicBezTo>
                    <a:pt x="5206" y="10852"/>
                    <a:pt x="5259" y="10779"/>
                    <a:pt x="5310" y="10716"/>
                  </a:cubicBezTo>
                  <a:cubicBezTo>
                    <a:pt x="5363" y="10706"/>
                    <a:pt x="5404" y="10675"/>
                    <a:pt x="5404" y="10612"/>
                  </a:cubicBezTo>
                  <a:cubicBezTo>
                    <a:pt x="5404" y="10540"/>
                    <a:pt x="5446" y="10487"/>
                    <a:pt x="5508" y="10456"/>
                  </a:cubicBezTo>
                  <a:cubicBezTo>
                    <a:pt x="5550" y="10435"/>
                    <a:pt x="5560" y="10404"/>
                    <a:pt x="5550" y="10352"/>
                  </a:cubicBezTo>
                  <a:lnTo>
                    <a:pt x="5550" y="10311"/>
                  </a:lnTo>
                  <a:lnTo>
                    <a:pt x="5550" y="10206"/>
                  </a:lnTo>
                  <a:cubicBezTo>
                    <a:pt x="5560" y="10196"/>
                    <a:pt x="5560" y="10175"/>
                    <a:pt x="5560" y="10165"/>
                  </a:cubicBezTo>
                  <a:cubicBezTo>
                    <a:pt x="5613" y="10123"/>
                    <a:pt x="5613" y="10061"/>
                    <a:pt x="5633" y="10008"/>
                  </a:cubicBezTo>
                  <a:cubicBezTo>
                    <a:pt x="5664" y="9873"/>
                    <a:pt x="5738" y="9769"/>
                    <a:pt x="5852" y="9707"/>
                  </a:cubicBezTo>
                  <a:cubicBezTo>
                    <a:pt x="5872" y="9737"/>
                    <a:pt x="5893" y="9769"/>
                    <a:pt x="5904" y="9800"/>
                  </a:cubicBezTo>
                  <a:cubicBezTo>
                    <a:pt x="5946" y="9873"/>
                    <a:pt x="5967" y="9956"/>
                    <a:pt x="5956" y="10040"/>
                  </a:cubicBezTo>
                  <a:cubicBezTo>
                    <a:pt x="5956" y="10165"/>
                    <a:pt x="5967" y="10290"/>
                    <a:pt x="5967" y="10404"/>
                  </a:cubicBezTo>
                  <a:cubicBezTo>
                    <a:pt x="5967" y="10508"/>
                    <a:pt x="5956" y="10612"/>
                    <a:pt x="5956" y="10706"/>
                  </a:cubicBezTo>
                  <a:cubicBezTo>
                    <a:pt x="5946" y="10883"/>
                    <a:pt x="5946" y="11049"/>
                    <a:pt x="6071" y="11195"/>
                  </a:cubicBezTo>
                  <a:cubicBezTo>
                    <a:pt x="6102" y="11227"/>
                    <a:pt x="6102" y="11268"/>
                    <a:pt x="6112" y="11310"/>
                  </a:cubicBezTo>
                  <a:cubicBezTo>
                    <a:pt x="6133" y="11373"/>
                    <a:pt x="6154" y="11424"/>
                    <a:pt x="6206" y="11466"/>
                  </a:cubicBezTo>
                  <a:cubicBezTo>
                    <a:pt x="6351" y="11706"/>
                    <a:pt x="6560" y="11841"/>
                    <a:pt x="6820" y="11924"/>
                  </a:cubicBezTo>
                  <a:cubicBezTo>
                    <a:pt x="6830" y="11924"/>
                    <a:pt x="6851" y="11914"/>
                    <a:pt x="6862" y="11914"/>
                  </a:cubicBezTo>
                  <a:cubicBezTo>
                    <a:pt x="6883" y="11914"/>
                    <a:pt x="6893" y="11924"/>
                    <a:pt x="6914" y="11924"/>
                  </a:cubicBezTo>
                  <a:cubicBezTo>
                    <a:pt x="6933" y="11963"/>
                    <a:pt x="6965" y="11974"/>
                    <a:pt x="7001" y="11974"/>
                  </a:cubicBezTo>
                  <a:cubicBezTo>
                    <a:pt x="7023" y="11974"/>
                    <a:pt x="7047" y="11970"/>
                    <a:pt x="7070" y="11966"/>
                  </a:cubicBezTo>
                  <a:cubicBezTo>
                    <a:pt x="7104" y="11966"/>
                    <a:pt x="7138" y="11969"/>
                    <a:pt x="7174" y="11969"/>
                  </a:cubicBezTo>
                  <a:cubicBezTo>
                    <a:pt x="7227" y="11969"/>
                    <a:pt x="7280" y="11961"/>
                    <a:pt x="7330" y="11924"/>
                  </a:cubicBezTo>
                  <a:cubicBezTo>
                    <a:pt x="7476" y="11851"/>
                    <a:pt x="7622" y="11768"/>
                    <a:pt x="7726" y="11622"/>
                  </a:cubicBezTo>
                  <a:cubicBezTo>
                    <a:pt x="7767" y="11581"/>
                    <a:pt x="7767" y="11528"/>
                    <a:pt x="7767" y="11477"/>
                  </a:cubicBezTo>
                  <a:cubicBezTo>
                    <a:pt x="7862" y="11456"/>
                    <a:pt x="7913" y="11403"/>
                    <a:pt x="7924" y="11310"/>
                  </a:cubicBezTo>
                  <a:cubicBezTo>
                    <a:pt x="7955" y="11289"/>
                    <a:pt x="7966" y="11248"/>
                    <a:pt x="7966" y="11216"/>
                  </a:cubicBezTo>
                  <a:cubicBezTo>
                    <a:pt x="8017" y="11133"/>
                    <a:pt x="8017" y="11039"/>
                    <a:pt x="8028" y="10956"/>
                  </a:cubicBezTo>
                  <a:cubicBezTo>
                    <a:pt x="8028" y="10758"/>
                    <a:pt x="8017" y="10560"/>
                    <a:pt x="8153" y="10404"/>
                  </a:cubicBezTo>
                  <a:cubicBezTo>
                    <a:pt x="8195" y="10341"/>
                    <a:pt x="8195" y="10258"/>
                    <a:pt x="8132" y="10196"/>
                  </a:cubicBezTo>
                  <a:cubicBezTo>
                    <a:pt x="8121" y="10154"/>
                    <a:pt x="8121" y="10102"/>
                    <a:pt x="8111" y="10050"/>
                  </a:cubicBezTo>
                  <a:cubicBezTo>
                    <a:pt x="8121" y="10008"/>
                    <a:pt x="8111" y="9977"/>
                    <a:pt x="8080" y="9946"/>
                  </a:cubicBezTo>
                  <a:cubicBezTo>
                    <a:pt x="8080" y="9936"/>
                    <a:pt x="8080" y="9915"/>
                    <a:pt x="8070" y="9904"/>
                  </a:cubicBezTo>
                  <a:cubicBezTo>
                    <a:pt x="8070" y="9821"/>
                    <a:pt x="8070" y="9737"/>
                    <a:pt x="8174" y="9696"/>
                  </a:cubicBezTo>
                  <a:cubicBezTo>
                    <a:pt x="8195" y="9717"/>
                    <a:pt x="8205" y="9737"/>
                    <a:pt x="8226" y="9758"/>
                  </a:cubicBezTo>
                  <a:cubicBezTo>
                    <a:pt x="8226" y="9800"/>
                    <a:pt x="8236" y="9832"/>
                    <a:pt x="8278" y="9852"/>
                  </a:cubicBezTo>
                  <a:cubicBezTo>
                    <a:pt x="8309" y="9946"/>
                    <a:pt x="8361" y="10029"/>
                    <a:pt x="8445" y="10091"/>
                  </a:cubicBezTo>
                  <a:cubicBezTo>
                    <a:pt x="8496" y="10123"/>
                    <a:pt x="8528" y="10175"/>
                    <a:pt x="8570" y="10206"/>
                  </a:cubicBezTo>
                  <a:cubicBezTo>
                    <a:pt x="8663" y="10311"/>
                    <a:pt x="8736" y="10425"/>
                    <a:pt x="8871" y="10466"/>
                  </a:cubicBezTo>
                  <a:cubicBezTo>
                    <a:pt x="8892" y="10477"/>
                    <a:pt x="8903" y="10498"/>
                    <a:pt x="8924" y="10508"/>
                  </a:cubicBezTo>
                  <a:cubicBezTo>
                    <a:pt x="8944" y="10519"/>
                    <a:pt x="8965" y="10540"/>
                    <a:pt x="8975" y="10560"/>
                  </a:cubicBezTo>
                  <a:cubicBezTo>
                    <a:pt x="9069" y="10654"/>
                    <a:pt x="9183" y="10695"/>
                    <a:pt x="9298" y="10737"/>
                  </a:cubicBezTo>
                  <a:cubicBezTo>
                    <a:pt x="9342" y="10754"/>
                    <a:pt x="9386" y="10764"/>
                    <a:pt x="9432" y="10764"/>
                  </a:cubicBezTo>
                  <a:cubicBezTo>
                    <a:pt x="9495" y="10764"/>
                    <a:pt x="9560" y="10744"/>
                    <a:pt x="9621" y="10695"/>
                  </a:cubicBezTo>
                  <a:cubicBezTo>
                    <a:pt x="9662" y="10665"/>
                    <a:pt x="9704" y="10644"/>
                    <a:pt x="9746" y="10612"/>
                  </a:cubicBezTo>
                  <a:lnTo>
                    <a:pt x="9736" y="10612"/>
                  </a:lnTo>
                  <a:lnTo>
                    <a:pt x="9736" y="10602"/>
                  </a:lnTo>
                  <a:cubicBezTo>
                    <a:pt x="9736" y="10602"/>
                    <a:pt x="9736" y="10612"/>
                    <a:pt x="9746" y="10612"/>
                  </a:cubicBezTo>
                  <a:cubicBezTo>
                    <a:pt x="9774" y="10615"/>
                    <a:pt x="9801" y="10616"/>
                    <a:pt x="9828" y="10616"/>
                  </a:cubicBezTo>
                  <a:cubicBezTo>
                    <a:pt x="9991" y="10616"/>
                    <a:pt x="10131" y="10562"/>
                    <a:pt x="10256" y="10445"/>
                  </a:cubicBezTo>
                  <a:cubicBezTo>
                    <a:pt x="10266" y="10435"/>
                    <a:pt x="10277" y="10425"/>
                    <a:pt x="10287" y="10404"/>
                  </a:cubicBezTo>
                  <a:cubicBezTo>
                    <a:pt x="10308" y="10404"/>
                    <a:pt x="10331" y="10407"/>
                    <a:pt x="10352" y="10407"/>
                  </a:cubicBezTo>
                  <a:cubicBezTo>
                    <a:pt x="10385" y="10407"/>
                    <a:pt x="10414" y="10400"/>
                    <a:pt x="10433" y="10362"/>
                  </a:cubicBezTo>
                  <a:cubicBezTo>
                    <a:pt x="10454" y="10341"/>
                    <a:pt x="10465" y="10321"/>
                    <a:pt x="10485" y="10311"/>
                  </a:cubicBezTo>
                  <a:cubicBezTo>
                    <a:pt x="10495" y="10279"/>
                    <a:pt x="10495" y="10237"/>
                    <a:pt x="10516" y="10216"/>
                  </a:cubicBezTo>
                  <a:cubicBezTo>
                    <a:pt x="10548" y="10144"/>
                    <a:pt x="10537" y="10081"/>
                    <a:pt x="10465" y="10040"/>
                  </a:cubicBezTo>
                  <a:cubicBezTo>
                    <a:pt x="10370" y="9987"/>
                    <a:pt x="10329" y="9904"/>
                    <a:pt x="10329" y="9800"/>
                  </a:cubicBezTo>
                  <a:cubicBezTo>
                    <a:pt x="10319" y="9769"/>
                    <a:pt x="10266" y="9727"/>
                    <a:pt x="10277" y="9696"/>
                  </a:cubicBezTo>
                  <a:cubicBezTo>
                    <a:pt x="10281" y="9673"/>
                    <a:pt x="10292" y="9667"/>
                    <a:pt x="10305" y="9667"/>
                  </a:cubicBezTo>
                  <a:cubicBezTo>
                    <a:pt x="10321" y="9667"/>
                    <a:pt x="10340" y="9674"/>
                    <a:pt x="10356" y="9674"/>
                  </a:cubicBezTo>
                  <a:cubicBezTo>
                    <a:pt x="10366" y="9674"/>
                    <a:pt x="10374" y="9672"/>
                    <a:pt x="10381" y="9665"/>
                  </a:cubicBezTo>
                  <a:cubicBezTo>
                    <a:pt x="10402" y="9654"/>
                    <a:pt x="10412" y="9633"/>
                    <a:pt x="10423" y="9612"/>
                  </a:cubicBezTo>
                  <a:cubicBezTo>
                    <a:pt x="10454" y="9561"/>
                    <a:pt x="10465" y="9508"/>
                    <a:pt x="10485" y="9457"/>
                  </a:cubicBezTo>
                  <a:cubicBezTo>
                    <a:pt x="10506" y="9436"/>
                    <a:pt x="10527" y="9415"/>
                    <a:pt x="10527" y="9394"/>
                  </a:cubicBezTo>
                  <a:cubicBezTo>
                    <a:pt x="10548" y="9258"/>
                    <a:pt x="10548" y="9134"/>
                    <a:pt x="10590" y="8999"/>
                  </a:cubicBezTo>
                  <a:cubicBezTo>
                    <a:pt x="10620" y="8894"/>
                    <a:pt x="10558" y="8811"/>
                    <a:pt x="10444" y="8780"/>
                  </a:cubicBezTo>
                  <a:cubicBezTo>
                    <a:pt x="10412" y="8645"/>
                    <a:pt x="10266" y="8603"/>
                    <a:pt x="10204" y="8499"/>
                  </a:cubicBezTo>
                  <a:cubicBezTo>
                    <a:pt x="10162" y="8436"/>
                    <a:pt x="10131" y="8374"/>
                    <a:pt x="10131" y="8291"/>
                  </a:cubicBezTo>
                  <a:cubicBezTo>
                    <a:pt x="10141" y="8280"/>
                    <a:pt x="10141" y="8270"/>
                    <a:pt x="10141" y="8249"/>
                  </a:cubicBezTo>
                  <a:cubicBezTo>
                    <a:pt x="10225" y="8176"/>
                    <a:pt x="10225" y="8062"/>
                    <a:pt x="10287" y="7967"/>
                  </a:cubicBezTo>
                  <a:cubicBezTo>
                    <a:pt x="10350" y="7874"/>
                    <a:pt x="10485" y="7853"/>
                    <a:pt x="10537" y="7749"/>
                  </a:cubicBezTo>
                  <a:cubicBezTo>
                    <a:pt x="10798" y="7749"/>
                    <a:pt x="10974" y="7613"/>
                    <a:pt x="11152" y="7447"/>
                  </a:cubicBezTo>
                  <a:cubicBezTo>
                    <a:pt x="11162" y="7416"/>
                    <a:pt x="11183" y="7384"/>
                    <a:pt x="11183" y="7353"/>
                  </a:cubicBezTo>
                  <a:cubicBezTo>
                    <a:pt x="11193" y="7197"/>
                    <a:pt x="11193" y="7030"/>
                    <a:pt x="11183" y="6864"/>
                  </a:cubicBezTo>
                  <a:cubicBezTo>
                    <a:pt x="11183" y="6843"/>
                    <a:pt x="11173" y="6822"/>
                    <a:pt x="11152" y="6801"/>
                  </a:cubicBezTo>
                  <a:cubicBezTo>
                    <a:pt x="11152" y="6801"/>
                    <a:pt x="11152" y="6791"/>
                    <a:pt x="11141" y="6780"/>
                  </a:cubicBezTo>
                  <a:cubicBezTo>
                    <a:pt x="11089" y="6676"/>
                    <a:pt x="11037" y="6562"/>
                    <a:pt x="10954" y="6458"/>
                  </a:cubicBezTo>
                  <a:cubicBezTo>
                    <a:pt x="10870" y="6343"/>
                    <a:pt x="10860" y="6197"/>
                    <a:pt x="10787" y="6072"/>
                  </a:cubicBezTo>
                  <a:cubicBezTo>
                    <a:pt x="10756" y="6042"/>
                    <a:pt x="10735" y="6000"/>
                    <a:pt x="10704" y="5958"/>
                  </a:cubicBezTo>
                  <a:cubicBezTo>
                    <a:pt x="10558" y="5813"/>
                    <a:pt x="10360" y="5739"/>
                    <a:pt x="10183" y="5625"/>
                  </a:cubicBezTo>
                  <a:cubicBezTo>
                    <a:pt x="10152" y="5573"/>
                    <a:pt x="10090" y="5573"/>
                    <a:pt x="10037" y="5573"/>
                  </a:cubicBezTo>
                  <a:cubicBezTo>
                    <a:pt x="10028" y="5574"/>
                    <a:pt x="10020" y="5574"/>
                    <a:pt x="10011" y="5574"/>
                  </a:cubicBezTo>
                  <a:cubicBezTo>
                    <a:pt x="9943" y="5574"/>
                    <a:pt x="9896" y="5536"/>
                    <a:pt x="9840" y="5489"/>
                  </a:cubicBezTo>
                  <a:cubicBezTo>
                    <a:pt x="9777" y="5448"/>
                    <a:pt x="9683" y="5489"/>
                    <a:pt x="9632" y="5438"/>
                  </a:cubicBezTo>
                  <a:cubicBezTo>
                    <a:pt x="9590" y="5406"/>
                    <a:pt x="9569" y="5364"/>
                    <a:pt x="9537" y="5323"/>
                  </a:cubicBezTo>
                  <a:cubicBezTo>
                    <a:pt x="9642" y="5302"/>
                    <a:pt x="9715" y="5219"/>
                    <a:pt x="9787" y="5146"/>
                  </a:cubicBezTo>
                  <a:cubicBezTo>
                    <a:pt x="9861" y="5052"/>
                    <a:pt x="9986" y="5031"/>
                    <a:pt x="10048" y="4927"/>
                  </a:cubicBezTo>
                  <a:cubicBezTo>
                    <a:pt x="10090" y="4855"/>
                    <a:pt x="10183" y="4823"/>
                    <a:pt x="10194" y="4730"/>
                  </a:cubicBezTo>
                  <a:cubicBezTo>
                    <a:pt x="10235" y="4719"/>
                    <a:pt x="10287" y="4709"/>
                    <a:pt x="10340" y="4698"/>
                  </a:cubicBezTo>
                  <a:cubicBezTo>
                    <a:pt x="10465" y="4667"/>
                    <a:pt x="10569" y="4615"/>
                    <a:pt x="10599" y="4469"/>
                  </a:cubicBezTo>
                  <a:cubicBezTo>
                    <a:pt x="10610" y="4427"/>
                    <a:pt x="10641" y="4396"/>
                    <a:pt x="10673" y="4365"/>
                  </a:cubicBezTo>
                  <a:cubicBezTo>
                    <a:pt x="10849" y="4209"/>
                    <a:pt x="10891" y="3990"/>
                    <a:pt x="10933" y="3782"/>
                  </a:cubicBezTo>
                  <a:cubicBezTo>
                    <a:pt x="10985" y="3501"/>
                    <a:pt x="10839" y="3314"/>
                    <a:pt x="10537" y="3261"/>
                  </a:cubicBezTo>
                  <a:cubicBezTo>
                    <a:pt x="10444" y="3115"/>
                    <a:pt x="10287" y="3074"/>
                    <a:pt x="10141" y="3074"/>
                  </a:cubicBezTo>
                  <a:cubicBezTo>
                    <a:pt x="9996" y="3074"/>
                    <a:pt x="9840" y="3126"/>
                    <a:pt x="9683" y="3157"/>
                  </a:cubicBezTo>
                  <a:cubicBezTo>
                    <a:pt x="9621" y="3157"/>
                    <a:pt x="9569" y="3168"/>
                    <a:pt x="9527" y="3219"/>
                  </a:cubicBezTo>
                  <a:cubicBezTo>
                    <a:pt x="9463" y="3284"/>
                    <a:pt x="9383" y="3315"/>
                    <a:pt x="9294" y="3315"/>
                  </a:cubicBezTo>
                  <a:cubicBezTo>
                    <a:pt x="9282" y="3315"/>
                    <a:pt x="9269" y="3315"/>
                    <a:pt x="9257" y="3314"/>
                  </a:cubicBezTo>
                  <a:cubicBezTo>
                    <a:pt x="9241" y="3312"/>
                    <a:pt x="9225" y="3311"/>
                    <a:pt x="9210" y="3311"/>
                  </a:cubicBezTo>
                  <a:cubicBezTo>
                    <a:pt x="9111" y="3311"/>
                    <a:pt x="9013" y="3339"/>
                    <a:pt x="8924" y="3365"/>
                  </a:cubicBezTo>
                  <a:cubicBezTo>
                    <a:pt x="8892" y="3365"/>
                    <a:pt x="8861" y="3365"/>
                    <a:pt x="8829" y="3355"/>
                  </a:cubicBezTo>
                  <a:cubicBezTo>
                    <a:pt x="8815" y="3336"/>
                    <a:pt x="8798" y="3325"/>
                    <a:pt x="8781" y="3325"/>
                  </a:cubicBezTo>
                  <a:cubicBezTo>
                    <a:pt x="8761" y="3325"/>
                    <a:pt x="8742" y="3338"/>
                    <a:pt x="8725" y="3365"/>
                  </a:cubicBezTo>
                  <a:cubicBezTo>
                    <a:pt x="8642" y="3418"/>
                    <a:pt x="8570" y="3511"/>
                    <a:pt x="8455" y="3532"/>
                  </a:cubicBezTo>
                  <a:cubicBezTo>
                    <a:pt x="8413" y="3532"/>
                    <a:pt x="8392" y="3574"/>
                    <a:pt x="8382" y="3615"/>
                  </a:cubicBezTo>
                  <a:lnTo>
                    <a:pt x="8371" y="3615"/>
                  </a:lnTo>
                  <a:cubicBezTo>
                    <a:pt x="8236" y="3657"/>
                    <a:pt x="8153" y="3751"/>
                    <a:pt x="8070" y="3865"/>
                  </a:cubicBezTo>
                  <a:cubicBezTo>
                    <a:pt x="7945" y="3865"/>
                    <a:pt x="7851" y="3907"/>
                    <a:pt x="7767" y="4011"/>
                  </a:cubicBezTo>
                  <a:cubicBezTo>
                    <a:pt x="7674" y="4136"/>
                    <a:pt x="7580" y="4251"/>
                    <a:pt x="7487" y="4376"/>
                  </a:cubicBezTo>
                  <a:cubicBezTo>
                    <a:pt x="7476" y="4386"/>
                    <a:pt x="7476" y="4406"/>
                    <a:pt x="7476" y="4427"/>
                  </a:cubicBezTo>
                  <a:cubicBezTo>
                    <a:pt x="7434" y="4438"/>
                    <a:pt x="7413" y="4469"/>
                    <a:pt x="7413" y="4511"/>
                  </a:cubicBezTo>
                  <a:cubicBezTo>
                    <a:pt x="7341" y="4594"/>
                    <a:pt x="7278" y="4677"/>
                    <a:pt x="7205" y="4760"/>
                  </a:cubicBezTo>
                  <a:cubicBezTo>
                    <a:pt x="7122" y="4760"/>
                    <a:pt x="7122" y="4760"/>
                    <a:pt x="7112" y="4667"/>
                  </a:cubicBezTo>
                  <a:cubicBezTo>
                    <a:pt x="7154" y="4646"/>
                    <a:pt x="7164" y="4615"/>
                    <a:pt x="7164" y="4573"/>
                  </a:cubicBezTo>
                  <a:lnTo>
                    <a:pt x="7174" y="4573"/>
                  </a:lnTo>
                  <a:cubicBezTo>
                    <a:pt x="7258" y="4480"/>
                    <a:pt x="7288" y="4355"/>
                    <a:pt x="7362" y="4261"/>
                  </a:cubicBezTo>
                  <a:cubicBezTo>
                    <a:pt x="7497" y="4094"/>
                    <a:pt x="7601" y="3918"/>
                    <a:pt x="7674" y="3719"/>
                  </a:cubicBezTo>
                  <a:cubicBezTo>
                    <a:pt x="7705" y="3698"/>
                    <a:pt x="7716" y="3657"/>
                    <a:pt x="7716" y="3615"/>
                  </a:cubicBezTo>
                  <a:cubicBezTo>
                    <a:pt x="7726" y="3594"/>
                    <a:pt x="7726" y="3584"/>
                    <a:pt x="7726" y="3564"/>
                  </a:cubicBezTo>
                  <a:cubicBezTo>
                    <a:pt x="7841" y="3490"/>
                    <a:pt x="7851" y="3314"/>
                    <a:pt x="7987" y="3251"/>
                  </a:cubicBezTo>
                  <a:cubicBezTo>
                    <a:pt x="8007" y="3251"/>
                    <a:pt x="8007" y="3210"/>
                    <a:pt x="8017" y="3189"/>
                  </a:cubicBezTo>
                  <a:cubicBezTo>
                    <a:pt x="8017" y="3126"/>
                    <a:pt x="8017" y="3074"/>
                    <a:pt x="8028" y="3011"/>
                  </a:cubicBezTo>
                  <a:cubicBezTo>
                    <a:pt x="8153" y="2865"/>
                    <a:pt x="8267" y="2699"/>
                    <a:pt x="8330" y="2511"/>
                  </a:cubicBezTo>
                  <a:cubicBezTo>
                    <a:pt x="8361" y="2481"/>
                    <a:pt x="8371" y="2449"/>
                    <a:pt x="8371" y="2407"/>
                  </a:cubicBezTo>
                  <a:lnTo>
                    <a:pt x="8371" y="2356"/>
                  </a:lnTo>
                  <a:cubicBezTo>
                    <a:pt x="8413" y="2335"/>
                    <a:pt x="8424" y="2293"/>
                    <a:pt x="8424" y="2252"/>
                  </a:cubicBezTo>
                  <a:cubicBezTo>
                    <a:pt x="8475" y="2220"/>
                    <a:pt x="8475" y="2189"/>
                    <a:pt x="8424" y="2157"/>
                  </a:cubicBezTo>
                  <a:cubicBezTo>
                    <a:pt x="8507" y="2002"/>
                    <a:pt x="8600" y="1856"/>
                    <a:pt x="8642" y="1679"/>
                  </a:cubicBezTo>
                  <a:cubicBezTo>
                    <a:pt x="8653" y="1616"/>
                    <a:pt x="8674" y="1554"/>
                    <a:pt x="8642" y="1491"/>
                  </a:cubicBezTo>
                  <a:cubicBezTo>
                    <a:pt x="8611" y="1419"/>
                    <a:pt x="8621" y="1345"/>
                    <a:pt x="8674" y="1283"/>
                  </a:cubicBezTo>
                  <a:cubicBezTo>
                    <a:pt x="8705" y="1241"/>
                    <a:pt x="8705" y="1200"/>
                    <a:pt x="8684" y="1158"/>
                  </a:cubicBezTo>
                  <a:cubicBezTo>
                    <a:pt x="8611" y="1044"/>
                    <a:pt x="8580" y="898"/>
                    <a:pt x="8475" y="794"/>
                  </a:cubicBezTo>
                  <a:cubicBezTo>
                    <a:pt x="8475" y="752"/>
                    <a:pt x="8465" y="721"/>
                    <a:pt x="8424" y="700"/>
                  </a:cubicBezTo>
                  <a:lnTo>
                    <a:pt x="8424" y="690"/>
                  </a:lnTo>
                  <a:cubicBezTo>
                    <a:pt x="8403" y="679"/>
                    <a:pt x="8392" y="658"/>
                    <a:pt x="8382" y="648"/>
                  </a:cubicBezTo>
                  <a:cubicBezTo>
                    <a:pt x="8300" y="548"/>
                    <a:pt x="8203" y="488"/>
                    <a:pt x="8075" y="488"/>
                  </a:cubicBezTo>
                  <a:cubicBezTo>
                    <a:pt x="8057" y="488"/>
                    <a:pt x="8037" y="489"/>
                    <a:pt x="8017" y="492"/>
                  </a:cubicBezTo>
                  <a:lnTo>
                    <a:pt x="7695" y="492"/>
                  </a:lnTo>
                  <a:cubicBezTo>
                    <a:pt x="7653" y="492"/>
                    <a:pt x="7601" y="502"/>
                    <a:pt x="7559" y="533"/>
                  </a:cubicBezTo>
                  <a:cubicBezTo>
                    <a:pt x="7508" y="544"/>
                    <a:pt x="7455" y="544"/>
                    <a:pt x="7413" y="596"/>
                  </a:cubicBezTo>
                  <a:cubicBezTo>
                    <a:pt x="7112" y="721"/>
                    <a:pt x="6810" y="866"/>
                    <a:pt x="6612" y="1148"/>
                  </a:cubicBezTo>
                  <a:cubicBezTo>
                    <a:pt x="6550" y="1179"/>
                    <a:pt x="6570" y="1273"/>
                    <a:pt x="6497" y="1304"/>
                  </a:cubicBezTo>
                  <a:cubicBezTo>
                    <a:pt x="6404" y="1366"/>
                    <a:pt x="6372" y="1470"/>
                    <a:pt x="6362" y="1585"/>
                  </a:cubicBezTo>
                  <a:cubicBezTo>
                    <a:pt x="6351" y="1627"/>
                    <a:pt x="6351" y="1679"/>
                    <a:pt x="6321" y="1720"/>
                  </a:cubicBezTo>
                  <a:cubicBezTo>
                    <a:pt x="6206" y="1803"/>
                    <a:pt x="6175" y="1928"/>
                    <a:pt x="6122" y="2043"/>
                  </a:cubicBezTo>
                  <a:cubicBezTo>
                    <a:pt x="6071" y="2147"/>
                    <a:pt x="6060" y="2252"/>
                    <a:pt x="6060" y="2356"/>
                  </a:cubicBezTo>
                  <a:lnTo>
                    <a:pt x="6029" y="2449"/>
                  </a:lnTo>
                  <a:cubicBezTo>
                    <a:pt x="6018" y="2491"/>
                    <a:pt x="6018" y="2532"/>
                    <a:pt x="6060" y="2553"/>
                  </a:cubicBezTo>
                  <a:cubicBezTo>
                    <a:pt x="6081" y="2699"/>
                    <a:pt x="6018" y="2824"/>
                    <a:pt x="6008" y="2960"/>
                  </a:cubicBezTo>
                  <a:cubicBezTo>
                    <a:pt x="5904" y="3011"/>
                    <a:pt x="5842" y="3095"/>
                    <a:pt x="5852" y="3219"/>
                  </a:cubicBezTo>
                  <a:cubicBezTo>
                    <a:pt x="5852" y="3261"/>
                    <a:pt x="5831" y="3314"/>
                    <a:pt x="5831" y="3365"/>
                  </a:cubicBezTo>
                  <a:cubicBezTo>
                    <a:pt x="5810" y="3564"/>
                    <a:pt x="5717" y="3761"/>
                    <a:pt x="5717" y="3969"/>
                  </a:cubicBezTo>
                  <a:cubicBezTo>
                    <a:pt x="5664" y="4073"/>
                    <a:pt x="5685" y="4198"/>
                    <a:pt x="5654" y="4313"/>
                  </a:cubicBezTo>
                  <a:cubicBezTo>
                    <a:pt x="5610" y="4339"/>
                    <a:pt x="5566" y="4380"/>
                    <a:pt x="5498" y="4380"/>
                  </a:cubicBezTo>
                  <a:cubicBezTo>
                    <a:pt x="5485" y="4380"/>
                    <a:pt x="5471" y="4379"/>
                    <a:pt x="5456" y="4376"/>
                  </a:cubicBezTo>
                  <a:cubicBezTo>
                    <a:pt x="5498" y="4230"/>
                    <a:pt x="5498" y="4073"/>
                    <a:pt x="5456" y="3918"/>
                  </a:cubicBezTo>
                  <a:cubicBezTo>
                    <a:pt x="5498" y="3793"/>
                    <a:pt x="5539" y="3657"/>
                    <a:pt x="5467" y="3532"/>
                  </a:cubicBezTo>
                  <a:cubicBezTo>
                    <a:pt x="5467" y="3511"/>
                    <a:pt x="5456" y="3490"/>
                    <a:pt x="5467" y="3480"/>
                  </a:cubicBezTo>
                  <a:cubicBezTo>
                    <a:pt x="5518" y="3355"/>
                    <a:pt x="5467" y="3230"/>
                    <a:pt x="5446" y="3115"/>
                  </a:cubicBezTo>
                  <a:cubicBezTo>
                    <a:pt x="5414" y="2990"/>
                    <a:pt x="5404" y="2886"/>
                    <a:pt x="5435" y="2772"/>
                  </a:cubicBezTo>
                  <a:cubicBezTo>
                    <a:pt x="5467" y="2647"/>
                    <a:pt x="5477" y="2501"/>
                    <a:pt x="5414" y="2377"/>
                  </a:cubicBezTo>
                  <a:cubicBezTo>
                    <a:pt x="5342" y="2231"/>
                    <a:pt x="5331" y="2074"/>
                    <a:pt x="5352" y="1918"/>
                  </a:cubicBezTo>
                  <a:cubicBezTo>
                    <a:pt x="5363" y="1845"/>
                    <a:pt x="5363" y="1762"/>
                    <a:pt x="5352" y="1689"/>
                  </a:cubicBezTo>
                  <a:cubicBezTo>
                    <a:pt x="5300" y="1481"/>
                    <a:pt x="5279" y="1262"/>
                    <a:pt x="5300" y="1044"/>
                  </a:cubicBezTo>
                  <a:cubicBezTo>
                    <a:pt x="5310" y="1002"/>
                    <a:pt x="5289" y="961"/>
                    <a:pt x="5259" y="929"/>
                  </a:cubicBezTo>
                  <a:cubicBezTo>
                    <a:pt x="5227" y="887"/>
                    <a:pt x="5185" y="846"/>
                    <a:pt x="5154" y="794"/>
                  </a:cubicBezTo>
                  <a:cubicBezTo>
                    <a:pt x="5134" y="752"/>
                    <a:pt x="5113" y="721"/>
                    <a:pt x="5113" y="679"/>
                  </a:cubicBezTo>
                  <a:cubicBezTo>
                    <a:pt x="5081" y="586"/>
                    <a:pt x="5071" y="482"/>
                    <a:pt x="5039" y="387"/>
                  </a:cubicBezTo>
                  <a:cubicBezTo>
                    <a:pt x="5009" y="283"/>
                    <a:pt x="4956" y="190"/>
                    <a:pt x="4842" y="148"/>
                  </a:cubicBezTo>
                  <a:cubicBezTo>
                    <a:pt x="4780" y="126"/>
                    <a:pt x="4721" y="106"/>
                    <a:pt x="4663" y="106"/>
                  </a:cubicBezTo>
                  <a:cubicBezTo>
                    <a:pt x="4614" y="106"/>
                    <a:pt x="4567" y="120"/>
                    <a:pt x="4519" y="158"/>
                  </a:cubicBezTo>
                  <a:cubicBezTo>
                    <a:pt x="4498" y="169"/>
                    <a:pt x="4467" y="179"/>
                    <a:pt x="4446" y="190"/>
                  </a:cubicBezTo>
                  <a:cubicBezTo>
                    <a:pt x="4426" y="173"/>
                    <a:pt x="4405" y="167"/>
                    <a:pt x="4384" y="167"/>
                  </a:cubicBezTo>
                  <a:cubicBezTo>
                    <a:pt x="4341" y="167"/>
                    <a:pt x="4297" y="190"/>
                    <a:pt x="4248" y="190"/>
                  </a:cubicBezTo>
                  <a:lnTo>
                    <a:pt x="4061" y="33"/>
                  </a:lnTo>
                  <a:cubicBezTo>
                    <a:pt x="4033" y="11"/>
                    <a:pt x="4005" y="1"/>
                    <a:pt x="3978"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6" name="Google Shape;776;p31"/>
            <p:cNvSpPr/>
            <p:nvPr/>
          </p:nvSpPr>
          <p:spPr>
            <a:xfrm>
              <a:off x="1167464" y="939789"/>
              <a:ext cx="4843" cy="6520"/>
            </a:xfrm>
            <a:custGeom>
              <a:avLst/>
              <a:gdLst/>
              <a:ahLst/>
              <a:cxnLst/>
              <a:rect l="l" t="t" r="r" b="b"/>
              <a:pathLst>
                <a:path w="78" h="105" extrusionOk="0">
                  <a:moveTo>
                    <a:pt x="69" y="1"/>
                  </a:moveTo>
                  <a:cubicBezTo>
                    <a:pt x="65" y="1"/>
                    <a:pt x="59" y="4"/>
                    <a:pt x="53" y="11"/>
                  </a:cubicBezTo>
                  <a:cubicBezTo>
                    <a:pt x="32" y="31"/>
                    <a:pt x="11" y="52"/>
                    <a:pt x="1" y="73"/>
                  </a:cubicBezTo>
                  <a:lnTo>
                    <a:pt x="32" y="105"/>
                  </a:lnTo>
                  <a:cubicBezTo>
                    <a:pt x="53" y="84"/>
                    <a:pt x="63" y="52"/>
                    <a:pt x="63" y="52"/>
                  </a:cubicBezTo>
                  <a:cubicBezTo>
                    <a:pt x="78" y="17"/>
                    <a:pt x="77" y="1"/>
                    <a:pt x="69" y="1"/>
                  </a:cubicBezTo>
                  <a:close/>
                </a:path>
              </a:pathLst>
            </a:custGeom>
            <a:solidFill>
              <a:srgbClr val="F4C5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77" name="Google Shape;777;p31"/>
            <p:cNvPicPr preferRelativeResize="0"/>
            <p:nvPr/>
          </p:nvPicPr>
          <p:blipFill rotWithShape="1">
            <a:blip r:embed="rId5">
              <a:alphaModFix/>
            </a:blip>
            <a:srcRect/>
            <a:stretch/>
          </p:blipFill>
          <p:spPr>
            <a:xfrm>
              <a:off x="776345" y="151864"/>
              <a:ext cx="741035" cy="794424"/>
            </a:xfrm>
            <a:prstGeom prst="rect">
              <a:avLst/>
            </a:prstGeom>
            <a:noFill/>
            <a:ln>
              <a:noFill/>
            </a:ln>
          </p:spPr>
        </p:pic>
      </p:grpSp>
      <p:grpSp>
        <p:nvGrpSpPr>
          <p:cNvPr id="778" name="Google Shape;778;p31"/>
          <p:cNvGrpSpPr/>
          <p:nvPr/>
        </p:nvGrpSpPr>
        <p:grpSpPr>
          <a:xfrm>
            <a:off x="1010966" y="3980409"/>
            <a:ext cx="631054" cy="623589"/>
            <a:chOff x="3213500" y="175511"/>
            <a:chExt cx="803686" cy="794179"/>
          </a:xfrm>
        </p:grpSpPr>
        <p:sp>
          <p:nvSpPr>
            <p:cNvPr id="779" name="Google Shape;779;p31"/>
            <p:cNvSpPr/>
            <p:nvPr/>
          </p:nvSpPr>
          <p:spPr>
            <a:xfrm>
              <a:off x="3213500" y="176831"/>
              <a:ext cx="803663" cy="791555"/>
            </a:xfrm>
            <a:custGeom>
              <a:avLst/>
              <a:gdLst/>
              <a:ahLst/>
              <a:cxnLst/>
              <a:rect l="l" t="t" r="r" b="b"/>
              <a:pathLst>
                <a:path w="12943" h="12748" extrusionOk="0">
                  <a:moveTo>
                    <a:pt x="6268" y="188"/>
                  </a:moveTo>
                  <a:lnTo>
                    <a:pt x="6279" y="199"/>
                  </a:lnTo>
                  <a:lnTo>
                    <a:pt x="6268" y="199"/>
                  </a:lnTo>
                  <a:lnTo>
                    <a:pt x="6268" y="188"/>
                  </a:lnTo>
                  <a:close/>
                  <a:moveTo>
                    <a:pt x="2749" y="1687"/>
                  </a:moveTo>
                  <a:lnTo>
                    <a:pt x="2781" y="1719"/>
                  </a:lnTo>
                  <a:cubicBezTo>
                    <a:pt x="2770" y="1719"/>
                    <a:pt x="2760" y="1708"/>
                    <a:pt x="2749" y="1698"/>
                  </a:cubicBezTo>
                  <a:lnTo>
                    <a:pt x="2749" y="1687"/>
                  </a:lnTo>
                  <a:close/>
                  <a:moveTo>
                    <a:pt x="6393" y="2239"/>
                  </a:moveTo>
                  <a:lnTo>
                    <a:pt x="6393" y="2249"/>
                  </a:lnTo>
                  <a:cubicBezTo>
                    <a:pt x="6393" y="2239"/>
                    <a:pt x="6383" y="2239"/>
                    <a:pt x="6372" y="2239"/>
                  </a:cubicBezTo>
                  <a:close/>
                  <a:moveTo>
                    <a:pt x="4342" y="2552"/>
                  </a:moveTo>
                  <a:cubicBezTo>
                    <a:pt x="4342" y="2552"/>
                    <a:pt x="4342" y="2562"/>
                    <a:pt x="4332" y="2562"/>
                  </a:cubicBezTo>
                  <a:cubicBezTo>
                    <a:pt x="4332" y="2562"/>
                    <a:pt x="4332" y="2552"/>
                    <a:pt x="4342" y="2552"/>
                  </a:cubicBezTo>
                  <a:close/>
                  <a:moveTo>
                    <a:pt x="8466" y="2614"/>
                  </a:moveTo>
                  <a:lnTo>
                    <a:pt x="8466" y="2624"/>
                  </a:lnTo>
                  <a:cubicBezTo>
                    <a:pt x="8455" y="2624"/>
                    <a:pt x="8455" y="2614"/>
                    <a:pt x="8455" y="2614"/>
                  </a:cubicBezTo>
                  <a:close/>
                  <a:moveTo>
                    <a:pt x="4061" y="2687"/>
                  </a:moveTo>
                  <a:cubicBezTo>
                    <a:pt x="4051" y="2687"/>
                    <a:pt x="4051" y="2687"/>
                    <a:pt x="4051" y="2698"/>
                  </a:cubicBezTo>
                  <a:lnTo>
                    <a:pt x="4051" y="2687"/>
                  </a:lnTo>
                  <a:close/>
                  <a:moveTo>
                    <a:pt x="1937" y="2874"/>
                  </a:moveTo>
                  <a:lnTo>
                    <a:pt x="1937" y="2885"/>
                  </a:lnTo>
                  <a:lnTo>
                    <a:pt x="1916" y="2885"/>
                  </a:lnTo>
                  <a:cubicBezTo>
                    <a:pt x="1927" y="2874"/>
                    <a:pt x="1927" y="2874"/>
                    <a:pt x="1937" y="2874"/>
                  </a:cubicBezTo>
                  <a:close/>
                  <a:moveTo>
                    <a:pt x="1854" y="2916"/>
                  </a:moveTo>
                  <a:cubicBezTo>
                    <a:pt x="1854" y="2927"/>
                    <a:pt x="1854" y="2927"/>
                    <a:pt x="1844" y="2937"/>
                  </a:cubicBezTo>
                  <a:lnTo>
                    <a:pt x="1844" y="2927"/>
                  </a:lnTo>
                  <a:cubicBezTo>
                    <a:pt x="1844" y="2927"/>
                    <a:pt x="1844" y="2916"/>
                    <a:pt x="1854" y="2916"/>
                  </a:cubicBezTo>
                  <a:close/>
                  <a:moveTo>
                    <a:pt x="2770" y="3031"/>
                  </a:moveTo>
                  <a:lnTo>
                    <a:pt x="2760" y="3041"/>
                  </a:lnTo>
                  <a:lnTo>
                    <a:pt x="2760" y="3031"/>
                  </a:lnTo>
                  <a:close/>
                  <a:moveTo>
                    <a:pt x="10756" y="3385"/>
                  </a:moveTo>
                  <a:lnTo>
                    <a:pt x="10766" y="3395"/>
                  </a:lnTo>
                  <a:lnTo>
                    <a:pt x="10756" y="3395"/>
                  </a:lnTo>
                  <a:lnTo>
                    <a:pt x="10756" y="3385"/>
                  </a:lnTo>
                  <a:close/>
                  <a:moveTo>
                    <a:pt x="8955" y="3770"/>
                  </a:moveTo>
                  <a:lnTo>
                    <a:pt x="8986" y="3832"/>
                  </a:lnTo>
                  <a:cubicBezTo>
                    <a:pt x="8986" y="3843"/>
                    <a:pt x="8975" y="3864"/>
                    <a:pt x="8965" y="3864"/>
                  </a:cubicBezTo>
                  <a:cubicBezTo>
                    <a:pt x="8960" y="3869"/>
                    <a:pt x="8952" y="3871"/>
                    <a:pt x="8944" y="3871"/>
                  </a:cubicBezTo>
                  <a:cubicBezTo>
                    <a:pt x="8936" y="3871"/>
                    <a:pt x="8929" y="3869"/>
                    <a:pt x="8924" y="3864"/>
                  </a:cubicBezTo>
                  <a:cubicBezTo>
                    <a:pt x="8903" y="3843"/>
                    <a:pt x="8882" y="3811"/>
                    <a:pt x="8882" y="3790"/>
                  </a:cubicBezTo>
                  <a:lnTo>
                    <a:pt x="8882" y="3780"/>
                  </a:lnTo>
                  <a:cubicBezTo>
                    <a:pt x="8903" y="3780"/>
                    <a:pt x="8934" y="3780"/>
                    <a:pt x="8955" y="3770"/>
                  </a:cubicBezTo>
                  <a:close/>
                  <a:moveTo>
                    <a:pt x="8466" y="3947"/>
                  </a:moveTo>
                  <a:lnTo>
                    <a:pt x="8476" y="3957"/>
                  </a:lnTo>
                  <a:lnTo>
                    <a:pt x="8466" y="3957"/>
                  </a:lnTo>
                  <a:lnTo>
                    <a:pt x="8466" y="3947"/>
                  </a:lnTo>
                  <a:close/>
                  <a:moveTo>
                    <a:pt x="1666" y="3978"/>
                  </a:moveTo>
                  <a:lnTo>
                    <a:pt x="1666" y="3989"/>
                  </a:lnTo>
                  <a:cubicBezTo>
                    <a:pt x="1666" y="3989"/>
                    <a:pt x="1656" y="3989"/>
                    <a:pt x="1656" y="3978"/>
                  </a:cubicBezTo>
                  <a:close/>
                  <a:moveTo>
                    <a:pt x="11932" y="3915"/>
                  </a:moveTo>
                  <a:lnTo>
                    <a:pt x="11953" y="3968"/>
                  </a:lnTo>
                  <a:cubicBezTo>
                    <a:pt x="11953" y="3978"/>
                    <a:pt x="11943" y="3989"/>
                    <a:pt x="11943" y="3989"/>
                  </a:cubicBezTo>
                  <a:cubicBezTo>
                    <a:pt x="11938" y="3990"/>
                    <a:pt x="11933" y="3991"/>
                    <a:pt x="11928" y="3991"/>
                  </a:cubicBezTo>
                  <a:cubicBezTo>
                    <a:pt x="11899" y="3991"/>
                    <a:pt x="11891" y="3964"/>
                    <a:pt x="11891" y="3936"/>
                  </a:cubicBezTo>
                  <a:lnTo>
                    <a:pt x="11891" y="3915"/>
                  </a:lnTo>
                  <a:close/>
                  <a:moveTo>
                    <a:pt x="2645" y="4280"/>
                  </a:moveTo>
                  <a:lnTo>
                    <a:pt x="2656" y="4290"/>
                  </a:lnTo>
                  <a:lnTo>
                    <a:pt x="2635" y="4290"/>
                  </a:lnTo>
                  <a:lnTo>
                    <a:pt x="2645" y="4280"/>
                  </a:lnTo>
                  <a:close/>
                  <a:moveTo>
                    <a:pt x="2138" y="4327"/>
                  </a:moveTo>
                  <a:cubicBezTo>
                    <a:pt x="2142" y="4327"/>
                    <a:pt x="2149" y="4332"/>
                    <a:pt x="2156" y="4332"/>
                  </a:cubicBezTo>
                  <a:lnTo>
                    <a:pt x="2166" y="4343"/>
                  </a:lnTo>
                  <a:cubicBezTo>
                    <a:pt x="2156" y="4353"/>
                    <a:pt x="2135" y="4364"/>
                    <a:pt x="2114" y="4384"/>
                  </a:cubicBezTo>
                  <a:lnTo>
                    <a:pt x="2114" y="4364"/>
                  </a:lnTo>
                  <a:cubicBezTo>
                    <a:pt x="2114" y="4353"/>
                    <a:pt x="2124" y="4343"/>
                    <a:pt x="2135" y="4332"/>
                  </a:cubicBezTo>
                  <a:cubicBezTo>
                    <a:pt x="2135" y="4329"/>
                    <a:pt x="2136" y="4327"/>
                    <a:pt x="2138" y="4327"/>
                  </a:cubicBezTo>
                  <a:close/>
                  <a:moveTo>
                    <a:pt x="6987" y="4530"/>
                  </a:moveTo>
                  <a:lnTo>
                    <a:pt x="6997" y="4540"/>
                  </a:lnTo>
                  <a:lnTo>
                    <a:pt x="6987" y="4540"/>
                  </a:lnTo>
                  <a:lnTo>
                    <a:pt x="6987" y="4530"/>
                  </a:lnTo>
                  <a:close/>
                  <a:moveTo>
                    <a:pt x="6685" y="4676"/>
                  </a:moveTo>
                  <a:cubicBezTo>
                    <a:pt x="6685" y="4686"/>
                    <a:pt x="6685" y="4686"/>
                    <a:pt x="6675" y="4697"/>
                  </a:cubicBezTo>
                  <a:lnTo>
                    <a:pt x="6675" y="4686"/>
                  </a:lnTo>
                  <a:lnTo>
                    <a:pt x="6675" y="4676"/>
                  </a:lnTo>
                  <a:close/>
                  <a:moveTo>
                    <a:pt x="5623" y="4915"/>
                  </a:moveTo>
                  <a:cubicBezTo>
                    <a:pt x="5623" y="4915"/>
                    <a:pt x="5623" y="4926"/>
                    <a:pt x="5613" y="4926"/>
                  </a:cubicBezTo>
                  <a:lnTo>
                    <a:pt x="5613" y="4915"/>
                  </a:lnTo>
                  <a:close/>
                  <a:moveTo>
                    <a:pt x="1812" y="5436"/>
                  </a:moveTo>
                  <a:lnTo>
                    <a:pt x="1812" y="5446"/>
                  </a:lnTo>
                  <a:lnTo>
                    <a:pt x="1802" y="5446"/>
                  </a:lnTo>
                  <a:cubicBezTo>
                    <a:pt x="1812" y="5446"/>
                    <a:pt x="1812" y="5446"/>
                    <a:pt x="1812" y="5436"/>
                  </a:cubicBezTo>
                  <a:close/>
                  <a:moveTo>
                    <a:pt x="2468" y="5415"/>
                  </a:moveTo>
                  <a:lnTo>
                    <a:pt x="2468" y="5415"/>
                  </a:lnTo>
                  <a:cubicBezTo>
                    <a:pt x="2475" y="5422"/>
                    <a:pt x="2498" y="5430"/>
                    <a:pt x="2534" y="5430"/>
                  </a:cubicBezTo>
                  <a:cubicBezTo>
                    <a:pt x="2548" y="5430"/>
                    <a:pt x="2564" y="5428"/>
                    <a:pt x="2582" y="5426"/>
                  </a:cubicBezTo>
                  <a:lnTo>
                    <a:pt x="2582" y="5426"/>
                  </a:lnTo>
                  <a:cubicBezTo>
                    <a:pt x="2572" y="5436"/>
                    <a:pt x="2562" y="5446"/>
                    <a:pt x="2552" y="5446"/>
                  </a:cubicBezTo>
                  <a:cubicBezTo>
                    <a:pt x="2541" y="5451"/>
                    <a:pt x="2531" y="5454"/>
                    <a:pt x="2520" y="5454"/>
                  </a:cubicBezTo>
                  <a:cubicBezTo>
                    <a:pt x="2510" y="5454"/>
                    <a:pt x="2500" y="5451"/>
                    <a:pt x="2489" y="5446"/>
                  </a:cubicBezTo>
                  <a:cubicBezTo>
                    <a:pt x="2468" y="5436"/>
                    <a:pt x="2468" y="5426"/>
                    <a:pt x="2468" y="5415"/>
                  </a:cubicBezTo>
                  <a:close/>
                  <a:moveTo>
                    <a:pt x="11756" y="5509"/>
                  </a:moveTo>
                  <a:cubicBezTo>
                    <a:pt x="11756" y="5509"/>
                    <a:pt x="11756" y="5519"/>
                    <a:pt x="11766" y="5530"/>
                  </a:cubicBezTo>
                  <a:cubicBezTo>
                    <a:pt x="11756" y="5530"/>
                    <a:pt x="11745" y="5530"/>
                    <a:pt x="11735" y="5519"/>
                  </a:cubicBezTo>
                  <a:cubicBezTo>
                    <a:pt x="11735" y="5519"/>
                    <a:pt x="11745" y="5509"/>
                    <a:pt x="11756" y="5509"/>
                  </a:cubicBezTo>
                  <a:close/>
                  <a:moveTo>
                    <a:pt x="3644" y="5873"/>
                  </a:moveTo>
                  <a:lnTo>
                    <a:pt x="3644" y="5884"/>
                  </a:lnTo>
                  <a:lnTo>
                    <a:pt x="3634" y="5873"/>
                  </a:lnTo>
                  <a:close/>
                  <a:moveTo>
                    <a:pt x="6987" y="6352"/>
                  </a:moveTo>
                  <a:cubicBezTo>
                    <a:pt x="6976" y="6363"/>
                    <a:pt x="6955" y="6373"/>
                    <a:pt x="6945" y="6373"/>
                  </a:cubicBezTo>
                  <a:cubicBezTo>
                    <a:pt x="6955" y="6363"/>
                    <a:pt x="6966" y="6363"/>
                    <a:pt x="6987" y="6352"/>
                  </a:cubicBezTo>
                  <a:close/>
                  <a:moveTo>
                    <a:pt x="6945" y="6914"/>
                  </a:moveTo>
                  <a:cubicBezTo>
                    <a:pt x="6935" y="6925"/>
                    <a:pt x="6914" y="6925"/>
                    <a:pt x="6904" y="6925"/>
                  </a:cubicBezTo>
                  <a:cubicBezTo>
                    <a:pt x="6914" y="6925"/>
                    <a:pt x="6925" y="6914"/>
                    <a:pt x="6945" y="6914"/>
                  </a:cubicBezTo>
                  <a:close/>
                  <a:moveTo>
                    <a:pt x="6851" y="7101"/>
                  </a:moveTo>
                  <a:cubicBezTo>
                    <a:pt x="6883" y="7101"/>
                    <a:pt x="6841" y="7133"/>
                    <a:pt x="6841" y="7154"/>
                  </a:cubicBezTo>
                  <a:lnTo>
                    <a:pt x="6841" y="7133"/>
                  </a:lnTo>
                  <a:cubicBezTo>
                    <a:pt x="6841" y="7122"/>
                    <a:pt x="6841" y="7112"/>
                    <a:pt x="6851" y="7112"/>
                  </a:cubicBezTo>
                  <a:lnTo>
                    <a:pt x="6851" y="7101"/>
                  </a:lnTo>
                  <a:close/>
                  <a:moveTo>
                    <a:pt x="4967" y="7539"/>
                  </a:moveTo>
                  <a:cubicBezTo>
                    <a:pt x="4988" y="7539"/>
                    <a:pt x="5009" y="7550"/>
                    <a:pt x="5030" y="7560"/>
                  </a:cubicBezTo>
                  <a:cubicBezTo>
                    <a:pt x="5009" y="7560"/>
                    <a:pt x="4988" y="7550"/>
                    <a:pt x="4967" y="7539"/>
                  </a:cubicBezTo>
                  <a:close/>
                  <a:moveTo>
                    <a:pt x="11318" y="7934"/>
                  </a:moveTo>
                  <a:cubicBezTo>
                    <a:pt x="11339" y="7934"/>
                    <a:pt x="11339" y="7945"/>
                    <a:pt x="11318" y="7945"/>
                  </a:cubicBezTo>
                  <a:cubicBezTo>
                    <a:pt x="11318" y="7945"/>
                    <a:pt x="11308" y="7945"/>
                    <a:pt x="11308" y="7934"/>
                  </a:cubicBezTo>
                  <a:close/>
                  <a:moveTo>
                    <a:pt x="1675" y="8014"/>
                  </a:moveTo>
                  <a:cubicBezTo>
                    <a:pt x="1683" y="8014"/>
                    <a:pt x="1690" y="8021"/>
                    <a:pt x="1698" y="8029"/>
                  </a:cubicBezTo>
                  <a:cubicBezTo>
                    <a:pt x="1687" y="8029"/>
                    <a:pt x="1677" y="8018"/>
                    <a:pt x="1666" y="8018"/>
                  </a:cubicBezTo>
                  <a:cubicBezTo>
                    <a:pt x="1669" y="8015"/>
                    <a:pt x="1672" y="8014"/>
                    <a:pt x="1675" y="8014"/>
                  </a:cubicBezTo>
                  <a:close/>
                  <a:moveTo>
                    <a:pt x="10808" y="8258"/>
                  </a:moveTo>
                  <a:lnTo>
                    <a:pt x="10808" y="8268"/>
                  </a:lnTo>
                  <a:lnTo>
                    <a:pt x="10808" y="8278"/>
                  </a:lnTo>
                  <a:cubicBezTo>
                    <a:pt x="10808" y="8268"/>
                    <a:pt x="10798" y="8268"/>
                    <a:pt x="10798" y="8268"/>
                  </a:cubicBezTo>
                  <a:cubicBezTo>
                    <a:pt x="10798" y="8268"/>
                    <a:pt x="10798" y="8258"/>
                    <a:pt x="10808" y="8258"/>
                  </a:cubicBezTo>
                  <a:close/>
                  <a:moveTo>
                    <a:pt x="4009" y="8622"/>
                  </a:moveTo>
                  <a:lnTo>
                    <a:pt x="4009" y="8632"/>
                  </a:lnTo>
                  <a:cubicBezTo>
                    <a:pt x="3998" y="8622"/>
                    <a:pt x="3998" y="8622"/>
                    <a:pt x="3988" y="8622"/>
                  </a:cubicBezTo>
                  <a:close/>
                  <a:moveTo>
                    <a:pt x="11402" y="8674"/>
                  </a:moveTo>
                  <a:lnTo>
                    <a:pt x="11402" y="8684"/>
                  </a:lnTo>
                  <a:cubicBezTo>
                    <a:pt x="11402" y="8674"/>
                    <a:pt x="11391" y="8674"/>
                    <a:pt x="11391" y="8674"/>
                  </a:cubicBezTo>
                  <a:close/>
                  <a:moveTo>
                    <a:pt x="2635" y="9267"/>
                  </a:moveTo>
                  <a:lnTo>
                    <a:pt x="2635" y="9278"/>
                  </a:lnTo>
                  <a:lnTo>
                    <a:pt x="2624" y="9267"/>
                  </a:lnTo>
                  <a:close/>
                  <a:moveTo>
                    <a:pt x="2624" y="9528"/>
                  </a:moveTo>
                  <a:cubicBezTo>
                    <a:pt x="2624" y="9528"/>
                    <a:pt x="2624" y="9538"/>
                    <a:pt x="2614" y="9538"/>
                  </a:cubicBezTo>
                  <a:lnTo>
                    <a:pt x="2624" y="9528"/>
                  </a:lnTo>
                  <a:close/>
                  <a:moveTo>
                    <a:pt x="6675" y="9455"/>
                  </a:moveTo>
                  <a:cubicBezTo>
                    <a:pt x="6664" y="9475"/>
                    <a:pt x="6664" y="9507"/>
                    <a:pt x="6654" y="9538"/>
                  </a:cubicBezTo>
                  <a:lnTo>
                    <a:pt x="6654" y="9486"/>
                  </a:lnTo>
                  <a:cubicBezTo>
                    <a:pt x="6664" y="9475"/>
                    <a:pt x="6664" y="9465"/>
                    <a:pt x="6675" y="9455"/>
                  </a:cubicBezTo>
                  <a:close/>
                  <a:moveTo>
                    <a:pt x="5529" y="9538"/>
                  </a:moveTo>
                  <a:lnTo>
                    <a:pt x="5529" y="9549"/>
                  </a:lnTo>
                  <a:lnTo>
                    <a:pt x="5519" y="9549"/>
                  </a:lnTo>
                  <a:cubicBezTo>
                    <a:pt x="5519" y="9538"/>
                    <a:pt x="5529" y="9538"/>
                    <a:pt x="5529" y="9538"/>
                  </a:cubicBezTo>
                  <a:close/>
                  <a:moveTo>
                    <a:pt x="4061" y="9632"/>
                  </a:moveTo>
                  <a:cubicBezTo>
                    <a:pt x="4061" y="9632"/>
                    <a:pt x="4061" y="9642"/>
                    <a:pt x="4051" y="9642"/>
                  </a:cubicBezTo>
                  <a:lnTo>
                    <a:pt x="4051" y="9632"/>
                  </a:lnTo>
                  <a:close/>
                  <a:moveTo>
                    <a:pt x="9912" y="10694"/>
                  </a:moveTo>
                  <a:cubicBezTo>
                    <a:pt x="9923" y="10694"/>
                    <a:pt x="9923" y="10704"/>
                    <a:pt x="9923" y="10704"/>
                  </a:cubicBezTo>
                  <a:lnTo>
                    <a:pt x="9923" y="10715"/>
                  </a:lnTo>
                  <a:cubicBezTo>
                    <a:pt x="9923" y="10715"/>
                    <a:pt x="9912" y="10704"/>
                    <a:pt x="9912" y="10694"/>
                  </a:cubicBezTo>
                  <a:close/>
                  <a:moveTo>
                    <a:pt x="3822" y="10933"/>
                  </a:moveTo>
                  <a:cubicBezTo>
                    <a:pt x="3822" y="10933"/>
                    <a:pt x="3822" y="10944"/>
                    <a:pt x="3811" y="10944"/>
                  </a:cubicBezTo>
                  <a:lnTo>
                    <a:pt x="3822" y="10933"/>
                  </a:lnTo>
                  <a:close/>
                  <a:moveTo>
                    <a:pt x="3093" y="11111"/>
                  </a:moveTo>
                  <a:lnTo>
                    <a:pt x="3103" y="11121"/>
                  </a:lnTo>
                  <a:cubicBezTo>
                    <a:pt x="3093" y="11121"/>
                    <a:pt x="3093" y="11111"/>
                    <a:pt x="3093" y="11111"/>
                  </a:cubicBezTo>
                  <a:close/>
                  <a:moveTo>
                    <a:pt x="3622" y="11182"/>
                  </a:moveTo>
                  <a:cubicBezTo>
                    <a:pt x="3634" y="11182"/>
                    <a:pt x="3649" y="11191"/>
                    <a:pt x="3655" y="11204"/>
                  </a:cubicBezTo>
                  <a:lnTo>
                    <a:pt x="3676" y="11225"/>
                  </a:lnTo>
                  <a:cubicBezTo>
                    <a:pt x="3644" y="11204"/>
                    <a:pt x="3624" y="11194"/>
                    <a:pt x="3603" y="11194"/>
                  </a:cubicBezTo>
                  <a:cubicBezTo>
                    <a:pt x="3607" y="11186"/>
                    <a:pt x="3614" y="11182"/>
                    <a:pt x="3622" y="11182"/>
                  </a:cubicBezTo>
                  <a:close/>
                  <a:moveTo>
                    <a:pt x="6352" y="11704"/>
                  </a:moveTo>
                  <a:lnTo>
                    <a:pt x="6352" y="11714"/>
                  </a:lnTo>
                  <a:lnTo>
                    <a:pt x="6342" y="11704"/>
                  </a:lnTo>
                  <a:close/>
                  <a:moveTo>
                    <a:pt x="7788" y="12110"/>
                  </a:moveTo>
                  <a:lnTo>
                    <a:pt x="7788" y="12120"/>
                  </a:lnTo>
                  <a:lnTo>
                    <a:pt x="7778" y="12120"/>
                  </a:lnTo>
                  <a:cubicBezTo>
                    <a:pt x="7778" y="12120"/>
                    <a:pt x="7778" y="12110"/>
                    <a:pt x="7788" y="12110"/>
                  </a:cubicBezTo>
                  <a:close/>
                  <a:moveTo>
                    <a:pt x="9194" y="0"/>
                  </a:moveTo>
                  <a:cubicBezTo>
                    <a:pt x="9184" y="11"/>
                    <a:pt x="9163" y="21"/>
                    <a:pt x="9153" y="42"/>
                  </a:cubicBezTo>
                  <a:cubicBezTo>
                    <a:pt x="9132" y="53"/>
                    <a:pt x="9121" y="63"/>
                    <a:pt x="9100" y="84"/>
                  </a:cubicBezTo>
                  <a:cubicBezTo>
                    <a:pt x="9089" y="86"/>
                    <a:pt x="9078" y="86"/>
                    <a:pt x="9066" y="86"/>
                  </a:cubicBezTo>
                  <a:cubicBezTo>
                    <a:pt x="9049" y="86"/>
                    <a:pt x="9032" y="85"/>
                    <a:pt x="9015" y="85"/>
                  </a:cubicBezTo>
                  <a:cubicBezTo>
                    <a:pt x="8980" y="85"/>
                    <a:pt x="8947" y="91"/>
                    <a:pt x="8924" y="125"/>
                  </a:cubicBezTo>
                  <a:lnTo>
                    <a:pt x="8882" y="125"/>
                  </a:lnTo>
                  <a:cubicBezTo>
                    <a:pt x="8866" y="105"/>
                    <a:pt x="8848" y="94"/>
                    <a:pt x="8830" y="94"/>
                  </a:cubicBezTo>
                  <a:cubicBezTo>
                    <a:pt x="8811" y="94"/>
                    <a:pt x="8793" y="105"/>
                    <a:pt x="8778" y="125"/>
                  </a:cubicBezTo>
                  <a:cubicBezTo>
                    <a:pt x="8767" y="125"/>
                    <a:pt x="8757" y="125"/>
                    <a:pt x="8746" y="136"/>
                  </a:cubicBezTo>
                  <a:cubicBezTo>
                    <a:pt x="8611" y="178"/>
                    <a:pt x="8507" y="261"/>
                    <a:pt x="8403" y="354"/>
                  </a:cubicBezTo>
                  <a:cubicBezTo>
                    <a:pt x="8351" y="396"/>
                    <a:pt x="8299" y="438"/>
                    <a:pt x="8267" y="500"/>
                  </a:cubicBezTo>
                  <a:lnTo>
                    <a:pt x="8237" y="532"/>
                  </a:lnTo>
                  <a:cubicBezTo>
                    <a:pt x="8216" y="542"/>
                    <a:pt x="8205" y="542"/>
                    <a:pt x="8184" y="553"/>
                  </a:cubicBezTo>
                  <a:cubicBezTo>
                    <a:pt x="8142" y="542"/>
                    <a:pt x="8112" y="511"/>
                    <a:pt x="8080" y="479"/>
                  </a:cubicBezTo>
                  <a:cubicBezTo>
                    <a:pt x="7997" y="407"/>
                    <a:pt x="7903" y="365"/>
                    <a:pt x="7788" y="365"/>
                  </a:cubicBezTo>
                  <a:cubicBezTo>
                    <a:pt x="7758" y="365"/>
                    <a:pt x="7726" y="365"/>
                    <a:pt x="7705" y="396"/>
                  </a:cubicBezTo>
                  <a:cubicBezTo>
                    <a:pt x="7695" y="438"/>
                    <a:pt x="7726" y="449"/>
                    <a:pt x="7758" y="459"/>
                  </a:cubicBezTo>
                  <a:cubicBezTo>
                    <a:pt x="7809" y="469"/>
                    <a:pt x="7862" y="490"/>
                    <a:pt x="7903" y="511"/>
                  </a:cubicBezTo>
                  <a:cubicBezTo>
                    <a:pt x="7924" y="521"/>
                    <a:pt x="7945" y="532"/>
                    <a:pt x="7955" y="542"/>
                  </a:cubicBezTo>
                  <a:cubicBezTo>
                    <a:pt x="7945" y="553"/>
                    <a:pt x="7934" y="574"/>
                    <a:pt x="7924" y="574"/>
                  </a:cubicBezTo>
                  <a:cubicBezTo>
                    <a:pt x="7788" y="574"/>
                    <a:pt x="7653" y="563"/>
                    <a:pt x="7549" y="459"/>
                  </a:cubicBezTo>
                  <a:lnTo>
                    <a:pt x="7497" y="407"/>
                  </a:lnTo>
                  <a:cubicBezTo>
                    <a:pt x="7414" y="375"/>
                    <a:pt x="7320" y="365"/>
                    <a:pt x="7226" y="365"/>
                  </a:cubicBezTo>
                  <a:lnTo>
                    <a:pt x="7080" y="365"/>
                  </a:lnTo>
                  <a:cubicBezTo>
                    <a:pt x="7070" y="344"/>
                    <a:pt x="7050" y="334"/>
                    <a:pt x="7039" y="313"/>
                  </a:cubicBezTo>
                  <a:lnTo>
                    <a:pt x="6904" y="313"/>
                  </a:lnTo>
                  <a:cubicBezTo>
                    <a:pt x="6883" y="282"/>
                    <a:pt x="6851" y="271"/>
                    <a:pt x="6810" y="271"/>
                  </a:cubicBezTo>
                  <a:lnTo>
                    <a:pt x="6716" y="271"/>
                  </a:lnTo>
                  <a:cubicBezTo>
                    <a:pt x="6706" y="250"/>
                    <a:pt x="6685" y="240"/>
                    <a:pt x="6675" y="220"/>
                  </a:cubicBezTo>
                  <a:cubicBezTo>
                    <a:pt x="6654" y="209"/>
                    <a:pt x="6643" y="199"/>
                    <a:pt x="6622" y="178"/>
                  </a:cubicBezTo>
                  <a:cubicBezTo>
                    <a:pt x="6571" y="178"/>
                    <a:pt x="6508" y="178"/>
                    <a:pt x="6466" y="136"/>
                  </a:cubicBezTo>
                  <a:cubicBezTo>
                    <a:pt x="6435" y="105"/>
                    <a:pt x="6393" y="84"/>
                    <a:pt x="6352" y="84"/>
                  </a:cubicBezTo>
                  <a:cubicBezTo>
                    <a:pt x="6331" y="53"/>
                    <a:pt x="6300" y="42"/>
                    <a:pt x="6258" y="42"/>
                  </a:cubicBezTo>
                  <a:cubicBezTo>
                    <a:pt x="6234" y="42"/>
                    <a:pt x="6208" y="40"/>
                    <a:pt x="6183" y="40"/>
                  </a:cubicBezTo>
                  <a:cubicBezTo>
                    <a:pt x="6133" y="40"/>
                    <a:pt x="6084" y="49"/>
                    <a:pt x="6050" y="105"/>
                  </a:cubicBezTo>
                  <a:cubicBezTo>
                    <a:pt x="5893" y="324"/>
                    <a:pt x="5675" y="500"/>
                    <a:pt x="5477" y="688"/>
                  </a:cubicBezTo>
                  <a:cubicBezTo>
                    <a:pt x="5373" y="719"/>
                    <a:pt x="5280" y="792"/>
                    <a:pt x="5196" y="865"/>
                  </a:cubicBezTo>
                  <a:cubicBezTo>
                    <a:pt x="5160" y="883"/>
                    <a:pt x="5124" y="909"/>
                    <a:pt x="5088" y="909"/>
                  </a:cubicBezTo>
                  <a:cubicBezTo>
                    <a:pt x="5082" y="909"/>
                    <a:pt x="5077" y="908"/>
                    <a:pt x="5071" y="907"/>
                  </a:cubicBezTo>
                  <a:cubicBezTo>
                    <a:pt x="5060" y="844"/>
                    <a:pt x="5081" y="771"/>
                    <a:pt x="5019" y="729"/>
                  </a:cubicBezTo>
                  <a:cubicBezTo>
                    <a:pt x="5009" y="708"/>
                    <a:pt x="4988" y="698"/>
                    <a:pt x="4977" y="678"/>
                  </a:cubicBezTo>
                  <a:cubicBezTo>
                    <a:pt x="4956" y="657"/>
                    <a:pt x="4936" y="625"/>
                    <a:pt x="4915" y="604"/>
                  </a:cubicBezTo>
                  <a:cubicBezTo>
                    <a:pt x="4852" y="553"/>
                    <a:pt x="4842" y="449"/>
                    <a:pt x="4759" y="428"/>
                  </a:cubicBezTo>
                  <a:cubicBezTo>
                    <a:pt x="4676" y="396"/>
                    <a:pt x="4582" y="375"/>
                    <a:pt x="4498" y="365"/>
                  </a:cubicBezTo>
                  <a:cubicBezTo>
                    <a:pt x="4436" y="365"/>
                    <a:pt x="4373" y="355"/>
                    <a:pt x="4313" y="355"/>
                  </a:cubicBezTo>
                  <a:cubicBezTo>
                    <a:pt x="4254" y="355"/>
                    <a:pt x="4196" y="365"/>
                    <a:pt x="4144" y="407"/>
                  </a:cubicBezTo>
                  <a:cubicBezTo>
                    <a:pt x="4104" y="407"/>
                    <a:pt x="4064" y="406"/>
                    <a:pt x="4024" y="406"/>
                  </a:cubicBezTo>
                  <a:cubicBezTo>
                    <a:pt x="3909" y="406"/>
                    <a:pt x="3794" y="412"/>
                    <a:pt x="3686" y="459"/>
                  </a:cubicBezTo>
                  <a:lnTo>
                    <a:pt x="3644" y="459"/>
                  </a:lnTo>
                  <a:cubicBezTo>
                    <a:pt x="3563" y="486"/>
                    <a:pt x="3488" y="546"/>
                    <a:pt x="3401" y="546"/>
                  </a:cubicBezTo>
                  <a:cubicBezTo>
                    <a:pt x="3389" y="546"/>
                    <a:pt x="3376" y="544"/>
                    <a:pt x="3364" y="542"/>
                  </a:cubicBezTo>
                  <a:cubicBezTo>
                    <a:pt x="3320" y="524"/>
                    <a:pt x="3277" y="502"/>
                    <a:pt x="3232" y="502"/>
                  </a:cubicBezTo>
                  <a:cubicBezTo>
                    <a:pt x="3201" y="502"/>
                    <a:pt x="3169" y="512"/>
                    <a:pt x="3135" y="542"/>
                  </a:cubicBezTo>
                  <a:lnTo>
                    <a:pt x="2906" y="542"/>
                  </a:lnTo>
                  <a:cubicBezTo>
                    <a:pt x="2874" y="563"/>
                    <a:pt x="2843" y="584"/>
                    <a:pt x="2822" y="604"/>
                  </a:cubicBezTo>
                  <a:cubicBezTo>
                    <a:pt x="2718" y="688"/>
                    <a:pt x="2718" y="688"/>
                    <a:pt x="2770" y="823"/>
                  </a:cubicBezTo>
                  <a:cubicBezTo>
                    <a:pt x="2728" y="813"/>
                    <a:pt x="2697" y="803"/>
                    <a:pt x="2677" y="771"/>
                  </a:cubicBezTo>
                  <a:cubicBezTo>
                    <a:pt x="2656" y="740"/>
                    <a:pt x="2645" y="708"/>
                    <a:pt x="2624" y="678"/>
                  </a:cubicBezTo>
                  <a:cubicBezTo>
                    <a:pt x="2610" y="658"/>
                    <a:pt x="2595" y="650"/>
                    <a:pt x="2582" y="650"/>
                  </a:cubicBezTo>
                  <a:cubicBezTo>
                    <a:pt x="2566" y="650"/>
                    <a:pt x="2552" y="661"/>
                    <a:pt x="2541" y="678"/>
                  </a:cubicBezTo>
                  <a:cubicBezTo>
                    <a:pt x="2385" y="761"/>
                    <a:pt x="2239" y="833"/>
                    <a:pt x="2166" y="1000"/>
                  </a:cubicBezTo>
                  <a:cubicBezTo>
                    <a:pt x="2156" y="1021"/>
                    <a:pt x="2145" y="1032"/>
                    <a:pt x="2124" y="1052"/>
                  </a:cubicBezTo>
                  <a:lnTo>
                    <a:pt x="2124" y="1094"/>
                  </a:lnTo>
                  <a:cubicBezTo>
                    <a:pt x="2052" y="1146"/>
                    <a:pt x="2031" y="1229"/>
                    <a:pt x="1999" y="1312"/>
                  </a:cubicBezTo>
                  <a:cubicBezTo>
                    <a:pt x="1969" y="1365"/>
                    <a:pt x="1958" y="1437"/>
                    <a:pt x="1927" y="1500"/>
                  </a:cubicBezTo>
                  <a:cubicBezTo>
                    <a:pt x="1823" y="1666"/>
                    <a:pt x="1802" y="1865"/>
                    <a:pt x="1760" y="2062"/>
                  </a:cubicBezTo>
                  <a:cubicBezTo>
                    <a:pt x="1749" y="2104"/>
                    <a:pt x="1749" y="2166"/>
                    <a:pt x="1802" y="2198"/>
                  </a:cubicBezTo>
                  <a:lnTo>
                    <a:pt x="1802" y="2291"/>
                  </a:lnTo>
                  <a:cubicBezTo>
                    <a:pt x="1770" y="2354"/>
                    <a:pt x="1749" y="2416"/>
                    <a:pt x="1760" y="2489"/>
                  </a:cubicBezTo>
                  <a:lnTo>
                    <a:pt x="1760" y="2749"/>
                  </a:lnTo>
                  <a:cubicBezTo>
                    <a:pt x="1698" y="2833"/>
                    <a:pt x="1698" y="2843"/>
                    <a:pt x="1749" y="2937"/>
                  </a:cubicBezTo>
                  <a:cubicBezTo>
                    <a:pt x="1823" y="3052"/>
                    <a:pt x="1802" y="3177"/>
                    <a:pt x="1812" y="3301"/>
                  </a:cubicBezTo>
                  <a:cubicBezTo>
                    <a:pt x="1807" y="3301"/>
                    <a:pt x="1803" y="3301"/>
                    <a:pt x="1799" y="3301"/>
                  </a:cubicBezTo>
                  <a:cubicBezTo>
                    <a:pt x="1725" y="3301"/>
                    <a:pt x="1694" y="3385"/>
                    <a:pt x="1635" y="3395"/>
                  </a:cubicBezTo>
                  <a:cubicBezTo>
                    <a:pt x="1583" y="3406"/>
                    <a:pt x="1573" y="3447"/>
                    <a:pt x="1573" y="3489"/>
                  </a:cubicBezTo>
                  <a:lnTo>
                    <a:pt x="1479" y="3489"/>
                  </a:lnTo>
                  <a:lnTo>
                    <a:pt x="1437" y="3531"/>
                  </a:lnTo>
                  <a:cubicBezTo>
                    <a:pt x="1437" y="3655"/>
                    <a:pt x="1437" y="3780"/>
                    <a:pt x="1427" y="3895"/>
                  </a:cubicBezTo>
                  <a:lnTo>
                    <a:pt x="1427" y="3905"/>
                  </a:lnTo>
                  <a:cubicBezTo>
                    <a:pt x="1416" y="3915"/>
                    <a:pt x="1406" y="3936"/>
                    <a:pt x="1395" y="3947"/>
                  </a:cubicBezTo>
                  <a:lnTo>
                    <a:pt x="1385" y="3947"/>
                  </a:lnTo>
                  <a:cubicBezTo>
                    <a:pt x="1354" y="3968"/>
                    <a:pt x="1344" y="3999"/>
                    <a:pt x="1344" y="4040"/>
                  </a:cubicBezTo>
                  <a:lnTo>
                    <a:pt x="1344" y="4176"/>
                  </a:lnTo>
                  <a:lnTo>
                    <a:pt x="1344" y="4218"/>
                  </a:lnTo>
                  <a:cubicBezTo>
                    <a:pt x="1302" y="4239"/>
                    <a:pt x="1270" y="4269"/>
                    <a:pt x="1250" y="4311"/>
                  </a:cubicBezTo>
                  <a:cubicBezTo>
                    <a:pt x="1229" y="4353"/>
                    <a:pt x="1198" y="4384"/>
                    <a:pt x="1156" y="4405"/>
                  </a:cubicBezTo>
                  <a:cubicBezTo>
                    <a:pt x="1136" y="4405"/>
                    <a:pt x="1115" y="4405"/>
                    <a:pt x="1094" y="4426"/>
                  </a:cubicBezTo>
                  <a:cubicBezTo>
                    <a:pt x="990" y="4540"/>
                    <a:pt x="896" y="4655"/>
                    <a:pt x="792" y="4769"/>
                  </a:cubicBezTo>
                  <a:cubicBezTo>
                    <a:pt x="729" y="4801"/>
                    <a:pt x="687" y="4842"/>
                    <a:pt x="657" y="4905"/>
                  </a:cubicBezTo>
                  <a:cubicBezTo>
                    <a:pt x="521" y="4926"/>
                    <a:pt x="458" y="5019"/>
                    <a:pt x="428" y="5134"/>
                  </a:cubicBezTo>
                  <a:cubicBezTo>
                    <a:pt x="323" y="5206"/>
                    <a:pt x="271" y="5321"/>
                    <a:pt x="198" y="5415"/>
                  </a:cubicBezTo>
                  <a:cubicBezTo>
                    <a:pt x="188" y="5436"/>
                    <a:pt x="167" y="5446"/>
                    <a:pt x="146" y="5456"/>
                  </a:cubicBezTo>
                  <a:cubicBezTo>
                    <a:pt x="115" y="5477"/>
                    <a:pt x="104" y="5509"/>
                    <a:pt x="104" y="5550"/>
                  </a:cubicBezTo>
                  <a:cubicBezTo>
                    <a:pt x="74" y="5634"/>
                    <a:pt x="42" y="5706"/>
                    <a:pt x="21" y="5790"/>
                  </a:cubicBezTo>
                  <a:cubicBezTo>
                    <a:pt x="0" y="5894"/>
                    <a:pt x="32" y="5967"/>
                    <a:pt x="136" y="6019"/>
                  </a:cubicBezTo>
                  <a:cubicBezTo>
                    <a:pt x="282" y="6092"/>
                    <a:pt x="438" y="6175"/>
                    <a:pt x="490" y="6352"/>
                  </a:cubicBezTo>
                  <a:cubicBezTo>
                    <a:pt x="500" y="6383"/>
                    <a:pt x="532" y="6414"/>
                    <a:pt x="562" y="6446"/>
                  </a:cubicBezTo>
                  <a:cubicBezTo>
                    <a:pt x="677" y="6539"/>
                    <a:pt x="750" y="6664"/>
                    <a:pt x="844" y="6789"/>
                  </a:cubicBezTo>
                  <a:cubicBezTo>
                    <a:pt x="886" y="6872"/>
                    <a:pt x="886" y="6956"/>
                    <a:pt x="886" y="7050"/>
                  </a:cubicBezTo>
                  <a:cubicBezTo>
                    <a:pt x="886" y="7122"/>
                    <a:pt x="865" y="7196"/>
                    <a:pt x="927" y="7258"/>
                  </a:cubicBezTo>
                  <a:lnTo>
                    <a:pt x="927" y="7300"/>
                  </a:lnTo>
                  <a:cubicBezTo>
                    <a:pt x="927" y="7341"/>
                    <a:pt x="937" y="7372"/>
                    <a:pt x="978" y="7393"/>
                  </a:cubicBezTo>
                  <a:lnTo>
                    <a:pt x="978" y="7393"/>
                  </a:lnTo>
                  <a:cubicBezTo>
                    <a:pt x="976" y="7407"/>
                    <a:pt x="969" y="7417"/>
                    <a:pt x="969" y="7435"/>
                  </a:cubicBezTo>
                  <a:cubicBezTo>
                    <a:pt x="958" y="7445"/>
                    <a:pt x="948" y="7466"/>
                    <a:pt x="937" y="7476"/>
                  </a:cubicBezTo>
                  <a:lnTo>
                    <a:pt x="937" y="7612"/>
                  </a:lnTo>
                  <a:cubicBezTo>
                    <a:pt x="937" y="7685"/>
                    <a:pt x="906" y="7758"/>
                    <a:pt x="979" y="7799"/>
                  </a:cubicBezTo>
                  <a:cubicBezTo>
                    <a:pt x="990" y="7799"/>
                    <a:pt x="1000" y="7809"/>
                    <a:pt x="1021" y="7809"/>
                  </a:cubicBezTo>
                  <a:lnTo>
                    <a:pt x="1021" y="8258"/>
                  </a:lnTo>
                  <a:cubicBezTo>
                    <a:pt x="990" y="8288"/>
                    <a:pt x="990" y="8320"/>
                    <a:pt x="1000" y="8351"/>
                  </a:cubicBezTo>
                  <a:cubicBezTo>
                    <a:pt x="1011" y="8403"/>
                    <a:pt x="1011" y="8455"/>
                    <a:pt x="979" y="8497"/>
                  </a:cubicBezTo>
                  <a:cubicBezTo>
                    <a:pt x="937" y="8559"/>
                    <a:pt x="886" y="8612"/>
                    <a:pt x="844" y="8674"/>
                  </a:cubicBezTo>
                  <a:cubicBezTo>
                    <a:pt x="823" y="8705"/>
                    <a:pt x="833" y="8747"/>
                    <a:pt x="854" y="8778"/>
                  </a:cubicBezTo>
                  <a:cubicBezTo>
                    <a:pt x="865" y="8809"/>
                    <a:pt x="896" y="8809"/>
                    <a:pt x="927" y="8820"/>
                  </a:cubicBezTo>
                  <a:lnTo>
                    <a:pt x="927" y="8862"/>
                  </a:lnTo>
                  <a:cubicBezTo>
                    <a:pt x="958" y="8899"/>
                    <a:pt x="997" y="8906"/>
                    <a:pt x="1037" y="8906"/>
                  </a:cubicBezTo>
                  <a:cubicBezTo>
                    <a:pt x="1063" y="8906"/>
                    <a:pt x="1090" y="8903"/>
                    <a:pt x="1115" y="8903"/>
                  </a:cubicBezTo>
                  <a:cubicBezTo>
                    <a:pt x="1219" y="8966"/>
                    <a:pt x="1344" y="9007"/>
                    <a:pt x="1437" y="9091"/>
                  </a:cubicBezTo>
                  <a:cubicBezTo>
                    <a:pt x="1562" y="9184"/>
                    <a:pt x="1677" y="9267"/>
                    <a:pt x="1802" y="9361"/>
                  </a:cubicBezTo>
                  <a:cubicBezTo>
                    <a:pt x="1906" y="9465"/>
                    <a:pt x="2114" y="9590"/>
                    <a:pt x="2260" y="9642"/>
                  </a:cubicBezTo>
                  <a:cubicBezTo>
                    <a:pt x="2385" y="9674"/>
                    <a:pt x="2510" y="9704"/>
                    <a:pt x="2624" y="9736"/>
                  </a:cubicBezTo>
                  <a:lnTo>
                    <a:pt x="2718" y="9736"/>
                  </a:lnTo>
                  <a:cubicBezTo>
                    <a:pt x="2739" y="9736"/>
                    <a:pt x="2749" y="9736"/>
                    <a:pt x="2760" y="9746"/>
                  </a:cubicBezTo>
                  <a:lnTo>
                    <a:pt x="2770" y="9725"/>
                  </a:lnTo>
                  <a:lnTo>
                    <a:pt x="2770" y="9725"/>
                  </a:lnTo>
                  <a:cubicBezTo>
                    <a:pt x="2770" y="9736"/>
                    <a:pt x="2770" y="9736"/>
                    <a:pt x="2760" y="9746"/>
                  </a:cubicBezTo>
                  <a:cubicBezTo>
                    <a:pt x="2760" y="9924"/>
                    <a:pt x="2728" y="10100"/>
                    <a:pt x="2770" y="10278"/>
                  </a:cubicBezTo>
                  <a:cubicBezTo>
                    <a:pt x="2791" y="10402"/>
                    <a:pt x="2801" y="10537"/>
                    <a:pt x="2864" y="10652"/>
                  </a:cubicBezTo>
                  <a:cubicBezTo>
                    <a:pt x="2885" y="10787"/>
                    <a:pt x="2957" y="10912"/>
                    <a:pt x="3010" y="11037"/>
                  </a:cubicBezTo>
                  <a:cubicBezTo>
                    <a:pt x="3020" y="11069"/>
                    <a:pt x="3061" y="11090"/>
                    <a:pt x="3093" y="11111"/>
                  </a:cubicBezTo>
                  <a:lnTo>
                    <a:pt x="3093" y="11152"/>
                  </a:lnTo>
                  <a:lnTo>
                    <a:pt x="3093" y="11204"/>
                  </a:lnTo>
                  <a:lnTo>
                    <a:pt x="3093" y="11204"/>
                  </a:lnTo>
                  <a:lnTo>
                    <a:pt x="3093" y="11204"/>
                  </a:lnTo>
                  <a:cubicBezTo>
                    <a:pt x="3093" y="11225"/>
                    <a:pt x="3103" y="11245"/>
                    <a:pt x="3135" y="11245"/>
                  </a:cubicBezTo>
                  <a:cubicBezTo>
                    <a:pt x="3145" y="11266"/>
                    <a:pt x="3165" y="11287"/>
                    <a:pt x="3176" y="11298"/>
                  </a:cubicBezTo>
                  <a:cubicBezTo>
                    <a:pt x="3176" y="11350"/>
                    <a:pt x="3165" y="11402"/>
                    <a:pt x="3218" y="11433"/>
                  </a:cubicBezTo>
                  <a:cubicBezTo>
                    <a:pt x="3290" y="11475"/>
                    <a:pt x="3311" y="11558"/>
                    <a:pt x="3364" y="11610"/>
                  </a:cubicBezTo>
                  <a:cubicBezTo>
                    <a:pt x="3374" y="11662"/>
                    <a:pt x="3415" y="11683"/>
                    <a:pt x="3457" y="11704"/>
                  </a:cubicBezTo>
                  <a:cubicBezTo>
                    <a:pt x="3468" y="11724"/>
                    <a:pt x="3478" y="11745"/>
                    <a:pt x="3499" y="11745"/>
                  </a:cubicBezTo>
                  <a:cubicBezTo>
                    <a:pt x="3519" y="11745"/>
                    <a:pt x="3530" y="11756"/>
                    <a:pt x="3551" y="11756"/>
                  </a:cubicBezTo>
                  <a:cubicBezTo>
                    <a:pt x="3551" y="11870"/>
                    <a:pt x="3582" y="11964"/>
                    <a:pt x="3676" y="12037"/>
                  </a:cubicBezTo>
                  <a:lnTo>
                    <a:pt x="3676" y="12120"/>
                  </a:lnTo>
                  <a:cubicBezTo>
                    <a:pt x="3603" y="12162"/>
                    <a:pt x="3603" y="12183"/>
                    <a:pt x="3644" y="12203"/>
                  </a:cubicBezTo>
                  <a:cubicBezTo>
                    <a:pt x="3728" y="12256"/>
                    <a:pt x="3822" y="12297"/>
                    <a:pt x="3915" y="12349"/>
                  </a:cubicBezTo>
                  <a:cubicBezTo>
                    <a:pt x="3947" y="12412"/>
                    <a:pt x="3978" y="12464"/>
                    <a:pt x="4051" y="12495"/>
                  </a:cubicBezTo>
                  <a:cubicBezTo>
                    <a:pt x="4072" y="12527"/>
                    <a:pt x="4103" y="12537"/>
                    <a:pt x="4134" y="12537"/>
                  </a:cubicBezTo>
                  <a:cubicBezTo>
                    <a:pt x="4162" y="12564"/>
                    <a:pt x="4195" y="12574"/>
                    <a:pt x="4229" y="12574"/>
                  </a:cubicBezTo>
                  <a:cubicBezTo>
                    <a:pt x="4246" y="12574"/>
                    <a:pt x="4263" y="12571"/>
                    <a:pt x="4280" y="12568"/>
                  </a:cubicBezTo>
                  <a:cubicBezTo>
                    <a:pt x="4311" y="12573"/>
                    <a:pt x="4342" y="12578"/>
                    <a:pt x="4372" y="12578"/>
                  </a:cubicBezTo>
                  <a:cubicBezTo>
                    <a:pt x="4402" y="12578"/>
                    <a:pt x="4431" y="12573"/>
                    <a:pt x="4457" y="12557"/>
                  </a:cubicBezTo>
                  <a:cubicBezTo>
                    <a:pt x="4644" y="12495"/>
                    <a:pt x="4831" y="12422"/>
                    <a:pt x="5019" y="12349"/>
                  </a:cubicBezTo>
                  <a:cubicBezTo>
                    <a:pt x="5040" y="12349"/>
                    <a:pt x="5050" y="12328"/>
                    <a:pt x="5071" y="12307"/>
                  </a:cubicBezTo>
                  <a:cubicBezTo>
                    <a:pt x="5269" y="12266"/>
                    <a:pt x="5435" y="12141"/>
                    <a:pt x="5634" y="12078"/>
                  </a:cubicBezTo>
                  <a:cubicBezTo>
                    <a:pt x="5748" y="12037"/>
                    <a:pt x="5873" y="12016"/>
                    <a:pt x="5988" y="11943"/>
                  </a:cubicBezTo>
                  <a:cubicBezTo>
                    <a:pt x="6050" y="11933"/>
                    <a:pt x="6102" y="11923"/>
                    <a:pt x="6154" y="11881"/>
                  </a:cubicBezTo>
                  <a:cubicBezTo>
                    <a:pt x="6185" y="11860"/>
                    <a:pt x="6227" y="11860"/>
                    <a:pt x="6258" y="11839"/>
                  </a:cubicBezTo>
                  <a:lnTo>
                    <a:pt x="6279" y="11849"/>
                  </a:lnTo>
                  <a:lnTo>
                    <a:pt x="6300" y="11839"/>
                  </a:lnTo>
                  <a:cubicBezTo>
                    <a:pt x="6319" y="11839"/>
                    <a:pt x="6338" y="11839"/>
                    <a:pt x="6357" y="11839"/>
                  </a:cubicBezTo>
                  <a:cubicBezTo>
                    <a:pt x="6420" y="11839"/>
                    <a:pt x="6481" y="11845"/>
                    <a:pt x="6529" y="11902"/>
                  </a:cubicBezTo>
                  <a:cubicBezTo>
                    <a:pt x="6550" y="11933"/>
                    <a:pt x="6591" y="11933"/>
                    <a:pt x="6622" y="11933"/>
                  </a:cubicBezTo>
                  <a:lnTo>
                    <a:pt x="6622" y="11985"/>
                  </a:lnTo>
                  <a:cubicBezTo>
                    <a:pt x="6716" y="12048"/>
                    <a:pt x="6747" y="12162"/>
                    <a:pt x="6851" y="12214"/>
                  </a:cubicBezTo>
                  <a:cubicBezTo>
                    <a:pt x="6872" y="12224"/>
                    <a:pt x="6883" y="12245"/>
                    <a:pt x="6904" y="12256"/>
                  </a:cubicBezTo>
                  <a:cubicBezTo>
                    <a:pt x="6904" y="12297"/>
                    <a:pt x="6914" y="12328"/>
                    <a:pt x="6955" y="12349"/>
                  </a:cubicBezTo>
                  <a:cubicBezTo>
                    <a:pt x="7122" y="12412"/>
                    <a:pt x="7289" y="12474"/>
                    <a:pt x="7445" y="12537"/>
                  </a:cubicBezTo>
                  <a:cubicBezTo>
                    <a:pt x="7497" y="12578"/>
                    <a:pt x="7539" y="12599"/>
                    <a:pt x="7612" y="12599"/>
                  </a:cubicBezTo>
                  <a:cubicBezTo>
                    <a:pt x="7618" y="12598"/>
                    <a:pt x="7627" y="12598"/>
                    <a:pt x="7637" y="12598"/>
                  </a:cubicBezTo>
                  <a:cubicBezTo>
                    <a:pt x="7724" y="12598"/>
                    <a:pt x="7927" y="12634"/>
                    <a:pt x="7955" y="12661"/>
                  </a:cubicBezTo>
                  <a:cubicBezTo>
                    <a:pt x="8039" y="12713"/>
                    <a:pt x="8124" y="12733"/>
                    <a:pt x="8210" y="12733"/>
                  </a:cubicBezTo>
                  <a:cubicBezTo>
                    <a:pt x="8263" y="12733"/>
                    <a:pt x="8316" y="12726"/>
                    <a:pt x="8371" y="12714"/>
                  </a:cubicBezTo>
                  <a:cubicBezTo>
                    <a:pt x="8389" y="12716"/>
                    <a:pt x="8407" y="12717"/>
                    <a:pt x="8426" y="12717"/>
                  </a:cubicBezTo>
                  <a:cubicBezTo>
                    <a:pt x="8445" y="12717"/>
                    <a:pt x="8465" y="12716"/>
                    <a:pt x="8485" y="12716"/>
                  </a:cubicBezTo>
                  <a:cubicBezTo>
                    <a:pt x="8523" y="12716"/>
                    <a:pt x="8559" y="12719"/>
                    <a:pt x="8591" y="12735"/>
                  </a:cubicBezTo>
                  <a:cubicBezTo>
                    <a:pt x="8622" y="12744"/>
                    <a:pt x="8653" y="12748"/>
                    <a:pt x="8682" y="12748"/>
                  </a:cubicBezTo>
                  <a:cubicBezTo>
                    <a:pt x="8750" y="12748"/>
                    <a:pt x="8813" y="12728"/>
                    <a:pt x="8871" y="12714"/>
                  </a:cubicBezTo>
                  <a:lnTo>
                    <a:pt x="8924" y="12714"/>
                  </a:lnTo>
                  <a:cubicBezTo>
                    <a:pt x="8948" y="12716"/>
                    <a:pt x="8972" y="12717"/>
                    <a:pt x="8995" y="12717"/>
                  </a:cubicBezTo>
                  <a:cubicBezTo>
                    <a:pt x="9095" y="12717"/>
                    <a:pt x="9191" y="12696"/>
                    <a:pt x="9267" y="12620"/>
                  </a:cubicBezTo>
                  <a:cubicBezTo>
                    <a:pt x="9340" y="12547"/>
                    <a:pt x="9434" y="12506"/>
                    <a:pt x="9538" y="12474"/>
                  </a:cubicBezTo>
                  <a:cubicBezTo>
                    <a:pt x="9600" y="12453"/>
                    <a:pt x="9653" y="12422"/>
                    <a:pt x="9663" y="12349"/>
                  </a:cubicBezTo>
                  <a:cubicBezTo>
                    <a:pt x="9704" y="12277"/>
                    <a:pt x="9778" y="12214"/>
                    <a:pt x="9840" y="12173"/>
                  </a:cubicBezTo>
                  <a:cubicBezTo>
                    <a:pt x="9912" y="12068"/>
                    <a:pt x="10027" y="11985"/>
                    <a:pt x="10037" y="11849"/>
                  </a:cubicBezTo>
                  <a:lnTo>
                    <a:pt x="10017" y="11839"/>
                  </a:lnTo>
                  <a:lnTo>
                    <a:pt x="10017" y="11839"/>
                  </a:lnTo>
                  <a:cubicBezTo>
                    <a:pt x="10017" y="11839"/>
                    <a:pt x="10027" y="11839"/>
                    <a:pt x="10037" y="11849"/>
                  </a:cubicBezTo>
                  <a:cubicBezTo>
                    <a:pt x="10079" y="11694"/>
                    <a:pt x="10132" y="11548"/>
                    <a:pt x="10111" y="11391"/>
                  </a:cubicBezTo>
                  <a:cubicBezTo>
                    <a:pt x="10111" y="11277"/>
                    <a:pt x="10132" y="11162"/>
                    <a:pt x="10100" y="11058"/>
                  </a:cubicBezTo>
                  <a:cubicBezTo>
                    <a:pt x="10090" y="11027"/>
                    <a:pt x="10111" y="10996"/>
                    <a:pt x="10111" y="10975"/>
                  </a:cubicBezTo>
                  <a:cubicBezTo>
                    <a:pt x="10194" y="10850"/>
                    <a:pt x="10266" y="10725"/>
                    <a:pt x="10350" y="10600"/>
                  </a:cubicBezTo>
                  <a:lnTo>
                    <a:pt x="10381" y="10600"/>
                  </a:lnTo>
                  <a:cubicBezTo>
                    <a:pt x="10397" y="10600"/>
                    <a:pt x="10413" y="10601"/>
                    <a:pt x="10428" y="10601"/>
                  </a:cubicBezTo>
                  <a:cubicBezTo>
                    <a:pt x="10467" y="10601"/>
                    <a:pt x="10505" y="10595"/>
                    <a:pt x="10527" y="10558"/>
                  </a:cubicBezTo>
                  <a:cubicBezTo>
                    <a:pt x="10620" y="10527"/>
                    <a:pt x="10715" y="10507"/>
                    <a:pt x="10808" y="10475"/>
                  </a:cubicBezTo>
                  <a:cubicBezTo>
                    <a:pt x="11069" y="10433"/>
                    <a:pt x="11318" y="10371"/>
                    <a:pt x="11548" y="10246"/>
                  </a:cubicBezTo>
                  <a:cubicBezTo>
                    <a:pt x="11589" y="10236"/>
                    <a:pt x="11652" y="10246"/>
                    <a:pt x="11682" y="10194"/>
                  </a:cubicBezTo>
                  <a:cubicBezTo>
                    <a:pt x="11735" y="10194"/>
                    <a:pt x="11787" y="10194"/>
                    <a:pt x="11818" y="10142"/>
                  </a:cubicBezTo>
                  <a:cubicBezTo>
                    <a:pt x="11860" y="10132"/>
                    <a:pt x="11912" y="10111"/>
                    <a:pt x="11953" y="10100"/>
                  </a:cubicBezTo>
                  <a:cubicBezTo>
                    <a:pt x="11974" y="10100"/>
                    <a:pt x="11995" y="10079"/>
                    <a:pt x="12006" y="10058"/>
                  </a:cubicBezTo>
                  <a:cubicBezTo>
                    <a:pt x="12057" y="10058"/>
                    <a:pt x="12110" y="10058"/>
                    <a:pt x="12141" y="10017"/>
                  </a:cubicBezTo>
                  <a:cubicBezTo>
                    <a:pt x="12193" y="10007"/>
                    <a:pt x="12235" y="9996"/>
                    <a:pt x="12276" y="9965"/>
                  </a:cubicBezTo>
                  <a:cubicBezTo>
                    <a:pt x="12370" y="9965"/>
                    <a:pt x="12464" y="9934"/>
                    <a:pt x="12547" y="9913"/>
                  </a:cubicBezTo>
                  <a:cubicBezTo>
                    <a:pt x="12599" y="9892"/>
                    <a:pt x="12651" y="9871"/>
                    <a:pt x="12682" y="9819"/>
                  </a:cubicBezTo>
                  <a:cubicBezTo>
                    <a:pt x="12735" y="9778"/>
                    <a:pt x="12745" y="9715"/>
                    <a:pt x="12735" y="9653"/>
                  </a:cubicBezTo>
                  <a:cubicBezTo>
                    <a:pt x="12724" y="9549"/>
                    <a:pt x="12703" y="9445"/>
                    <a:pt x="12672" y="9350"/>
                  </a:cubicBezTo>
                  <a:cubicBezTo>
                    <a:pt x="12672" y="9323"/>
                    <a:pt x="12654" y="9318"/>
                    <a:pt x="12633" y="9318"/>
                  </a:cubicBezTo>
                  <a:cubicBezTo>
                    <a:pt x="12622" y="9318"/>
                    <a:pt x="12610" y="9320"/>
                    <a:pt x="12599" y="9320"/>
                  </a:cubicBezTo>
                  <a:cubicBezTo>
                    <a:pt x="12557" y="9288"/>
                    <a:pt x="12547" y="9246"/>
                    <a:pt x="12547" y="9205"/>
                  </a:cubicBezTo>
                  <a:lnTo>
                    <a:pt x="12547" y="9038"/>
                  </a:lnTo>
                  <a:cubicBezTo>
                    <a:pt x="12547" y="8924"/>
                    <a:pt x="12547" y="8799"/>
                    <a:pt x="12578" y="8684"/>
                  </a:cubicBezTo>
                  <a:cubicBezTo>
                    <a:pt x="12610" y="8601"/>
                    <a:pt x="12610" y="8518"/>
                    <a:pt x="12557" y="8445"/>
                  </a:cubicBezTo>
                  <a:cubicBezTo>
                    <a:pt x="12547" y="8413"/>
                    <a:pt x="12526" y="8403"/>
                    <a:pt x="12505" y="8393"/>
                  </a:cubicBezTo>
                  <a:lnTo>
                    <a:pt x="12505" y="8393"/>
                  </a:lnTo>
                  <a:cubicBezTo>
                    <a:pt x="12505" y="8393"/>
                    <a:pt x="12505" y="8393"/>
                    <a:pt x="12505" y="8393"/>
                  </a:cubicBezTo>
                  <a:lnTo>
                    <a:pt x="12464" y="8393"/>
                  </a:lnTo>
                  <a:cubicBezTo>
                    <a:pt x="12474" y="8351"/>
                    <a:pt x="12485" y="8320"/>
                    <a:pt x="12495" y="8288"/>
                  </a:cubicBezTo>
                  <a:cubicBezTo>
                    <a:pt x="12495" y="8195"/>
                    <a:pt x="12536" y="8101"/>
                    <a:pt x="12464" y="8029"/>
                  </a:cubicBezTo>
                  <a:cubicBezTo>
                    <a:pt x="12453" y="8008"/>
                    <a:pt x="12453" y="7997"/>
                    <a:pt x="12443" y="7987"/>
                  </a:cubicBezTo>
                  <a:cubicBezTo>
                    <a:pt x="12453" y="7934"/>
                    <a:pt x="12464" y="7883"/>
                    <a:pt x="12411" y="7851"/>
                  </a:cubicBezTo>
                  <a:cubicBezTo>
                    <a:pt x="12401" y="7820"/>
                    <a:pt x="12381" y="7789"/>
                    <a:pt x="12381" y="7758"/>
                  </a:cubicBezTo>
                  <a:cubicBezTo>
                    <a:pt x="12381" y="7654"/>
                    <a:pt x="12318" y="7580"/>
                    <a:pt x="12235" y="7518"/>
                  </a:cubicBezTo>
                  <a:cubicBezTo>
                    <a:pt x="12172" y="7425"/>
                    <a:pt x="12182" y="7300"/>
                    <a:pt x="12078" y="7216"/>
                  </a:cubicBezTo>
                  <a:cubicBezTo>
                    <a:pt x="11974" y="7133"/>
                    <a:pt x="12006" y="7039"/>
                    <a:pt x="12047" y="6935"/>
                  </a:cubicBezTo>
                  <a:cubicBezTo>
                    <a:pt x="12078" y="6935"/>
                    <a:pt x="12099" y="6914"/>
                    <a:pt x="12110" y="6893"/>
                  </a:cubicBezTo>
                  <a:cubicBezTo>
                    <a:pt x="12141" y="6872"/>
                    <a:pt x="12161" y="6831"/>
                    <a:pt x="12172" y="6789"/>
                  </a:cubicBezTo>
                  <a:cubicBezTo>
                    <a:pt x="12172" y="6768"/>
                    <a:pt x="12182" y="6737"/>
                    <a:pt x="12193" y="6706"/>
                  </a:cubicBezTo>
                  <a:cubicBezTo>
                    <a:pt x="12245" y="6654"/>
                    <a:pt x="12256" y="6581"/>
                    <a:pt x="12276" y="6508"/>
                  </a:cubicBezTo>
                  <a:cubicBezTo>
                    <a:pt x="12297" y="6352"/>
                    <a:pt x="12318" y="6206"/>
                    <a:pt x="12307" y="6050"/>
                  </a:cubicBezTo>
                  <a:cubicBezTo>
                    <a:pt x="12318" y="6029"/>
                    <a:pt x="12318" y="5998"/>
                    <a:pt x="12328" y="5977"/>
                  </a:cubicBezTo>
                  <a:cubicBezTo>
                    <a:pt x="12391" y="5884"/>
                    <a:pt x="12370" y="5790"/>
                    <a:pt x="12370" y="5696"/>
                  </a:cubicBezTo>
                  <a:lnTo>
                    <a:pt x="12370" y="5644"/>
                  </a:lnTo>
                  <a:cubicBezTo>
                    <a:pt x="12411" y="5488"/>
                    <a:pt x="12453" y="5321"/>
                    <a:pt x="12515" y="5165"/>
                  </a:cubicBezTo>
                  <a:cubicBezTo>
                    <a:pt x="12547" y="5082"/>
                    <a:pt x="12536" y="4988"/>
                    <a:pt x="12578" y="4905"/>
                  </a:cubicBezTo>
                  <a:lnTo>
                    <a:pt x="12765" y="4468"/>
                  </a:lnTo>
                  <a:cubicBezTo>
                    <a:pt x="12807" y="4384"/>
                    <a:pt x="12869" y="4311"/>
                    <a:pt x="12869" y="4218"/>
                  </a:cubicBezTo>
                  <a:cubicBezTo>
                    <a:pt x="12943" y="4144"/>
                    <a:pt x="12922" y="4072"/>
                    <a:pt x="12901" y="3989"/>
                  </a:cubicBezTo>
                  <a:cubicBezTo>
                    <a:pt x="12890" y="3947"/>
                    <a:pt x="12859" y="3947"/>
                    <a:pt x="12828" y="3947"/>
                  </a:cubicBezTo>
                  <a:cubicBezTo>
                    <a:pt x="12807" y="3895"/>
                    <a:pt x="12776" y="3874"/>
                    <a:pt x="12735" y="3853"/>
                  </a:cubicBezTo>
                  <a:cubicBezTo>
                    <a:pt x="12589" y="3780"/>
                    <a:pt x="12464" y="3686"/>
                    <a:pt x="12370" y="3561"/>
                  </a:cubicBezTo>
                  <a:cubicBezTo>
                    <a:pt x="12318" y="3489"/>
                    <a:pt x="12256" y="3436"/>
                    <a:pt x="12182" y="3395"/>
                  </a:cubicBezTo>
                  <a:cubicBezTo>
                    <a:pt x="12068" y="3322"/>
                    <a:pt x="11985" y="3228"/>
                    <a:pt x="11912" y="3124"/>
                  </a:cubicBezTo>
                  <a:cubicBezTo>
                    <a:pt x="11807" y="2968"/>
                    <a:pt x="11682" y="2864"/>
                    <a:pt x="11495" y="2843"/>
                  </a:cubicBezTo>
                  <a:cubicBezTo>
                    <a:pt x="11474" y="2823"/>
                    <a:pt x="11464" y="2812"/>
                    <a:pt x="11443" y="2802"/>
                  </a:cubicBezTo>
                  <a:cubicBezTo>
                    <a:pt x="11391" y="2791"/>
                    <a:pt x="11349" y="2770"/>
                    <a:pt x="11318" y="2718"/>
                  </a:cubicBezTo>
                  <a:cubicBezTo>
                    <a:pt x="11308" y="2698"/>
                    <a:pt x="11277" y="2677"/>
                    <a:pt x="11256" y="2656"/>
                  </a:cubicBezTo>
                  <a:cubicBezTo>
                    <a:pt x="11235" y="2645"/>
                    <a:pt x="11204" y="2624"/>
                    <a:pt x="11173" y="2614"/>
                  </a:cubicBezTo>
                  <a:cubicBezTo>
                    <a:pt x="11162" y="2562"/>
                    <a:pt x="11204" y="2520"/>
                    <a:pt x="11214" y="2469"/>
                  </a:cubicBezTo>
                  <a:cubicBezTo>
                    <a:pt x="11214" y="2458"/>
                    <a:pt x="11224" y="2448"/>
                    <a:pt x="11224" y="2437"/>
                  </a:cubicBezTo>
                  <a:cubicBezTo>
                    <a:pt x="11318" y="2416"/>
                    <a:pt x="11349" y="2354"/>
                    <a:pt x="11339" y="2260"/>
                  </a:cubicBezTo>
                  <a:cubicBezTo>
                    <a:pt x="11328" y="2094"/>
                    <a:pt x="11298" y="1937"/>
                    <a:pt x="11214" y="1781"/>
                  </a:cubicBezTo>
                  <a:cubicBezTo>
                    <a:pt x="11162" y="1687"/>
                    <a:pt x="11131" y="1594"/>
                    <a:pt x="11110" y="1490"/>
                  </a:cubicBezTo>
                  <a:cubicBezTo>
                    <a:pt x="11069" y="1312"/>
                    <a:pt x="11016" y="1146"/>
                    <a:pt x="10954" y="990"/>
                  </a:cubicBezTo>
                  <a:cubicBezTo>
                    <a:pt x="10923" y="907"/>
                    <a:pt x="10891" y="833"/>
                    <a:pt x="10891" y="750"/>
                  </a:cubicBezTo>
                  <a:cubicBezTo>
                    <a:pt x="10891" y="667"/>
                    <a:pt x="10870" y="594"/>
                    <a:pt x="10808" y="542"/>
                  </a:cubicBezTo>
                  <a:cubicBezTo>
                    <a:pt x="10725" y="469"/>
                    <a:pt x="10652" y="407"/>
                    <a:pt x="10537" y="407"/>
                  </a:cubicBezTo>
                  <a:cubicBezTo>
                    <a:pt x="10516" y="386"/>
                    <a:pt x="10496" y="375"/>
                    <a:pt x="10486" y="365"/>
                  </a:cubicBezTo>
                  <a:cubicBezTo>
                    <a:pt x="10433" y="354"/>
                    <a:pt x="10391" y="334"/>
                    <a:pt x="10350" y="324"/>
                  </a:cubicBezTo>
                  <a:cubicBezTo>
                    <a:pt x="10215" y="271"/>
                    <a:pt x="10079" y="188"/>
                    <a:pt x="9933" y="178"/>
                  </a:cubicBezTo>
                  <a:cubicBezTo>
                    <a:pt x="9923" y="157"/>
                    <a:pt x="9902" y="146"/>
                    <a:pt x="9882" y="136"/>
                  </a:cubicBezTo>
                  <a:cubicBezTo>
                    <a:pt x="9840" y="74"/>
                    <a:pt x="9778" y="42"/>
                    <a:pt x="9704" y="42"/>
                  </a:cubicBezTo>
                  <a:cubicBezTo>
                    <a:pt x="9673" y="11"/>
                    <a:pt x="9642" y="0"/>
                    <a:pt x="9600"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80" name="Google Shape;780;p31"/>
            <p:cNvPicPr preferRelativeResize="0"/>
            <p:nvPr/>
          </p:nvPicPr>
          <p:blipFill rotWithShape="1">
            <a:blip r:embed="rId6">
              <a:alphaModFix/>
            </a:blip>
            <a:srcRect/>
            <a:stretch/>
          </p:blipFill>
          <p:spPr>
            <a:xfrm>
              <a:off x="3213512" y="175511"/>
              <a:ext cx="803674" cy="794179"/>
            </a:xfrm>
            <a:prstGeom prst="rect">
              <a:avLst/>
            </a:prstGeom>
            <a:noFill/>
            <a:ln>
              <a:noFill/>
            </a:ln>
          </p:spPr>
        </p:pic>
      </p:grpSp>
      <p:sp>
        <p:nvSpPr>
          <p:cNvPr id="781" name="Google Shape;781;p31"/>
          <p:cNvSpPr/>
          <p:nvPr/>
        </p:nvSpPr>
        <p:spPr>
          <a:xfrm rot="-784057" flipH="1">
            <a:off x="4848031" y="3707585"/>
            <a:ext cx="4724381" cy="1638293"/>
          </a:xfrm>
          <a:custGeom>
            <a:avLst/>
            <a:gdLst/>
            <a:ahLst/>
            <a:cxnLst/>
            <a:rect l="l" t="t" r="r" b="b"/>
            <a:pathLst>
              <a:path w="188976" h="65532" extrusionOk="0">
                <a:moveTo>
                  <a:pt x="0" y="0"/>
                </a:moveTo>
                <a:cubicBezTo>
                  <a:pt x="14995" y="0"/>
                  <a:pt x="31481" y="435"/>
                  <a:pt x="44196" y="8382"/>
                </a:cubicBezTo>
                <a:cubicBezTo>
                  <a:pt x="59806" y="18138"/>
                  <a:pt x="69169" y="38377"/>
                  <a:pt x="86868" y="43434"/>
                </a:cubicBezTo>
                <a:cubicBezTo>
                  <a:pt x="105864" y="48862"/>
                  <a:pt x="125785" y="35052"/>
                  <a:pt x="145542" y="35052"/>
                </a:cubicBezTo>
                <a:cubicBezTo>
                  <a:pt x="159401" y="35052"/>
                  <a:pt x="174565" y="42253"/>
                  <a:pt x="182880" y="53340"/>
                </a:cubicBezTo>
                <a:cubicBezTo>
                  <a:pt x="185606" y="56975"/>
                  <a:pt x="185763" y="62319"/>
                  <a:pt x="188976" y="65532"/>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2" name="Google Shape;782;p31"/>
          <p:cNvSpPr txBox="1"/>
          <p:nvPr/>
        </p:nvSpPr>
        <p:spPr>
          <a:xfrm>
            <a:off x="1181517" y="1527905"/>
            <a:ext cx="6670415" cy="1663532"/>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600" b="0" i="0" u="none" strike="noStrike" cap="none">
                <a:solidFill>
                  <a:schemeClr val="accent2"/>
                </a:solidFill>
                <a:latin typeface="Arial"/>
                <a:ea typeface="Arial"/>
                <a:cs typeface="Arial"/>
                <a:sym typeface="Arial"/>
              </a:rPr>
              <a:t>Tạm biệt và hẹn gặp lại các em </a:t>
            </a:r>
            <a:endParaRPr/>
          </a:p>
          <a:p>
            <a:pPr marL="0" marR="0" lvl="0" indent="0" algn="ctr" rtl="0">
              <a:lnSpc>
                <a:spcPct val="150000"/>
              </a:lnSpc>
              <a:spcBef>
                <a:spcPts val="0"/>
              </a:spcBef>
              <a:spcAft>
                <a:spcPts val="0"/>
              </a:spcAft>
              <a:buNone/>
            </a:pPr>
            <a:r>
              <a:rPr lang="en-US" sz="3600" b="0" i="0" u="none" strike="noStrike" cap="none">
                <a:solidFill>
                  <a:schemeClr val="accent2"/>
                </a:solidFill>
                <a:latin typeface="Arial"/>
                <a:ea typeface="Arial"/>
                <a:cs typeface="Arial"/>
                <a:sym typeface="Arial"/>
              </a:rPr>
              <a:t>ở bài học tiếp theo.</a:t>
            </a:r>
            <a:endParaRPr sz="3600" b="0" i="0" u="none" strike="noStrike" cap="none">
              <a:solidFill>
                <a:schemeClr val="accent2"/>
              </a:solidFill>
              <a:latin typeface="Arial"/>
              <a:ea typeface="Arial"/>
              <a:cs typeface="Arial"/>
              <a:sym typeface="Arial"/>
            </a:endParaRP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3"/>
        <p:cNvGrpSpPr/>
        <p:nvPr/>
      </p:nvGrpSpPr>
      <p:grpSpPr>
        <a:xfrm>
          <a:off x="0" y="0"/>
          <a:ext cx="0" cy="0"/>
          <a:chOff x="0" y="0"/>
          <a:chExt cx="0" cy="0"/>
        </a:xfrm>
      </p:grpSpPr>
      <p:grpSp>
        <p:nvGrpSpPr>
          <p:cNvPr id="344" name="Google Shape;344;p1"/>
          <p:cNvGrpSpPr/>
          <p:nvPr/>
        </p:nvGrpSpPr>
        <p:grpSpPr>
          <a:xfrm rot="-1416562">
            <a:off x="7910521" y="3625692"/>
            <a:ext cx="651959" cy="1730392"/>
            <a:chOff x="4889530" y="2401753"/>
            <a:chExt cx="651957" cy="1730387"/>
          </a:xfrm>
        </p:grpSpPr>
        <p:sp>
          <p:nvSpPr>
            <p:cNvPr id="345" name="Google Shape;345;p1"/>
            <p:cNvSpPr/>
            <p:nvPr/>
          </p:nvSpPr>
          <p:spPr>
            <a:xfrm>
              <a:off x="4889530" y="2404851"/>
              <a:ext cx="651957" cy="1724192"/>
            </a:xfrm>
            <a:custGeom>
              <a:avLst/>
              <a:gdLst/>
              <a:ahLst/>
              <a:cxnLst/>
              <a:rect l="l" t="t" r="r" b="b"/>
              <a:pathLst>
                <a:path w="8217" h="21731" extrusionOk="0">
                  <a:moveTo>
                    <a:pt x="5280" y="2364"/>
                  </a:moveTo>
                  <a:cubicBezTo>
                    <a:pt x="5311" y="2364"/>
                    <a:pt x="5332" y="2375"/>
                    <a:pt x="5343" y="2385"/>
                  </a:cubicBezTo>
                  <a:cubicBezTo>
                    <a:pt x="5322" y="2375"/>
                    <a:pt x="5301" y="2364"/>
                    <a:pt x="5280" y="2364"/>
                  </a:cubicBezTo>
                  <a:close/>
                  <a:moveTo>
                    <a:pt x="5248" y="3530"/>
                  </a:moveTo>
                  <a:cubicBezTo>
                    <a:pt x="5259" y="3541"/>
                    <a:pt x="5248" y="3551"/>
                    <a:pt x="5238" y="3562"/>
                  </a:cubicBezTo>
                  <a:cubicBezTo>
                    <a:pt x="5238" y="3551"/>
                    <a:pt x="5248" y="3541"/>
                    <a:pt x="5248" y="3530"/>
                  </a:cubicBezTo>
                  <a:close/>
                  <a:moveTo>
                    <a:pt x="4489" y="3905"/>
                  </a:moveTo>
                  <a:lnTo>
                    <a:pt x="4489" y="3916"/>
                  </a:lnTo>
                  <a:cubicBezTo>
                    <a:pt x="4489" y="3916"/>
                    <a:pt x="4489" y="3905"/>
                    <a:pt x="4478" y="3905"/>
                  </a:cubicBezTo>
                  <a:close/>
                  <a:moveTo>
                    <a:pt x="3458" y="4291"/>
                  </a:moveTo>
                  <a:lnTo>
                    <a:pt x="3458" y="4301"/>
                  </a:lnTo>
                  <a:lnTo>
                    <a:pt x="3448" y="4301"/>
                  </a:lnTo>
                  <a:cubicBezTo>
                    <a:pt x="3448" y="4301"/>
                    <a:pt x="3448" y="4291"/>
                    <a:pt x="3458" y="4291"/>
                  </a:cubicBezTo>
                  <a:close/>
                  <a:moveTo>
                    <a:pt x="907" y="4530"/>
                  </a:moveTo>
                  <a:lnTo>
                    <a:pt x="917" y="4540"/>
                  </a:lnTo>
                  <a:cubicBezTo>
                    <a:pt x="917" y="4540"/>
                    <a:pt x="907" y="4540"/>
                    <a:pt x="907" y="4550"/>
                  </a:cubicBezTo>
                  <a:lnTo>
                    <a:pt x="907" y="4530"/>
                  </a:lnTo>
                  <a:close/>
                  <a:moveTo>
                    <a:pt x="4332" y="4904"/>
                  </a:moveTo>
                  <a:cubicBezTo>
                    <a:pt x="4343" y="4904"/>
                    <a:pt x="4364" y="4925"/>
                    <a:pt x="4353" y="4946"/>
                  </a:cubicBezTo>
                  <a:lnTo>
                    <a:pt x="4353" y="4999"/>
                  </a:lnTo>
                  <a:cubicBezTo>
                    <a:pt x="4332" y="4967"/>
                    <a:pt x="4322" y="4936"/>
                    <a:pt x="4322" y="4904"/>
                  </a:cubicBezTo>
                  <a:close/>
                  <a:moveTo>
                    <a:pt x="4207" y="6061"/>
                  </a:moveTo>
                  <a:lnTo>
                    <a:pt x="4207" y="6061"/>
                  </a:lnTo>
                  <a:cubicBezTo>
                    <a:pt x="4197" y="6102"/>
                    <a:pt x="4186" y="6133"/>
                    <a:pt x="4176" y="6175"/>
                  </a:cubicBezTo>
                  <a:cubicBezTo>
                    <a:pt x="4166" y="6165"/>
                    <a:pt x="4166" y="6144"/>
                    <a:pt x="4166" y="6112"/>
                  </a:cubicBezTo>
                  <a:cubicBezTo>
                    <a:pt x="4176" y="6081"/>
                    <a:pt x="4186" y="6071"/>
                    <a:pt x="4207" y="6061"/>
                  </a:cubicBezTo>
                  <a:close/>
                  <a:moveTo>
                    <a:pt x="2125" y="6415"/>
                  </a:moveTo>
                  <a:cubicBezTo>
                    <a:pt x="2125" y="6425"/>
                    <a:pt x="2125" y="6425"/>
                    <a:pt x="2115" y="6425"/>
                  </a:cubicBezTo>
                  <a:cubicBezTo>
                    <a:pt x="2115" y="6425"/>
                    <a:pt x="2125" y="6425"/>
                    <a:pt x="2125" y="6415"/>
                  </a:cubicBezTo>
                  <a:close/>
                  <a:moveTo>
                    <a:pt x="6852" y="6685"/>
                  </a:moveTo>
                  <a:cubicBezTo>
                    <a:pt x="6873" y="6685"/>
                    <a:pt x="6884" y="6685"/>
                    <a:pt x="6894" y="6695"/>
                  </a:cubicBezTo>
                  <a:lnTo>
                    <a:pt x="6852" y="6695"/>
                  </a:lnTo>
                  <a:lnTo>
                    <a:pt x="6852" y="6685"/>
                  </a:lnTo>
                  <a:close/>
                  <a:moveTo>
                    <a:pt x="7393" y="7539"/>
                  </a:moveTo>
                  <a:lnTo>
                    <a:pt x="7393" y="7549"/>
                  </a:lnTo>
                  <a:cubicBezTo>
                    <a:pt x="7393" y="7539"/>
                    <a:pt x="7393" y="7539"/>
                    <a:pt x="7383" y="7539"/>
                  </a:cubicBezTo>
                  <a:close/>
                  <a:moveTo>
                    <a:pt x="4530" y="7924"/>
                  </a:moveTo>
                  <a:lnTo>
                    <a:pt x="4530" y="7935"/>
                  </a:lnTo>
                  <a:lnTo>
                    <a:pt x="4520" y="7935"/>
                  </a:lnTo>
                  <a:cubicBezTo>
                    <a:pt x="4520" y="7924"/>
                    <a:pt x="4530" y="7924"/>
                    <a:pt x="4530" y="7924"/>
                  </a:cubicBezTo>
                  <a:close/>
                  <a:moveTo>
                    <a:pt x="6269" y="8434"/>
                  </a:moveTo>
                  <a:lnTo>
                    <a:pt x="6269" y="8528"/>
                  </a:lnTo>
                  <a:cubicBezTo>
                    <a:pt x="6259" y="8497"/>
                    <a:pt x="6259" y="8465"/>
                    <a:pt x="6269" y="8434"/>
                  </a:cubicBezTo>
                  <a:close/>
                  <a:moveTo>
                    <a:pt x="4322" y="8601"/>
                  </a:moveTo>
                  <a:lnTo>
                    <a:pt x="4322" y="8611"/>
                  </a:lnTo>
                  <a:lnTo>
                    <a:pt x="4311" y="8611"/>
                  </a:lnTo>
                  <a:lnTo>
                    <a:pt x="4322" y="8601"/>
                  </a:lnTo>
                  <a:close/>
                  <a:moveTo>
                    <a:pt x="4260" y="8684"/>
                  </a:moveTo>
                  <a:cubicBezTo>
                    <a:pt x="4270" y="8694"/>
                    <a:pt x="4270" y="8694"/>
                    <a:pt x="4270" y="8705"/>
                  </a:cubicBezTo>
                  <a:lnTo>
                    <a:pt x="4301" y="8705"/>
                  </a:lnTo>
                  <a:cubicBezTo>
                    <a:pt x="4291" y="8705"/>
                    <a:pt x="4281" y="8715"/>
                    <a:pt x="4270" y="8715"/>
                  </a:cubicBezTo>
                  <a:lnTo>
                    <a:pt x="4270" y="8705"/>
                  </a:lnTo>
                  <a:cubicBezTo>
                    <a:pt x="4270" y="8705"/>
                    <a:pt x="4260" y="8705"/>
                    <a:pt x="4260" y="8715"/>
                  </a:cubicBezTo>
                  <a:lnTo>
                    <a:pt x="4260" y="8684"/>
                  </a:lnTo>
                  <a:close/>
                  <a:moveTo>
                    <a:pt x="2989" y="8715"/>
                  </a:moveTo>
                  <a:lnTo>
                    <a:pt x="2989" y="8715"/>
                  </a:lnTo>
                  <a:cubicBezTo>
                    <a:pt x="3010" y="8726"/>
                    <a:pt x="3031" y="8736"/>
                    <a:pt x="3041" y="8757"/>
                  </a:cubicBezTo>
                  <a:cubicBezTo>
                    <a:pt x="3010" y="8747"/>
                    <a:pt x="2999" y="8726"/>
                    <a:pt x="2989" y="8715"/>
                  </a:cubicBezTo>
                  <a:close/>
                  <a:moveTo>
                    <a:pt x="7196" y="8872"/>
                  </a:moveTo>
                  <a:lnTo>
                    <a:pt x="7196" y="8882"/>
                  </a:lnTo>
                  <a:cubicBezTo>
                    <a:pt x="7185" y="8882"/>
                    <a:pt x="7185" y="8882"/>
                    <a:pt x="7185" y="8872"/>
                  </a:cubicBezTo>
                  <a:close/>
                  <a:moveTo>
                    <a:pt x="3916" y="9340"/>
                  </a:moveTo>
                  <a:cubicBezTo>
                    <a:pt x="3916" y="9361"/>
                    <a:pt x="3937" y="9382"/>
                    <a:pt x="3957" y="9392"/>
                  </a:cubicBezTo>
                  <a:cubicBezTo>
                    <a:pt x="3947" y="9372"/>
                    <a:pt x="3937" y="9361"/>
                    <a:pt x="3916" y="9340"/>
                  </a:cubicBezTo>
                  <a:close/>
                  <a:moveTo>
                    <a:pt x="4114" y="9402"/>
                  </a:moveTo>
                  <a:lnTo>
                    <a:pt x="4114" y="9413"/>
                  </a:lnTo>
                  <a:lnTo>
                    <a:pt x="4103" y="9413"/>
                  </a:lnTo>
                  <a:cubicBezTo>
                    <a:pt x="4103" y="9402"/>
                    <a:pt x="4103" y="9402"/>
                    <a:pt x="4114" y="9402"/>
                  </a:cubicBezTo>
                  <a:close/>
                  <a:moveTo>
                    <a:pt x="6894" y="9517"/>
                  </a:moveTo>
                  <a:cubicBezTo>
                    <a:pt x="6894" y="9527"/>
                    <a:pt x="6894" y="9527"/>
                    <a:pt x="6904" y="9527"/>
                  </a:cubicBezTo>
                  <a:cubicBezTo>
                    <a:pt x="6894" y="9527"/>
                    <a:pt x="6894" y="9527"/>
                    <a:pt x="6894" y="9538"/>
                  </a:cubicBezTo>
                  <a:lnTo>
                    <a:pt x="6894" y="9517"/>
                  </a:lnTo>
                  <a:close/>
                  <a:moveTo>
                    <a:pt x="2125" y="10100"/>
                  </a:moveTo>
                  <a:cubicBezTo>
                    <a:pt x="2125" y="10100"/>
                    <a:pt x="2136" y="10100"/>
                    <a:pt x="2136" y="10110"/>
                  </a:cubicBezTo>
                  <a:lnTo>
                    <a:pt x="2125" y="10100"/>
                  </a:lnTo>
                  <a:close/>
                  <a:moveTo>
                    <a:pt x="657" y="10902"/>
                  </a:moveTo>
                  <a:lnTo>
                    <a:pt x="657" y="10913"/>
                  </a:lnTo>
                  <a:lnTo>
                    <a:pt x="646" y="10913"/>
                  </a:lnTo>
                  <a:cubicBezTo>
                    <a:pt x="646" y="10902"/>
                    <a:pt x="657" y="10902"/>
                    <a:pt x="657" y="10902"/>
                  </a:cubicBezTo>
                  <a:close/>
                  <a:moveTo>
                    <a:pt x="2927" y="11017"/>
                  </a:moveTo>
                  <a:lnTo>
                    <a:pt x="2927" y="11027"/>
                  </a:lnTo>
                  <a:lnTo>
                    <a:pt x="2916" y="11027"/>
                  </a:lnTo>
                  <a:lnTo>
                    <a:pt x="2927" y="11017"/>
                  </a:lnTo>
                  <a:close/>
                  <a:moveTo>
                    <a:pt x="6623" y="14858"/>
                  </a:moveTo>
                  <a:lnTo>
                    <a:pt x="6623" y="14869"/>
                  </a:lnTo>
                  <a:lnTo>
                    <a:pt x="6613" y="14858"/>
                  </a:lnTo>
                  <a:close/>
                  <a:moveTo>
                    <a:pt x="5842" y="15858"/>
                  </a:moveTo>
                  <a:cubicBezTo>
                    <a:pt x="5842" y="15858"/>
                    <a:pt x="5842" y="15869"/>
                    <a:pt x="5831" y="15869"/>
                  </a:cubicBezTo>
                  <a:lnTo>
                    <a:pt x="5831" y="15858"/>
                  </a:lnTo>
                  <a:close/>
                  <a:moveTo>
                    <a:pt x="2645" y="15962"/>
                  </a:moveTo>
                  <a:cubicBezTo>
                    <a:pt x="2645" y="15962"/>
                    <a:pt x="2645" y="15973"/>
                    <a:pt x="2635" y="15973"/>
                  </a:cubicBezTo>
                  <a:lnTo>
                    <a:pt x="2635" y="15962"/>
                  </a:lnTo>
                  <a:close/>
                  <a:moveTo>
                    <a:pt x="4010" y="17565"/>
                  </a:moveTo>
                  <a:cubicBezTo>
                    <a:pt x="3999" y="17576"/>
                    <a:pt x="3999" y="17576"/>
                    <a:pt x="3989" y="17576"/>
                  </a:cubicBezTo>
                  <a:cubicBezTo>
                    <a:pt x="3999" y="17576"/>
                    <a:pt x="3999" y="17565"/>
                    <a:pt x="4010" y="17565"/>
                  </a:cubicBezTo>
                  <a:close/>
                  <a:moveTo>
                    <a:pt x="3728" y="20950"/>
                  </a:moveTo>
                  <a:lnTo>
                    <a:pt x="3718" y="20960"/>
                  </a:lnTo>
                  <a:lnTo>
                    <a:pt x="3718" y="20950"/>
                  </a:lnTo>
                  <a:close/>
                  <a:moveTo>
                    <a:pt x="4114" y="1"/>
                  </a:moveTo>
                  <a:cubicBezTo>
                    <a:pt x="4051" y="1"/>
                    <a:pt x="4010" y="32"/>
                    <a:pt x="3989" y="94"/>
                  </a:cubicBezTo>
                  <a:cubicBezTo>
                    <a:pt x="3916" y="261"/>
                    <a:pt x="3843" y="427"/>
                    <a:pt x="3781" y="605"/>
                  </a:cubicBezTo>
                  <a:cubicBezTo>
                    <a:pt x="3739" y="698"/>
                    <a:pt x="3728" y="802"/>
                    <a:pt x="3677" y="885"/>
                  </a:cubicBezTo>
                  <a:cubicBezTo>
                    <a:pt x="3624" y="989"/>
                    <a:pt x="3593" y="1104"/>
                    <a:pt x="3593" y="1219"/>
                  </a:cubicBezTo>
                  <a:cubicBezTo>
                    <a:pt x="3593" y="1229"/>
                    <a:pt x="3582" y="1250"/>
                    <a:pt x="3582" y="1260"/>
                  </a:cubicBezTo>
                  <a:cubicBezTo>
                    <a:pt x="3573" y="1281"/>
                    <a:pt x="3552" y="1302"/>
                    <a:pt x="3541" y="1313"/>
                  </a:cubicBezTo>
                  <a:cubicBezTo>
                    <a:pt x="3499" y="1708"/>
                    <a:pt x="3458" y="2114"/>
                    <a:pt x="3448" y="2510"/>
                  </a:cubicBezTo>
                  <a:cubicBezTo>
                    <a:pt x="3437" y="2635"/>
                    <a:pt x="3374" y="2750"/>
                    <a:pt x="3416" y="2874"/>
                  </a:cubicBezTo>
                  <a:cubicBezTo>
                    <a:pt x="3395" y="2999"/>
                    <a:pt x="3385" y="3124"/>
                    <a:pt x="3312" y="3228"/>
                  </a:cubicBezTo>
                  <a:cubicBezTo>
                    <a:pt x="3281" y="3259"/>
                    <a:pt x="3281" y="3322"/>
                    <a:pt x="3270" y="3374"/>
                  </a:cubicBezTo>
                  <a:cubicBezTo>
                    <a:pt x="3249" y="3530"/>
                    <a:pt x="3218" y="3697"/>
                    <a:pt x="3187" y="3863"/>
                  </a:cubicBezTo>
                  <a:cubicBezTo>
                    <a:pt x="3187" y="3895"/>
                    <a:pt x="3187" y="3937"/>
                    <a:pt x="3177" y="3967"/>
                  </a:cubicBezTo>
                  <a:cubicBezTo>
                    <a:pt x="3177" y="3988"/>
                    <a:pt x="3166" y="3999"/>
                    <a:pt x="3177" y="4020"/>
                  </a:cubicBezTo>
                  <a:cubicBezTo>
                    <a:pt x="3135" y="4176"/>
                    <a:pt x="3166" y="4332"/>
                    <a:pt x="3228" y="4488"/>
                  </a:cubicBezTo>
                  <a:cubicBezTo>
                    <a:pt x="3239" y="4550"/>
                    <a:pt x="3260" y="4613"/>
                    <a:pt x="3270" y="4686"/>
                  </a:cubicBezTo>
                  <a:cubicBezTo>
                    <a:pt x="3270" y="4728"/>
                    <a:pt x="3270" y="4759"/>
                    <a:pt x="3312" y="4790"/>
                  </a:cubicBezTo>
                  <a:cubicBezTo>
                    <a:pt x="3302" y="4800"/>
                    <a:pt x="3312" y="4821"/>
                    <a:pt x="3312" y="4842"/>
                  </a:cubicBezTo>
                  <a:lnTo>
                    <a:pt x="3312" y="4894"/>
                  </a:lnTo>
                  <a:cubicBezTo>
                    <a:pt x="3281" y="5019"/>
                    <a:pt x="3312" y="5133"/>
                    <a:pt x="3364" y="5248"/>
                  </a:cubicBezTo>
                  <a:cubicBezTo>
                    <a:pt x="3385" y="5290"/>
                    <a:pt x="3416" y="5332"/>
                    <a:pt x="3406" y="5383"/>
                  </a:cubicBezTo>
                  <a:cubicBezTo>
                    <a:pt x="3406" y="5571"/>
                    <a:pt x="3478" y="5737"/>
                    <a:pt x="3520" y="5915"/>
                  </a:cubicBezTo>
                  <a:cubicBezTo>
                    <a:pt x="3541" y="6154"/>
                    <a:pt x="3573" y="6394"/>
                    <a:pt x="3478" y="6633"/>
                  </a:cubicBezTo>
                  <a:cubicBezTo>
                    <a:pt x="3437" y="6748"/>
                    <a:pt x="3448" y="6883"/>
                    <a:pt x="3541" y="6977"/>
                  </a:cubicBezTo>
                  <a:cubicBezTo>
                    <a:pt x="3489" y="7477"/>
                    <a:pt x="3541" y="7966"/>
                    <a:pt x="3635" y="8455"/>
                  </a:cubicBezTo>
                  <a:cubicBezTo>
                    <a:pt x="3603" y="8569"/>
                    <a:pt x="3687" y="8664"/>
                    <a:pt x="3718" y="8757"/>
                  </a:cubicBezTo>
                  <a:cubicBezTo>
                    <a:pt x="3781" y="8934"/>
                    <a:pt x="3802" y="9132"/>
                    <a:pt x="3916" y="9298"/>
                  </a:cubicBezTo>
                  <a:cubicBezTo>
                    <a:pt x="3916" y="9288"/>
                    <a:pt x="3927" y="9277"/>
                    <a:pt x="3937" y="9277"/>
                  </a:cubicBezTo>
                  <a:lnTo>
                    <a:pt x="3937" y="9277"/>
                  </a:lnTo>
                  <a:lnTo>
                    <a:pt x="3916" y="9298"/>
                  </a:lnTo>
                  <a:lnTo>
                    <a:pt x="3916" y="9340"/>
                  </a:lnTo>
                  <a:cubicBezTo>
                    <a:pt x="3937" y="9351"/>
                    <a:pt x="3947" y="9372"/>
                    <a:pt x="3957" y="9392"/>
                  </a:cubicBezTo>
                  <a:cubicBezTo>
                    <a:pt x="3978" y="9413"/>
                    <a:pt x="3989" y="9434"/>
                    <a:pt x="4010" y="9455"/>
                  </a:cubicBezTo>
                  <a:cubicBezTo>
                    <a:pt x="3999" y="9465"/>
                    <a:pt x="3999" y="9486"/>
                    <a:pt x="4010" y="9497"/>
                  </a:cubicBezTo>
                  <a:cubicBezTo>
                    <a:pt x="4010" y="9580"/>
                    <a:pt x="3968" y="9663"/>
                    <a:pt x="4031" y="9746"/>
                  </a:cubicBezTo>
                  <a:cubicBezTo>
                    <a:pt x="4031" y="9809"/>
                    <a:pt x="4020" y="9871"/>
                    <a:pt x="4020" y="9944"/>
                  </a:cubicBezTo>
                  <a:cubicBezTo>
                    <a:pt x="4020" y="10027"/>
                    <a:pt x="3999" y="10121"/>
                    <a:pt x="4041" y="10205"/>
                  </a:cubicBezTo>
                  <a:cubicBezTo>
                    <a:pt x="4051" y="10205"/>
                    <a:pt x="4061" y="10194"/>
                    <a:pt x="4061" y="10194"/>
                  </a:cubicBezTo>
                  <a:lnTo>
                    <a:pt x="4061" y="10215"/>
                  </a:lnTo>
                  <a:cubicBezTo>
                    <a:pt x="4051" y="10215"/>
                    <a:pt x="4051" y="10215"/>
                    <a:pt x="4041" y="10205"/>
                  </a:cubicBezTo>
                  <a:cubicBezTo>
                    <a:pt x="4010" y="10642"/>
                    <a:pt x="4041" y="11079"/>
                    <a:pt x="3957" y="11506"/>
                  </a:cubicBezTo>
                  <a:cubicBezTo>
                    <a:pt x="3947" y="11558"/>
                    <a:pt x="3937" y="11610"/>
                    <a:pt x="3927" y="11651"/>
                  </a:cubicBezTo>
                  <a:cubicBezTo>
                    <a:pt x="3914" y="11694"/>
                    <a:pt x="3881" y="11715"/>
                    <a:pt x="3847" y="11715"/>
                  </a:cubicBezTo>
                  <a:cubicBezTo>
                    <a:pt x="3823" y="11715"/>
                    <a:pt x="3798" y="11705"/>
                    <a:pt x="3781" y="11683"/>
                  </a:cubicBezTo>
                  <a:cubicBezTo>
                    <a:pt x="3749" y="11651"/>
                    <a:pt x="3728" y="11610"/>
                    <a:pt x="3687" y="11600"/>
                  </a:cubicBezTo>
                  <a:cubicBezTo>
                    <a:pt x="3624" y="11516"/>
                    <a:pt x="3573" y="11443"/>
                    <a:pt x="3510" y="11360"/>
                  </a:cubicBezTo>
                  <a:lnTo>
                    <a:pt x="3416" y="11172"/>
                  </a:lnTo>
                  <a:cubicBezTo>
                    <a:pt x="3448" y="11068"/>
                    <a:pt x="3395" y="10964"/>
                    <a:pt x="3385" y="10871"/>
                  </a:cubicBezTo>
                  <a:cubicBezTo>
                    <a:pt x="3406" y="10693"/>
                    <a:pt x="3343" y="10538"/>
                    <a:pt x="3323" y="10381"/>
                  </a:cubicBezTo>
                  <a:cubicBezTo>
                    <a:pt x="3291" y="9996"/>
                    <a:pt x="3239" y="9611"/>
                    <a:pt x="3166" y="9226"/>
                  </a:cubicBezTo>
                  <a:cubicBezTo>
                    <a:pt x="3166" y="9153"/>
                    <a:pt x="3198" y="9080"/>
                    <a:pt x="3135" y="9018"/>
                  </a:cubicBezTo>
                  <a:lnTo>
                    <a:pt x="3135" y="8923"/>
                  </a:lnTo>
                  <a:cubicBezTo>
                    <a:pt x="3145" y="8882"/>
                    <a:pt x="3135" y="8840"/>
                    <a:pt x="3104" y="8819"/>
                  </a:cubicBezTo>
                  <a:lnTo>
                    <a:pt x="3104" y="8768"/>
                  </a:lnTo>
                  <a:cubicBezTo>
                    <a:pt x="3073" y="8653"/>
                    <a:pt x="3052" y="8528"/>
                    <a:pt x="3020" y="8414"/>
                  </a:cubicBezTo>
                  <a:cubicBezTo>
                    <a:pt x="2999" y="8351"/>
                    <a:pt x="2989" y="8289"/>
                    <a:pt x="2937" y="8247"/>
                  </a:cubicBezTo>
                  <a:cubicBezTo>
                    <a:pt x="2948" y="8215"/>
                    <a:pt x="2948" y="8185"/>
                    <a:pt x="2948" y="8153"/>
                  </a:cubicBezTo>
                  <a:cubicBezTo>
                    <a:pt x="2948" y="8111"/>
                    <a:pt x="2948" y="8070"/>
                    <a:pt x="2906" y="8049"/>
                  </a:cubicBezTo>
                  <a:cubicBezTo>
                    <a:pt x="2906" y="8007"/>
                    <a:pt x="2895" y="7966"/>
                    <a:pt x="2864" y="7935"/>
                  </a:cubicBezTo>
                  <a:cubicBezTo>
                    <a:pt x="2864" y="7893"/>
                    <a:pt x="2854" y="7861"/>
                    <a:pt x="2823" y="7831"/>
                  </a:cubicBezTo>
                  <a:cubicBezTo>
                    <a:pt x="2823" y="7768"/>
                    <a:pt x="2833" y="7695"/>
                    <a:pt x="2833" y="7632"/>
                  </a:cubicBezTo>
                  <a:cubicBezTo>
                    <a:pt x="2823" y="7612"/>
                    <a:pt x="2802" y="7602"/>
                    <a:pt x="2791" y="7581"/>
                  </a:cubicBezTo>
                  <a:cubicBezTo>
                    <a:pt x="2770" y="7289"/>
                    <a:pt x="2604" y="7060"/>
                    <a:pt x="2448" y="6841"/>
                  </a:cubicBezTo>
                  <a:cubicBezTo>
                    <a:pt x="2437" y="6820"/>
                    <a:pt x="2448" y="6789"/>
                    <a:pt x="2427" y="6769"/>
                  </a:cubicBezTo>
                  <a:cubicBezTo>
                    <a:pt x="2312" y="6633"/>
                    <a:pt x="2261" y="6477"/>
                    <a:pt x="2229" y="6300"/>
                  </a:cubicBezTo>
                  <a:cubicBezTo>
                    <a:pt x="2229" y="6258"/>
                    <a:pt x="2198" y="6227"/>
                    <a:pt x="2187" y="6185"/>
                  </a:cubicBezTo>
                  <a:cubicBezTo>
                    <a:pt x="2166" y="6154"/>
                    <a:pt x="2146" y="6123"/>
                    <a:pt x="2156" y="6091"/>
                  </a:cubicBezTo>
                  <a:cubicBezTo>
                    <a:pt x="2187" y="5946"/>
                    <a:pt x="2104" y="5831"/>
                    <a:pt x="2073" y="5707"/>
                  </a:cubicBezTo>
                  <a:cubicBezTo>
                    <a:pt x="2052" y="5623"/>
                    <a:pt x="2042" y="5529"/>
                    <a:pt x="2011" y="5446"/>
                  </a:cubicBezTo>
                  <a:lnTo>
                    <a:pt x="1823" y="5009"/>
                  </a:lnTo>
                  <a:cubicBezTo>
                    <a:pt x="1688" y="4675"/>
                    <a:pt x="1500" y="4374"/>
                    <a:pt x="1313" y="4071"/>
                  </a:cubicBezTo>
                  <a:cubicBezTo>
                    <a:pt x="1282" y="4030"/>
                    <a:pt x="1250" y="3988"/>
                    <a:pt x="1199" y="3967"/>
                  </a:cubicBezTo>
                  <a:cubicBezTo>
                    <a:pt x="1115" y="3978"/>
                    <a:pt x="1021" y="3988"/>
                    <a:pt x="928" y="3999"/>
                  </a:cubicBezTo>
                  <a:cubicBezTo>
                    <a:pt x="886" y="3999"/>
                    <a:pt x="855" y="4020"/>
                    <a:pt x="845" y="4071"/>
                  </a:cubicBezTo>
                  <a:cubicBezTo>
                    <a:pt x="824" y="4301"/>
                    <a:pt x="782" y="4530"/>
                    <a:pt x="803" y="4759"/>
                  </a:cubicBezTo>
                  <a:cubicBezTo>
                    <a:pt x="803" y="4769"/>
                    <a:pt x="813" y="4790"/>
                    <a:pt x="824" y="4800"/>
                  </a:cubicBezTo>
                  <a:cubicBezTo>
                    <a:pt x="845" y="4863"/>
                    <a:pt x="855" y="4936"/>
                    <a:pt x="865" y="4999"/>
                  </a:cubicBezTo>
                  <a:cubicBezTo>
                    <a:pt x="865" y="5061"/>
                    <a:pt x="855" y="5113"/>
                    <a:pt x="896" y="5154"/>
                  </a:cubicBezTo>
                  <a:cubicBezTo>
                    <a:pt x="896" y="5175"/>
                    <a:pt x="907" y="5186"/>
                    <a:pt x="907" y="5196"/>
                  </a:cubicBezTo>
                  <a:cubicBezTo>
                    <a:pt x="907" y="5404"/>
                    <a:pt x="907" y="5602"/>
                    <a:pt x="917" y="5811"/>
                  </a:cubicBezTo>
                  <a:cubicBezTo>
                    <a:pt x="917" y="5831"/>
                    <a:pt x="938" y="5852"/>
                    <a:pt x="949" y="5873"/>
                  </a:cubicBezTo>
                  <a:cubicBezTo>
                    <a:pt x="949" y="6071"/>
                    <a:pt x="938" y="6269"/>
                    <a:pt x="970" y="6466"/>
                  </a:cubicBezTo>
                  <a:cubicBezTo>
                    <a:pt x="990" y="6602"/>
                    <a:pt x="949" y="6758"/>
                    <a:pt x="1021" y="6883"/>
                  </a:cubicBezTo>
                  <a:cubicBezTo>
                    <a:pt x="1021" y="6924"/>
                    <a:pt x="1021" y="6966"/>
                    <a:pt x="1032" y="7008"/>
                  </a:cubicBezTo>
                  <a:cubicBezTo>
                    <a:pt x="1074" y="7248"/>
                    <a:pt x="1125" y="7487"/>
                    <a:pt x="1146" y="7726"/>
                  </a:cubicBezTo>
                  <a:cubicBezTo>
                    <a:pt x="1167" y="7872"/>
                    <a:pt x="1209" y="7997"/>
                    <a:pt x="1282" y="8122"/>
                  </a:cubicBezTo>
                  <a:cubicBezTo>
                    <a:pt x="1250" y="8236"/>
                    <a:pt x="1313" y="8361"/>
                    <a:pt x="1313" y="8476"/>
                  </a:cubicBezTo>
                  <a:cubicBezTo>
                    <a:pt x="1303" y="8507"/>
                    <a:pt x="1292" y="8539"/>
                    <a:pt x="1303" y="8569"/>
                  </a:cubicBezTo>
                  <a:cubicBezTo>
                    <a:pt x="1354" y="8872"/>
                    <a:pt x="1396" y="9173"/>
                    <a:pt x="1542" y="9455"/>
                  </a:cubicBezTo>
                  <a:cubicBezTo>
                    <a:pt x="1615" y="9590"/>
                    <a:pt x="1678" y="9726"/>
                    <a:pt x="1708" y="9871"/>
                  </a:cubicBezTo>
                  <a:cubicBezTo>
                    <a:pt x="1750" y="9965"/>
                    <a:pt x="1792" y="10048"/>
                    <a:pt x="1833" y="10131"/>
                  </a:cubicBezTo>
                  <a:cubicBezTo>
                    <a:pt x="1823" y="10152"/>
                    <a:pt x="1833" y="10173"/>
                    <a:pt x="1833" y="10184"/>
                  </a:cubicBezTo>
                  <a:cubicBezTo>
                    <a:pt x="1844" y="10205"/>
                    <a:pt x="1854" y="10225"/>
                    <a:pt x="1875" y="10235"/>
                  </a:cubicBezTo>
                  <a:cubicBezTo>
                    <a:pt x="1875" y="10267"/>
                    <a:pt x="1896" y="10288"/>
                    <a:pt x="1917" y="10288"/>
                  </a:cubicBezTo>
                  <a:cubicBezTo>
                    <a:pt x="1969" y="10329"/>
                    <a:pt x="1990" y="10402"/>
                    <a:pt x="2062" y="10413"/>
                  </a:cubicBezTo>
                  <a:cubicBezTo>
                    <a:pt x="2146" y="10559"/>
                    <a:pt x="2281" y="10673"/>
                    <a:pt x="2386" y="10808"/>
                  </a:cubicBezTo>
                  <a:cubicBezTo>
                    <a:pt x="2437" y="10871"/>
                    <a:pt x="2500" y="10923"/>
                    <a:pt x="2573" y="10954"/>
                  </a:cubicBezTo>
                  <a:cubicBezTo>
                    <a:pt x="2594" y="10964"/>
                    <a:pt x="2615" y="10985"/>
                    <a:pt x="2625" y="10996"/>
                  </a:cubicBezTo>
                  <a:cubicBezTo>
                    <a:pt x="2687" y="11058"/>
                    <a:pt x="2740" y="11131"/>
                    <a:pt x="2812" y="11172"/>
                  </a:cubicBezTo>
                  <a:cubicBezTo>
                    <a:pt x="2868" y="11248"/>
                    <a:pt x="2942" y="11289"/>
                    <a:pt x="3032" y="11289"/>
                  </a:cubicBezTo>
                  <a:cubicBezTo>
                    <a:pt x="3042" y="11289"/>
                    <a:pt x="3052" y="11288"/>
                    <a:pt x="3062" y="11287"/>
                  </a:cubicBezTo>
                  <a:cubicBezTo>
                    <a:pt x="3135" y="11297"/>
                    <a:pt x="3208" y="11329"/>
                    <a:pt x="3249" y="11392"/>
                  </a:cubicBezTo>
                  <a:cubicBezTo>
                    <a:pt x="3281" y="11422"/>
                    <a:pt x="3312" y="11443"/>
                    <a:pt x="3343" y="11464"/>
                  </a:cubicBezTo>
                  <a:cubicBezTo>
                    <a:pt x="3343" y="11496"/>
                    <a:pt x="3364" y="11516"/>
                    <a:pt x="3385" y="11537"/>
                  </a:cubicBezTo>
                  <a:cubicBezTo>
                    <a:pt x="3406" y="11579"/>
                    <a:pt x="3448" y="11610"/>
                    <a:pt x="3489" y="11631"/>
                  </a:cubicBezTo>
                  <a:cubicBezTo>
                    <a:pt x="3489" y="11672"/>
                    <a:pt x="3499" y="11704"/>
                    <a:pt x="3531" y="11725"/>
                  </a:cubicBezTo>
                  <a:lnTo>
                    <a:pt x="3531" y="11735"/>
                  </a:lnTo>
                  <a:cubicBezTo>
                    <a:pt x="3531" y="11766"/>
                    <a:pt x="3541" y="11776"/>
                    <a:pt x="3573" y="11797"/>
                  </a:cubicBezTo>
                  <a:cubicBezTo>
                    <a:pt x="3573" y="11818"/>
                    <a:pt x="3582" y="11839"/>
                    <a:pt x="3614" y="11850"/>
                  </a:cubicBezTo>
                  <a:lnTo>
                    <a:pt x="3614" y="11860"/>
                  </a:lnTo>
                  <a:cubicBezTo>
                    <a:pt x="3666" y="11975"/>
                    <a:pt x="3645" y="12110"/>
                    <a:pt x="3739" y="12214"/>
                  </a:cubicBezTo>
                  <a:cubicBezTo>
                    <a:pt x="3728" y="12266"/>
                    <a:pt x="3739" y="12329"/>
                    <a:pt x="3770" y="12370"/>
                  </a:cubicBezTo>
                  <a:cubicBezTo>
                    <a:pt x="3770" y="12443"/>
                    <a:pt x="3781" y="12516"/>
                    <a:pt x="3812" y="12578"/>
                  </a:cubicBezTo>
                  <a:cubicBezTo>
                    <a:pt x="3802" y="12662"/>
                    <a:pt x="3791" y="12745"/>
                    <a:pt x="3843" y="12828"/>
                  </a:cubicBezTo>
                  <a:cubicBezTo>
                    <a:pt x="3822" y="12912"/>
                    <a:pt x="3822" y="12995"/>
                    <a:pt x="3832" y="13078"/>
                  </a:cubicBezTo>
                  <a:cubicBezTo>
                    <a:pt x="3822" y="13141"/>
                    <a:pt x="3822" y="13203"/>
                    <a:pt x="3812" y="13276"/>
                  </a:cubicBezTo>
                  <a:cubicBezTo>
                    <a:pt x="3791" y="13442"/>
                    <a:pt x="3843" y="13599"/>
                    <a:pt x="3832" y="13765"/>
                  </a:cubicBezTo>
                  <a:cubicBezTo>
                    <a:pt x="3832" y="13932"/>
                    <a:pt x="3802" y="14088"/>
                    <a:pt x="3791" y="14254"/>
                  </a:cubicBezTo>
                  <a:cubicBezTo>
                    <a:pt x="3781" y="14286"/>
                    <a:pt x="3812" y="14317"/>
                    <a:pt x="3822" y="14349"/>
                  </a:cubicBezTo>
                  <a:cubicBezTo>
                    <a:pt x="3812" y="14473"/>
                    <a:pt x="3802" y="14608"/>
                    <a:pt x="3791" y="14744"/>
                  </a:cubicBezTo>
                  <a:cubicBezTo>
                    <a:pt x="3791" y="14827"/>
                    <a:pt x="3781" y="14911"/>
                    <a:pt x="3770" y="14994"/>
                  </a:cubicBezTo>
                  <a:cubicBezTo>
                    <a:pt x="3739" y="15233"/>
                    <a:pt x="3760" y="15473"/>
                    <a:pt x="3687" y="15712"/>
                  </a:cubicBezTo>
                  <a:cubicBezTo>
                    <a:pt x="3656" y="15795"/>
                    <a:pt x="3635" y="15910"/>
                    <a:pt x="3687" y="16004"/>
                  </a:cubicBezTo>
                  <a:cubicBezTo>
                    <a:pt x="3677" y="16160"/>
                    <a:pt x="3677" y="16306"/>
                    <a:pt x="3656" y="16452"/>
                  </a:cubicBezTo>
                  <a:cubicBezTo>
                    <a:pt x="3635" y="16618"/>
                    <a:pt x="3677" y="16774"/>
                    <a:pt x="3656" y="16931"/>
                  </a:cubicBezTo>
                  <a:cubicBezTo>
                    <a:pt x="3645" y="17024"/>
                    <a:pt x="3645" y="17128"/>
                    <a:pt x="3697" y="17222"/>
                  </a:cubicBezTo>
                  <a:lnTo>
                    <a:pt x="3697" y="17368"/>
                  </a:lnTo>
                  <a:cubicBezTo>
                    <a:pt x="3656" y="17389"/>
                    <a:pt x="3645" y="17451"/>
                    <a:pt x="3582" y="17451"/>
                  </a:cubicBezTo>
                  <a:lnTo>
                    <a:pt x="3582" y="17461"/>
                  </a:lnTo>
                  <a:cubicBezTo>
                    <a:pt x="3531" y="17399"/>
                    <a:pt x="3489" y="17326"/>
                    <a:pt x="3448" y="17253"/>
                  </a:cubicBezTo>
                  <a:cubicBezTo>
                    <a:pt x="3323" y="16993"/>
                    <a:pt x="3218" y="16722"/>
                    <a:pt x="3041" y="16483"/>
                  </a:cubicBezTo>
                  <a:cubicBezTo>
                    <a:pt x="2969" y="16378"/>
                    <a:pt x="2906" y="16274"/>
                    <a:pt x="2833" y="16181"/>
                  </a:cubicBezTo>
                  <a:cubicBezTo>
                    <a:pt x="2833" y="16139"/>
                    <a:pt x="2823" y="16098"/>
                    <a:pt x="2791" y="16077"/>
                  </a:cubicBezTo>
                  <a:lnTo>
                    <a:pt x="2791" y="15983"/>
                  </a:lnTo>
                  <a:cubicBezTo>
                    <a:pt x="2812" y="15816"/>
                    <a:pt x="2812" y="15650"/>
                    <a:pt x="2781" y="15483"/>
                  </a:cubicBezTo>
                  <a:cubicBezTo>
                    <a:pt x="2750" y="15223"/>
                    <a:pt x="2708" y="14962"/>
                    <a:pt x="2687" y="14692"/>
                  </a:cubicBezTo>
                  <a:cubicBezTo>
                    <a:pt x="2677" y="14400"/>
                    <a:pt x="2625" y="14119"/>
                    <a:pt x="2552" y="13838"/>
                  </a:cubicBezTo>
                  <a:lnTo>
                    <a:pt x="2552" y="13786"/>
                  </a:lnTo>
                  <a:lnTo>
                    <a:pt x="2520" y="13724"/>
                  </a:lnTo>
                  <a:cubicBezTo>
                    <a:pt x="2520" y="13703"/>
                    <a:pt x="2520" y="13692"/>
                    <a:pt x="2510" y="13682"/>
                  </a:cubicBezTo>
                  <a:cubicBezTo>
                    <a:pt x="2500" y="13661"/>
                    <a:pt x="2479" y="13641"/>
                    <a:pt x="2469" y="13630"/>
                  </a:cubicBezTo>
                  <a:lnTo>
                    <a:pt x="2469" y="13620"/>
                  </a:lnTo>
                  <a:cubicBezTo>
                    <a:pt x="2448" y="13609"/>
                    <a:pt x="2437" y="13588"/>
                    <a:pt x="2427" y="13567"/>
                  </a:cubicBezTo>
                  <a:lnTo>
                    <a:pt x="2427" y="13526"/>
                  </a:lnTo>
                  <a:cubicBezTo>
                    <a:pt x="2427" y="13484"/>
                    <a:pt x="2416" y="13442"/>
                    <a:pt x="2386" y="13411"/>
                  </a:cubicBezTo>
                  <a:cubicBezTo>
                    <a:pt x="2416" y="13287"/>
                    <a:pt x="2365" y="13172"/>
                    <a:pt x="2312" y="13057"/>
                  </a:cubicBezTo>
                  <a:cubicBezTo>
                    <a:pt x="2261" y="12963"/>
                    <a:pt x="2208" y="12870"/>
                    <a:pt x="2177" y="12755"/>
                  </a:cubicBezTo>
                  <a:cubicBezTo>
                    <a:pt x="2146" y="12641"/>
                    <a:pt x="2073" y="12526"/>
                    <a:pt x="1958" y="12474"/>
                  </a:cubicBezTo>
                  <a:cubicBezTo>
                    <a:pt x="2000" y="12245"/>
                    <a:pt x="1865" y="12068"/>
                    <a:pt x="1782" y="11880"/>
                  </a:cubicBezTo>
                  <a:cubicBezTo>
                    <a:pt x="1719" y="11735"/>
                    <a:pt x="1636" y="11579"/>
                    <a:pt x="1583" y="11422"/>
                  </a:cubicBezTo>
                  <a:cubicBezTo>
                    <a:pt x="1563" y="11381"/>
                    <a:pt x="1553" y="11329"/>
                    <a:pt x="1532" y="11287"/>
                  </a:cubicBezTo>
                  <a:cubicBezTo>
                    <a:pt x="1458" y="11131"/>
                    <a:pt x="1386" y="10985"/>
                    <a:pt x="1334" y="10829"/>
                  </a:cubicBezTo>
                  <a:cubicBezTo>
                    <a:pt x="1282" y="10663"/>
                    <a:pt x="1146" y="10527"/>
                    <a:pt x="1125" y="10350"/>
                  </a:cubicBezTo>
                  <a:cubicBezTo>
                    <a:pt x="1125" y="10319"/>
                    <a:pt x="1084" y="10298"/>
                    <a:pt x="1063" y="10277"/>
                  </a:cubicBezTo>
                  <a:cubicBezTo>
                    <a:pt x="1094" y="10110"/>
                    <a:pt x="1053" y="9955"/>
                    <a:pt x="949" y="9809"/>
                  </a:cubicBezTo>
                  <a:cubicBezTo>
                    <a:pt x="855" y="9455"/>
                    <a:pt x="720" y="9132"/>
                    <a:pt x="407" y="8913"/>
                  </a:cubicBezTo>
                  <a:lnTo>
                    <a:pt x="251" y="8789"/>
                  </a:lnTo>
                  <a:cubicBezTo>
                    <a:pt x="217" y="8767"/>
                    <a:pt x="190" y="8757"/>
                    <a:pt x="168" y="8757"/>
                  </a:cubicBezTo>
                  <a:cubicBezTo>
                    <a:pt x="136" y="8757"/>
                    <a:pt x="113" y="8780"/>
                    <a:pt x="95" y="8830"/>
                  </a:cubicBezTo>
                  <a:cubicBezTo>
                    <a:pt x="74" y="8861"/>
                    <a:pt x="63" y="8893"/>
                    <a:pt x="53" y="8923"/>
                  </a:cubicBezTo>
                  <a:cubicBezTo>
                    <a:pt x="42" y="9143"/>
                    <a:pt x="1" y="9351"/>
                    <a:pt x="32" y="9569"/>
                  </a:cubicBezTo>
                  <a:cubicBezTo>
                    <a:pt x="53" y="9694"/>
                    <a:pt x="84" y="9819"/>
                    <a:pt x="74" y="9944"/>
                  </a:cubicBezTo>
                  <a:cubicBezTo>
                    <a:pt x="74" y="10131"/>
                    <a:pt x="84" y="10329"/>
                    <a:pt x="95" y="10517"/>
                  </a:cubicBezTo>
                  <a:cubicBezTo>
                    <a:pt x="95" y="10538"/>
                    <a:pt x="116" y="10548"/>
                    <a:pt x="126" y="10559"/>
                  </a:cubicBezTo>
                  <a:lnTo>
                    <a:pt x="126" y="10663"/>
                  </a:lnTo>
                  <a:cubicBezTo>
                    <a:pt x="147" y="10767"/>
                    <a:pt x="137" y="10881"/>
                    <a:pt x="188" y="10975"/>
                  </a:cubicBezTo>
                  <a:cubicBezTo>
                    <a:pt x="188" y="11121"/>
                    <a:pt x="188" y="11256"/>
                    <a:pt x="261" y="11381"/>
                  </a:cubicBezTo>
                  <a:cubicBezTo>
                    <a:pt x="251" y="11475"/>
                    <a:pt x="251" y="11558"/>
                    <a:pt x="241" y="11651"/>
                  </a:cubicBezTo>
                  <a:cubicBezTo>
                    <a:pt x="241" y="11704"/>
                    <a:pt x="241" y="11746"/>
                    <a:pt x="282" y="11787"/>
                  </a:cubicBezTo>
                  <a:cubicBezTo>
                    <a:pt x="282" y="11912"/>
                    <a:pt x="313" y="12026"/>
                    <a:pt x="355" y="12141"/>
                  </a:cubicBezTo>
                  <a:cubicBezTo>
                    <a:pt x="355" y="12183"/>
                    <a:pt x="366" y="12224"/>
                    <a:pt x="396" y="12255"/>
                  </a:cubicBezTo>
                  <a:cubicBezTo>
                    <a:pt x="438" y="12412"/>
                    <a:pt x="470" y="12578"/>
                    <a:pt x="511" y="12734"/>
                  </a:cubicBezTo>
                  <a:cubicBezTo>
                    <a:pt x="542" y="12859"/>
                    <a:pt x="574" y="12984"/>
                    <a:pt x="657" y="13099"/>
                  </a:cubicBezTo>
                  <a:cubicBezTo>
                    <a:pt x="709" y="13141"/>
                    <a:pt x="730" y="13203"/>
                    <a:pt x="730" y="13276"/>
                  </a:cubicBezTo>
                  <a:cubicBezTo>
                    <a:pt x="740" y="13338"/>
                    <a:pt x="761" y="13401"/>
                    <a:pt x="803" y="13453"/>
                  </a:cubicBezTo>
                  <a:cubicBezTo>
                    <a:pt x="813" y="13505"/>
                    <a:pt x="813" y="13557"/>
                    <a:pt x="834" y="13599"/>
                  </a:cubicBezTo>
                  <a:cubicBezTo>
                    <a:pt x="959" y="13900"/>
                    <a:pt x="1094" y="14203"/>
                    <a:pt x="1229" y="14504"/>
                  </a:cubicBezTo>
                  <a:cubicBezTo>
                    <a:pt x="1219" y="14629"/>
                    <a:pt x="1303" y="14713"/>
                    <a:pt x="1365" y="14807"/>
                  </a:cubicBezTo>
                  <a:cubicBezTo>
                    <a:pt x="1490" y="15087"/>
                    <a:pt x="1657" y="15337"/>
                    <a:pt x="1802" y="15608"/>
                  </a:cubicBezTo>
                  <a:cubicBezTo>
                    <a:pt x="1844" y="15754"/>
                    <a:pt x="1958" y="15837"/>
                    <a:pt x="2032" y="15962"/>
                  </a:cubicBezTo>
                  <a:cubicBezTo>
                    <a:pt x="2083" y="16056"/>
                    <a:pt x="2166" y="16119"/>
                    <a:pt x="2250" y="16160"/>
                  </a:cubicBezTo>
                  <a:cubicBezTo>
                    <a:pt x="2333" y="16212"/>
                    <a:pt x="2427" y="16264"/>
                    <a:pt x="2510" y="16316"/>
                  </a:cubicBezTo>
                  <a:cubicBezTo>
                    <a:pt x="2510" y="16306"/>
                    <a:pt x="2520" y="16306"/>
                    <a:pt x="2531" y="16295"/>
                  </a:cubicBezTo>
                  <a:lnTo>
                    <a:pt x="2531" y="16306"/>
                  </a:lnTo>
                  <a:cubicBezTo>
                    <a:pt x="2520" y="16306"/>
                    <a:pt x="2520" y="16306"/>
                    <a:pt x="2510" y="16316"/>
                  </a:cubicBezTo>
                  <a:cubicBezTo>
                    <a:pt x="2541" y="16368"/>
                    <a:pt x="2594" y="16399"/>
                    <a:pt x="2656" y="16420"/>
                  </a:cubicBezTo>
                  <a:cubicBezTo>
                    <a:pt x="2781" y="16566"/>
                    <a:pt x="2833" y="16764"/>
                    <a:pt x="2979" y="16899"/>
                  </a:cubicBezTo>
                  <a:cubicBezTo>
                    <a:pt x="3010" y="16920"/>
                    <a:pt x="3010" y="16972"/>
                    <a:pt x="3020" y="17014"/>
                  </a:cubicBezTo>
                  <a:cubicBezTo>
                    <a:pt x="3031" y="17118"/>
                    <a:pt x="3062" y="17211"/>
                    <a:pt x="3135" y="17285"/>
                  </a:cubicBezTo>
                  <a:cubicBezTo>
                    <a:pt x="3198" y="17472"/>
                    <a:pt x="3302" y="17639"/>
                    <a:pt x="3406" y="17794"/>
                  </a:cubicBezTo>
                  <a:cubicBezTo>
                    <a:pt x="3416" y="17847"/>
                    <a:pt x="3437" y="17889"/>
                    <a:pt x="3489" y="17919"/>
                  </a:cubicBezTo>
                  <a:cubicBezTo>
                    <a:pt x="3489" y="17961"/>
                    <a:pt x="3510" y="17993"/>
                    <a:pt x="3541" y="18014"/>
                  </a:cubicBezTo>
                  <a:cubicBezTo>
                    <a:pt x="3552" y="18086"/>
                    <a:pt x="3520" y="18159"/>
                    <a:pt x="3573" y="18222"/>
                  </a:cubicBezTo>
                  <a:cubicBezTo>
                    <a:pt x="3562" y="18243"/>
                    <a:pt x="3562" y="18253"/>
                    <a:pt x="3573" y="18263"/>
                  </a:cubicBezTo>
                  <a:cubicBezTo>
                    <a:pt x="3573" y="18294"/>
                    <a:pt x="3562" y="18315"/>
                    <a:pt x="3562" y="18336"/>
                  </a:cubicBezTo>
                  <a:cubicBezTo>
                    <a:pt x="3582" y="18607"/>
                    <a:pt x="3645" y="18867"/>
                    <a:pt x="3614" y="19127"/>
                  </a:cubicBezTo>
                  <a:cubicBezTo>
                    <a:pt x="3614" y="19148"/>
                    <a:pt x="3635" y="19169"/>
                    <a:pt x="3645" y="19201"/>
                  </a:cubicBezTo>
                  <a:cubicBezTo>
                    <a:pt x="3645" y="19252"/>
                    <a:pt x="3656" y="19325"/>
                    <a:pt x="3624" y="19367"/>
                  </a:cubicBezTo>
                  <a:cubicBezTo>
                    <a:pt x="3562" y="19492"/>
                    <a:pt x="3582" y="19606"/>
                    <a:pt x="3603" y="19731"/>
                  </a:cubicBezTo>
                  <a:cubicBezTo>
                    <a:pt x="3552" y="19784"/>
                    <a:pt x="3541" y="19825"/>
                    <a:pt x="3603" y="19877"/>
                  </a:cubicBezTo>
                  <a:cubicBezTo>
                    <a:pt x="3582" y="19981"/>
                    <a:pt x="3573" y="20075"/>
                    <a:pt x="3573" y="20168"/>
                  </a:cubicBezTo>
                  <a:cubicBezTo>
                    <a:pt x="3562" y="20252"/>
                    <a:pt x="3552" y="20325"/>
                    <a:pt x="3603" y="20398"/>
                  </a:cubicBezTo>
                  <a:cubicBezTo>
                    <a:pt x="3573" y="20585"/>
                    <a:pt x="3552" y="20762"/>
                    <a:pt x="3520" y="20939"/>
                  </a:cubicBezTo>
                  <a:lnTo>
                    <a:pt x="3520" y="20991"/>
                  </a:lnTo>
                  <a:cubicBezTo>
                    <a:pt x="3499" y="21064"/>
                    <a:pt x="3478" y="21147"/>
                    <a:pt x="3541" y="21210"/>
                  </a:cubicBezTo>
                  <a:cubicBezTo>
                    <a:pt x="3531" y="21283"/>
                    <a:pt x="3520" y="21345"/>
                    <a:pt x="3582" y="21408"/>
                  </a:cubicBezTo>
                  <a:cubicBezTo>
                    <a:pt x="3582" y="21460"/>
                    <a:pt x="3614" y="21491"/>
                    <a:pt x="3656" y="21522"/>
                  </a:cubicBezTo>
                  <a:cubicBezTo>
                    <a:pt x="3895" y="21647"/>
                    <a:pt x="4145" y="21730"/>
                    <a:pt x="4415" y="21730"/>
                  </a:cubicBezTo>
                  <a:cubicBezTo>
                    <a:pt x="4457" y="21730"/>
                    <a:pt x="4478" y="21709"/>
                    <a:pt x="4499" y="21679"/>
                  </a:cubicBezTo>
                  <a:cubicBezTo>
                    <a:pt x="4530" y="21647"/>
                    <a:pt x="4551" y="21616"/>
                    <a:pt x="4582" y="21584"/>
                  </a:cubicBezTo>
                  <a:cubicBezTo>
                    <a:pt x="4593" y="21584"/>
                    <a:pt x="4593" y="21574"/>
                    <a:pt x="4593" y="21574"/>
                  </a:cubicBezTo>
                  <a:lnTo>
                    <a:pt x="4593" y="21554"/>
                  </a:lnTo>
                  <a:cubicBezTo>
                    <a:pt x="4593" y="21554"/>
                    <a:pt x="4593" y="21543"/>
                    <a:pt x="4582" y="21533"/>
                  </a:cubicBezTo>
                  <a:cubicBezTo>
                    <a:pt x="4540" y="21439"/>
                    <a:pt x="4499" y="21355"/>
                    <a:pt x="4510" y="21251"/>
                  </a:cubicBezTo>
                  <a:cubicBezTo>
                    <a:pt x="4530" y="21106"/>
                    <a:pt x="4499" y="20960"/>
                    <a:pt x="4478" y="20814"/>
                  </a:cubicBezTo>
                  <a:cubicBezTo>
                    <a:pt x="4489" y="20731"/>
                    <a:pt x="4510" y="20637"/>
                    <a:pt x="4457" y="20554"/>
                  </a:cubicBezTo>
                  <a:cubicBezTo>
                    <a:pt x="4468" y="20439"/>
                    <a:pt x="4478" y="20314"/>
                    <a:pt x="4426" y="20210"/>
                  </a:cubicBezTo>
                  <a:cubicBezTo>
                    <a:pt x="4436" y="20085"/>
                    <a:pt x="4457" y="19971"/>
                    <a:pt x="4436" y="19856"/>
                  </a:cubicBezTo>
                  <a:cubicBezTo>
                    <a:pt x="4426" y="19700"/>
                    <a:pt x="4426" y="19555"/>
                    <a:pt x="4478" y="19409"/>
                  </a:cubicBezTo>
                  <a:cubicBezTo>
                    <a:pt x="4489" y="19367"/>
                    <a:pt x="4499" y="19315"/>
                    <a:pt x="4499" y="19263"/>
                  </a:cubicBezTo>
                  <a:cubicBezTo>
                    <a:pt x="4489" y="19148"/>
                    <a:pt x="4530" y="19055"/>
                    <a:pt x="4582" y="18961"/>
                  </a:cubicBezTo>
                  <a:cubicBezTo>
                    <a:pt x="4624" y="18877"/>
                    <a:pt x="4676" y="18794"/>
                    <a:pt x="4718" y="18722"/>
                  </a:cubicBezTo>
                  <a:cubicBezTo>
                    <a:pt x="4780" y="18722"/>
                    <a:pt x="4811" y="18680"/>
                    <a:pt x="4832" y="18627"/>
                  </a:cubicBezTo>
                  <a:cubicBezTo>
                    <a:pt x="4926" y="18419"/>
                    <a:pt x="5072" y="18253"/>
                    <a:pt x="5218" y="18076"/>
                  </a:cubicBezTo>
                  <a:cubicBezTo>
                    <a:pt x="5238" y="18055"/>
                    <a:pt x="5248" y="18024"/>
                    <a:pt x="5269" y="17993"/>
                  </a:cubicBezTo>
                  <a:cubicBezTo>
                    <a:pt x="5363" y="17940"/>
                    <a:pt x="5436" y="17878"/>
                    <a:pt x="5447" y="17764"/>
                  </a:cubicBezTo>
                  <a:cubicBezTo>
                    <a:pt x="5457" y="17753"/>
                    <a:pt x="5467" y="17753"/>
                    <a:pt x="5477" y="17753"/>
                  </a:cubicBezTo>
                  <a:cubicBezTo>
                    <a:pt x="5487" y="17755"/>
                    <a:pt x="5496" y="17756"/>
                    <a:pt x="5505" y="17756"/>
                  </a:cubicBezTo>
                  <a:cubicBezTo>
                    <a:pt x="5545" y="17756"/>
                    <a:pt x="5579" y="17737"/>
                    <a:pt x="5613" y="17711"/>
                  </a:cubicBezTo>
                  <a:cubicBezTo>
                    <a:pt x="5738" y="17607"/>
                    <a:pt x="5842" y="17482"/>
                    <a:pt x="5926" y="17336"/>
                  </a:cubicBezTo>
                  <a:cubicBezTo>
                    <a:pt x="5988" y="17253"/>
                    <a:pt x="6051" y="17160"/>
                    <a:pt x="6113" y="17076"/>
                  </a:cubicBezTo>
                  <a:cubicBezTo>
                    <a:pt x="6165" y="17014"/>
                    <a:pt x="6217" y="16952"/>
                    <a:pt x="6217" y="16857"/>
                  </a:cubicBezTo>
                  <a:cubicBezTo>
                    <a:pt x="6300" y="16732"/>
                    <a:pt x="6384" y="16608"/>
                    <a:pt x="6415" y="16462"/>
                  </a:cubicBezTo>
                  <a:cubicBezTo>
                    <a:pt x="6456" y="16316"/>
                    <a:pt x="6530" y="16191"/>
                    <a:pt x="6581" y="16056"/>
                  </a:cubicBezTo>
                  <a:cubicBezTo>
                    <a:pt x="6613" y="15973"/>
                    <a:pt x="6664" y="15890"/>
                    <a:pt x="6696" y="15806"/>
                  </a:cubicBezTo>
                  <a:cubicBezTo>
                    <a:pt x="6779" y="15462"/>
                    <a:pt x="6873" y="15129"/>
                    <a:pt x="6884" y="14786"/>
                  </a:cubicBezTo>
                  <a:cubicBezTo>
                    <a:pt x="6946" y="14640"/>
                    <a:pt x="6988" y="14504"/>
                    <a:pt x="7018" y="14349"/>
                  </a:cubicBezTo>
                  <a:cubicBezTo>
                    <a:pt x="7050" y="14182"/>
                    <a:pt x="7081" y="14005"/>
                    <a:pt x="7133" y="13838"/>
                  </a:cubicBezTo>
                  <a:cubicBezTo>
                    <a:pt x="7206" y="13609"/>
                    <a:pt x="7342" y="13401"/>
                    <a:pt x="7477" y="13203"/>
                  </a:cubicBezTo>
                  <a:cubicBezTo>
                    <a:pt x="7654" y="12953"/>
                    <a:pt x="7800" y="12693"/>
                    <a:pt x="7831" y="12380"/>
                  </a:cubicBezTo>
                  <a:cubicBezTo>
                    <a:pt x="7914" y="12234"/>
                    <a:pt x="7904" y="12079"/>
                    <a:pt x="7914" y="11922"/>
                  </a:cubicBezTo>
                  <a:cubicBezTo>
                    <a:pt x="7914" y="11880"/>
                    <a:pt x="7914" y="11829"/>
                    <a:pt x="7925" y="11776"/>
                  </a:cubicBezTo>
                  <a:cubicBezTo>
                    <a:pt x="7946" y="11506"/>
                    <a:pt x="7883" y="11256"/>
                    <a:pt x="7789" y="11006"/>
                  </a:cubicBezTo>
                  <a:cubicBezTo>
                    <a:pt x="7779" y="10985"/>
                    <a:pt x="7771" y="10975"/>
                    <a:pt x="7763" y="10975"/>
                  </a:cubicBezTo>
                  <a:cubicBezTo>
                    <a:pt x="7755" y="10975"/>
                    <a:pt x="7748" y="10985"/>
                    <a:pt x="7737" y="11006"/>
                  </a:cubicBezTo>
                  <a:cubicBezTo>
                    <a:pt x="7633" y="11131"/>
                    <a:pt x="7571" y="11277"/>
                    <a:pt x="7539" y="11443"/>
                  </a:cubicBezTo>
                  <a:cubicBezTo>
                    <a:pt x="7487" y="11485"/>
                    <a:pt x="7487" y="11537"/>
                    <a:pt x="7477" y="11589"/>
                  </a:cubicBezTo>
                  <a:cubicBezTo>
                    <a:pt x="7467" y="11610"/>
                    <a:pt x="7446" y="11621"/>
                    <a:pt x="7435" y="11651"/>
                  </a:cubicBezTo>
                  <a:cubicBezTo>
                    <a:pt x="7372" y="11797"/>
                    <a:pt x="7279" y="11922"/>
                    <a:pt x="7164" y="12037"/>
                  </a:cubicBezTo>
                  <a:cubicBezTo>
                    <a:pt x="7039" y="12151"/>
                    <a:pt x="6925" y="12287"/>
                    <a:pt x="6831" y="12443"/>
                  </a:cubicBezTo>
                  <a:cubicBezTo>
                    <a:pt x="6738" y="12620"/>
                    <a:pt x="6623" y="12787"/>
                    <a:pt x="6509" y="12942"/>
                  </a:cubicBezTo>
                  <a:cubicBezTo>
                    <a:pt x="6415" y="13057"/>
                    <a:pt x="6342" y="13182"/>
                    <a:pt x="6269" y="13307"/>
                  </a:cubicBezTo>
                  <a:cubicBezTo>
                    <a:pt x="6123" y="13578"/>
                    <a:pt x="5967" y="13859"/>
                    <a:pt x="5821" y="14140"/>
                  </a:cubicBezTo>
                  <a:cubicBezTo>
                    <a:pt x="5717" y="14369"/>
                    <a:pt x="5582" y="14588"/>
                    <a:pt x="5509" y="14827"/>
                  </a:cubicBezTo>
                  <a:cubicBezTo>
                    <a:pt x="5394" y="14952"/>
                    <a:pt x="5373" y="15119"/>
                    <a:pt x="5322" y="15275"/>
                  </a:cubicBezTo>
                  <a:cubicBezTo>
                    <a:pt x="5248" y="15536"/>
                    <a:pt x="5186" y="15795"/>
                    <a:pt x="5113" y="16056"/>
                  </a:cubicBezTo>
                  <a:cubicBezTo>
                    <a:pt x="5072" y="16233"/>
                    <a:pt x="5040" y="16399"/>
                    <a:pt x="4989" y="16566"/>
                  </a:cubicBezTo>
                  <a:cubicBezTo>
                    <a:pt x="4947" y="16712"/>
                    <a:pt x="4926" y="16868"/>
                    <a:pt x="4947" y="17014"/>
                  </a:cubicBezTo>
                  <a:cubicBezTo>
                    <a:pt x="4978" y="17222"/>
                    <a:pt x="4957" y="17430"/>
                    <a:pt x="5030" y="17628"/>
                  </a:cubicBezTo>
                  <a:cubicBezTo>
                    <a:pt x="5040" y="17670"/>
                    <a:pt x="5030" y="17732"/>
                    <a:pt x="5030" y="17774"/>
                  </a:cubicBezTo>
                  <a:lnTo>
                    <a:pt x="5030" y="17826"/>
                  </a:lnTo>
                  <a:cubicBezTo>
                    <a:pt x="5019" y="17836"/>
                    <a:pt x="5019" y="17847"/>
                    <a:pt x="5009" y="17868"/>
                  </a:cubicBezTo>
                  <a:cubicBezTo>
                    <a:pt x="4874" y="18024"/>
                    <a:pt x="4718" y="18159"/>
                    <a:pt x="4614" y="18347"/>
                  </a:cubicBezTo>
                  <a:cubicBezTo>
                    <a:pt x="4593" y="18398"/>
                    <a:pt x="4540" y="18430"/>
                    <a:pt x="4499" y="18472"/>
                  </a:cubicBezTo>
                  <a:cubicBezTo>
                    <a:pt x="4475" y="18488"/>
                    <a:pt x="4445" y="18509"/>
                    <a:pt x="4414" y="18509"/>
                  </a:cubicBezTo>
                  <a:cubicBezTo>
                    <a:pt x="4404" y="18509"/>
                    <a:pt x="4394" y="18507"/>
                    <a:pt x="4385" y="18503"/>
                  </a:cubicBezTo>
                  <a:cubicBezTo>
                    <a:pt x="4353" y="18482"/>
                    <a:pt x="4343" y="18451"/>
                    <a:pt x="4322" y="18419"/>
                  </a:cubicBezTo>
                  <a:cubicBezTo>
                    <a:pt x="4322" y="18378"/>
                    <a:pt x="4332" y="18326"/>
                    <a:pt x="4332" y="18273"/>
                  </a:cubicBezTo>
                  <a:cubicBezTo>
                    <a:pt x="4374" y="18232"/>
                    <a:pt x="4385" y="18169"/>
                    <a:pt x="4343" y="18118"/>
                  </a:cubicBezTo>
                  <a:cubicBezTo>
                    <a:pt x="4385" y="18024"/>
                    <a:pt x="4395" y="17919"/>
                    <a:pt x="4374" y="17815"/>
                  </a:cubicBezTo>
                  <a:cubicBezTo>
                    <a:pt x="4385" y="17805"/>
                    <a:pt x="4385" y="17785"/>
                    <a:pt x="4374" y="17774"/>
                  </a:cubicBezTo>
                  <a:cubicBezTo>
                    <a:pt x="4385" y="17670"/>
                    <a:pt x="4395" y="17555"/>
                    <a:pt x="4415" y="17451"/>
                  </a:cubicBezTo>
                  <a:cubicBezTo>
                    <a:pt x="4468" y="17232"/>
                    <a:pt x="4468" y="17003"/>
                    <a:pt x="4468" y="16785"/>
                  </a:cubicBezTo>
                  <a:cubicBezTo>
                    <a:pt x="4457" y="16420"/>
                    <a:pt x="4395" y="16066"/>
                    <a:pt x="4426" y="15712"/>
                  </a:cubicBezTo>
                  <a:cubicBezTo>
                    <a:pt x="4426" y="15660"/>
                    <a:pt x="4426" y="15598"/>
                    <a:pt x="4395" y="15545"/>
                  </a:cubicBezTo>
                  <a:cubicBezTo>
                    <a:pt x="4395" y="15494"/>
                    <a:pt x="4405" y="15441"/>
                    <a:pt x="4405" y="15390"/>
                  </a:cubicBezTo>
                  <a:cubicBezTo>
                    <a:pt x="4374" y="15191"/>
                    <a:pt x="4395" y="14994"/>
                    <a:pt x="4385" y="14796"/>
                  </a:cubicBezTo>
                  <a:cubicBezTo>
                    <a:pt x="4385" y="14640"/>
                    <a:pt x="4415" y="14483"/>
                    <a:pt x="4426" y="14328"/>
                  </a:cubicBezTo>
                  <a:cubicBezTo>
                    <a:pt x="4447" y="14067"/>
                    <a:pt x="4478" y="13796"/>
                    <a:pt x="4510" y="13536"/>
                  </a:cubicBezTo>
                  <a:cubicBezTo>
                    <a:pt x="4582" y="13432"/>
                    <a:pt x="4635" y="13317"/>
                    <a:pt x="4686" y="13203"/>
                  </a:cubicBezTo>
                  <a:cubicBezTo>
                    <a:pt x="4707" y="13192"/>
                    <a:pt x="4718" y="13172"/>
                    <a:pt x="4718" y="13141"/>
                  </a:cubicBezTo>
                  <a:cubicBezTo>
                    <a:pt x="4739" y="13141"/>
                    <a:pt x="4739" y="13130"/>
                    <a:pt x="4739" y="13109"/>
                  </a:cubicBezTo>
                  <a:cubicBezTo>
                    <a:pt x="4769" y="13099"/>
                    <a:pt x="4790" y="13078"/>
                    <a:pt x="4790" y="13047"/>
                  </a:cubicBezTo>
                  <a:cubicBezTo>
                    <a:pt x="4822" y="13026"/>
                    <a:pt x="4853" y="12995"/>
                    <a:pt x="4853" y="12953"/>
                  </a:cubicBezTo>
                  <a:cubicBezTo>
                    <a:pt x="4884" y="12932"/>
                    <a:pt x="4905" y="12901"/>
                    <a:pt x="4915" y="12859"/>
                  </a:cubicBezTo>
                  <a:cubicBezTo>
                    <a:pt x="4936" y="12859"/>
                    <a:pt x="4957" y="12838"/>
                    <a:pt x="4957" y="12808"/>
                  </a:cubicBezTo>
                  <a:cubicBezTo>
                    <a:pt x="5040" y="12703"/>
                    <a:pt x="5113" y="12599"/>
                    <a:pt x="5197" y="12495"/>
                  </a:cubicBezTo>
                  <a:cubicBezTo>
                    <a:pt x="5238" y="12422"/>
                    <a:pt x="5343" y="12391"/>
                    <a:pt x="5363" y="12297"/>
                  </a:cubicBezTo>
                  <a:cubicBezTo>
                    <a:pt x="5436" y="12266"/>
                    <a:pt x="5477" y="12204"/>
                    <a:pt x="5530" y="12151"/>
                  </a:cubicBezTo>
                  <a:cubicBezTo>
                    <a:pt x="5613" y="12141"/>
                    <a:pt x="5697" y="12130"/>
                    <a:pt x="5780" y="12130"/>
                  </a:cubicBezTo>
                  <a:cubicBezTo>
                    <a:pt x="6009" y="12130"/>
                    <a:pt x="6155" y="11995"/>
                    <a:pt x="6269" y="11808"/>
                  </a:cubicBezTo>
                  <a:cubicBezTo>
                    <a:pt x="6373" y="11746"/>
                    <a:pt x="6425" y="11651"/>
                    <a:pt x="6488" y="11547"/>
                  </a:cubicBezTo>
                  <a:cubicBezTo>
                    <a:pt x="6540" y="11443"/>
                    <a:pt x="6581" y="11329"/>
                    <a:pt x="6644" y="11246"/>
                  </a:cubicBezTo>
                  <a:cubicBezTo>
                    <a:pt x="6759" y="11089"/>
                    <a:pt x="6800" y="10913"/>
                    <a:pt x="6852" y="10746"/>
                  </a:cubicBezTo>
                  <a:cubicBezTo>
                    <a:pt x="6925" y="10642"/>
                    <a:pt x="6946" y="10517"/>
                    <a:pt x="7050" y="10423"/>
                  </a:cubicBezTo>
                  <a:cubicBezTo>
                    <a:pt x="7071" y="10402"/>
                    <a:pt x="7081" y="10350"/>
                    <a:pt x="7102" y="10319"/>
                  </a:cubicBezTo>
                  <a:cubicBezTo>
                    <a:pt x="7175" y="10110"/>
                    <a:pt x="7279" y="9923"/>
                    <a:pt x="7372" y="9726"/>
                  </a:cubicBezTo>
                  <a:cubicBezTo>
                    <a:pt x="7404" y="9673"/>
                    <a:pt x="7435" y="9621"/>
                    <a:pt x="7446" y="9559"/>
                  </a:cubicBezTo>
                  <a:cubicBezTo>
                    <a:pt x="7467" y="9527"/>
                    <a:pt x="7487" y="9507"/>
                    <a:pt x="7508" y="9476"/>
                  </a:cubicBezTo>
                  <a:lnTo>
                    <a:pt x="7497" y="9465"/>
                  </a:lnTo>
                  <a:cubicBezTo>
                    <a:pt x="7550" y="9455"/>
                    <a:pt x="7550" y="9413"/>
                    <a:pt x="7550" y="9372"/>
                  </a:cubicBezTo>
                  <a:cubicBezTo>
                    <a:pt x="7602" y="9319"/>
                    <a:pt x="7622" y="9267"/>
                    <a:pt x="7633" y="9194"/>
                  </a:cubicBezTo>
                  <a:cubicBezTo>
                    <a:pt x="7633" y="9132"/>
                    <a:pt x="7633" y="9069"/>
                    <a:pt x="7664" y="9028"/>
                  </a:cubicBezTo>
                  <a:cubicBezTo>
                    <a:pt x="7768" y="8819"/>
                    <a:pt x="7810" y="8611"/>
                    <a:pt x="7872" y="8393"/>
                  </a:cubicBezTo>
                  <a:cubicBezTo>
                    <a:pt x="7904" y="8299"/>
                    <a:pt x="7904" y="8195"/>
                    <a:pt x="7935" y="8101"/>
                  </a:cubicBezTo>
                  <a:cubicBezTo>
                    <a:pt x="7976" y="7997"/>
                    <a:pt x="7976" y="7893"/>
                    <a:pt x="7987" y="7778"/>
                  </a:cubicBezTo>
                  <a:cubicBezTo>
                    <a:pt x="8008" y="7664"/>
                    <a:pt x="8070" y="7560"/>
                    <a:pt x="8018" y="7435"/>
                  </a:cubicBezTo>
                  <a:cubicBezTo>
                    <a:pt x="8091" y="7310"/>
                    <a:pt x="8080" y="7164"/>
                    <a:pt x="8091" y="7028"/>
                  </a:cubicBezTo>
                  <a:cubicBezTo>
                    <a:pt x="8133" y="7008"/>
                    <a:pt x="8143" y="6966"/>
                    <a:pt x="8143" y="6924"/>
                  </a:cubicBezTo>
                  <a:cubicBezTo>
                    <a:pt x="8154" y="6831"/>
                    <a:pt x="8164" y="6737"/>
                    <a:pt x="8175" y="6633"/>
                  </a:cubicBezTo>
                  <a:cubicBezTo>
                    <a:pt x="8185" y="6508"/>
                    <a:pt x="8195" y="6373"/>
                    <a:pt x="8205" y="6248"/>
                  </a:cubicBezTo>
                  <a:cubicBezTo>
                    <a:pt x="8216" y="6144"/>
                    <a:pt x="8205" y="6050"/>
                    <a:pt x="8143" y="5966"/>
                  </a:cubicBezTo>
                  <a:cubicBezTo>
                    <a:pt x="8133" y="5936"/>
                    <a:pt x="8133" y="5904"/>
                    <a:pt x="8133" y="5873"/>
                  </a:cubicBezTo>
                  <a:lnTo>
                    <a:pt x="8133" y="5779"/>
                  </a:lnTo>
                  <a:cubicBezTo>
                    <a:pt x="8133" y="5561"/>
                    <a:pt x="7997" y="5404"/>
                    <a:pt x="7914" y="5238"/>
                  </a:cubicBezTo>
                  <a:cubicBezTo>
                    <a:pt x="7878" y="5170"/>
                    <a:pt x="7826" y="5139"/>
                    <a:pt x="7770" y="5139"/>
                  </a:cubicBezTo>
                  <a:cubicBezTo>
                    <a:pt x="7714" y="5139"/>
                    <a:pt x="7654" y="5170"/>
                    <a:pt x="7602" y="5228"/>
                  </a:cubicBezTo>
                  <a:cubicBezTo>
                    <a:pt x="7529" y="5321"/>
                    <a:pt x="7467" y="5415"/>
                    <a:pt x="7404" y="5508"/>
                  </a:cubicBezTo>
                  <a:cubicBezTo>
                    <a:pt x="7352" y="5529"/>
                    <a:pt x="7310" y="5561"/>
                    <a:pt x="7300" y="5612"/>
                  </a:cubicBezTo>
                  <a:cubicBezTo>
                    <a:pt x="7289" y="5665"/>
                    <a:pt x="7279" y="5727"/>
                    <a:pt x="7238" y="5779"/>
                  </a:cubicBezTo>
                  <a:cubicBezTo>
                    <a:pt x="7133" y="5915"/>
                    <a:pt x="7071" y="6081"/>
                    <a:pt x="6998" y="6237"/>
                  </a:cubicBezTo>
                  <a:cubicBezTo>
                    <a:pt x="6946" y="6331"/>
                    <a:pt x="6884" y="6415"/>
                    <a:pt x="6842" y="6508"/>
                  </a:cubicBezTo>
                  <a:cubicBezTo>
                    <a:pt x="6821" y="6550"/>
                    <a:pt x="6821" y="6591"/>
                    <a:pt x="6810" y="6633"/>
                  </a:cubicBezTo>
                  <a:lnTo>
                    <a:pt x="6810" y="6685"/>
                  </a:lnTo>
                  <a:cubicBezTo>
                    <a:pt x="6706" y="6799"/>
                    <a:pt x="6644" y="6935"/>
                    <a:pt x="6623" y="7102"/>
                  </a:cubicBezTo>
                  <a:cubicBezTo>
                    <a:pt x="6613" y="7206"/>
                    <a:pt x="6623" y="7320"/>
                    <a:pt x="6540" y="7403"/>
                  </a:cubicBezTo>
                  <a:cubicBezTo>
                    <a:pt x="6530" y="7424"/>
                    <a:pt x="6509" y="7445"/>
                    <a:pt x="6488" y="7466"/>
                  </a:cubicBezTo>
                  <a:cubicBezTo>
                    <a:pt x="6488" y="7477"/>
                    <a:pt x="6477" y="7487"/>
                    <a:pt x="6477" y="7507"/>
                  </a:cubicBezTo>
                  <a:cubicBezTo>
                    <a:pt x="6446" y="7528"/>
                    <a:pt x="6435" y="7570"/>
                    <a:pt x="6435" y="7612"/>
                  </a:cubicBezTo>
                  <a:cubicBezTo>
                    <a:pt x="6425" y="7706"/>
                    <a:pt x="6373" y="7778"/>
                    <a:pt x="6331" y="7851"/>
                  </a:cubicBezTo>
                  <a:cubicBezTo>
                    <a:pt x="6300" y="7893"/>
                    <a:pt x="6248" y="7935"/>
                    <a:pt x="6238" y="7997"/>
                  </a:cubicBezTo>
                  <a:cubicBezTo>
                    <a:pt x="6227" y="8007"/>
                    <a:pt x="6217" y="8028"/>
                    <a:pt x="6206" y="8049"/>
                  </a:cubicBezTo>
                  <a:cubicBezTo>
                    <a:pt x="6196" y="8060"/>
                    <a:pt x="6196" y="8080"/>
                    <a:pt x="6185" y="8101"/>
                  </a:cubicBezTo>
                  <a:cubicBezTo>
                    <a:pt x="6061" y="8289"/>
                    <a:pt x="5967" y="8497"/>
                    <a:pt x="5936" y="8726"/>
                  </a:cubicBezTo>
                  <a:cubicBezTo>
                    <a:pt x="5842" y="8913"/>
                    <a:pt x="5790" y="9122"/>
                    <a:pt x="5790" y="9330"/>
                  </a:cubicBezTo>
                  <a:cubicBezTo>
                    <a:pt x="5769" y="9497"/>
                    <a:pt x="5738" y="9663"/>
                    <a:pt x="5748" y="9840"/>
                  </a:cubicBezTo>
                  <a:cubicBezTo>
                    <a:pt x="5748" y="9923"/>
                    <a:pt x="5738" y="10006"/>
                    <a:pt x="5697" y="10090"/>
                  </a:cubicBezTo>
                  <a:cubicBezTo>
                    <a:pt x="5655" y="10267"/>
                    <a:pt x="5655" y="10454"/>
                    <a:pt x="5644" y="10642"/>
                  </a:cubicBezTo>
                  <a:cubicBezTo>
                    <a:pt x="5634" y="10683"/>
                    <a:pt x="5634" y="10735"/>
                    <a:pt x="5634" y="10788"/>
                  </a:cubicBezTo>
                  <a:cubicBezTo>
                    <a:pt x="5572" y="10964"/>
                    <a:pt x="5488" y="11131"/>
                    <a:pt x="5477" y="11318"/>
                  </a:cubicBezTo>
                  <a:cubicBezTo>
                    <a:pt x="5447" y="11360"/>
                    <a:pt x="5426" y="11412"/>
                    <a:pt x="5426" y="11464"/>
                  </a:cubicBezTo>
                  <a:cubicBezTo>
                    <a:pt x="5415" y="11600"/>
                    <a:pt x="5405" y="11746"/>
                    <a:pt x="5394" y="11880"/>
                  </a:cubicBezTo>
                  <a:cubicBezTo>
                    <a:pt x="5384" y="11912"/>
                    <a:pt x="5384" y="11943"/>
                    <a:pt x="5373" y="11964"/>
                  </a:cubicBezTo>
                  <a:cubicBezTo>
                    <a:pt x="5343" y="11975"/>
                    <a:pt x="5332" y="11995"/>
                    <a:pt x="5322" y="12026"/>
                  </a:cubicBezTo>
                  <a:cubicBezTo>
                    <a:pt x="5290" y="12047"/>
                    <a:pt x="5259" y="12079"/>
                    <a:pt x="5259" y="12120"/>
                  </a:cubicBezTo>
                  <a:cubicBezTo>
                    <a:pt x="5228" y="12141"/>
                    <a:pt x="5207" y="12172"/>
                    <a:pt x="5197" y="12214"/>
                  </a:cubicBezTo>
                  <a:cubicBezTo>
                    <a:pt x="5072" y="12339"/>
                    <a:pt x="4978" y="12484"/>
                    <a:pt x="4915" y="12641"/>
                  </a:cubicBezTo>
                  <a:cubicBezTo>
                    <a:pt x="4853" y="12683"/>
                    <a:pt x="4822" y="12734"/>
                    <a:pt x="4801" y="12797"/>
                  </a:cubicBezTo>
                  <a:cubicBezTo>
                    <a:pt x="4780" y="12797"/>
                    <a:pt x="4759" y="12818"/>
                    <a:pt x="4759" y="12849"/>
                  </a:cubicBezTo>
                  <a:cubicBezTo>
                    <a:pt x="4728" y="12849"/>
                    <a:pt x="4718" y="12859"/>
                    <a:pt x="4718" y="12891"/>
                  </a:cubicBezTo>
                  <a:cubicBezTo>
                    <a:pt x="4697" y="12891"/>
                    <a:pt x="4686" y="12901"/>
                    <a:pt x="4686" y="12922"/>
                  </a:cubicBezTo>
                  <a:cubicBezTo>
                    <a:pt x="4665" y="12932"/>
                    <a:pt x="4645" y="12953"/>
                    <a:pt x="4645" y="12984"/>
                  </a:cubicBezTo>
                  <a:cubicBezTo>
                    <a:pt x="4603" y="13005"/>
                    <a:pt x="4582" y="13037"/>
                    <a:pt x="4582" y="13078"/>
                  </a:cubicBezTo>
                  <a:cubicBezTo>
                    <a:pt x="4551" y="13088"/>
                    <a:pt x="4540" y="13109"/>
                    <a:pt x="4530" y="13130"/>
                  </a:cubicBezTo>
                  <a:cubicBezTo>
                    <a:pt x="4510" y="13141"/>
                    <a:pt x="4489" y="13162"/>
                    <a:pt x="4468" y="13172"/>
                  </a:cubicBezTo>
                  <a:cubicBezTo>
                    <a:pt x="4395" y="13151"/>
                    <a:pt x="4374" y="13088"/>
                    <a:pt x="4374" y="13016"/>
                  </a:cubicBezTo>
                  <a:cubicBezTo>
                    <a:pt x="4374" y="12963"/>
                    <a:pt x="4385" y="12912"/>
                    <a:pt x="4353" y="12859"/>
                  </a:cubicBezTo>
                  <a:cubicBezTo>
                    <a:pt x="4364" y="12558"/>
                    <a:pt x="4364" y="12255"/>
                    <a:pt x="4364" y="11954"/>
                  </a:cubicBezTo>
                  <a:cubicBezTo>
                    <a:pt x="4364" y="11933"/>
                    <a:pt x="4374" y="11922"/>
                    <a:pt x="4374" y="11901"/>
                  </a:cubicBezTo>
                  <a:cubicBezTo>
                    <a:pt x="4374" y="11891"/>
                    <a:pt x="4374" y="11870"/>
                    <a:pt x="4385" y="11850"/>
                  </a:cubicBezTo>
                  <a:cubicBezTo>
                    <a:pt x="4457" y="11725"/>
                    <a:pt x="4415" y="11589"/>
                    <a:pt x="4457" y="11454"/>
                  </a:cubicBezTo>
                  <a:cubicBezTo>
                    <a:pt x="4468" y="11443"/>
                    <a:pt x="4478" y="11433"/>
                    <a:pt x="4468" y="11422"/>
                  </a:cubicBezTo>
                  <a:cubicBezTo>
                    <a:pt x="4520" y="11381"/>
                    <a:pt x="4520" y="11318"/>
                    <a:pt x="4520" y="11256"/>
                  </a:cubicBezTo>
                  <a:cubicBezTo>
                    <a:pt x="4551" y="11142"/>
                    <a:pt x="4582" y="11027"/>
                    <a:pt x="4624" y="10923"/>
                  </a:cubicBezTo>
                  <a:cubicBezTo>
                    <a:pt x="4707" y="10746"/>
                    <a:pt x="4728" y="10559"/>
                    <a:pt x="4686" y="10360"/>
                  </a:cubicBezTo>
                  <a:cubicBezTo>
                    <a:pt x="4707" y="10184"/>
                    <a:pt x="4665" y="10017"/>
                    <a:pt x="4655" y="9840"/>
                  </a:cubicBezTo>
                  <a:cubicBezTo>
                    <a:pt x="4645" y="9590"/>
                    <a:pt x="4614" y="9340"/>
                    <a:pt x="4635" y="9090"/>
                  </a:cubicBezTo>
                  <a:cubicBezTo>
                    <a:pt x="4645" y="9059"/>
                    <a:pt x="4655" y="9038"/>
                    <a:pt x="4655" y="9007"/>
                  </a:cubicBezTo>
                  <a:cubicBezTo>
                    <a:pt x="4697" y="8965"/>
                    <a:pt x="4707" y="8923"/>
                    <a:pt x="4707" y="8872"/>
                  </a:cubicBezTo>
                  <a:cubicBezTo>
                    <a:pt x="4728" y="8694"/>
                    <a:pt x="4739" y="8518"/>
                    <a:pt x="4749" y="8340"/>
                  </a:cubicBezTo>
                  <a:lnTo>
                    <a:pt x="4749" y="8289"/>
                  </a:lnTo>
                  <a:cubicBezTo>
                    <a:pt x="4759" y="8236"/>
                    <a:pt x="4759" y="8195"/>
                    <a:pt x="4769" y="8143"/>
                  </a:cubicBezTo>
                  <a:cubicBezTo>
                    <a:pt x="4822" y="8122"/>
                    <a:pt x="4853" y="8080"/>
                    <a:pt x="4884" y="8039"/>
                  </a:cubicBezTo>
                  <a:cubicBezTo>
                    <a:pt x="4936" y="8018"/>
                    <a:pt x="4957" y="7966"/>
                    <a:pt x="4989" y="7914"/>
                  </a:cubicBezTo>
                  <a:cubicBezTo>
                    <a:pt x="5030" y="7851"/>
                    <a:pt x="5072" y="7778"/>
                    <a:pt x="5113" y="7716"/>
                  </a:cubicBezTo>
                  <a:cubicBezTo>
                    <a:pt x="5123" y="7706"/>
                    <a:pt x="5134" y="7695"/>
                    <a:pt x="5144" y="7674"/>
                  </a:cubicBezTo>
                  <a:cubicBezTo>
                    <a:pt x="5218" y="7466"/>
                    <a:pt x="5269" y="7258"/>
                    <a:pt x="5384" y="7060"/>
                  </a:cubicBezTo>
                  <a:cubicBezTo>
                    <a:pt x="5426" y="6998"/>
                    <a:pt x="5405" y="6935"/>
                    <a:pt x="5384" y="6873"/>
                  </a:cubicBezTo>
                  <a:lnTo>
                    <a:pt x="5373" y="6873"/>
                  </a:lnTo>
                  <a:cubicBezTo>
                    <a:pt x="5394" y="6862"/>
                    <a:pt x="5405" y="6841"/>
                    <a:pt x="5426" y="6820"/>
                  </a:cubicBezTo>
                  <a:cubicBezTo>
                    <a:pt x="5436" y="6674"/>
                    <a:pt x="5477" y="6550"/>
                    <a:pt x="5561" y="6425"/>
                  </a:cubicBezTo>
                  <a:cubicBezTo>
                    <a:pt x="5582" y="6394"/>
                    <a:pt x="5613" y="6341"/>
                    <a:pt x="5613" y="6290"/>
                  </a:cubicBezTo>
                  <a:cubicBezTo>
                    <a:pt x="5623" y="6133"/>
                    <a:pt x="5697" y="5987"/>
                    <a:pt x="5707" y="5831"/>
                  </a:cubicBezTo>
                  <a:cubicBezTo>
                    <a:pt x="5811" y="5487"/>
                    <a:pt x="5926" y="5144"/>
                    <a:pt x="5988" y="4779"/>
                  </a:cubicBezTo>
                  <a:cubicBezTo>
                    <a:pt x="6009" y="4686"/>
                    <a:pt x="6019" y="4592"/>
                    <a:pt x="6071" y="4499"/>
                  </a:cubicBezTo>
                  <a:cubicBezTo>
                    <a:pt x="6081" y="4467"/>
                    <a:pt x="6113" y="4446"/>
                    <a:pt x="6113" y="4415"/>
                  </a:cubicBezTo>
                  <a:cubicBezTo>
                    <a:pt x="6144" y="4092"/>
                    <a:pt x="6196" y="3770"/>
                    <a:pt x="6196" y="3447"/>
                  </a:cubicBezTo>
                  <a:cubicBezTo>
                    <a:pt x="6217" y="3218"/>
                    <a:pt x="6227" y="2989"/>
                    <a:pt x="6248" y="2750"/>
                  </a:cubicBezTo>
                  <a:cubicBezTo>
                    <a:pt x="6259" y="2583"/>
                    <a:pt x="6269" y="2406"/>
                    <a:pt x="6238" y="2239"/>
                  </a:cubicBezTo>
                  <a:cubicBezTo>
                    <a:pt x="6248" y="2135"/>
                    <a:pt x="6259" y="2042"/>
                    <a:pt x="6269" y="1937"/>
                  </a:cubicBezTo>
                  <a:cubicBezTo>
                    <a:pt x="6280" y="1864"/>
                    <a:pt x="6269" y="1792"/>
                    <a:pt x="6227" y="1729"/>
                  </a:cubicBezTo>
                  <a:cubicBezTo>
                    <a:pt x="6217" y="1656"/>
                    <a:pt x="6176" y="1593"/>
                    <a:pt x="6102" y="1593"/>
                  </a:cubicBezTo>
                  <a:cubicBezTo>
                    <a:pt x="6080" y="1593"/>
                    <a:pt x="6056" y="1593"/>
                    <a:pt x="6033" y="1593"/>
                  </a:cubicBezTo>
                  <a:cubicBezTo>
                    <a:pt x="5960" y="1593"/>
                    <a:pt x="5885" y="1599"/>
                    <a:pt x="5821" y="1646"/>
                  </a:cubicBezTo>
                  <a:cubicBezTo>
                    <a:pt x="5738" y="1697"/>
                    <a:pt x="5665" y="1760"/>
                    <a:pt x="5655" y="1875"/>
                  </a:cubicBezTo>
                  <a:cubicBezTo>
                    <a:pt x="5644" y="1896"/>
                    <a:pt x="5634" y="1917"/>
                    <a:pt x="5613" y="1927"/>
                  </a:cubicBezTo>
                  <a:cubicBezTo>
                    <a:pt x="5613" y="1947"/>
                    <a:pt x="5602" y="1958"/>
                    <a:pt x="5592" y="1979"/>
                  </a:cubicBezTo>
                  <a:cubicBezTo>
                    <a:pt x="5477" y="2093"/>
                    <a:pt x="5353" y="2208"/>
                    <a:pt x="5269" y="2354"/>
                  </a:cubicBezTo>
                  <a:cubicBezTo>
                    <a:pt x="5213" y="2382"/>
                    <a:pt x="5190" y="2461"/>
                    <a:pt x="5110" y="2461"/>
                  </a:cubicBezTo>
                  <a:cubicBezTo>
                    <a:pt x="5101" y="2461"/>
                    <a:pt x="5092" y="2460"/>
                    <a:pt x="5082" y="2458"/>
                  </a:cubicBezTo>
                  <a:cubicBezTo>
                    <a:pt x="5051" y="2396"/>
                    <a:pt x="5093" y="2301"/>
                    <a:pt x="5040" y="2239"/>
                  </a:cubicBezTo>
                  <a:cubicBezTo>
                    <a:pt x="5019" y="2156"/>
                    <a:pt x="5009" y="2072"/>
                    <a:pt x="4989" y="1989"/>
                  </a:cubicBezTo>
                  <a:cubicBezTo>
                    <a:pt x="4989" y="1896"/>
                    <a:pt x="4989" y="1802"/>
                    <a:pt x="4978" y="1718"/>
                  </a:cubicBezTo>
                  <a:cubicBezTo>
                    <a:pt x="4947" y="1510"/>
                    <a:pt x="4884" y="1323"/>
                    <a:pt x="4769" y="1146"/>
                  </a:cubicBezTo>
                  <a:cubicBezTo>
                    <a:pt x="4697" y="1000"/>
                    <a:pt x="4635" y="855"/>
                    <a:pt x="4614" y="688"/>
                  </a:cubicBezTo>
                  <a:cubicBezTo>
                    <a:pt x="4614" y="635"/>
                    <a:pt x="4603" y="573"/>
                    <a:pt x="4561" y="531"/>
                  </a:cubicBezTo>
                  <a:cubicBezTo>
                    <a:pt x="4520" y="323"/>
                    <a:pt x="4447" y="126"/>
                    <a:pt x="4239" y="11"/>
                  </a:cubicBezTo>
                  <a:cubicBezTo>
                    <a:pt x="4197" y="11"/>
                    <a:pt x="4156" y="1"/>
                    <a:pt x="4114"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6" name="Google Shape;346;p1"/>
            <p:cNvPicPr preferRelativeResize="0"/>
            <p:nvPr/>
          </p:nvPicPr>
          <p:blipFill rotWithShape="1">
            <a:blip r:embed="rId3">
              <a:alphaModFix/>
            </a:blip>
            <a:srcRect/>
            <a:stretch/>
          </p:blipFill>
          <p:spPr>
            <a:xfrm>
              <a:off x="4889541" y="2401753"/>
              <a:ext cx="651937" cy="1730387"/>
            </a:xfrm>
            <a:prstGeom prst="rect">
              <a:avLst/>
            </a:prstGeom>
            <a:noFill/>
            <a:ln>
              <a:noFill/>
            </a:ln>
          </p:spPr>
        </p:pic>
      </p:grpSp>
      <p:grpSp>
        <p:nvGrpSpPr>
          <p:cNvPr id="347" name="Google Shape;347;p1"/>
          <p:cNvGrpSpPr/>
          <p:nvPr/>
        </p:nvGrpSpPr>
        <p:grpSpPr>
          <a:xfrm>
            <a:off x="6911820" y="312986"/>
            <a:ext cx="679484" cy="794179"/>
            <a:chOff x="2438120" y="1626936"/>
            <a:chExt cx="679484" cy="794179"/>
          </a:xfrm>
        </p:grpSpPr>
        <p:sp>
          <p:nvSpPr>
            <p:cNvPr id="348" name="Google Shape;348;p1"/>
            <p:cNvSpPr/>
            <p:nvPr/>
          </p:nvSpPr>
          <p:spPr>
            <a:xfrm>
              <a:off x="2440358" y="1630755"/>
              <a:ext cx="675008" cy="786526"/>
            </a:xfrm>
            <a:custGeom>
              <a:avLst/>
              <a:gdLst/>
              <a:ahLst/>
              <a:cxnLst/>
              <a:rect l="l" t="t" r="r" b="b"/>
              <a:pathLst>
                <a:path w="10871" h="12667" extrusionOk="0">
                  <a:moveTo>
                    <a:pt x="5217" y="5137"/>
                  </a:moveTo>
                  <a:cubicBezTo>
                    <a:pt x="5217" y="5147"/>
                    <a:pt x="5217" y="5147"/>
                    <a:pt x="5207" y="5147"/>
                  </a:cubicBezTo>
                  <a:cubicBezTo>
                    <a:pt x="5217" y="5147"/>
                    <a:pt x="5217" y="5137"/>
                    <a:pt x="5217" y="5137"/>
                  </a:cubicBezTo>
                  <a:close/>
                  <a:moveTo>
                    <a:pt x="6571" y="5126"/>
                  </a:moveTo>
                  <a:cubicBezTo>
                    <a:pt x="6592" y="5137"/>
                    <a:pt x="6592" y="5167"/>
                    <a:pt x="6592" y="5199"/>
                  </a:cubicBezTo>
                  <a:cubicBezTo>
                    <a:pt x="6581" y="5178"/>
                    <a:pt x="6581" y="5157"/>
                    <a:pt x="6571" y="5126"/>
                  </a:cubicBezTo>
                  <a:close/>
                  <a:moveTo>
                    <a:pt x="10423" y="5626"/>
                  </a:moveTo>
                  <a:lnTo>
                    <a:pt x="10423" y="5626"/>
                  </a:lnTo>
                  <a:cubicBezTo>
                    <a:pt x="10444" y="5646"/>
                    <a:pt x="10454" y="5667"/>
                    <a:pt x="10475" y="5688"/>
                  </a:cubicBezTo>
                  <a:cubicBezTo>
                    <a:pt x="10454" y="5667"/>
                    <a:pt x="10433" y="5646"/>
                    <a:pt x="10423" y="5626"/>
                  </a:cubicBezTo>
                  <a:close/>
                  <a:moveTo>
                    <a:pt x="9559" y="6729"/>
                  </a:moveTo>
                  <a:lnTo>
                    <a:pt x="9559" y="6729"/>
                  </a:lnTo>
                  <a:cubicBezTo>
                    <a:pt x="9557" y="6731"/>
                    <a:pt x="9555" y="6732"/>
                    <a:pt x="9553" y="6734"/>
                  </a:cubicBezTo>
                  <a:lnTo>
                    <a:pt x="9553" y="6734"/>
                  </a:lnTo>
                  <a:cubicBezTo>
                    <a:pt x="9555" y="6732"/>
                    <a:pt x="9557" y="6731"/>
                    <a:pt x="9559" y="6729"/>
                  </a:cubicBezTo>
                  <a:close/>
                  <a:moveTo>
                    <a:pt x="8767" y="6937"/>
                  </a:moveTo>
                  <a:lnTo>
                    <a:pt x="8767" y="6948"/>
                  </a:lnTo>
                  <a:cubicBezTo>
                    <a:pt x="8767" y="6948"/>
                    <a:pt x="8757" y="6948"/>
                    <a:pt x="8757" y="6958"/>
                  </a:cubicBezTo>
                  <a:lnTo>
                    <a:pt x="8757" y="6948"/>
                  </a:lnTo>
                  <a:cubicBezTo>
                    <a:pt x="8767" y="6948"/>
                    <a:pt x="8767" y="6937"/>
                    <a:pt x="8767" y="6937"/>
                  </a:cubicBezTo>
                  <a:close/>
                  <a:moveTo>
                    <a:pt x="6446" y="7291"/>
                  </a:moveTo>
                  <a:lnTo>
                    <a:pt x="6446" y="7291"/>
                  </a:lnTo>
                  <a:cubicBezTo>
                    <a:pt x="6467" y="7312"/>
                    <a:pt x="6488" y="7344"/>
                    <a:pt x="6518" y="7386"/>
                  </a:cubicBezTo>
                  <a:cubicBezTo>
                    <a:pt x="6512" y="7387"/>
                    <a:pt x="6506" y="7387"/>
                    <a:pt x="6500" y="7387"/>
                  </a:cubicBezTo>
                  <a:cubicBezTo>
                    <a:pt x="6460" y="7387"/>
                    <a:pt x="6436" y="7356"/>
                    <a:pt x="6446" y="7291"/>
                  </a:cubicBezTo>
                  <a:close/>
                  <a:moveTo>
                    <a:pt x="8299" y="9874"/>
                  </a:moveTo>
                  <a:lnTo>
                    <a:pt x="8330" y="9968"/>
                  </a:lnTo>
                  <a:cubicBezTo>
                    <a:pt x="8288" y="9957"/>
                    <a:pt x="8268" y="9915"/>
                    <a:pt x="8299" y="9874"/>
                  </a:cubicBezTo>
                  <a:close/>
                  <a:moveTo>
                    <a:pt x="2534" y="10020"/>
                  </a:moveTo>
                  <a:cubicBezTo>
                    <a:pt x="2519" y="10030"/>
                    <a:pt x="2504" y="10043"/>
                    <a:pt x="2489" y="10051"/>
                  </a:cubicBezTo>
                  <a:cubicBezTo>
                    <a:pt x="2498" y="10041"/>
                    <a:pt x="2516" y="10024"/>
                    <a:pt x="2534" y="10020"/>
                  </a:cubicBezTo>
                  <a:close/>
                  <a:moveTo>
                    <a:pt x="3853" y="10488"/>
                  </a:moveTo>
                  <a:cubicBezTo>
                    <a:pt x="3853" y="10498"/>
                    <a:pt x="3843" y="10498"/>
                    <a:pt x="3843" y="10498"/>
                  </a:cubicBezTo>
                  <a:lnTo>
                    <a:pt x="3843" y="10488"/>
                  </a:lnTo>
                  <a:close/>
                  <a:moveTo>
                    <a:pt x="4124" y="11280"/>
                  </a:moveTo>
                  <a:lnTo>
                    <a:pt x="4134" y="11290"/>
                  </a:lnTo>
                  <a:lnTo>
                    <a:pt x="4134" y="11300"/>
                  </a:lnTo>
                  <a:cubicBezTo>
                    <a:pt x="4114" y="11290"/>
                    <a:pt x="4114" y="11280"/>
                    <a:pt x="4124" y="11280"/>
                  </a:cubicBezTo>
                  <a:close/>
                  <a:moveTo>
                    <a:pt x="5264" y="1"/>
                  </a:moveTo>
                  <a:cubicBezTo>
                    <a:pt x="5249" y="1"/>
                    <a:pt x="5233" y="1"/>
                    <a:pt x="5217" y="3"/>
                  </a:cubicBezTo>
                  <a:cubicBezTo>
                    <a:pt x="5199" y="2"/>
                    <a:pt x="5180" y="2"/>
                    <a:pt x="5162" y="2"/>
                  </a:cubicBezTo>
                  <a:cubicBezTo>
                    <a:pt x="4969" y="2"/>
                    <a:pt x="4818" y="57"/>
                    <a:pt x="4780" y="295"/>
                  </a:cubicBezTo>
                  <a:cubicBezTo>
                    <a:pt x="4707" y="440"/>
                    <a:pt x="4644" y="586"/>
                    <a:pt x="4572" y="732"/>
                  </a:cubicBezTo>
                  <a:cubicBezTo>
                    <a:pt x="4540" y="773"/>
                    <a:pt x="4519" y="826"/>
                    <a:pt x="4498" y="868"/>
                  </a:cubicBezTo>
                  <a:cubicBezTo>
                    <a:pt x="4374" y="1097"/>
                    <a:pt x="4259" y="1336"/>
                    <a:pt x="4207" y="1596"/>
                  </a:cubicBezTo>
                  <a:cubicBezTo>
                    <a:pt x="4144" y="1627"/>
                    <a:pt x="4134" y="1680"/>
                    <a:pt x="4134" y="1742"/>
                  </a:cubicBezTo>
                  <a:cubicBezTo>
                    <a:pt x="4124" y="1867"/>
                    <a:pt x="4040" y="1971"/>
                    <a:pt x="4061" y="2096"/>
                  </a:cubicBezTo>
                  <a:cubicBezTo>
                    <a:pt x="3968" y="2439"/>
                    <a:pt x="3947" y="2773"/>
                    <a:pt x="4061" y="3117"/>
                  </a:cubicBezTo>
                  <a:cubicBezTo>
                    <a:pt x="4093" y="3325"/>
                    <a:pt x="4114" y="3543"/>
                    <a:pt x="4144" y="3762"/>
                  </a:cubicBezTo>
                  <a:cubicBezTo>
                    <a:pt x="4155" y="3793"/>
                    <a:pt x="4176" y="3814"/>
                    <a:pt x="4197" y="3845"/>
                  </a:cubicBezTo>
                  <a:cubicBezTo>
                    <a:pt x="4197" y="3887"/>
                    <a:pt x="4207" y="3939"/>
                    <a:pt x="4207" y="3980"/>
                  </a:cubicBezTo>
                  <a:cubicBezTo>
                    <a:pt x="4228" y="4001"/>
                    <a:pt x="4249" y="4033"/>
                    <a:pt x="4269" y="4054"/>
                  </a:cubicBezTo>
                  <a:cubicBezTo>
                    <a:pt x="4269" y="4075"/>
                    <a:pt x="4280" y="4105"/>
                    <a:pt x="4280" y="4126"/>
                  </a:cubicBezTo>
                  <a:lnTo>
                    <a:pt x="4280" y="4272"/>
                  </a:lnTo>
                  <a:cubicBezTo>
                    <a:pt x="4301" y="4293"/>
                    <a:pt x="4322" y="4324"/>
                    <a:pt x="4343" y="4345"/>
                  </a:cubicBezTo>
                  <a:cubicBezTo>
                    <a:pt x="4426" y="4449"/>
                    <a:pt x="4394" y="4605"/>
                    <a:pt x="4488" y="4709"/>
                  </a:cubicBezTo>
                  <a:lnTo>
                    <a:pt x="4488" y="4720"/>
                  </a:lnTo>
                  <a:cubicBezTo>
                    <a:pt x="4530" y="4824"/>
                    <a:pt x="4582" y="4938"/>
                    <a:pt x="4572" y="5063"/>
                  </a:cubicBezTo>
                  <a:cubicBezTo>
                    <a:pt x="4552" y="5087"/>
                    <a:pt x="4532" y="5096"/>
                    <a:pt x="4512" y="5096"/>
                  </a:cubicBezTo>
                  <a:cubicBezTo>
                    <a:pt x="4480" y="5096"/>
                    <a:pt x="4448" y="5072"/>
                    <a:pt x="4415" y="5053"/>
                  </a:cubicBezTo>
                  <a:cubicBezTo>
                    <a:pt x="4343" y="5022"/>
                    <a:pt x="4269" y="4959"/>
                    <a:pt x="4197" y="4928"/>
                  </a:cubicBezTo>
                  <a:cubicBezTo>
                    <a:pt x="3846" y="4824"/>
                    <a:pt x="3490" y="4762"/>
                    <a:pt x="3133" y="4762"/>
                  </a:cubicBezTo>
                  <a:cubicBezTo>
                    <a:pt x="2991" y="4762"/>
                    <a:pt x="2850" y="4772"/>
                    <a:pt x="2708" y="4793"/>
                  </a:cubicBezTo>
                  <a:cubicBezTo>
                    <a:pt x="2666" y="4793"/>
                    <a:pt x="2645" y="4824"/>
                    <a:pt x="2604" y="4834"/>
                  </a:cubicBezTo>
                  <a:cubicBezTo>
                    <a:pt x="2562" y="4845"/>
                    <a:pt x="2520" y="4845"/>
                    <a:pt x="2469" y="4855"/>
                  </a:cubicBezTo>
                  <a:cubicBezTo>
                    <a:pt x="2395" y="4928"/>
                    <a:pt x="2323" y="4991"/>
                    <a:pt x="2249" y="5063"/>
                  </a:cubicBezTo>
                  <a:cubicBezTo>
                    <a:pt x="2020" y="5095"/>
                    <a:pt x="1781" y="5126"/>
                    <a:pt x="1594" y="5271"/>
                  </a:cubicBezTo>
                  <a:cubicBezTo>
                    <a:pt x="1552" y="5282"/>
                    <a:pt x="1500" y="5282"/>
                    <a:pt x="1458" y="5282"/>
                  </a:cubicBezTo>
                  <a:cubicBezTo>
                    <a:pt x="1434" y="5246"/>
                    <a:pt x="1406" y="5230"/>
                    <a:pt x="1374" y="5230"/>
                  </a:cubicBezTo>
                  <a:cubicBezTo>
                    <a:pt x="1352" y="5230"/>
                    <a:pt x="1328" y="5238"/>
                    <a:pt x="1302" y="5251"/>
                  </a:cubicBezTo>
                  <a:cubicBezTo>
                    <a:pt x="1229" y="5303"/>
                    <a:pt x="1146" y="5407"/>
                    <a:pt x="1073" y="5407"/>
                  </a:cubicBezTo>
                  <a:cubicBezTo>
                    <a:pt x="813" y="5417"/>
                    <a:pt x="636" y="5584"/>
                    <a:pt x="428" y="5688"/>
                  </a:cubicBezTo>
                  <a:cubicBezTo>
                    <a:pt x="178" y="5803"/>
                    <a:pt x="95" y="6021"/>
                    <a:pt x="21" y="6250"/>
                  </a:cubicBezTo>
                  <a:cubicBezTo>
                    <a:pt x="1" y="6292"/>
                    <a:pt x="42" y="6344"/>
                    <a:pt x="74" y="6375"/>
                  </a:cubicBezTo>
                  <a:cubicBezTo>
                    <a:pt x="84" y="6573"/>
                    <a:pt x="220" y="6708"/>
                    <a:pt x="292" y="6875"/>
                  </a:cubicBezTo>
                  <a:cubicBezTo>
                    <a:pt x="313" y="7032"/>
                    <a:pt x="417" y="7104"/>
                    <a:pt x="532" y="7177"/>
                  </a:cubicBezTo>
                  <a:cubicBezTo>
                    <a:pt x="750" y="7291"/>
                    <a:pt x="990" y="7396"/>
                    <a:pt x="1187" y="7552"/>
                  </a:cubicBezTo>
                  <a:cubicBezTo>
                    <a:pt x="1386" y="7698"/>
                    <a:pt x="1594" y="7802"/>
                    <a:pt x="1823" y="7885"/>
                  </a:cubicBezTo>
                  <a:cubicBezTo>
                    <a:pt x="1865" y="7906"/>
                    <a:pt x="1916" y="7927"/>
                    <a:pt x="1969" y="7958"/>
                  </a:cubicBezTo>
                  <a:cubicBezTo>
                    <a:pt x="2270" y="8114"/>
                    <a:pt x="2583" y="8229"/>
                    <a:pt x="2916" y="8323"/>
                  </a:cubicBezTo>
                  <a:cubicBezTo>
                    <a:pt x="3062" y="8364"/>
                    <a:pt x="3082" y="8395"/>
                    <a:pt x="3052" y="8614"/>
                  </a:cubicBezTo>
                  <a:cubicBezTo>
                    <a:pt x="2802" y="8718"/>
                    <a:pt x="2624" y="8895"/>
                    <a:pt x="2469" y="9114"/>
                  </a:cubicBezTo>
                  <a:cubicBezTo>
                    <a:pt x="2344" y="9270"/>
                    <a:pt x="2240" y="9447"/>
                    <a:pt x="2187" y="9645"/>
                  </a:cubicBezTo>
                  <a:cubicBezTo>
                    <a:pt x="2135" y="9864"/>
                    <a:pt x="2041" y="10061"/>
                    <a:pt x="1958" y="10269"/>
                  </a:cubicBezTo>
                  <a:cubicBezTo>
                    <a:pt x="1937" y="10301"/>
                    <a:pt x="1906" y="10332"/>
                    <a:pt x="1906" y="10363"/>
                  </a:cubicBezTo>
                  <a:cubicBezTo>
                    <a:pt x="1895" y="10717"/>
                    <a:pt x="1895" y="11061"/>
                    <a:pt x="1906" y="11405"/>
                  </a:cubicBezTo>
                  <a:cubicBezTo>
                    <a:pt x="1906" y="11467"/>
                    <a:pt x="1937" y="11519"/>
                    <a:pt x="1969" y="11571"/>
                  </a:cubicBezTo>
                  <a:lnTo>
                    <a:pt x="1969" y="11789"/>
                  </a:lnTo>
                  <a:cubicBezTo>
                    <a:pt x="1990" y="11863"/>
                    <a:pt x="2041" y="11904"/>
                    <a:pt x="2104" y="11935"/>
                  </a:cubicBezTo>
                  <a:cubicBezTo>
                    <a:pt x="2166" y="12039"/>
                    <a:pt x="2240" y="12133"/>
                    <a:pt x="2291" y="12238"/>
                  </a:cubicBezTo>
                  <a:cubicBezTo>
                    <a:pt x="2454" y="12520"/>
                    <a:pt x="2706" y="12667"/>
                    <a:pt x="2968" y="12667"/>
                  </a:cubicBezTo>
                  <a:cubicBezTo>
                    <a:pt x="3161" y="12667"/>
                    <a:pt x="3359" y="12588"/>
                    <a:pt x="3531" y="12425"/>
                  </a:cubicBezTo>
                  <a:cubicBezTo>
                    <a:pt x="3603" y="12352"/>
                    <a:pt x="3686" y="12279"/>
                    <a:pt x="3760" y="12206"/>
                  </a:cubicBezTo>
                  <a:cubicBezTo>
                    <a:pt x="3827" y="12139"/>
                    <a:pt x="3895" y="12080"/>
                    <a:pt x="3988" y="12080"/>
                  </a:cubicBezTo>
                  <a:cubicBezTo>
                    <a:pt x="3995" y="12080"/>
                    <a:pt x="4002" y="12080"/>
                    <a:pt x="4010" y="12081"/>
                  </a:cubicBezTo>
                  <a:cubicBezTo>
                    <a:pt x="4018" y="12082"/>
                    <a:pt x="4027" y="12082"/>
                    <a:pt x="4035" y="12082"/>
                  </a:cubicBezTo>
                  <a:cubicBezTo>
                    <a:pt x="4187" y="12082"/>
                    <a:pt x="4284" y="11991"/>
                    <a:pt x="4353" y="11863"/>
                  </a:cubicBezTo>
                  <a:cubicBezTo>
                    <a:pt x="4374" y="11842"/>
                    <a:pt x="4394" y="11821"/>
                    <a:pt x="4415" y="11789"/>
                  </a:cubicBezTo>
                  <a:cubicBezTo>
                    <a:pt x="4540" y="11623"/>
                    <a:pt x="4686" y="11488"/>
                    <a:pt x="4843" y="11363"/>
                  </a:cubicBezTo>
                  <a:cubicBezTo>
                    <a:pt x="4988" y="11248"/>
                    <a:pt x="5134" y="11040"/>
                    <a:pt x="5217" y="10852"/>
                  </a:cubicBezTo>
                  <a:cubicBezTo>
                    <a:pt x="5331" y="10727"/>
                    <a:pt x="5456" y="10613"/>
                    <a:pt x="5436" y="10415"/>
                  </a:cubicBezTo>
                  <a:cubicBezTo>
                    <a:pt x="5571" y="10248"/>
                    <a:pt x="5592" y="10040"/>
                    <a:pt x="5655" y="9843"/>
                  </a:cubicBezTo>
                  <a:cubicBezTo>
                    <a:pt x="5790" y="9728"/>
                    <a:pt x="5810" y="9551"/>
                    <a:pt x="5905" y="9415"/>
                  </a:cubicBezTo>
                  <a:cubicBezTo>
                    <a:pt x="5927" y="9379"/>
                    <a:pt x="5952" y="9367"/>
                    <a:pt x="5977" y="9367"/>
                  </a:cubicBezTo>
                  <a:cubicBezTo>
                    <a:pt x="6011" y="9367"/>
                    <a:pt x="6046" y="9388"/>
                    <a:pt x="6081" y="9405"/>
                  </a:cubicBezTo>
                  <a:cubicBezTo>
                    <a:pt x="6092" y="9468"/>
                    <a:pt x="6113" y="9520"/>
                    <a:pt x="6154" y="9551"/>
                  </a:cubicBezTo>
                  <a:cubicBezTo>
                    <a:pt x="6164" y="9593"/>
                    <a:pt x="6185" y="9614"/>
                    <a:pt x="6227" y="9635"/>
                  </a:cubicBezTo>
                  <a:lnTo>
                    <a:pt x="6217" y="9635"/>
                  </a:lnTo>
                  <a:cubicBezTo>
                    <a:pt x="6206" y="9801"/>
                    <a:pt x="6310" y="9926"/>
                    <a:pt x="6383" y="10051"/>
                  </a:cubicBezTo>
                  <a:cubicBezTo>
                    <a:pt x="6404" y="10082"/>
                    <a:pt x="6425" y="10103"/>
                    <a:pt x="6446" y="10134"/>
                  </a:cubicBezTo>
                  <a:cubicBezTo>
                    <a:pt x="6435" y="10259"/>
                    <a:pt x="6550" y="10322"/>
                    <a:pt x="6592" y="10415"/>
                  </a:cubicBezTo>
                  <a:cubicBezTo>
                    <a:pt x="6633" y="10488"/>
                    <a:pt x="6654" y="10582"/>
                    <a:pt x="6717" y="10634"/>
                  </a:cubicBezTo>
                  <a:cubicBezTo>
                    <a:pt x="6987" y="10884"/>
                    <a:pt x="7154" y="11217"/>
                    <a:pt x="7393" y="11498"/>
                  </a:cubicBezTo>
                  <a:cubicBezTo>
                    <a:pt x="7435" y="11581"/>
                    <a:pt x="7529" y="11602"/>
                    <a:pt x="7601" y="11644"/>
                  </a:cubicBezTo>
                  <a:cubicBezTo>
                    <a:pt x="7633" y="11644"/>
                    <a:pt x="7654" y="11644"/>
                    <a:pt x="7675" y="11654"/>
                  </a:cubicBezTo>
                  <a:cubicBezTo>
                    <a:pt x="7839" y="11801"/>
                    <a:pt x="8027" y="11867"/>
                    <a:pt x="8239" y="11867"/>
                  </a:cubicBezTo>
                  <a:cubicBezTo>
                    <a:pt x="8269" y="11867"/>
                    <a:pt x="8299" y="11865"/>
                    <a:pt x="8330" y="11863"/>
                  </a:cubicBezTo>
                  <a:cubicBezTo>
                    <a:pt x="8445" y="11922"/>
                    <a:pt x="8559" y="11949"/>
                    <a:pt x="8673" y="11949"/>
                  </a:cubicBezTo>
                  <a:cubicBezTo>
                    <a:pt x="8798" y="11949"/>
                    <a:pt x="8924" y="11917"/>
                    <a:pt x="9049" y="11863"/>
                  </a:cubicBezTo>
                  <a:cubicBezTo>
                    <a:pt x="9111" y="11842"/>
                    <a:pt x="9174" y="11810"/>
                    <a:pt x="9236" y="11789"/>
                  </a:cubicBezTo>
                  <a:cubicBezTo>
                    <a:pt x="9320" y="11769"/>
                    <a:pt x="9382" y="11727"/>
                    <a:pt x="9413" y="11644"/>
                  </a:cubicBezTo>
                  <a:cubicBezTo>
                    <a:pt x="9445" y="11634"/>
                    <a:pt x="9475" y="11613"/>
                    <a:pt x="9507" y="11602"/>
                  </a:cubicBezTo>
                  <a:cubicBezTo>
                    <a:pt x="9715" y="11509"/>
                    <a:pt x="9767" y="11415"/>
                    <a:pt x="9736" y="11206"/>
                  </a:cubicBezTo>
                  <a:cubicBezTo>
                    <a:pt x="9725" y="11134"/>
                    <a:pt x="9715" y="11061"/>
                    <a:pt x="9704" y="10998"/>
                  </a:cubicBezTo>
                  <a:cubicBezTo>
                    <a:pt x="9694" y="10894"/>
                    <a:pt x="9736" y="10780"/>
                    <a:pt x="9632" y="10707"/>
                  </a:cubicBezTo>
                  <a:lnTo>
                    <a:pt x="9632" y="10634"/>
                  </a:lnTo>
                  <a:cubicBezTo>
                    <a:pt x="9590" y="10405"/>
                    <a:pt x="9434" y="10238"/>
                    <a:pt x="9371" y="10019"/>
                  </a:cubicBezTo>
                  <a:cubicBezTo>
                    <a:pt x="9309" y="9843"/>
                    <a:pt x="9205" y="9718"/>
                    <a:pt x="9049" y="9624"/>
                  </a:cubicBezTo>
                  <a:cubicBezTo>
                    <a:pt x="9007" y="9540"/>
                    <a:pt x="8986" y="9457"/>
                    <a:pt x="8903" y="9405"/>
                  </a:cubicBezTo>
                  <a:cubicBezTo>
                    <a:pt x="8882" y="9374"/>
                    <a:pt x="8862" y="9353"/>
                    <a:pt x="8841" y="9332"/>
                  </a:cubicBezTo>
                  <a:cubicBezTo>
                    <a:pt x="8716" y="9135"/>
                    <a:pt x="8601" y="8937"/>
                    <a:pt x="8487" y="8739"/>
                  </a:cubicBezTo>
                  <a:cubicBezTo>
                    <a:pt x="8351" y="8520"/>
                    <a:pt x="8164" y="8333"/>
                    <a:pt x="7976" y="8156"/>
                  </a:cubicBezTo>
                  <a:cubicBezTo>
                    <a:pt x="7945" y="8031"/>
                    <a:pt x="7851" y="7958"/>
                    <a:pt x="7747" y="7885"/>
                  </a:cubicBezTo>
                  <a:cubicBezTo>
                    <a:pt x="7726" y="7833"/>
                    <a:pt x="7705" y="7791"/>
                    <a:pt x="7675" y="7740"/>
                  </a:cubicBezTo>
                  <a:cubicBezTo>
                    <a:pt x="7685" y="7719"/>
                    <a:pt x="7685" y="7687"/>
                    <a:pt x="7675" y="7666"/>
                  </a:cubicBezTo>
                  <a:cubicBezTo>
                    <a:pt x="7732" y="7561"/>
                    <a:pt x="7807" y="7456"/>
                    <a:pt x="7940" y="7456"/>
                  </a:cubicBezTo>
                  <a:cubicBezTo>
                    <a:pt x="7952" y="7456"/>
                    <a:pt x="7964" y="7456"/>
                    <a:pt x="7976" y="7458"/>
                  </a:cubicBezTo>
                  <a:cubicBezTo>
                    <a:pt x="8013" y="7461"/>
                    <a:pt x="8049" y="7463"/>
                    <a:pt x="8084" y="7463"/>
                  </a:cubicBezTo>
                  <a:cubicBezTo>
                    <a:pt x="8392" y="7463"/>
                    <a:pt x="8661" y="7343"/>
                    <a:pt x="8903" y="7156"/>
                  </a:cubicBezTo>
                  <a:lnTo>
                    <a:pt x="8882" y="7146"/>
                  </a:lnTo>
                  <a:lnTo>
                    <a:pt x="8892" y="7136"/>
                  </a:lnTo>
                  <a:cubicBezTo>
                    <a:pt x="8892" y="7146"/>
                    <a:pt x="8903" y="7156"/>
                    <a:pt x="8903" y="7156"/>
                  </a:cubicBezTo>
                  <a:cubicBezTo>
                    <a:pt x="9049" y="7136"/>
                    <a:pt x="9184" y="7083"/>
                    <a:pt x="9278" y="6958"/>
                  </a:cubicBezTo>
                  <a:cubicBezTo>
                    <a:pt x="9369" y="6887"/>
                    <a:pt x="9462" y="6806"/>
                    <a:pt x="9553" y="6734"/>
                  </a:cubicBezTo>
                  <a:lnTo>
                    <a:pt x="9553" y="6734"/>
                  </a:lnTo>
                  <a:cubicBezTo>
                    <a:pt x="9549" y="6736"/>
                    <a:pt x="9544" y="6737"/>
                    <a:pt x="9538" y="6737"/>
                  </a:cubicBezTo>
                  <a:cubicBezTo>
                    <a:pt x="9530" y="6737"/>
                    <a:pt x="9522" y="6735"/>
                    <a:pt x="9517" y="6729"/>
                  </a:cubicBezTo>
                  <a:lnTo>
                    <a:pt x="9559" y="6729"/>
                  </a:lnTo>
                  <a:cubicBezTo>
                    <a:pt x="9611" y="6708"/>
                    <a:pt x="9653" y="6678"/>
                    <a:pt x="9704" y="6657"/>
                  </a:cubicBezTo>
                  <a:cubicBezTo>
                    <a:pt x="9882" y="6553"/>
                    <a:pt x="10059" y="6458"/>
                    <a:pt x="10100" y="6229"/>
                  </a:cubicBezTo>
                  <a:cubicBezTo>
                    <a:pt x="10111" y="6209"/>
                    <a:pt x="10132" y="6188"/>
                    <a:pt x="10153" y="6178"/>
                  </a:cubicBezTo>
                  <a:cubicBezTo>
                    <a:pt x="10298" y="6042"/>
                    <a:pt x="10392" y="5875"/>
                    <a:pt x="10496" y="5720"/>
                  </a:cubicBezTo>
                  <a:cubicBezTo>
                    <a:pt x="10600" y="5626"/>
                    <a:pt x="10642" y="5501"/>
                    <a:pt x="10694" y="5386"/>
                  </a:cubicBezTo>
                  <a:cubicBezTo>
                    <a:pt x="10725" y="5303"/>
                    <a:pt x="10725" y="5199"/>
                    <a:pt x="10767" y="5116"/>
                  </a:cubicBezTo>
                  <a:cubicBezTo>
                    <a:pt x="10861" y="4949"/>
                    <a:pt x="10850" y="4783"/>
                    <a:pt x="10861" y="4605"/>
                  </a:cubicBezTo>
                  <a:cubicBezTo>
                    <a:pt x="10871" y="4418"/>
                    <a:pt x="10808" y="4283"/>
                    <a:pt x="10642" y="4199"/>
                  </a:cubicBezTo>
                  <a:cubicBezTo>
                    <a:pt x="10577" y="4070"/>
                    <a:pt x="10463" y="3998"/>
                    <a:pt x="10336" y="3998"/>
                  </a:cubicBezTo>
                  <a:cubicBezTo>
                    <a:pt x="10320" y="3998"/>
                    <a:pt x="10304" y="3999"/>
                    <a:pt x="10288" y="4001"/>
                  </a:cubicBezTo>
                  <a:cubicBezTo>
                    <a:pt x="10028" y="4022"/>
                    <a:pt x="9767" y="4075"/>
                    <a:pt x="9517" y="4137"/>
                  </a:cubicBezTo>
                  <a:cubicBezTo>
                    <a:pt x="9267" y="4189"/>
                    <a:pt x="9028" y="4272"/>
                    <a:pt x="8778" y="4283"/>
                  </a:cubicBezTo>
                  <a:cubicBezTo>
                    <a:pt x="8747" y="4283"/>
                    <a:pt x="8716" y="4314"/>
                    <a:pt x="8684" y="4334"/>
                  </a:cubicBezTo>
                  <a:cubicBezTo>
                    <a:pt x="8434" y="4366"/>
                    <a:pt x="8226" y="4491"/>
                    <a:pt x="8018" y="4626"/>
                  </a:cubicBezTo>
                  <a:cubicBezTo>
                    <a:pt x="7883" y="4668"/>
                    <a:pt x="7747" y="4709"/>
                    <a:pt x="7675" y="4845"/>
                  </a:cubicBezTo>
                  <a:cubicBezTo>
                    <a:pt x="7601" y="4887"/>
                    <a:pt x="7508" y="4917"/>
                    <a:pt x="7456" y="4991"/>
                  </a:cubicBezTo>
                  <a:cubicBezTo>
                    <a:pt x="7331" y="5063"/>
                    <a:pt x="7175" y="5074"/>
                    <a:pt x="7071" y="5178"/>
                  </a:cubicBezTo>
                  <a:cubicBezTo>
                    <a:pt x="6987" y="5262"/>
                    <a:pt x="6891" y="5293"/>
                    <a:pt x="6791" y="5293"/>
                  </a:cubicBezTo>
                  <a:cubicBezTo>
                    <a:pt x="6729" y="5293"/>
                    <a:pt x="6665" y="5281"/>
                    <a:pt x="6602" y="5262"/>
                  </a:cubicBezTo>
                  <a:cubicBezTo>
                    <a:pt x="6602" y="5251"/>
                    <a:pt x="6602" y="5230"/>
                    <a:pt x="6592" y="5220"/>
                  </a:cubicBezTo>
                  <a:cubicBezTo>
                    <a:pt x="6654" y="5157"/>
                    <a:pt x="6675" y="5084"/>
                    <a:pt x="6664" y="5001"/>
                  </a:cubicBezTo>
                  <a:cubicBezTo>
                    <a:pt x="6664" y="4897"/>
                    <a:pt x="6685" y="4793"/>
                    <a:pt x="6727" y="4699"/>
                  </a:cubicBezTo>
                  <a:cubicBezTo>
                    <a:pt x="6779" y="4512"/>
                    <a:pt x="6800" y="4314"/>
                    <a:pt x="6737" y="4126"/>
                  </a:cubicBezTo>
                  <a:cubicBezTo>
                    <a:pt x="6727" y="4105"/>
                    <a:pt x="6737" y="4075"/>
                    <a:pt x="6737" y="4054"/>
                  </a:cubicBezTo>
                  <a:cubicBezTo>
                    <a:pt x="6758" y="4012"/>
                    <a:pt x="6789" y="3960"/>
                    <a:pt x="6789" y="3918"/>
                  </a:cubicBezTo>
                  <a:lnTo>
                    <a:pt x="6789" y="2668"/>
                  </a:lnTo>
                  <a:cubicBezTo>
                    <a:pt x="6789" y="2627"/>
                    <a:pt x="6758" y="2575"/>
                    <a:pt x="6737" y="2534"/>
                  </a:cubicBezTo>
                  <a:cubicBezTo>
                    <a:pt x="6737" y="2263"/>
                    <a:pt x="6696" y="1992"/>
                    <a:pt x="6592" y="1742"/>
                  </a:cubicBezTo>
                  <a:cubicBezTo>
                    <a:pt x="6571" y="1711"/>
                    <a:pt x="6539" y="1690"/>
                    <a:pt x="6518" y="1669"/>
                  </a:cubicBezTo>
                  <a:cubicBezTo>
                    <a:pt x="6467" y="1606"/>
                    <a:pt x="6414" y="1544"/>
                    <a:pt x="6363" y="1472"/>
                  </a:cubicBezTo>
                  <a:cubicBezTo>
                    <a:pt x="6227" y="1284"/>
                    <a:pt x="6050" y="1128"/>
                    <a:pt x="5967" y="898"/>
                  </a:cubicBezTo>
                  <a:cubicBezTo>
                    <a:pt x="5905" y="732"/>
                    <a:pt x="5810" y="586"/>
                    <a:pt x="5727" y="440"/>
                  </a:cubicBezTo>
                  <a:cubicBezTo>
                    <a:pt x="5665" y="305"/>
                    <a:pt x="5592" y="180"/>
                    <a:pt x="5477" y="86"/>
                  </a:cubicBezTo>
                  <a:cubicBezTo>
                    <a:pt x="5416" y="25"/>
                    <a:pt x="5347" y="1"/>
                    <a:pt x="5264"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9" name="Google Shape;349;p1"/>
            <p:cNvPicPr preferRelativeResize="0"/>
            <p:nvPr/>
          </p:nvPicPr>
          <p:blipFill rotWithShape="1">
            <a:blip r:embed="rId4">
              <a:alphaModFix/>
            </a:blip>
            <a:srcRect/>
            <a:stretch/>
          </p:blipFill>
          <p:spPr>
            <a:xfrm>
              <a:off x="2438120" y="1626936"/>
              <a:ext cx="679484" cy="794179"/>
            </a:xfrm>
            <a:prstGeom prst="rect">
              <a:avLst/>
            </a:prstGeom>
            <a:noFill/>
            <a:ln>
              <a:noFill/>
            </a:ln>
          </p:spPr>
        </p:pic>
      </p:grpSp>
      <p:grpSp>
        <p:nvGrpSpPr>
          <p:cNvPr id="350" name="Google Shape;350;p1"/>
          <p:cNvGrpSpPr/>
          <p:nvPr/>
        </p:nvGrpSpPr>
        <p:grpSpPr>
          <a:xfrm rot="2055951">
            <a:off x="1498388" y="4268116"/>
            <a:ext cx="741042" cy="470880"/>
            <a:chOff x="2434039" y="2947450"/>
            <a:chExt cx="1005620" cy="639000"/>
          </a:xfrm>
        </p:grpSpPr>
        <p:sp>
          <p:nvSpPr>
            <p:cNvPr id="351" name="Google Shape;351;p1"/>
            <p:cNvSpPr/>
            <p:nvPr/>
          </p:nvSpPr>
          <p:spPr>
            <a:xfrm>
              <a:off x="2434040" y="2948130"/>
              <a:ext cx="1005611" cy="637635"/>
            </a:xfrm>
            <a:custGeom>
              <a:avLst/>
              <a:gdLst/>
              <a:ahLst/>
              <a:cxnLst/>
              <a:rect l="l" t="t" r="r" b="b"/>
              <a:pathLst>
                <a:path w="9486" h="6015" extrusionOk="0">
                  <a:moveTo>
                    <a:pt x="3249" y="370"/>
                  </a:moveTo>
                  <a:cubicBezTo>
                    <a:pt x="3249" y="370"/>
                    <a:pt x="3239" y="370"/>
                    <a:pt x="3239" y="380"/>
                  </a:cubicBezTo>
                  <a:lnTo>
                    <a:pt x="3239" y="370"/>
                  </a:lnTo>
                  <a:close/>
                  <a:moveTo>
                    <a:pt x="3384" y="1057"/>
                  </a:moveTo>
                  <a:lnTo>
                    <a:pt x="3384" y="1120"/>
                  </a:lnTo>
                  <a:cubicBezTo>
                    <a:pt x="3374" y="1130"/>
                    <a:pt x="3374" y="1130"/>
                    <a:pt x="3363" y="1130"/>
                  </a:cubicBezTo>
                  <a:cubicBezTo>
                    <a:pt x="3374" y="1109"/>
                    <a:pt x="3374" y="1078"/>
                    <a:pt x="3384" y="1057"/>
                  </a:cubicBezTo>
                  <a:close/>
                  <a:moveTo>
                    <a:pt x="4030" y="1203"/>
                  </a:moveTo>
                  <a:lnTo>
                    <a:pt x="4030" y="1213"/>
                  </a:lnTo>
                  <a:lnTo>
                    <a:pt x="4009" y="1213"/>
                  </a:lnTo>
                  <a:cubicBezTo>
                    <a:pt x="4020" y="1203"/>
                    <a:pt x="4020" y="1203"/>
                    <a:pt x="4030" y="1203"/>
                  </a:cubicBezTo>
                  <a:close/>
                  <a:moveTo>
                    <a:pt x="3114" y="1307"/>
                  </a:moveTo>
                  <a:lnTo>
                    <a:pt x="3114" y="1317"/>
                  </a:lnTo>
                  <a:cubicBezTo>
                    <a:pt x="3104" y="1317"/>
                    <a:pt x="3104" y="1317"/>
                    <a:pt x="3104" y="1307"/>
                  </a:cubicBezTo>
                  <a:close/>
                  <a:moveTo>
                    <a:pt x="5592" y="1879"/>
                  </a:moveTo>
                  <a:lnTo>
                    <a:pt x="5592" y="1911"/>
                  </a:lnTo>
                  <a:cubicBezTo>
                    <a:pt x="5582" y="1900"/>
                    <a:pt x="5582" y="1890"/>
                    <a:pt x="5582" y="1879"/>
                  </a:cubicBezTo>
                  <a:close/>
                  <a:moveTo>
                    <a:pt x="4925" y="2328"/>
                  </a:moveTo>
                  <a:cubicBezTo>
                    <a:pt x="4957" y="2328"/>
                    <a:pt x="4988" y="2338"/>
                    <a:pt x="5019" y="2338"/>
                  </a:cubicBezTo>
                  <a:cubicBezTo>
                    <a:pt x="5007" y="2346"/>
                    <a:pt x="4993" y="2349"/>
                    <a:pt x="4980" y="2349"/>
                  </a:cubicBezTo>
                  <a:cubicBezTo>
                    <a:pt x="4959" y="2349"/>
                    <a:pt x="4938" y="2340"/>
                    <a:pt x="4925" y="2328"/>
                  </a:cubicBezTo>
                  <a:close/>
                  <a:moveTo>
                    <a:pt x="7174" y="2962"/>
                  </a:moveTo>
                  <a:cubicBezTo>
                    <a:pt x="7174" y="2983"/>
                    <a:pt x="7164" y="3004"/>
                    <a:pt x="7153" y="3025"/>
                  </a:cubicBezTo>
                  <a:cubicBezTo>
                    <a:pt x="7153" y="3004"/>
                    <a:pt x="7153" y="2973"/>
                    <a:pt x="7164" y="2962"/>
                  </a:cubicBezTo>
                  <a:close/>
                  <a:moveTo>
                    <a:pt x="4384" y="4982"/>
                  </a:moveTo>
                  <a:lnTo>
                    <a:pt x="4384" y="5003"/>
                  </a:lnTo>
                  <a:cubicBezTo>
                    <a:pt x="4374" y="5003"/>
                    <a:pt x="4363" y="4993"/>
                    <a:pt x="4353" y="4993"/>
                  </a:cubicBezTo>
                  <a:cubicBezTo>
                    <a:pt x="4363" y="4993"/>
                    <a:pt x="4374" y="4993"/>
                    <a:pt x="4384" y="4982"/>
                  </a:cubicBezTo>
                  <a:close/>
                  <a:moveTo>
                    <a:pt x="3723" y="4969"/>
                  </a:moveTo>
                  <a:cubicBezTo>
                    <a:pt x="3737" y="4969"/>
                    <a:pt x="3770" y="4982"/>
                    <a:pt x="3770" y="4982"/>
                  </a:cubicBezTo>
                  <a:cubicBezTo>
                    <a:pt x="3759" y="5003"/>
                    <a:pt x="3759" y="5024"/>
                    <a:pt x="3759" y="5045"/>
                  </a:cubicBezTo>
                  <a:cubicBezTo>
                    <a:pt x="3749" y="5024"/>
                    <a:pt x="3728" y="5003"/>
                    <a:pt x="3707" y="4982"/>
                  </a:cubicBezTo>
                  <a:cubicBezTo>
                    <a:pt x="3717" y="4982"/>
                    <a:pt x="3717" y="4972"/>
                    <a:pt x="3717" y="4972"/>
                  </a:cubicBezTo>
                  <a:cubicBezTo>
                    <a:pt x="3717" y="4970"/>
                    <a:pt x="3720" y="4969"/>
                    <a:pt x="3723" y="4969"/>
                  </a:cubicBezTo>
                  <a:close/>
                  <a:moveTo>
                    <a:pt x="2526" y="0"/>
                  </a:moveTo>
                  <a:cubicBezTo>
                    <a:pt x="2431" y="0"/>
                    <a:pt x="2337" y="35"/>
                    <a:pt x="2250" y="99"/>
                  </a:cubicBezTo>
                  <a:cubicBezTo>
                    <a:pt x="2218" y="120"/>
                    <a:pt x="2167" y="141"/>
                    <a:pt x="2125" y="141"/>
                  </a:cubicBezTo>
                  <a:cubicBezTo>
                    <a:pt x="2010" y="141"/>
                    <a:pt x="2042" y="234"/>
                    <a:pt x="2031" y="297"/>
                  </a:cubicBezTo>
                  <a:cubicBezTo>
                    <a:pt x="2010" y="297"/>
                    <a:pt x="1989" y="297"/>
                    <a:pt x="1968" y="308"/>
                  </a:cubicBezTo>
                  <a:lnTo>
                    <a:pt x="1718" y="214"/>
                  </a:lnTo>
                  <a:cubicBezTo>
                    <a:pt x="1698" y="203"/>
                    <a:pt x="1677" y="196"/>
                    <a:pt x="1658" y="196"/>
                  </a:cubicBezTo>
                  <a:cubicBezTo>
                    <a:pt x="1638" y="196"/>
                    <a:pt x="1620" y="203"/>
                    <a:pt x="1604" y="224"/>
                  </a:cubicBezTo>
                  <a:cubicBezTo>
                    <a:pt x="1552" y="297"/>
                    <a:pt x="1479" y="297"/>
                    <a:pt x="1406" y="297"/>
                  </a:cubicBezTo>
                  <a:cubicBezTo>
                    <a:pt x="1354" y="308"/>
                    <a:pt x="1302" y="318"/>
                    <a:pt x="1271" y="370"/>
                  </a:cubicBezTo>
                  <a:cubicBezTo>
                    <a:pt x="1227" y="354"/>
                    <a:pt x="1199" y="344"/>
                    <a:pt x="1178" y="344"/>
                  </a:cubicBezTo>
                  <a:cubicBezTo>
                    <a:pt x="1145" y="344"/>
                    <a:pt x="1128" y="369"/>
                    <a:pt x="1084" y="433"/>
                  </a:cubicBezTo>
                  <a:cubicBezTo>
                    <a:pt x="1010" y="422"/>
                    <a:pt x="938" y="433"/>
                    <a:pt x="865" y="412"/>
                  </a:cubicBezTo>
                  <a:cubicBezTo>
                    <a:pt x="811" y="394"/>
                    <a:pt x="762" y="385"/>
                    <a:pt x="715" y="385"/>
                  </a:cubicBezTo>
                  <a:cubicBezTo>
                    <a:pt x="625" y="385"/>
                    <a:pt x="545" y="419"/>
                    <a:pt x="469" y="495"/>
                  </a:cubicBezTo>
                  <a:cubicBezTo>
                    <a:pt x="427" y="547"/>
                    <a:pt x="365" y="568"/>
                    <a:pt x="313" y="609"/>
                  </a:cubicBezTo>
                  <a:cubicBezTo>
                    <a:pt x="272" y="641"/>
                    <a:pt x="261" y="693"/>
                    <a:pt x="251" y="745"/>
                  </a:cubicBezTo>
                  <a:cubicBezTo>
                    <a:pt x="251" y="912"/>
                    <a:pt x="251" y="1078"/>
                    <a:pt x="219" y="1245"/>
                  </a:cubicBezTo>
                  <a:cubicBezTo>
                    <a:pt x="167" y="1484"/>
                    <a:pt x="126" y="1734"/>
                    <a:pt x="73" y="1974"/>
                  </a:cubicBezTo>
                  <a:cubicBezTo>
                    <a:pt x="63" y="2025"/>
                    <a:pt x="94" y="2057"/>
                    <a:pt x="126" y="2078"/>
                  </a:cubicBezTo>
                  <a:cubicBezTo>
                    <a:pt x="126" y="2140"/>
                    <a:pt x="136" y="2203"/>
                    <a:pt x="94" y="2265"/>
                  </a:cubicBezTo>
                  <a:cubicBezTo>
                    <a:pt x="11" y="2390"/>
                    <a:pt x="11" y="2536"/>
                    <a:pt x="1" y="2682"/>
                  </a:cubicBezTo>
                  <a:cubicBezTo>
                    <a:pt x="1" y="2786"/>
                    <a:pt x="32" y="2890"/>
                    <a:pt x="126" y="2921"/>
                  </a:cubicBezTo>
                  <a:cubicBezTo>
                    <a:pt x="240" y="2962"/>
                    <a:pt x="313" y="3077"/>
                    <a:pt x="448" y="3098"/>
                  </a:cubicBezTo>
                  <a:cubicBezTo>
                    <a:pt x="563" y="3161"/>
                    <a:pt x="688" y="3212"/>
                    <a:pt x="760" y="3337"/>
                  </a:cubicBezTo>
                  <a:cubicBezTo>
                    <a:pt x="823" y="3431"/>
                    <a:pt x="906" y="3473"/>
                    <a:pt x="1021" y="3473"/>
                  </a:cubicBezTo>
                  <a:lnTo>
                    <a:pt x="1084" y="3535"/>
                  </a:lnTo>
                  <a:cubicBezTo>
                    <a:pt x="1094" y="3691"/>
                    <a:pt x="1188" y="3774"/>
                    <a:pt x="1334" y="3795"/>
                  </a:cubicBezTo>
                  <a:cubicBezTo>
                    <a:pt x="1334" y="3848"/>
                    <a:pt x="1344" y="3889"/>
                    <a:pt x="1396" y="3931"/>
                  </a:cubicBezTo>
                  <a:cubicBezTo>
                    <a:pt x="1396" y="4087"/>
                    <a:pt x="1489" y="4191"/>
                    <a:pt x="1593" y="4306"/>
                  </a:cubicBezTo>
                  <a:cubicBezTo>
                    <a:pt x="1734" y="4426"/>
                    <a:pt x="1875" y="4556"/>
                    <a:pt x="2071" y="4556"/>
                  </a:cubicBezTo>
                  <a:cubicBezTo>
                    <a:pt x="2079" y="4556"/>
                    <a:pt x="2086" y="4556"/>
                    <a:pt x="2093" y="4556"/>
                  </a:cubicBezTo>
                  <a:cubicBezTo>
                    <a:pt x="2114" y="4587"/>
                    <a:pt x="2138" y="4603"/>
                    <a:pt x="2161" y="4603"/>
                  </a:cubicBezTo>
                  <a:cubicBezTo>
                    <a:pt x="2185" y="4603"/>
                    <a:pt x="2208" y="4587"/>
                    <a:pt x="2229" y="4556"/>
                  </a:cubicBezTo>
                  <a:cubicBezTo>
                    <a:pt x="2280" y="4585"/>
                    <a:pt x="2332" y="4615"/>
                    <a:pt x="2387" y="4615"/>
                  </a:cubicBezTo>
                  <a:cubicBezTo>
                    <a:pt x="2410" y="4615"/>
                    <a:pt x="2434" y="4610"/>
                    <a:pt x="2458" y="4597"/>
                  </a:cubicBezTo>
                  <a:cubicBezTo>
                    <a:pt x="2572" y="4545"/>
                    <a:pt x="2687" y="4566"/>
                    <a:pt x="2791" y="4556"/>
                  </a:cubicBezTo>
                  <a:lnTo>
                    <a:pt x="2801" y="4556"/>
                  </a:lnTo>
                  <a:cubicBezTo>
                    <a:pt x="2812" y="4577"/>
                    <a:pt x="2833" y="4597"/>
                    <a:pt x="2854" y="4618"/>
                  </a:cubicBezTo>
                  <a:lnTo>
                    <a:pt x="2854" y="4806"/>
                  </a:lnTo>
                  <a:lnTo>
                    <a:pt x="2854" y="4816"/>
                  </a:lnTo>
                  <a:cubicBezTo>
                    <a:pt x="2843" y="4816"/>
                    <a:pt x="2833" y="4827"/>
                    <a:pt x="2833" y="4827"/>
                  </a:cubicBezTo>
                  <a:cubicBezTo>
                    <a:pt x="2833" y="4837"/>
                    <a:pt x="2843" y="4847"/>
                    <a:pt x="2843" y="4847"/>
                  </a:cubicBezTo>
                  <a:cubicBezTo>
                    <a:pt x="2843" y="4857"/>
                    <a:pt x="2854" y="4868"/>
                    <a:pt x="2854" y="4868"/>
                  </a:cubicBezTo>
                  <a:lnTo>
                    <a:pt x="2864" y="4878"/>
                  </a:lnTo>
                  <a:cubicBezTo>
                    <a:pt x="2854" y="4972"/>
                    <a:pt x="2905" y="5024"/>
                    <a:pt x="2979" y="5066"/>
                  </a:cubicBezTo>
                  <a:cubicBezTo>
                    <a:pt x="2989" y="5086"/>
                    <a:pt x="2989" y="5107"/>
                    <a:pt x="2989" y="5128"/>
                  </a:cubicBezTo>
                  <a:lnTo>
                    <a:pt x="3051" y="5191"/>
                  </a:lnTo>
                  <a:cubicBezTo>
                    <a:pt x="3020" y="5410"/>
                    <a:pt x="3134" y="5535"/>
                    <a:pt x="3301" y="5639"/>
                  </a:cubicBezTo>
                  <a:cubicBezTo>
                    <a:pt x="3426" y="5639"/>
                    <a:pt x="3488" y="5732"/>
                    <a:pt x="3562" y="5805"/>
                  </a:cubicBezTo>
                  <a:cubicBezTo>
                    <a:pt x="3634" y="5868"/>
                    <a:pt x="3707" y="5899"/>
                    <a:pt x="3801" y="5930"/>
                  </a:cubicBezTo>
                  <a:cubicBezTo>
                    <a:pt x="4041" y="6003"/>
                    <a:pt x="4280" y="5951"/>
                    <a:pt x="4509" y="6013"/>
                  </a:cubicBezTo>
                  <a:cubicBezTo>
                    <a:pt x="4523" y="6014"/>
                    <a:pt x="4537" y="6015"/>
                    <a:pt x="4551" y="6015"/>
                  </a:cubicBezTo>
                  <a:cubicBezTo>
                    <a:pt x="4679" y="6015"/>
                    <a:pt x="4791" y="5973"/>
                    <a:pt x="4894" y="5889"/>
                  </a:cubicBezTo>
                  <a:lnTo>
                    <a:pt x="4957" y="5889"/>
                  </a:lnTo>
                  <a:lnTo>
                    <a:pt x="4957" y="5878"/>
                  </a:lnTo>
                  <a:cubicBezTo>
                    <a:pt x="4978" y="5868"/>
                    <a:pt x="4999" y="5847"/>
                    <a:pt x="5019" y="5826"/>
                  </a:cubicBezTo>
                  <a:lnTo>
                    <a:pt x="5082" y="5764"/>
                  </a:lnTo>
                  <a:cubicBezTo>
                    <a:pt x="5082" y="5764"/>
                    <a:pt x="5092" y="5764"/>
                    <a:pt x="5092" y="5753"/>
                  </a:cubicBezTo>
                  <a:lnTo>
                    <a:pt x="5144" y="5701"/>
                  </a:lnTo>
                  <a:cubicBezTo>
                    <a:pt x="5165" y="5669"/>
                    <a:pt x="5175" y="5639"/>
                    <a:pt x="5196" y="5618"/>
                  </a:cubicBezTo>
                  <a:cubicBezTo>
                    <a:pt x="5332" y="5472"/>
                    <a:pt x="5467" y="5336"/>
                    <a:pt x="5529" y="5139"/>
                  </a:cubicBezTo>
                  <a:cubicBezTo>
                    <a:pt x="5572" y="4993"/>
                    <a:pt x="5685" y="4932"/>
                    <a:pt x="5816" y="4932"/>
                  </a:cubicBezTo>
                  <a:cubicBezTo>
                    <a:pt x="5845" y="4932"/>
                    <a:pt x="5874" y="4935"/>
                    <a:pt x="5904" y="4941"/>
                  </a:cubicBezTo>
                  <a:cubicBezTo>
                    <a:pt x="5936" y="4993"/>
                    <a:pt x="5966" y="5035"/>
                    <a:pt x="6019" y="5076"/>
                  </a:cubicBezTo>
                  <a:cubicBezTo>
                    <a:pt x="6091" y="5243"/>
                    <a:pt x="6258" y="5253"/>
                    <a:pt x="6404" y="5315"/>
                  </a:cubicBezTo>
                  <a:cubicBezTo>
                    <a:pt x="6452" y="5340"/>
                    <a:pt x="6504" y="5357"/>
                    <a:pt x="6558" y="5357"/>
                  </a:cubicBezTo>
                  <a:cubicBezTo>
                    <a:pt x="6596" y="5357"/>
                    <a:pt x="6635" y="5348"/>
                    <a:pt x="6675" y="5326"/>
                  </a:cubicBezTo>
                  <a:cubicBezTo>
                    <a:pt x="6798" y="5261"/>
                    <a:pt x="6925" y="5251"/>
                    <a:pt x="7058" y="5251"/>
                  </a:cubicBezTo>
                  <a:cubicBezTo>
                    <a:pt x="7117" y="5251"/>
                    <a:pt x="7176" y="5253"/>
                    <a:pt x="7237" y="5253"/>
                  </a:cubicBezTo>
                  <a:cubicBezTo>
                    <a:pt x="7255" y="5255"/>
                    <a:pt x="7272" y="5257"/>
                    <a:pt x="7288" y="5257"/>
                  </a:cubicBezTo>
                  <a:cubicBezTo>
                    <a:pt x="7414" y="5257"/>
                    <a:pt x="7495" y="5186"/>
                    <a:pt x="7560" y="5066"/>
                  </a:cubicBezTo>
                  <a:lnTo>
                    <a:pt x="7622" y="5066"/>
                  </a:lnTo>
                  <a:lnTo>
                    <a:pt x="7685" y="5003"/>
                  </a:lnTo>
                  <a:cubicBezTo>
                    <a:pt x="7737" y="4889"/>
                    <a:pt x="7831" y="4868"/>
                    <a:pt x="7935" y="4868"/>
                  </a:cubicBezTo>
                  <a:cubicBezTo>
                    <a:pt x="8060" y="4868"/>
                    <a:pt x="8174" y="4868"/>
                    <a:pt x="8289" y="4878"/>
                  </a:cubicBezTo>
                  <a:cubicBezTo>
                    <a:pt x="8309" y="4880"/>
                    <a:pt x="8328" y="4881"/>
                    <a:pt x="8347" y="4881"/>
                  </a:cubicBezTo>
                  <a:cubicBezTo>
                    <a:pt x="8548" y="4881"/>
                    <a:pt x="8710" y="4784"/>
                    <a:pt x="8872" y="4670"/>
                  </a:cubicBezTo>
                  <a:cubicBezTo>
                    <a:pt x="8914" y="4639"/>
                    <a:pt x="8944" y="4597"/>
                    <a:pt x="8997" y="4577"/>
                  </a:cubicBezTo>
                  <a:cubicBezTo>
                    <a:pt x="9184" y="4462"/>
                    <a:pt x="9257" y="4274"/>
                    <a:pt x="9268" y="4066"/>
                  </a:cubicBezTo>
                  <a:cubicBezTo>
                    <a:pt x="9278" y="3931"/>
                    <a:pt x="9319" y="3806"/>
                    <a:pt x="9340" y="3670"/>
                  </a:cubicBezTo>
                  <a:cubicBezTo>
                    <a:pt x="9340" y="3650"/>
                    <a:pt x="9330" y="3629"/>
                    <a:pt x="9330" y="3608"/>
                  </a:cubicBezTo>
                  <a:cubicBezTo>
                    <a:pt x="9319" y="3473"/>
                    <a:pt x="9319" y="3337"/>
                    <a:pt x="9444" y="3244"/>
                  </a:cubicBezTo>
                  <a:cubicBezTo>
                    <a:pt x="9465" y="3233"/>
                    <a:pt x="9455" y="3191"/>
                    <a:pt x="9465" y="3161"/>
                  </a:cubicBezTo>
                  <a:lnTo>
                    <a:pt x="9465" y="3036"/>
                  </a:lnTo>
                  <a:cubicBezTo>
                    <a:pt x="9486" y="2827"/>
                    <a:pt x="9423" y="2661"/>
                    <a:pt x="9205" y="2588"/>
                  </a:cubicBezTo>
                  <a:cubicBezTo>
                    <a:pt x="9101" y="2546"/>
                    <a:pt x="9018" y="2473"/>
                    <a:pt x="8893" y="2463"/>
                  </a:cubicBezTo>
                  <a:cubicBezTo>
                    <a:pt x="8643" y="2307"/>
                    <a:pt x="8361" y="2203"/>
                    <a:pt x="8091" y="2088"/>
                  </a:cubicBezTo>
                  <a:cubicBezTo>
                    <a:pt x="8070" y="2078"/>
                    <a:pt x="8028" y="2078"/>
                    <a:pt x="7997" y="2078"/>
                  </a:cubicBezTo>
                  <a:cubicBezTo>
                    <a:pt x="7882" y="2057"/>
                    <a:pt x="7757" y="2004"/>
                    <a:pt x="7632" y="2004"/>
                  </a:cubicBezTo>
                  <a:cubicBezTo>
                    <a:pt x="7602" y="1994"/>
                    <a:pt x="7581" y="1963"/>
                    <a:pt x="7549" y="1963"/>
                  </a:cubicBezTo>
                  <a:cubicBezTo>
                    <a:pt x="7352" y="1932"/>
                    <a:pt x="7164" y="1859"/>
                    <a:pt x="6987" y="1765"/>
                  </a:cubicBezTo>
                  <a:cubicBezTo>
                    <a:pt x="6956" y="1703"/>
                    <a:pt x="6924" y="1671"/>
                    <a:pt x="6841" y="1671"/>
                  </a:cubicBezTo>
                  <a:cubicBezTo>
                    <a:pt x="6654" y="1692"/>
                    <a:pt x="6477" y="1745"/>
                    <a:pt x="6320" y="1838"/>
                  </a:cubicBezTo>
                  <a:cubicBezTo>
                    <a:pt x="6308" y="1845"/>
                    <a:pt x="6296" y="1849"/>
                    <a:pt x="6284" y="1849"/>
                  </a:cubicBezTo>
                  <a:cubicBezTo>
                    <a:pt x="6246" y="1849"/>
                    <a:pt x="6214" y="1815"/>
                    <a:pt x="6206" y="1775"/>
                  </a:cubicBezTo>
                  <a:cubicBezTo>
                    <a:pt x="6186" y="1692"/>
                    <a:pt x="6216" y="1630"/>
                    <a:pt x="6290" y="1588"/>
                  </a:cubicBezTo>
                  <a:cubicBezTo>
                    <a:pt x="6331" y="1567"/>
                    <a:pt x="6383" y="1567"/>
                    <a:pt x="6415" y="1515"/>
                  </a:cubicBezTo>
                  <a:lnTo>
                    <a:pt x="6415" y="1505"/>
                  </a:lnTo>
                  <a:cubicBezTo>
                    <a:pt x="6445" y="1495"/>
                    <a:pt x="6466" y="1474"/>
                    <a:pt x="6466" y="1432"/>
                  </a:cubicBezTo>
                  <a:cubicBezTo>
                    <a:pt x="6477" y="1421"/>
                    <a:pt x="6477" y="1401"/>
                    <a:pt x="6477" y="1380"/>
                  </a:cubicBezTo>
                  <a:cubicBezTo>
                    <a:pt x="6508" y="1380"/>
                    <a:pt x="6529" y="1359"/>
                    <a:pt x="6540" y="1317"/>
                  </a:cubicBezTo>
                  <a:cubicBezTo>
                    <a:pt x="6623" y="1286"/>
                    <a:pt x="6612" y="1234"/>
                    <a:pt x="6560" y="1182"/>
                  </a:cubicBezTo>
                  <a:cubicBezTo>
                    <a:pt x="6540" y="1037"/>
                    <a:pt x="6540" y="870"/>
                    <a:pt x="6352" y="807"/>
                  </a:cubicBezTo>
                  <a:cubicBezTo>
                    <a:pt x="6341" y="776"/>
                    <a:pt x="6320" y="755"/>
                    <a:pt x="6290" y="745"/>
                  </a:cubicBezTo>
                  <a:lnTo>
                    <a:pt x="6279" y="745"/>
                  </a:lnTo>
                  <a:cubicBezTo>
                    <a:pt x="6279" y="713"/>
                    <a:pt x="6258" y="693"/>
                    <a:pt x="6227" y="683"/>
                  </a:cubicBezTo>
                  <a:cubicBezTo>
                    <a:pt x="6144" y="547"/>
                    <a:pt x="6008" y="516"/>
                    <a:pt x="5873" y="484"/>
                  </a:cubicBezTo>
                  <a:cubicBezTo>
                    <a:pt x="5842" y="484"/>
                    <a:pt x="5811" y="463"/>
                    <a:pt x="5790" y="453"/>
                  </a:cubicBezTo>
                  <a:cubicBezTo>
                    <a:pt x="5726" y="422"/>
                    <a:pt x="5669" y="408"/>
                    <a:pt x="5608" y="408"/>
                  </a:cubicBezTo>
                  <a:cubicBezTo>
                    <a:pt x="5589" y="408"/>
                    <a:pt x="5570" y="409"/>
                    <a:pt x="5550" y="412"/>
                  </a:cubicBezTo>
                  <a:cubicBezTo>
                    <a:pt x="5461" y="316"/>
                    <a:pt x="5367" y="251"/>
                    <a:pt x="5260" y="251"/>
                  </a:cubicBezTo>
                  <a:cubicBezTo>
                    <a:pt x="5205" y="251"/>
                    <a:pt x="5146" y="268"/>
                    <a:pt x="5082" y="308"/>
                  </a:cubicBezTo>
                  <a:cubicBezTo>
                    <a:pt x="5071" y="313"/>
                    <a:pt x="5061" y="313"/>
                    <a:pt x="5051" y="313"/>
                  </a:cubicBezTo>
                  <a:cubicBezTo>
                    <a:pt x="5040" y="313"/>
                    <a:pt x="5030" y="313"/>
                    <a:pt x="5019" y="318"/>
                  </a:cubicBezTo>
                  <a:cubicBezTo>
                    <a:pt x="4936" y="308"/>
                    <a:pt x="4853" y="308"/>
                    <a:pt x="4770" y="297"/>
                  </a:cubicBezTo>
                  <a:cubicBezTo>
                    <a:pt x="4717" y="261"/>
                    <a:pt x="4691" y="243"/>
                    <a:pt x="4667" y="243"/>
                  </a:cubicBezTo>
                  <a:cubicBezTo>
                    <a:pt x="4642" y="243"/>
                    <a:pt x="4618" y="261"/>
                    <a:pt x="4571" y="297"/>
                  </a:cubicBezTo>
                  <a:cubicBezTo>
                    <a:pt x="4384" y="308"/>
                    <a:pt x="4259" y="433"/>
                    <a:pt x="4113" y="537"/>
                  </a:cubicBezTo>
                  <a:cubicBezTo>
                    <a:pt x="4082" y="542"/>
                    <a:pt x="4053" y="547"/>
                    <a:pt x="4025" y="547"/>
                  </a:cubicBezTo>
                  <a:cubicBezTo>
                    <a:pt x="3996" y="547"/>
                    <a:pt x="3968" y="542"/>
                    <a:pt x="3937" y="526"/>
                  </a:cubicBezTo>
                  <a:cubicBezTo>
                    <a:pt x="3900" y="502"/>
                    <a:pt x="3863" y="491"/>
                    <a:pt x="3827" y="491"/>
                  </a:cubicBezTo>
                  <a:cubicBezTo>
                    <a:pt x="3801" y="491"/>
                    <a:pt x="3775" y="496"/>
                    <a:pt x="3749" y="505"/>
                  </a:cubicBezTo>
                  <a:cubicBezTo>
                    <a:pt x="3655" y="505"/>
                    <a:pt x="3572" y="484"/>
                    <a:pt x="3499" y="433"/>
                  </a:cubicBezTo>
                  <a:cubicBezTo>
                    <a:pt x="3478" y="266"/>
                    <a:pt x="3384" y="172"/>
                    <a:pt x="3229" y="141"/>
                  </a:cubicBezTo>
                  <a:cubicBezTo>
                    <a:pt x="3145" y="120"/>
                    <a:pt x="3072" y="109"/>
                    <a:pt x="2989" y="109"/>
                  </a:cubicBezTo>
                  <a:cubicBezTo>
                    <a:pt x="2959" y="88"/>
                    <a:pt x="2927" y="84"/>
                    <a:pt x="2895" y="84"/>
                  </a:cubicBezTo>
                  <a:cubicBezTo>
                    <a:pt x="2876" y="84"/>
                    <a:pt x="2858" y="86"/>
                    <a:pt x="2839" y="86"/>
                  </a:cubicBezTo>
                  <a:cubicBezTo>
                    <a:pt x="2809" y="86"/>
                    <a:pt x="2779" y="83"/>
                    <a:pt x="2750" y="68"/>
                  </a:cubicBezTo>
                  <a:cubicBezTo>
                    <a:pt x="2676" y="22"/>
                    <a:pt x="2601" y="0"/>
                    <a:pt x="2526"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2" name="Google Shape;352;p1"/>
            <p:cNvPicPr preferRelativeResize="0"/>
            <p:nvPr/>
          </p:nvPicPr>
          <p:blipFill rotWithShape="1">
            <a:blip r:embed="rId5">
              <a:alphaModFix/>
            </a:blip>
            <a:srcRect/>
            <a:stretch/>
          </p:blipFill>
          <p:spPr>
            <a:xfrm>
              <a:off x="2434039" y="2947450"/>
              <a:ext cx="1005620" cy="639000"/>
            </a:xfrm>
            <a:prstGeom prst="rect">
              <a:avLst/>
            </a:prstGeom>
            <a:noFill/>
            <a:ln>
              <a:noFill/>
            </a:ln>
          </p:spPr>
        </p:pic>
      </p:grpSp>
      <p:grpSp>
        <p:nvGrpSpPr>
          <p:cNvPr id="353" name="Google Shape;353;p1"/>
          <p:cNvGrpSpPr/>
          <p:nvPr/>
        </p:nvGrpSpPr>
        <p:grpSpPr>
          <a:xfrm rot="10800000">
            <a:off x="2133410" y="-246476"/>
            <a:ext cx="803679" cy="1214730"/>
            <a:chOff x="4841429" y="-138081"/>
            <a:chExt cx="1144842" cy="1730385"/>
          </a:xfrm>
        </p:grpSpPr>
        <p:sp>
          <p:nvSpPr>
            <p:cNvPr id="354" name="Google Shape;354;p1"/>
            <p:cNvSpPr/>
            <p:nvPr/>
          </p:nvSpPr>
          <p:spPr>
            <a:xfrm>
              <a:off x="4841436" y="-135066"/>
              <a:ext cx="1144835" cy="1724346"/>
            </a:xfrm>
            <a:custGeom>
              <a:avLst/>
              <a:gdLst/>
              <a:ahLst/>
              <a:cxnLst/>
              <a:rect l="l" t="t" r="r" b="b"/>
              <a:pathLst>
                <a:path w="14557" h="21925" extrusionOk="0">
                  <a:moveTo>
                    <a:pt x="8209" y="1955"/>
                  </a:moveTo>
                  <a:cubicBezTo>
                    <a:pt x="8214" y="1955"/>
                    <a:pt x="8220" y="1957"/>
                    <a:pt x="8226" y="1959"/>
                  </a:cubicBezTo>
                  <a:lnTo>
                    <a:pt x="8226" y="1970"/>
                  </a:lnTo>
                  <a:lnTo>
                    <a:pt x="8185" y="1970"/>
                  </a:lnTo>
                  <a:cubicBezTo>
                    <a:pt x="8185" y="1963"/>
                    <a:pt x="8195" y="1955"/>
                    <a:pt x="8209" y="1955"/>
                  </a:cubicBezTo>
                  <a:close/>
                  <a:moveTo>
                    <a:pt x="8789" y="2438"/>
                  </a:moveTo>
                  <a:cubicBezTo>
                    <a:pt x="8789" y="2438"/>
                    <a:pt x="8789" y="2449"/>
                    <a:pt x="8799" y="2449"/>
                  </a:cubicBezTo>
                  <a:lnTo>
                    <a:pt x="8789" y="2449"/>
                  </a:lnTo>
                  <a:lnTo>
                    <a:pt x="8789" y="2438"/>
                  </a:lnTo>
                  <a:close/>
                  <a:moveTo>
                    <a:pt x="7747" y="2512"/>
                  </a:moveTo>
                  <a:cubicBezTo>
                    <a:pt x="7758" y="2512"/>
                    <a:pt x="7758" y="2512"/>
                    <a:pt x="7768" y="2522"/>
                  </a:cubicBezTo>
                  <a:lnTo>
                    <a:pt x="7758" y="2522"/>
                  </a:lnTo>
                  <a:cubicBezTo>
                    <a:pt x="7747" y="2522"/>
                    <a:pt x="7747" y="2512"/>
                    <a:pt x="7747" y="2512"/>
                  </a:cubicBezTo>
                  <a:close/>
                  <a:moveTo>
                    <a:pt x="2916" y="5365"/>
                  </a:moveTo>
                  <a:lnTo>
                    <a:pt x="2916" y="5385"/>
                  </a:lnTo>
                  <a:lnTo>
                    <a:pt x="2906" y="5385"/>
                  </a:lnTo>
                  <a:cubicBezTo>
                    <a:pt x="2906" y="5385"/>
                    <a:pt x="2906" y="5375"/>
                    <a:pt x="2916" y="5365"/>
                  </a:cubicBezTo>
                  <a:close/>
                  <a:moveTo>
                    <a:pt x="3145" y="5562"/>
                  </a:moveTo>
                  <a:cubicBezTo>
                    <a:pt x="3135" y="5562"/>
                    <a:pt x="3135" y="5573"/>
                    <a:pt x="3135" y="5573"/>
                  </a:cubicBezTo>
                  <a:lnTo>
                    <a:pt x="3135" y="5562"/>
                  </a:lnTo>
                  <a:close/>
                  <a:moveTo>
                    <a:pt x="11183" y="5999"/>
                  </a:moveTo>
                  <a:lnTo>
                    <a:pt x="11173" y="6010"/>
                  </a:lnTo>
                  <a:lnTo>
                    <a:pt x="11173" y="5999"/>
                  </a:lnTo>
                  <a:close/>
                  <a:moveTo>
                    <a:pt x="9996" y="6843"/>
                  </a:moveTo>
                  <a:lnTo>
                    <a:pt x="10007" y="6853"/>
                  </a:lnTo>
                  <a:lnTo>
                    <a:pt x="9996" y="6853"/>
                  </a:lnTo>
                  <a:lnTo>
                    <a:pt x="9996" y="6843"/>
                  </a:lnTo>
                  <a:close/>
                  <a:moveTo>
                    <a:pt x="9403" y="7061"/>
                  </a:moveTo>
                  <a:cubicBezTo>
                    <a:pt x="9413" y="7082"/>
                    <a:pt x="9424" y="7103"/>
                    <a:pt x="9424" y="7124"/>
                  </a:cubicBezTo>
                  <a:cubicBezTo>
                    <a:pt x="9403" y="7114"/>
                    <a:pt x="9403" y="7082"/>
                    <a:pt x="9403" y="7061"/>
                  </a:cubicBezTo>
                  <a:close/>
                  <a:moveTo>
                    <a:pt x="5186" y="7415"/>
                  </a:moveTo>
                  <a:lnTo>
                    <a:pt x="5186" y="7426"/>
                  </a:lnTo>
                  <a:lnTo>
                    <a:pt x="5176" y="7426"/>
                  </a:lnTo>
                  <a:cubicBezTo>
                    <a:pt x="5176" y="7426"/>
                    <a:pt x="5186" y="7426"/>
                    <a:pt x="5186" y="7415"/>
                  </a:cubicBezTo>
                  <a:close/>
                  <a:moveTo>
                    <a:pt x="9268" y="7540"/>
                  </a:moveTo>
                  <a:lnTo>
                    <a:pt x="9268" y="7540"/>
                  </a:lnTo>
                  <a:cubicBezTo>
                    <a:pt x="9258" y="7561"/>
                    <a:pt x="9247" y="7572"/>
                    <a:pt x="9237" y="7572"/>
                  </a:cubicBezTo>
                  <a:lnTo>
                    <a:pt x="9268" y="7540"/>
                  </a:lnTo>
                  <a:close/>
                  <a:moveTo>
                    <a:pt x="4551" y="10393"/>
                  </a:moveTo>
                  <a:cubicBezTo>
                    <a:pt x="4551" y="10404"/>
                    <a:pt x="4561" y="10404"/>
                    <a:pt x="4561" y="10414"/>
                  </a:cubicBezTo>
                  <a:lnTo>
                    <a:pt x="4540" y="10414"/>
                  </a:lnTo>
                  <a:cubicBezTo>
                    <a:pt x="4540" y="10404"/>
                    <a:pt x="4551" y="10404"/>
                    <a:pt x="4551" y="10393"/>
                  </a:cubicBezTo>
                  <a:close/>
                  <a:moveTo>
                    <a:pt x="2875" y="10696"/>
                  </a:moveTo>
                  <a:cubicBezTo>
                    <a:pt x="2885" y="10716"/>
                    <a:pt x="2875" y="10737"/>
                    <a:pt x="2875" y="10758"/>
                  </a:cubicBezTo>
                  <a:cubicBezTo>
                    <a:pt x="2854" y="10737"/>
                    <a:pt x="2833" y="10726"/>
                    <a:pt x="2812" y="10716"/>
                  </a:cubicBezTo>
                  <a:cubicBezTo>
                    <a:pt x="2833" y="10706"/>
                    <a:pt x="2854" y="10706"/>
                    <a:pt x="2875" y="10696"/>
                  </a:cubicBezTo>
                  <a:close/>
                  <a:moveTo>
                    <a:pt x="13916" y="11448"/>
                  </a:moveTo>
                  <a:cubicBezTo>
                    <a:pt x="13930" y="11448"/>
                    <a:pt x="13939" y="11454"/>
                    <a:pt x="13943" y="11466"/>
                  </a:cubicBezTo>
                  <a:cubicBezTo>
                    <a:pt x="13911" y="11466"/>
                    <a:pt x="13860" y="11476"/>
                    <a:pt x="13776" y="11508"/>
                  </a:cubicBezTo>
                  <a:cubicBezTo>
                    <a:pt x="13786" y="11497"/>
                    <a:pt x="13797" y="11497"/>
                    <a:pt x="13818" y="11487"/>
                  </a:cubicBezTo>
                  <a:cubicBezTo>
                    <a:pt x="13862" y="11462"/>
                    <a:pt x="13895" y="11448"/>
                    <a:pt x="13916" y="11448"/>
                  </a:cubicBezTo>
                  <a:close/>
                  <a:moveTo>
                    <a:pt x="3645" y="11695"/>
                  </a:moveTo>
                  <a:lnTo>
                    <a:pt x="3645" y="11705"/>
                  </a:lnTo>
                  <a:lnTo>
                    <a:pt x="3635" y="11695"/>
                  </a:lnTo>
                  <a:close/>
                  <a:moveTo>
                    <a:pt x="5051" y="11945"/>
                  </a:moveTo>
                  <a:lnTo>
                    <a:pt x="5040" y="11955"/>
                  </a:lnTo>
                  <a:cubicBezTo>
                    <a:pt x="5040" y="11945"/>
                    <a:pt x="5051" y="11945"/>
                    <a:pt x="5051" y="11945"/>
                  </a:cubicBezTo>
                  <a:close/>
                  <a:moveTo>
                    <a:pt x="11912" y="12362"/>
                  </a:moveTo>
                  <a:cubicBezTo>
                    <a:pt x="11923" y="12403"/>
                    <a:pt x="11933" y="12434"/>
                    <a:pt x="11944" y="12466"/>
                  </a:cubicBezTo>
                  <a:cubicBezTo>
                    <a:pt x="11923" y="12466"/>
                    <a:pt x="11902" y="12455"/>
                    <a:pt x="11881" y="12455"/>
                  </a:cubicBezTo>
                  <a:cubicBezTo>
                    <a:pt x="11861" y="12445"/>
                    <a:pt x="11871" y="12403"/>
                    <a:pt x="11891" y="12372"/>
                  </a:cubicBezTo>
                  <a:cubicBezTo>
                    <a:pt x="11902" y="12372"/>
                    <a:pt x="11912" y="12362"/>
                    <a:pt x="11912" y="12362"/>
                  </a:cubicBezTo>
                  <a:close/>
                  <a:moveTo>
                    <a:pt x="7238" y="12965"/>
                  </a:moveTo>
                  <a:cubicBezTo>
                    <a:pt x="7217" y="12996"/>
                    <a:pt x="7196" y="13028"/>
                    <a:pt x="7196" y="13070"/>
                  </a:cubicBezTo>
                  <a:lnTo>
                    <a:pt x="7196" y="13017"/>
                  </a:lnTo>
                  <a:cubicBezTo>
                    <a:pt x="7206" y="12986"/>
                    <a:pt x="7217" y="12965"/>
                    <a:pt x="7238" y="12965"/>
                  </a:cubicBezTo>
                  <a:close/>
                  <a:moveTo>
                    <a:pt x="2926" y="16170"/>
                  </a:moveTo>
                  <a:cubicBezTo>
                    <a:pt x="2930" y="16170"/>
                    <a:pt x="2937" y="16177"/>
                    <a:pt x="2937" y="16182"/>
                  </a:cubicBezTo>
                  <a:lnTo>
                    <a:pt x="2927" y="16182"/>
                  </a:lnTo>
                  <a:cubicBezTo>
                    <a:pt x="2922" y="16174"/>
                    <a:pt x="2923" y="16170"/>
                    <a:pt x="2926" y="16170"/>
                  </a:cubicBezTo>
                  <a:close/>
                  <a:moveTo>
                    <a:pt x="12245" y="16318"/>
                  </a:moveTo>
                  <a:cubicBezTo>
                    <a:pt x="12266" y="16328"/>
                    <a:pt x="12277" y="16339"/>
                    <a:pt x="12287" y="16339"/>
                  </a:cubicBezTo>
                  <a:cubicBezTo>
                    <a:pt x="12277" y="16339"/>
                    <a:pt x="12256" y="16339"/>
                    <a:pt x="12245" y="16328"/>
                  </a:cubicBezTo>
                  <a:lnTo>
                    <a:pt x="12245" y="16318"/>
                  </a:lnTo>
                  <a:close/>
                  <a:moveTo>
                    <a:pt x="7560" y="16724"/>
                  </a:moveTo>
                  <a:cubicBezTo>
                    <a:pt x="7560" y="16735"/>
                    <a:pt x="7560" y="16735"/>
                    <a:pt x="7550" y="16735"/>
                  </a:cubicBezTo>
                  <a:cubicBezTo>
                    <a:pt x="7550" y="16724"/>
                    <a:pt x="7560" y="16724"/>
                    <a:pt x="7560" y="16724"/>
                  </a:cubicBezTo>
                  <a:close/>
                  <a:moveTo>
                    <a:pt x="4561" y="16776"/>
                  </a:moveTo>
                  <a:lnTo>
                    <a:pt x="4561" y="16786"/>
                  </a:lnTo>
                  <a:cubicBezTo>
                    <a:pt x="4561" y="16786"/>
                    <a:pt x="4551" y="16786"/>
                    <a:pt x="4551" y="16776"/>
                  </a:cubicBezTo>
                  <a:close/>
                  <a:moveTo>
                    <a:pt x="2409" y="16789"/>
                  </a:moveTo>
                  <a:lnTo>
                    <a:pt x="2409" y="16789"/>
                  </a:lnTo>
                  <a:cubicBezTo>
                    <a:pt x="2406" y="16792"/>
                    <a:pt x="2406" y="16797"/>
                    <a:pt x="2406" y="16797"/>
                  </a:cubicBezTo>
                  <a:lnTo>
                    <a:pt x="2406" y="16797"/>
                  </a:lnTo>
                  <a:cubicBezTo>
                    <a:pt x="2406" y="16793"/>
                    <a:pt x="2408" y="16791"/>
                    <a:pt x="2409" y="16789"/>
                  </a:cubicBezTo>
                  <a:close/>
                  <a:moveTo>
                    <a:pt x="2406" y="16828"/>
                  </a:moveTo>
                  <a:cubicBezTo>
                    <a:pt x="2416" y="16839"/>
                    <a:pt x="2406" y="16839"/>
                    <a:pt x="2406" y="16839"/>
                  </a:cubicBezTo>
                  <a:lnTo>
                    <a:pt x="2406" y="16828"/>
                  </a:lnTo>
                  <a:close/>
                  <a:moveTo>
                    <a:pt x="4197" y="16860"/>
                  </a:moveTo>
                  <a:cubicBezTo>
                    <a:pt x="4186" y="16870"/>
                    <a:pt x="4186" y="16880"/>
                    <a:pt x="4186" y="16880"/>
                  </a:cubicBezTo>
                  <a:lnTo>
                    <a:pt x="4186" y="16860"/>
                  </a:lnTo>
                  <a:close/>
                  <a:moveTo>
                    <a:pt x="2427" y="17047"/>
                  </a:moveTo>
                  <a:cubicBezTo>
                    <a:pt x="2416" y="17047"/>
                    <a:pt x="2416" y="17057"/>
                    <a:pt x="2416" y="17057"/>
                  </a:cubicBezTo>
                  <a:lnTo>
                    <a:pt x="2406" y="17057"/>
                  </a:lnTo>
                  <a:cubicBezTo>
                    <a:pt x="2416" y="17057"/>
                    <a:pt x="2416" y="17047"/>
                    <a:pt x="2427" y="17047"/>
                  </a:cubicBezTo>
                  <a:close/>
                  <a:moveTo>
                    <a:pt x="11486" y="17172"/>
                  </a:moveTo>
                  <a:lnTo>
                    <a:pt x="11486" y="17214"/>
                  </a:lnTo>
                  <a:cubicBezTo>
                    <a:pt x="11475" y="17203"/>
                    <a:pt x="11475" y="17193"/>
                    <a:pt x="11465" y="17182"/>
                  </a:cubicBezTo>
                  <a:cubicBezTo>
                    <a:pt x="11475" y="17182"/>
                    <a:pt x="11475" y="17172"/>
                    <a:pt x="11486" y="17172"/>
                  </a:cubicBezTo>
                  <a:close/>
                  <a:moveTo>
                    <a:pt x="11725" y="17390"/>
                  </a:moveTo>
                  <a:lnTo>
                    <a:pt x="11736" y="17401"/>
                  </a:lnTo>
                  <a:cubicBezTo>
                    <a:pt x="11736" y="17401"/>
                    <a:pt x="11725" y="17401"/>
                    <a:pt x="11725" y="17390"/>
                  </a:cubicBezTo>
                  <a:close/>
                  <a:moveTo>
                    <a:pt x="1500" y="17640"/>
                  </a:moveTo>
                  <a:lnTo>
                    <a:pt x="1500" y="17651"/>
                  </a:lnTo>
                  <a:lnTo>
                    <a:pt x="1490" y="17651"/>
                  </a:lnTo>
                  <a:lnTo>
                    <a:pt x="1500" y="17640"/>
                  </a:lnTo>
                  <a:close/>
                  <a:moveTo>
                    <a:pt x="5478" y="17651"/>
                  </a:moveTo>
                  <a:cubicBezTo>
                    <a:pt x="5488" y="17651"/>
                    <a:pt x="5488" y="17651"/>
                    <a:pt x="5498" y="17661"/>
                  </a:cubicBezTo>
                  <a:lnTo>
                    <a:pt x="5488" y="17661"/>
                  </a:lnTo>
                  <a:cubicBezTo>
                    <a:pt x="5488" y="17651"/>
                    <a:pt x="5478" y="17651"/>
                    <a:pt x="5478" y="17651"/>
                  </a:cubicBezTo>
                  <a:close/>
                  <a:moveTo>
                    <a:pt x="10798" y="18859"/>
                  </a:moveTo>
                  <a:cubicBezTo>
                    <a:pt x="10808" y="18859"/>
                    <a:pt x="10808" y="18869"/>
                    <a:pt x="10808" y="18869"/>
                  </a:cubicBezTo>
                  <a:lnTo>
                    <a:pt x="10798" y="18869"/>
                  </a:lnTo>
                  <a:lnTo>
                    <a:pt x="10798" y="18859"/>
                  </a:lnTo>
                  <a:close/>
                  <a:moveTo>
                    <a:pt x="8112" y="20774"/>
                  </a:moveTo>
                  <a:cubicBezTo>
                    <a:pt x="8112" y="20784"/>
                    <a:pt x="8112" y="20784"/>
                    <a:pt x="8101" y="20784"/>
                  </a:cubicBezTo>
                  <a:cubicBezTo>
                    <a:pt x="8112" y="20784"/>
                    <a:pt x="8112" y="20775"/>
                    <a:pt x="8112" y="20774"/>
                  </a:cubicBezTo>
                  <a:close/>
                  <a:moveTo>
                    <a:pt x="8615" y="1"/>
                  </a:moveTo>
                  <a:cubicBezTo>
                    <a:pt x="8607" y="1"/>
                    <a:pt x="8599" y="1"/>
                    <a:pt x="8591" y="2"/>
                  </a:cubicBezTo>
                  <a:cubicBezTo>
                    <a:pt x="8559" y="2"/>
                    <a:pt x="8529" y="23"/>
                    <a:pt x="8508" y="44"/>
                  </a:cubicBezTo>
                  <a:cubicBezTo>
                    <a:pt x="8310" y="263"/>
                    <a:pt x="8071" y="439"/>
                    <a:pt x="7987" y="742"/>
                  </a:cubicBezTo>
                  <a:cubicBezTo>
                    <a:pt x="7987" y="783"/>
                    <a:pt x="7946" y="814"/>
                    <a:pt x="7925" y="846"/>
                  </a:cubicBezTo>
                  <a:cubicBezTo>
                    <a:pt x="7821" y="897"/>
                    <a:pt x="7904" y="971"/>
                    <a:pt x="7914" y="1033"/>
                  </a:cubicBezTo>
                  <a:cubicBezTo>
                    <a:pt x="7841" y="1043"/>
                    <a:pt x="7789" y="1085"/>
                    <a:pt x="7758" y="1158"/>
                  </a:cubicBezTo>
                  <a:cubicBezTo>
                    <a:pt x="7706" y="1335"/>
                    <a:pt x="7612" y="1491"/>
                    <a:pt x="7508" y="1626"/>
                  </a:cubicBezTo>
                  <a:cubicBezTo>
                    <a:pt x="7425" y="1730"/>
                    <a:pt x="7404" y="1845"/>
                    <a:pt x="7383" y="1959"/>
                  </a:cubicBezTo>
                  <a:cubicBezTo>
                    <a:pt x="7248" y="2126"/>
                    <a:pt x="7289" y="2366"/>
                    <a:pt x="7123" y="2522"/>
                  </a:cubicBezTo>
                  <a:cubicBezTo>
                    <a:pt x="7143" y="2637"/>
                    <a:pt x="7019" y="2688"/>
                    <a:pt x="7019" y="2782"/>
                  </a:cubicBezTo>
                  <a:cubicBezTo>
                    <a:pt x="7009" y="2897"/>
                    <a:pt x="6967" y="2991"/>
                    <a:pt x="6914" y="3084"/>
                  </a:cubicBezTo>
                  <a:cubicBezTo>
                    <a:pt x="6894" y="3146"/>
                    <a:pt x="6884" y="3209"/>
                    <a:pt x="6946" y="3251"/>
                  </a:cubicBezTo>
                  <a:cubicBezTo>
                    <a:pt x="6946" y="3271"/>
                    <a:pt x="6956" y="3292"/>
                    <a:pt x="6967" y="3303"/>
                  </a:cubicBezTo>
                  <a:cubicBezTo>
                    <a:pt x="6956" y="3345"/>
                    <a:pt x="6946" y="3386"/>
                    <a:pt x="6946" y="3417"/>
                  </a:cubicBezTo>
                  <a:cubicBezTo>
                    <a:pt x="6914" y="3438"/>
                    <a:pt x="6894" y="3459"/>
                    <a:pt x="6894" y="3490"/>
                  </a:cubicBezTo>
                  <a:cubicBezTo>
                    <a:pt x="6884" y="3542"/>
                    <a:pt x="6884" y="3615"/>
                    <a:pt x="6863" y="3667"/>
                  </a:cubicBezTo>
                  <a:cubicBezTo>
                    <a:pt x="6748" y="3917"/>
                    <a:pt x="6738" y="4115"/>
                    <a:pt x="6821" y="4417"/>
                  </a:cubicBezTo>
                  <a:cubicBezTo>
                    <a:pt x="6810" y="4479"/>
                    <a:pt x="6810" y="4532"/>
                    <a:pt x="6842" y="4583"/>
                  </a:cubicBezTo>
                  <a:cubicBezTo>
                    <a:pt x="6863" y="4761"/>
                    <a:pt x="6884" y="4927"/>
                    <a:pt x="6956" y="5083"/>
                  </a:cubicBezTo>
                  <a:cubicBezTo>
                    <a:pt x="7060" y="5365"/>
                    <a:pt x="7206" y="5625"/>
                    <a:pt x="7446" y="5812"/>
                  </a:cubicBezTo>
                  <a:cubicBezTo>
                    <a:pt x="7602" y="6062"/>
                    <a:pt x="7664" y="6323"/>
                    <a:pt x="7612" y="6614"/>
                  </a:cubicBezTo>
                  <a:cubicBezTo>
                    <a:pt x="7539" y="6656"/>
                    <a:pt x="7497" y="6718"/>
                    <a:pt x="7487" y="6801"/>
                  </a:cubicBezTo>
                  <a:cubicBezTo>
                    <a:pt x="7477" y="6864"/>
                    <a:pt x="7456" y="6916"/>
                    <a:pt x="7435" y="6978"/>
                  </a:cubicBezTo>
                  <a:cubicBezTo>
                    <a:pt x="7404" y="6978"/>
                    <a:pt x="7383" y="6999"/>
                    <a:pt x="7373" y="7031"/>
                  </a:cubicBezTo>
                  <a:cubicBezTo>
                    <a:pt x="7331" y="7041"/>
                    <a:pt x="7321" y="7072"/>
                    <a:pt x="7310" y="7103"/>
                  </a:cubicBezTo>
                  <a:cubicBezTo>
                    <a:pt x="7268" y="7135"/>
                    <a:pt x="7258" y="7176"/>
                    <a:pt x="7248" y="7218"/>
                  </a:cubicBezTo>
                  <a:cubicBezTo>
                    <a:pt x="7185" y="7260"/>
                    <a:pt x="7154" y="7322"/>
                    <a:pt x="7133" y="7385"/>
                  </a:cubicBezTo>
                  <a:cubicBezTo>
                    <a:pt x="7092" y="7510"/>
                    <a:pt x="7050" y="7644"/>
                    <a:pt x="7009" y="7769"/>
                  </a:cubicBezTo>
                  <a:cubicBezTo>
                    <a:pt x="7000" y="7771"/>
                    <a:pt x="6992" y="7771"/>
                    <a:pt x="6984" y="7771"/>
                  </a:cubicBezTo>
                  <a:cubicBezTo>
                    <a:pt x="6919" y="7771"/>
                    <a:pt x="6894" y="7731"/>
                    <a:pt x="6894" y="7665"/>
                  </a:cubicBezTo>
                  <a:cubicBezTo>
                    <a:pt x="6894" y="7415"/>
                    <a:pt x="6894" y="7176"/>
                    <a:pt x="6821" y="6936"/>
                  </a:cubicBezTo>
                  <a:cubicBezTo>
                    <a:pt x="6779" y="6801"/>
                    <a:pt x="6748" y="6666"/>
                    <a:pt x="6789" y="6531"/>
                  </a:cubicBezTo>
                  <a:cubicBezTo>
                    <a:pt x="6821" y="6437"/>
                    <a:pt x="6759" y="6395"/>
                    <a:pt x="6717" y="6343"/>
                  </a:cubicBezTo>
                  <a:cubicBezTo>
                    <a:pt x="6686" y="6288"/>
                    <a:pt x="6642" y="6245"/>
                    <a:pt x="6583" y="6245"/>
                  </a:cubicBezTo>
                  <a:cubicBezTo>
                    <a:pt x="6563" y="6245"/>
                    <a:pt x="6542" y="6250"/>
                    <a:pt x="6519" y="6260"/>
                  </a:cubicBezTo>
                  <a:cubicBezTo>
                    <a:pt x="6456" y="6239"/>
                    <a:pt x="6425" y="6198"/>
                    <a:pt x="6394" y="6145"/>
                  </a:cubicBezTo>
                  <a:cubicBezTo>
                    <a:pt x="6290" y="6020"/>
                    <a:pt x="6217" y="5864"/>
                    <a:pt x="6030" y="5823"/>
                  </a:cubicBezTo>
                  <a:cubicBezTo>
                    <a:pt x="6009" y="5791"/>
                    <a:pt x="5998" y="5770"/>
                    <a:pt x="5977" y="5749"/>
                  </a:cubicBezTo>
                  <a:cubicBezTo>
                    <a:pt x="5956" y="5677"/>
                    <a:pt x="5894" y="5666"/>
                    <a:pt x="5842" y="5645"/>
                  </a:cubicBezTo>
                  <a:cubicBezTo>
                    <a:pt x="5822" y="5635"/>
                    <a:pt x="5790" y="5615"/>
                    <a:pt x="5769" y="5594"/>
                  </a:cubicBezTo>
                  <a:cubicBezTo>
                    <a:pt x="5625" y="5414"/>
                    <a:pt x="5450" y="5304"/>
                    <a:pt x="5231" y="5304"/>
                  </a:cubicBezTo>
                  <a:cubicBezTo>
                    <a:pt x="5196" y="5304"/>
                    <a:pt x="5161" y="5306"/>
                    <a:pt x="5124" y="5312"/>
                  </a:cubicBezTo>
                  <a:cubicBezTo>
                    <a:pt x="5093" y="5219"/>
                    <a:pt x="5040" y="5156"/>
                    <a:pt x="4936" y="5125"/>
                  </a:cubicBezTo>
                  <a:cubicBezTo>
                    <a:pt x="4645" y="5041"/>
                    <a:pt x="4353" y="4969"/>
                    <a:pt x="4052" y="4958"/>
                  </a:cubicBezTo>
                  <a:cubicBezTo>
                    <a:pt x="3978" y="4948"/>
                    <a:pt x="3895" y="4969"/>
                    <a:pt x="3832" y="4896"/>
                  </a:cubicBezTo>
                  <a:cubicBezTo>
                    <a:pt x="3812" y="4833"/>
                    <a:pt x="3760" y="4802"/>
                    <a:pt x="3698" y="4782"/>
                  </a:cubicBezTo>
                  <a:cubicBezTo>
                    <a:pt x="3541" y="4719"/>
                    <a:pt x="3385" y="4719"/>
                    <a:pt x="3229" y="4708"/>
                  </a:cubicBezTo>
                  <a:cubicBezTo>
                    <a:pt x="3177" y="4636"/>
                    <a:pt x="3104" y="4604"/>
                    <a:pt x="3020" y="4594"/>
                  </a:cubicBezTo>
                  <a:cubicBezTo>
                    <a:pt x="2927" y="4594"/>
                    <a:pt x="2823" y="4583"/>
                    <a:pt x="2729" y="4583"/>
                  </a:cubicBezTo>
                  <a:lnTo>
                    <a:pt x="2719" y="4583"/>
                  </a:lnTo>
                  <a:cubicBezTo>
                    <a:pt x="2695" y="4551"/>
                    <a:pt x="2664" y="4538"/>
                    <a:pt x="2633" y="4538"/>
                  </a:cubicBezTo>
                  <a:cubicBezTo>
                    <a:pt x="2623" y="4538"/>
                    <a:pt x="2614" y="4539"/>
                    <a:pt x="2604" y="4542"/>
                  </a:cubicBezTo>
                  <a:cubicBezTo>
                    <a:pt x="2583" y="4532"/>
                    <a:pt x="2562" y="4532"/>
                    <a:pt x="2541" y="4532"/>
                  </a:cubicBezTo>
                  <a:cubicBezTo>
                    <a:pt x="2485" y="4466"/>
                    <a:pt x="2429" y="4443"/>
                    <a:pt x="2372" y="4443"/>
                  </a:cubicBezTo>
                  <a:cubicBezTo>
                    <a:pt x="2293" y="4443"/>
                    <a:pt x="2214" y="4489"/>
                    <a:pt x="2136" y="4532"/>
                  </a:cubicBezTo>
                  <a:cubicBezTo>
                    <a:pt x="2032" y="4583"/>
                    <a:pt x="1979" y="4667"/>
                    <a:pt x="1990" y="4802"/>
                  </a:cubicBezTo>
                  <a:cubicBezTo>
                    <a:pt x="2000" y="5052"/>
                    <a:pt x="2052" y="5291"/>
                    <a:pt x="2167" y="5520"/>
                  </a:cubicBezTo>
                  <a:cubicBezTo>
                    <a:pt x="2187" y="5698"/>
                    <a:pt x="2229" y="5864"/>
                    <a:pt x="2365" y="5999"/>
                  </a:cubicBezTo>
                  <a:cubicBezTo>
                    <a:pt x="2365" y="6052"/>
                    <a:pt x="2396" y="6093"/>
                    <a:pt x="2427" y="6124"/>
                  </a:cubicBezTo>
                  <a:cubicBezTo>
                    <a:pt x="2427" y="6156"/>
                    <a:pt x="2437" y="6177"/>
                    <a:pt x="2469" y="6187"/>
                  </a:cubicBezTo>
                  <a:lnTo>
                    <a:pt x="2469" y="6198"/>
                  </a:lnTo>
                  <a:cubicBezTo>
                    <a:pt x="2469" y="6228"/>
                    <a:pt x="2479" y="6239"/>
                    <a:pt x="2511" y="6249"/>
                  </a:cubicBezTo>
                  <a:cubicBezTo>
                    <a:pt x="2594" y="6323"/>
                    <a:pt x="2666" y="6385"/>
                    <a:pt x="2698" y="6499"/>
                  </a:cubicBezTo>
                  <a:cubicBezTo>
                    <a:pt x="2719" y="6562"/>
                    <a:pt x="2760" y="6614"/>
                    <a:pt x="2791" y="6677"/>
                  </a:cubicBezTo>
                  <a:cubicBezTo>
                    <a:pt x="2791" y="6718"/>
                    <a:pt x="2812" y="6728"/>
                    <a:pt x="2844" y="6728"/>
                  </a:cubicBezTo>
                  <a:lnTo>
                    <a:pt x="2875" y="6739"/>
                  </a:lnTo>
                  <a:lnTo>
                    <a:pt x="2906" y="6739"/>
                  </a:lnTo>
                  <a:cubicBezTo>
                    <a:pt x="2927" y="6760"/>
                    <a:pt x="2948" y="6770"/>
                    <a:pt x="2969" y="6791"/>
                  </a:cubicBezTo>
                  <a:cubicBezTo>
                    <a:pt x="2999" y="6895"/>
                    <a:pt x="3020" y="7010"/>
                    <a:pt x="3062" y="7114"/>
                  </a:cubicBezTo>
                  <a:cubicBezTo>
                    <a:pt x="3081" y="7172"/>
                    <a:pt x="3118" y="7229"/>
                    <a:pt x="3198" y="7229"/>
                  </a:cubicBezTo>
                  <a:cubicBezTo>
                    <a:pt x="3204" y="7229"/>
                    <a:pt x="3211" y="7229"/>
                    <a:pt x="3219" y="7228"/>
                  </a:cubicBezTo>
                  <a:cubicBezTo>
                    <a:pt x="3323" y="7301"/>
                    <a:pt x="3395" y="7415"/>
                    <a:pt x="3520" y="7468"/>
                  </a:cubicBezTo>
                  <a:cubicBezTo>
                    <a:pt x="3603" y="7561"/>
                    <a:pt x="3718" y="7614"/>
                    <a:pt x="3822" y="7655"/>
                  </a:cubicBezTo>
                  <a:cubicBezTo>
                    <a:pt x="3916" y="7769"/>
                    <a:pt x="4041" y="7822"/>
                    <a:pt x="4176" y="7884"/>
                  </a:cubicBezTo>
                  <a:cubicBezTo>
                    <a:pt x="4374" y="7968"/>
                    <a:pt x="4593" y="7978"/>
                    <a:pt x="4790" y="8030"/>
                  </a:cubicBezTo>
                  <a:cubicBezTo>
                    <a:pt x="4968" y="8072"/>
                    <a:pt x="5144" y="8144"/>
                    <a:pt x="5332" y="8155"/>
                  </a:cubicBezTo>
                  <a:cubicBezTo>
                    <a:pt x="5582" y="8155"/>
                    <a:pt x="5842" y="8144"/>
                    <a:pt x="6092" y="8144"/>
                  </a:cubicBezTo>
                  <a:cubicBezTo>
                    <a:pt x="6110" y="8147"/>
                    <a:pt x="6127" y="8148"/>
                    <a:pt x="6144" y="8148"/>
                  </a:cubicBezTo>
                  <a:cubicBezTo>
                    <a:pt x="6198" y="8148"/>
                    <a:pt x="6250" y="8134"/>
                    <a:pt x="6290" y="8103"/>
                  </a:cubicBezTo>
                  <a:cubicBezTo>
                    <a:pt x="6310" y="8103"/>
                    <a:pt x="6321" y="8093"/>
                    <a:pt x="6342" y="8082"/>
                  </a:cubicBezTo>
                  <a:lnTo>
                    <a:pt x="6519" y="8082"/>
                  </a:lnTo>
                  <a:cubicBezTo>
                    <a:pt x="6613" y="8248"/>
                    <a:pt x="6738" y="8394"/>
                    <a:pt x="6884" y="8519"/>
                  </a:cubicBezTo>
                  <a:cubicBezTo>
                    <a:pt x="6894" y="8717"/>
                    <a:pt x="6935" y="8894"/>
                    <a:pt x="6998" y="9081"/>
                  </a:cubicBezTo>
                  <a:cubicBezTo>
                    <a:pt x="7081" y="9352"/>
                    <a:pt x="7123" y="9634"/>
                    <a:pt x="7206" y="9904"/>
                  </a:cubicBezTo>
                  <a:cubicBezTo>
                    <a:pt x="7268" y="10113"/>
                    <a:pt x="7310" y="10321"/>
                    <a:pt x="7321" y="10529"/>
                  </a:cubicBezTo>
                  <a:cubicBezTo>
                    <a:pt x="7331" y="10706"/>
                    <a:pt x="7363" y="10872"/>
                    <a:pt x="7435" y="11029"/>
                  </a:cubicBezTo>
                  <a:cubicBezTo>
                    <a:pt x="7456" y="11258"/>
                    <a:pt x="7612" y="11434"/>
                    <a:pt x="7685" y="11643"/>
                  </a:cubicBezTo>
                  <a:cubicBezTo>
                    <a:pt x="7685" y="11809"/>
                    <a:pt x="7696" y="11976"/>
                    <a:pt x="7696" y="12153"/>
                  </a:cubicBezTo>
                  <a:cubicBezTo>
                    <a:pt x="7696" y="12216"/>
                    <a:pt x="7696" y="12267"/>
                    <a:pt x="7747" y="12320"/>
                  </a:cubicBezTo>
                  <a:cubicBezTo>
                    <a:pt x="7747" y="12466"/>
                    <a:pt x="7758" y="12621"/>
                    <a:pt x="7747" y="12767"/>
                  </a:cubicBezTo>
                  <a:cubicBezTo>
                    <a:pt x="7747" y="12820"/>
                    <a:pt x="7718" y="12843"/>
                    <a:pt x="7678" y="12843"/>
                  </a:cubicBezTo>
                  <a:cubicBezTo>
                    <a:pt x="7670" y="12843"/>
                    <a:pt x="7662" y="12842"/>
                    <a:pt x="7654" y="12840"/>
                  </a:cubicBezTo>
                  <a:cubicBezTo>
                    <a:pt x="7602" y="12830"/>
                    <a:pt x="7550" y="12820"/>
                    <a:pt x="7508" y="12799"/>
                  </a:cubicBezTo>
                  <a:cubicBezTo>
                    <a:pt x="7477" y="12788"/>
                    <a:pt x="7446" y="12778"/>
                    <a:pt x="7425" y="12767"/>
                  </a:cubicBezTo>
                  <a:cubicBezTo>
                    <a:pt x="7154" y="12632"/>
                    <a:pt x="6904" y="12476"/>
                    <a:pt x="6685" y="12267"/>
                  </a:cubicBezTo>
                  <a:cubicBezTo>
                    <a:pt x="6613" y="12174"/>
                    <a:pt x="6613" y="12070"/>
                    <a:pt x="6655" y="11987"/>
                  </a:cubicBezTo>
                  <a:cubicBezTo>
                    <a:pt x="6717" y="11872"/>
                    <a:pt x="6696" y="11778"/>
                    <a:pt x="6634" y="11684"/>
                  </a:cubicBezTo>
                  <a:cubicBezTo>
                    <a:pt x="6592" y="11612"/>
                    <a:pt x="6592" y="11549"/>
                    <a:pt x="6644" y="11487"/>
                  </a:cubicBezTo>
                  <a:cubicBezTo>
                    <a:pt x="6738" y="11404"/>
                    <a:pt x="6706" y="11309"/>
                    <a:pt x="6655" y="11216"/>
                  </a:cubicBezTo>
                  <a:cubicBezTo>
                    <a:pt x="6581" y="11112"/>
                    <a:pt x="6509" y="11029"/>
                    <a:pt x="6405" y="10966"/>
                  </a:cubicBezTo>
                  <a:cubicBezTo>
                    <a:pt x="6363" y="10945"/>
                    <a:pt x="6321" y="10925"/>
                    <a:pt x="6269" y="10904"/>
                  </a:cubicBezTo>
                  <a:cubicBezTo>
                    <a:pt x="6251" y="10869"/>
                    <a:pt x="6220" y="10849"/>
                    <a:pt x="6180" y="10849"/>
                  </a:cubicBezTo>
                  <a:cubicBezTo>
                    <a:pt x="6172" y="10849"/>
                    <a:pt x="6163" y="10850"/>
                    <a:pt x="6155" y="10851"/>
                  </a:cubicBezTo>
                  <a:lnTo>
                    <a:pt x="6155" y="10841"/>
                  </a:lnTo>
                  <a:cubicBezTo>
                    <a:pt x="6186" y="10779"/>
                    <a:pt x="6196" y="10706"/>
                    <a:pt x="6134" y="10654"/>
                  </a:cubicBezTo>
                  <a:cubicBezTo>
                    <a:pt x="6081" y="10612"/>
                    <a:pt x="6040" y="10550"/>
                    <a:pt x="5967" y="10539"/>
                  </a:cubicBezTo>
                  <a:cubicBezTo>
                    <a:pt x="5707" y="10425"/>
                    <a:pt x="5447" y="10300"/>
                    <a:pt x="5186" y="10185"/>
                  </a:cubicBezTo>
                  <a:cubicBezTo>
                    <a:pt x="5105" y="10149"/>
                    <a:pt x="5017" y="10098"/>
                    <a:pt x="4920" y="10098"/>
                  </a:cubicBezTo>
                  <a:cubicBezTo>
                    <a:pt x="4905" y="10098"/>
                    <a:pt x="4889" y="10099"/>
                    <a:pt x="4874" y="10102"/>
                  </a:cubicBezTo>
                  <a:cubicBezTo>
                    <a:pt x="4760" y="10071"/>
                    <a:pt x="4676" y="9988"/>
                    <a:pt x="4561" y="9988"/>
                  </a:cubicBezTo>
                  <a:cubicBezTo>
                    <a:pt x="4551" y="9956"/>
                    <a:pt x="4530" y="9946"/>
                    <a:pt x="4510" y="9946"/>
                  </a:cubicBezTo>
                  <a:cubicBezTo>
                    <a:pt x="4468" y="9946"/>
                    <a:pt x="4416" y="9935"/>
                    <a:pt x="4374" y="9935"/>
                  </a:cubicBezTo>
                  <a:cubicBezTo>
                    <a:pt x="4322" y="9904"/>
                    <a:pt x="4260" y="9883"/>
                    <a:pt x="4197" y="9863"/>
                  </a:cubicBezTo>
                  <a:cubicBezTo>
                    <a:pt x="4145" y="9800"/>
                    <a:pt x="4082" y="9800"/>
                    <a:pt x="4010" y="9800"/>
                  </a:cubicBezTo>
                  <a:cubicBezTo>
                    <a:pt x="3989" y="9800"/>
                    <a:pt x="3978" y="9789"/>
                    <a:pt x="3957" y="9789"/>
                  </a:cubicBezTo>
                  <a:cubicBezTo>
                    <a:pt x="3937" y="9759"/>
                    <a:pt x="3916" y="9738"/>
                    <a:pt x="3885" y="9738"/>
                  </a:cubicBezTo>
                  <a:cubicBezTo>
                    <a:pt x="3878" y="9738"/>
                    <a:pt x="3866" y="9733"/>
                    <a:pt x="3856" y="9733"/>
                  </a:cubicBezTo>
                  <a:cubicBezTo>
                    <a:pt x="3851" y="9733"/>
                    <a:pt x="3847" y="9734"/>
                    <a:pt x="3843" y="9738"/>
                  </a:cubicBezTo>
                  <a:cubicBezTo>
                    <a:pt x="3749" y="9685"/>
                    <a:pt x="3656" y="9644"/>
                    <a:pt x="3583" y="9581"/>
                  </a:cubicBezTo>
                  <a:cubicBezTo>
                    <a:pt x="3406" y="9414"/>
                    <a:pt x="3187" y="9394"/>
                    <a:pt x="2969" y="9373"/>
                  </a:cubicBezTo>
                  <a:cubicBezTo>
                    <a:pt x="2879" y="9208"/>
                    <a:pt x="2756" y="9129"/>
                    <a:pt x="2602" y="9129"/>
                  </a:cubicBezTo>
                  <a:cubicBezTo>
                    <a:pt x="2542" y="9129"/>
                    <a:pt x="2476" y="9141"/>
                    <a:pt x="2406" y="9165"/>
                  </a:cubicBezTo>
                  <a:cubicBezTo>
                    <a:pt x="2344" y="9185"/>
                    <a:pt x="2271" y="9185"/>
                    <a:pt x="2198" y="9196"/>
                  </a:cubicBezTo>
                  <a:cubicBezTo>
                    <a:pt x="1958" y="9259"/>
                    <a:pt x="1896" y="9373"/>
                    <a:pt x="1990" y="9613"/>
                  </a:cubicBezTo>
                  <a:lnTo>
                    <a:pt x="1990" y="9623"/>
                  </a:lnTo>
                  <a:cubicBezTo>
                    <a:pt x="2083" y="9748"/>
                    <a:pt x="2146" y="9873"/>
                    <a:pt x="2187" y="10029"/>
                  </a:cubicBezTo>
                  <a:cubicBezTo>
                    <a:pt x="2208" y="10143"/>
                    <a:pt x="2198" y="10289"/>
                    <a:pt x="2271" y="10383"/>
                  </a:cubicBezTo>
                  <a:cubicBezTo>
                    <a:pt x="2365" y="10497"/>
                    <a:pt x="2396" y="10654"/>
                    <a:pt x="2479" y="10779"/>
                  </a:cubicBezTo>
                  <a:cubicBezTo>
                    <a:pt x="2500" y="10821"/>
                    <a:pt x="2541" y="10841"/>
                    <a:pt x="2594" y="10851"/>
                  </a:cubicBezTo>
                  <a:cubicBezTo>
                    <a:pt x="2656" y="10997"/>
                    <a:pt x="2687" y="11154"/>
                    <a:pt x="2791" y="11279"/>
                  </a:cubicBezTo>
                  <a:cubicBezTo>
                    <a:pt x="2875" y="11372"/>
                    <a:pt x="2948" y="11476"/>
                    <a:pt x="3020" y="11580"/>
                  </a:cubicBezTo>
                  <a:lnTo>
                    <a:pt x="3031" y="11580"/>
                  </a:lnTo>
                  <a:cubicBezTo>
                    <a:pt x="3052" y="11633"/>
                    <a:pt x="3094" y="11643"/>
                    <a:pt x="3145" y="11653"/>
                  </a:cubicBezTo>
                  <a:lnTo>
                    <a:pt x="3208" y="11716"/>
                  </a:lnTo>
                  <a:cubicBezTo>
                    <a:pt x="3219" y="11788"/>
                    <a:pt x="3260" y="11851"/>
                    <a:pt x="3312" y="11893"/>
                  </a:cubicBezTo>
                  <a:cubicBezTo>
                    <a:pt x="3333" y="11945"/>
                    <a:pt x="3364" y="11976"/>
                    <a:pt x="3406" y="12008"/>
                  </a:cubicBezTo>
                  <a:cubicBezTo>
                    <a:pt x="3541" y="12101"/>
                    <a:pt x="3645" y="12226"/>
                    <a:pt x="3728" y="12362"/>
                  </a:cubicBezTo>
                  <a:cubicBezTo>
                    <a:pt x="3802" y="12476"/>
                    <a:pt x="3885" y="12580"/>
                    <a:pt x="3989" y="12653"/>
                  </a:cubicBezTo>
                  <a:cubicBezTo>
                    <a:pt x="4072" y="12716"/>
                    <a:pt x="4114" y="12809"/>
                    <a:pt x="4197" y="12861"/>
                  </a:cubicBezTo>
                  <a:cubicBezTo>
                    <a:pt x="4510" y="13142"/>
                    <a:pt x="4894" y="13215"/>
                    <a:pt x="5290" y="13215"/>
                  </a:cubicBezTo>
                  <a:cubicBezTo>
                    <a:pt x="5405" y="13246"/>
                    <a:pt x="5509" y="13278"/>
                    <a:pt x="5613" y="13288"/>
                  </a:cubicBezTo>
                  <a:cubicBezTo>
                    <a:pt x="5650" y="13297"/>
                    <a:pt x="5690" y="13304"/>
                    <a:pt x="5728" y="13304"/>
                  </a:cubicBezTo>
                  <a:cubicBezTo>
                    <a:pt x="5778" y="13304"/>
                    <a:pt x="5823" y="13292"/>
                    <a:pt x="5852" y="13257"/>
                  </a:cubicBezTo>
                  <a:cubicBezTo>
                    <a:pt x="5946" y="13132"/>
                    <a:pt x="6113" y="13111"/>
                    <a:pt x="6227" y="13007"/>
                  </a:cubicBezTo>
                  <a:cubicBezTo>
                    <a:pt x="6323" y="12959"/>
                    <a:pt x="6424" y="12920"/>
                    <a:pt x="6524" y="12920"/>
                  </a:cubicBezTo>
                  <a:cubicBezTo>
                    <a:pt x="6575" y="12920"/>
                    <a:pt x="6626" y="12930"/>
                    <a:pt x="6675" y="12955"/>
                  </a:cubicBezTo>
                  <a:cubicBezTo>
                    <a:pt x="6842" y="13049"/>
                    <a:pt x="7019" y="13059"/>
                    <a:pt x="7196" y="13100"/>
                  </a:cubicBezTo>
                  <a:cubicBezTo>
                    <a:pt x="7383" y="13142"/>
                    <a:pt x="7497" y="13246"/>
                    <a:pt x="7571" y="13424"/>
                  </a:cubicBezTo>
                  <a:cubicBezTo>
                    <a:pt x="7592" y="13465"/>
                    <a:pt x="7622" y="13507"/>
                    <a:pt x="7643" y="13548"/>
                  </a:cubicBezTo>
                  <a:cubicBezTo>
                    <a:pt x="7737" y="13683"/>
                    <a:pt x="7779" y="13819"/>
                    <a:pt x="7706" y="13975"/>
                  </a:cubicBezTo>
                  <a:cubicBezTo>
                    <a:pt x="7664" y="14048"/>
                    <a:pt x="7675" y="14132"/>
                    <a:pt x="7685" y="14215"/>
                  </a:cubicBezTo>
                  <a:cubicBezTo>
                    <a:pt x="7654" y="14236"/>
                    <a:pt x="7643" y="14277"/>
                    <a:pt x="7633" y="14319"/>
                  </a:cubicBezTo>
                  <a:cubicBezTo>
                    <a:pt x="7508" y="14725"/>
                    <a:pt x="7497" y="15152"/>
                    <a:pt x="7383" y="15558"/>
                  </a:cubicBezTo>
                  <a:cubicBezTo>
                    <a:pt x="7331" y="15724"/>
                    <a:pt x="7331" y="15912"/>
                    <a:pt x="7289" y="16089"/>
                  </a:cubicBezTo>
                  <a:cubicBezTo>
                    <a:pt x="7258" y="16224"/>
                    <a:pt x="7248" y="16349"/>
                    <a:pt x="7258" y="16485"/>
                  </a:cubicBezTo>
                  <a:cubicBezTo>
                    <a:pt x="7196" y="16599"/>
                    <a:pt x="7185" y="16724"/>
                    <a:pt x="7206" y="16849"/>
                  </a:cubicBezTo>
                  <a:cubicBezTo>
                    <a:pt x="7143" y="17089"/>
                    <a:pt x="7071" y="17328"/>
                    <a:pt x="7060" y="17578"/>
                  </a:cubicBezTo>
                  <a:cubicBezTo>
                    <a:pt x="7060" y="17672"/>
                    <a:pt x="7029" y="17755"/>
                    <a:pt x="6998" y="17838"/>
                  </a:cubicBezTo>
                  <a:cubicBezTo>
                    <a:pt x="6977" y="17880"/>
                    <a:pt x="6935" y="17880"/>
                    <a:pt x="6894" y="17890"/>
                  </a:cubicBezTo>
                  <a:cubicBezTo>
                    <a:pt x="6748" y="17723"/>
                    <a:pt x="6540" y="17651"/>
                    <a:pt x="6363" y="17526"/>
                  </a:cubicBezTo>
                  <a:cubicBezTo>
                    <a:pt x="6353" y="17520"/>
                    <a:pt x="6339" y="17520"/>
                    <a:pt x="6325" y="17520"/>
                  </a:cubicBezTo>
                  <a:cubicBezTo>
                    <a:pt x="6311" y="17520"/>
                    <a:pt x="6295" y="17520"/>
                    <a:pt x="6280" y="17515"/>
                  </a:cubicBezTo>
                  <a:cubicBezTo>
                    <a:pt x="6259" y="17484"/>
                    <a:pt x="6227" y="17443"/>
                    <a:pt x="6206" y="17401"/>
                  </a:cubicBezTo>
                  <a:cubicBezTo>
                    <a:pt x="6155" y="17318"/>
                    <a:pt x="6186" y="17193"/>
                    <a:pt x="6102" y="17130"/>
                  </a:cubicBezTo>
                  <a:cubicBezTo>
                    <a:pt x="5905" y="16974"/>
                    <a:pt x="5738" y="16776"/>
                    <a:pt x="5488" y="16724"/>
                  </a:cubicBezTo>
                  <a:cubicBezTo>
                    <a:pt x="5415" y="16599"/>
                    <a:pt x="5280" y="16599"/>
                    <a:pt x="5176" y="16536"/>
                  </a:cubicBezTo>
                  <a:cubicBezTo>
                    <a:pt x="5103" y="16474"/>
                    <a:pt x="4989" y="16474"/>
                    <a:pt x="4915" y="16401"/>
                  </a:cubicBezTo>
                  <a:cubicBezTo>
                    <a:pt x="4728" y="16214"/>
                    <a:pt x="4457" y="16256"/>
                    <a:pt x="4249" y="16131"/>
                  </a:cubicBezTo>
                  <a:lnTo>
                    <a:pt x="4186" y="16131"/>
                  </a:lnTo>
                  <a:cubicBezTo>
                    <a:pt x="4080" y="16175"/>
                    <a:pt x="3971" y="16184"/>
                    <a:pt x="3862" y="16184"/>
                  </a:cubicBezTo>
                  <a:cubicBezTo>
                    <a:pt x="3793" y="16184"/>
                    <a:pt x="3724" y="16181"/>
                    <a:pt x="3656" y="16181"/>
                  </a:cubicBezTo>
                  <a:cubicBezTo>
                    <a:pt x="3631" y="16181"/>
                    <a:pt x="3607" y="16181"/>
                    <a:pt x="3583" y="16182"/>
                  </a:cubicBezTo>
                  <a:cubicBezTo>
                    <a:pt x="3489" y="16182"/>
                    <a:pt x="3395" y="16172"/>
                    <a:pt x="3291" y="16161"/>
                  </a:cubicBezTo>
                  <a:cubicBezTo>
                    <a:pt x="3188" y="16133"/>
                    <a:pt x="3083" y="16108"/>
                    <a:pt x="2977" y="16108"/>
                  </a:cubicBezTo>
                  <a:cubicBezTo>
                    <a:pt x="2890" y="16108"/>
                    <a:pt x="2804" y="16125"/>
                    <a:pt x="2719" y="16172"/>
                  </a:cubicBezTo>
                  <a:cubicBezTo>
                    <a:pt x="2625" y="16214"/>
                    <a:pt x="2531" y="16224"/>
                    <a:pt x="2427" y="16235"/>
                  </a:cubicBezTo>
                  <a:cubicBezTo>
                    <a:pt x="2281" y="16245"/>
                    <a:pt x="2136" y="16245"/>
                    <a:pt x="1990" y="16297"/>
                  </a:cubicBezTo>
                  <a:cubicBezTo>
                    <a:pt x="1974" y="16297"/>
                    <a:pt x="1959" y="16297"/>
                    <a:pt x="1943" y="16297"/>
                  </a:cubicBezTo>
                  <a:cubicBezTo>
                    <a:pt x="1576" y="16297"/>
                    <a:pt x="1247" y="16417"/>
                    <a:pt x="917" y="16557"/>
                  </a:cubicBezTo>
                  <a:cubicBezTo>
                    <a:pt x="834" y="16599"/>
                    <a:pt x="750" y="16640"/>
                    <a:pt x="699" y="16714"/>
                  </a:cubicBezTo>
                  <a:cubicBezTo>
                    <a:pt x="459" y="16745"/>
                    <a:pt x="272" y="16880"/>
                    <a:pt x="74" y="16984"/>
                  </a:cubicBezTo>
                  <a:cubicBezTo>
                    <a:pt x="32" y="17005"/>
                    <a:pt x="32" y="17057"/>
                    <a:pt x="32" y="17099"/>
                  </a:cubicBezTo>
                  <a:cubicBezTo>
                    <a:pt x="22" y="17172"/>
                    <a:pt x="1" y="17255"/>
                    <a:pt x="74" y="17318"/>
                  </a:cubicBezTo>
                  <a:cubicBezTo>
                    <a:pt x="188" y="17411"/>
                    <a:pt x="292" y="17547"/>
                    <a:pt x="459" y="17588"/>
                  </a:cubicBezTo>
                  <a:cubicBezTo>
                    <a:pt x="459" y="17619"/>
                    <a:pt x="480" y="17630"/>
                    <a:pt x="521" y="17640"/>
                  </a:cubicBezTo>
                  <a:cubicBezTo>
                    <a:pt x="636" y="17713"/>
                    <a:pt x="761" y="17797"/>
                    <a:pt x="886" y="17880"/>
                  </a:cubicBezTo>
                  <a:cubicBezTo>
                    <a:pt x="1125" y="18077"/>
                    <a:pt x="1396" y="18213"/>
                    <a:pt x="1688" y="18327"/>
                  </a:cubicBezTo>
                  <a:cubicBezTo>
                    <a:pt x="1729" y="18369"/>
                    <a:pt x="1782" y="18380"/>
                    <a:pt x="1844" y="18380"/>
                  </a:cubicBezTo>
                  <a:cubicBezTo>
                    <a:pt x="1886" y="18380"/>
                    <a:pt x="1937" y="18380"/>
                    <a:pt x="1979" y="18390"/>
                  </a:cubicBezTo>
                  <a:cubicBezTo>
                    <a:pt x="2011" y="18442"/>
                    <a:pt x="2052" y="18473"/>
                    <a:pt x="2115" y="18484"/>
                  </a:cubicBezTo>
                  <a:cubicBezTo>
                    <a:pt x="2375" y="18535"/>
                    <a:pt x="2635" y="18588"/>
                    <a:pt x="2906" y="18640"/>
                  </a:cubicBezTo>
                  <a:cubicBezTo>
                    <a:pt x="2924" y="18649"/>
                    <a:pt x="2950" y="18673"/>
                    <a:pt x="2970" y="18673"/>
                  </a:cubicBezTo>
                  <a:cubicBezTo>
                    <a:pt x="2973" y="18673"/>
                    <a:pt x="2976" y="18673"/>
                    <a:pt x="2979" y="18671"/>
                  </a:cubicBezTo>
                  <a:cubicBezTo>
                    <a:pt x="3008" y="18666"/>
                    <a:pt x="3037" y="18663"/>
                    <a:pt x="3066" y="18663"/>
                  </a:cubicBezTo>
                  <a:cubicBezTo>
                    <a:pt x="3147" y="18663"/>
                    <a:pt x="3225" y="18685"/>
                    <a:pt x="3302" y="18723"/>
                  </a:cubicBezTo>
                  <a:cubicBezTo>
                    <a:pt x="3326" y="18734"/>
                    <a:pt x="3350" y="18739"/>
                    <a:pt x="3371" y="18739"/>
                  </a:cubicBezTo>
                  <a:cubicBezTo>
                    <a:pt x="3432" y="18739"/>
                    <a:pt x="3482" y="18698"/>
                    <a:pt x="3520" y="18630"/>
                  </a:cubicBezTo>
                  <a:cubicBezTo>
                    <a:pt x="3614" y="18630"/>
                    <a:pt x="3707" y="18640"/>
                    <a:pt x="3812" y="18640"/>
                  </a:cubicBezTo>
                  <a:cubicBezTo>
                    <a:pt x="3848" y="18670"/>
                    <a:pt x="3891" y="18686"/>
                    <a:pt x="3936" y="18686"/>
                  </a:cubicBezTo>
                  <a:cubicBezTo>
                    <a:pt x="3968" y="18686"/>
                    <a:pt x="4000" y="18678"/>
                    <a:pt x="4031" y="18660"/>
                  </a:cubicBezTo>
                  <a:cubicBezTo>
                    <a:pt x="4053" y="18652"/>
                    <a:pt x="4074" y="18649"/>
                    <a:pt x="4094" y="18649"/>
                  </a:cubicBezTo>
                  <a:cubicBezTo>
                    <a:pt x="4152" y="18649"/>
                    <a:pt x="4206" y="18674"/>
                    <a:pt x="4260" y="18681"/>
                  </a:cubicBezTo>
                  <a:cubicBezTo>
                    <a:pt x="4324" y="18730"/>
                    <a:pt x="4389" y="18750"/>
                    <a:pt x="4453" y="18750"/>
                  </a:cubicBezTo>
                  <a:cubicBezTo>
                    <a:pt x="4514" y="18750"/>
                    <a:pt x="4574" y="18732"/>
                    <a:pt x="4635" y="18702"/>
                  </a:cubicBezTo>
                  <a:lnTo>
                    <a:pt x="4665" y="18702"/>
                  </a:lnTo>
                  <a:lnTo>
                    <a:pt x="4686" y="18692"/>
                  </a:lnTo>
                  <a:cubicBezTo>
                    <a:pt x="4874" y="18650"/>
                    <a:pt x="5061" y="18619"/>
                    <a:pt x="5238" y="18577"/>
                  </a:cubicBezTo>
                  <a:cubicBezTo>
                    <a:pt x="5343" y="18546"/>
                    <a:pt x="5457" y="18515"/>
                    <a:pt x="5540" y="18442"/>
                  </a:cubicBezTo>
                  <a:cubicBezTo>
                    <a:pt x="5727" y="18442"/>
                    <a:pt x="5863" y="18369"/>
                    <a:pt x="5956" y="18192"/>
                  </a:cubicBezTo>
                  <a:cubicBezTo>
                    <a:pt x="5988" y="18119"/>
                    <a:pt x="6040" y="18046"/>
                    <a:pt x="6102" y="18005"/>
                  </a:cubicBezTo>
                  <a:cubicBezTo>
                    <a:pt x="6115" y="17996"/>
                    <a:pt x="6129" y="17993"/>
                    <a:pt x="6144" y="17993"/>
                  </a:cubicBezTo>
                  <a:cubicBezTo>
                    <a:pt x="6188" y="17993"/>
                    <a:pt x="6238" y="18022"/>
                    <a:pt x="6290" y="18022"/>
                  </a:cubicBezTo>
                  <a:cubicBezTo>
                    <a:pt x="6304" y="18022"/>
                    <a:pt x="6317" y="18020"/>
                    <a:pt x="6331" y="18015"/>
                  </a:cubicBezTo>
                  <a:cubicBezTo>
                    <a:pt x="6373" y="18077"/>
                    <a:pt x="6425" y="18119"/>
                    <a:pt x="6498" y="18140"/>
                  </a:cubicBezTo>
                  <a:cubicBezTo>
                    <a:pt x="6685" y="18202"/>
                    <a:pt x="6873" y="18265"/>
                    <a:pt x="7071" y="18327"/>
                  </a:cubicBezTo>
                  <a:lnTo>
                    <a:pt x="7060" y="18327"/>
                  </a:lnTo>
                  <a:cubicBezTo>
                    <a:pt x="7102" y="18535"/>
                    <a:pt x="7217" y="18702"/>
                    <a:pt x="7300" y="18900"/>
                  </a:cubicBezTo>
                  <a:cubicBezTo>
                    <a:pt x="7331" y="18973"/>
                    <a:pt x="7373" y="19056"/>
                    <a:pt x="7446" y="19119"/>
                  </a:cubicBezTo>
                  <a:cubicBezTo>
                    <a:pt x="7435" y="19139"/>
                    <a:pt x="7435" y="19160"/>
                    <a:pt x="7446" y="19181"/>
                  </a:cubicBezTo>
                  <a:lnTo>
                    <a:pt x="7446" y="19233"/>
                  </a:lnTo>
                  <a:cubicBezTo>
                    <a:pt x="7467" y="19264"/>
                    <a:pt x="7477" y="19285"/>
                    <a:pt x="7497" y="19306"/>
                  </a:cubicBezTo>
                  <a:cubicBezTo>
                    <a:pt x="7518" y="19493"/>
                    <a:pt x="7539" y="19692"/>
                    <a:pt x="7592" y="19879"/>
                  </a:cubicBezTo>
                  <a:cubicBezTo>
                    <a:pt x="7612" y="19993"/>
                    <a:pt x="7612" y="20118"/>
                    <a:pt x="7685" y="20222"/>
                  </a:cubicBezTo>
                  <a:cubicBezTo>
                    <a:pt x="7664" y="20337"/>
                    <a:pt x="7727" y="20451"/>
                    <a:pt x="7737" y="20576"/>
                  </a:cubicBezTo>
                  <a:cubicBezTo>
                    <a:pt x="7706" y="20597"/>
                    <a:pt x="7696" y="20618"/>
                    <a:pt x="7696" y="20649"/>
                  </a:cubicBezTo>
                  <a:cubicBezTo>
                    <a:pt x="7685" y="20712"/>
                    <a:pt x="7685" y="20764"/>
                    <a:pt x="7675" y="20816"/>
                  </a:cubicBezTo>
                  <a:cubicBezTo>
                    <a:pt x="7602" y="20930"/>
                    <a:pt x="7643" y="21087"/>
                    <a:pt x="7592" y="21180"/>
                  </a:cubicBezTo>
                  <a:cubicBezTo>
                    <a:pt x="7487" y="21358"/>
                    <a:pt x="7518" y="21534"/>
                    <a:pt x="7508" y="21712"/>
                  </a:cubicBezTo>
                  <a:cubicBezTo>
                    <a:pt x="7508" y="21784"/>
                    <a:pt x="7539" y="21836"/>
                    <a:pt x="7633" y="21846"/>
                  </a:cubicBezTo>
                  <a:cubicBezTo>
                    <a:pt x="7664" y="21846"/>
                    <a:pt x="7706" y="21867"/>
                    <a:pt x="7747" y="21878"/>
                  </a:cubicBezTo>
                  <a:cubicBezTo>
                    <a:pt x="7779" y="21909"/>
                    <a:pt x="7810" y="21925"/>
                    <a:pt x="7841" y="21925"/>
                  </a:cubicBezTo>
                  <a:cubicBezTo>
                    <a:pt x="7872" y="21925"/>
                    <a:pt x="7904" y="21909"/>
                    <a:pt x="7935" y="21878"/>
                  </a:cubicBezTo>
                  <a:cubicBezTo>
                    <a:pt x="7956" y="21867"/>
                    <a:pt x="7976" y="21867"/>
                    <a:pt x="7997" y="21857"/>
                  </a:cubicBezTo>
                  <a:cubicBezTo>
                    <a:pt x="8018" y="21846"/>
                    <a:pt x="8039" y="21836"/>
                    <a:pt x="8060" y="21816"/>
                  </a:cubicBezTo>
                  <a:cubicBezTo>
                    <a:pt x="8091" y="21805"/>
                    <a:pt x="8112" y="21784"/>
                    <a:pt x="8112" y="21753"/>
                  </a:cubicBezTo>
                  <a:lnTo>
                    <a:pt x="8175" y="21691"/>
                  </a:lnTo>
                  <a:lnTo>
                    <a:pt x="8175" y="21680"/>
                  </a:lnTo>
                  <a:cubicBezTo>
                    <a:pt x="8226" y="21659"/>
                    <a:pt x="8237" y="21617"/>
                    <a:pt x="8237" y="21566"/>
                  </a:cubicBezTo>
                  <a:lnTo>
                    <a:pt x="8237" y="21388"/>
                  </a:lnTo>
                  <a:cubicBezTo>
                    <a:pt x="8289" y="21358"/>
                    <a:pt x="8310" y="21316"/>
                    <a:pt x="8310" y="21263"/>
                  </a:cubicBezTo>
                  <a:lnTo>
                    <a:pt x="8310" y="21159"/>
                  </a:lnTo>
                  <a:cubicBezTo>
                    <a:pt x="8372" y="20941"/>
                    <a:pt x="8372" y="20868"/>
                    <a:pt x="8300" y="20712"/>
                  </a:cubicBezTo>
                  <a:cubicBezTo>
                    <a:pt x="8300" y="20649"/>
                    <a:pt x="8289" y="20587"/>
                    <a:pt x="8289" y="20535"/>
                  </a:cubicBezTo>
                  <a:cubicBezTo>
                    <a:pt x="8268" y="20462"/>
                    <a:pt x="8258" y="20400"/>
                    <a:pt x="8237" y="20326"/>
                  </a:cubicBezTo>
                  <a:cubicBezTo>
                    <a:pt x="8205" y="20181"/>
                    <a:pt x="8195" y="20035"/>
                    <a:pt x="8122" y="19900"/>
                  </a:cubicBezTo>
                  <a:cubicBezTo>
                    <a:pt x="8112" y="19764"/>
                    <a:pt x="8154" y="19608"/>
                    <a:pt x="8039" y="19483"/>
                  </a:cubicBezTo>
                  <a:cubicBezTo>
                    <a:pt x="8018" y="19264"/>
                    <a:pt x="8060" y="19077"/>
                    <a:pt x="8237" y="18931"/>
                  </a:cubicBezTo>
                  <a:cubicBezTo>
                    <a:pt x="8393" y="18827"/>
                    <a:pt x="8487" y="18640"/>
                    <a:pt x="8664" y="18556"/>
                  </a:cubicBezTo>
                  <a:cubicBezTo>
                    <a:pt x="8695" y="18556"/>
                    <a:pt x="8716" y="18535"/>
                    <a:pt x="8726" y="18505"/>
                  </a:cubicBezTo>
                  <a:cubicBezTo>
                    <a:pt x="8779" y="18515"/>
                    <a:pt x="8820" y="18525"/>
                    <a:pt x="8851" y="18577"/>
                  </a:cubicBezTo>
                  <a:cubicBezTo>
                    <a:pt x="8987" y="18744"/>
                    <a:pt x="9133" y="18910"/>
                    <a:pt x="9341" y="19004"/>
                  </a:cubicBezTo>
                  <a:cubicBezTo>
                    <a:pt x="9413" y="19067"/>
                    <a:pt x="9476" y="19129"/>
                    <a:pt x="9580" y="19129"/>
                  </a:cubicBezTo>
                  <a:cubicBezTo>
                    <a:pt x="9612" y="19171"/>
                    <a:pt x="9653" y="19181"/>
                    <a:pt x="9705" y="19181"/>
                  </a:cubicBezTo>
                  <a:cubicBezTo>
                    <a:pt x="9726" y="19192"/>
                    <a:pt x="9736" y="19202"/>
                    <a:pt x="9757" y="19213"/>
                  </a:cubicBezTo>
                  <a:cubicBezTo>
                    <a:pt x="9996" y="19338"/>
                    <a:pt x="10267" y="19233"/>
                    <a:pt x="10517" y="19338"/>
                  </a:cubicBezTo>
                  <a:lnTo>
                    <a:pt x="10538" y="19338"/>
                  </a:lnTo>
                  <a:cubicBezTo>
                    <a:pt x="10694" y="19254"/>
                    <a:pt x="10871" y="19254"/>
                    <a:pt x="10996" y="19119"/>
                  </a:cubicBezTo>
                  <a:cubicBezTo>
                    <a:pt x="11048" y="19109"/>
                    <a:pt x="11090" y="19098"/>
                    <a:pt x="11121" y="19056"/>
                  </a:cubicBezTo>
                  <a:cubicBezTo>
                    <a:pt x="11412" y="18994"/>
                    <a:pt x="11694" y="18942"/>
                    <a:pt x="11965" y="18806"/>
                  </a:cubicBezTo>
                  <a:cubicBezTo>
                    <a:pt x="12069" y="18744"/>
                    <a:pt x="12162" y="18681"/>
                    <a:pt x="12298" y="18671"/>
                  </a:cubicBezTo>
                  <a:cubicBezTo>
                    <a:pt x="12391" y="18660"/>
                    <a:pt x="12485" y="18588"/>
                    <a:pt x="12558" y="18525"/>
                  </a:cubicBezTo>
                  <a:cubicBezTo>
                    <a:pt x="12662" y="18431"/>
                    <a:pt x="12745" y="18306"/>
                    <a:pt x="12828" y="18192"/>
                  </a:cubicBezTo>
                  <a:cubicBezTo>
                    <a:pt x="13037" y="18140"/>
                    <a:pt x="13152" y="17994"/>
                    <a:pt x="13277" y="17827"/>
                  </a:cubicBezTo>
                  <a:cubicBezTo>
                    <a:pt x="13297" y="17817"/>
                    <a:pt x="13318" y="17797"/>
                    <a:pt x="13339" y="17776"/>
                  </a:cubicBezTo>
                  <a:cubicBezTo>
                    <a:pt x="13610" y="17640"/>
                    <a:pt x="13839" y="17453"/>
                    <a:pt x="14078" y="17276"/>
                  </a:cubicBezTo>
                  <a:cubicBezTo>
                    <a:pt x="14172" y="17214"/>
                    <a:pt x="14234" y="17119"/>
                    <a:pt x="14224" y="17026"/>
                  </a:cubicBezTo>
                  <a:cubicBezTo>
                    <a:pt x="14214" y="16839"/>
                    <a:pt x="14276" y="16714"/>
                    <a:pt x="14422" y="16599"/>
                  </a:cubicBezTo>
                  <a:cubicBezTo>
                    <a:pt x="14432" y="16589"/>
                    <a:pt x="14432" y="16568"/>
                    <a:pt x="14432" y="16547"/>
                  </a:cubicBezTo>
                  <a:cubicBezTo>
                    <a:pt x="14557" y="16422"/>
                    <a:pt x="14557" y="16422"/>
                    <a:pt x="14432" y="16286"/>
                  </a:cubicBezTo>
                  <a:cubicBezTo>
                    <a:pt x="14432" y="16256"/>
                    <a:pt x="14411" y="16235"/>
                    <a:pt x="14380" y="16235"/>
                  </a:cubicBezTo>
                  <a:cubicBezTo>
                    <a:pt x="14318" y="16182"/>
                    <a:pt x="14244" y="16182"/>
                    <a:pt x="14172" y="16172"/>
                  </a:cubicBezTo>
                  <a:cubicBezTo>
                    <a:pt x="14135" y="16172"/>
                    <a:pt x="14098" y="16174"/>
                    <a:pt x="14062" y="16174"/>
                  </a:cubicBezTo>
                  <a:cubicBezTo>
                    <a:pt x="14006" y="16174"/>
                    <a:pt x="13952" y="16170"/>
                    <a:pt x="13901" y="16151"/>
                  </a:cubicBezTo>
                  <a:cubicBezTo>
                    <a:pt x="13765" y="16120"/>
                    <a:pt x="13641" y="16120"/>
                    <a:pt x="13506" y="16120"/>
                  </a:cubicBezTo>
                  <a:cubicBezTo>
                    <a:pt x="13405" y="16076"/>
                    <a:pt x="13304" y="16066"/>
                    <a:pt x="13201" y="16066"/>
                  </a:cubicBezTo>
                  <a:cubicBezTo>
                    <a:pt x="13113" y="16066"/>
                    <a:pt x="13023" y="16073"/>
                    <a:pt x="12934" y="16073"/>
                  </a:cubicBezTo>
                  <a:cubicBezTo>
                    <a:pt x="12857" y="16073"/>
                    <a:pt x="12780" y="16068"/>
                    <a:pt x="12703" y="16047"/>
                  </a:cubicBezTo>
                  <a:cubicBezTo>
                    <a:pt x="12662" y="16035"/>
                    <a:pt x="12617" y="16029"/>
                    <a:pt x="12569" y="16029"/>
                  </a:cubicBezTo>
                  <a:cubicBezTo>
                    <a:pt x="12496" y="16029"/>
                    <a:pt x="12419" y="16043"/>
                    <a:pt x="12349" y="16068"/>
                  </a:cubicBezTo>
                  <a:cubicBezTo>
                    <a:pt x="12293" y="16075"/>
                    <a:pt x="12241" y="16092"/>
                    <a:pt x="12187" y="16092"/>
                  </a:cubicBezTo>
                  <a:cubicBezTo>
                    <a:pt x="12162" y="16092"/>
                    <a:pt x="12137" y="16088"/>
                    <a:pt x="12110" y="16078"/>
                  </a:cubicBezTo>
                  <a:cubicBezTo>
                    <a:pt x="12107" y="16076"/>
                    <a:pt x="12102" y="16076"/>
                    <a:pt x="12098" y="16076"/>
                  </a:cubicBezTo>
                  <a:cubicBezTo>
                    <a:pt x="12078" y="16076"/>
                    <a:pt x="12052" y="16091"/>
                    <a:pt x="12027" y="16099"/>
                  </a:cubicBezTo>
                  <a:cubicBezTo>
                    <a:pt x="12016" y="16099"/>
                    <a:pt x="12006" y="16099"/>
                    <a:pt x="11995" y="16110"/>
                  </a:cubicBezTo>
                  <a:cubicBezTo>
                    <a:pt x="11955" y="16081"/>
                    <a:pt x="11918" y="16058"/>
                    <a:pt x="11881" y="16058"/>
                  </a:cubicBezTo>
                  <a:cubicBezTo>
                    <a:pt x="11850" y="16058"/>
                    <a:pt x="11820" y="16073"/>
                    <a:pt x="11787" y="16110"/>
                  </a:cubicBezTo>
                  <a:lnTo>
                    <a:pt x="11777" y="16099"/>
                  </a:lnTo>
                  <a:cubicBezTo>
                    <a:pt x="11764" y="16103"/>
                    <a:pt x="11750" y="16104"/>
                    <a:pt x="11736" y="16104"/>
                  </a:cubicBezTo>
                  <a:cubicBezTo>
                    <a:pt x="11697" y="16104"/>
                    <a:pt x="11657" y="16093"/>
                    <a:pt x="11617" y="16093"/>
                  </a:cubicBezTo>
                  <a:cubicBezTo>
                    <a:pt x="11594" y="16093"/>
                    <a:pt x="11570" y="16097"/>
                    <a:pt x="11548" y="16110"/>
                  </a:cubicBezTo>
                  <a:cubicBezTo>
                    <a:pt x="11350" y="16120"/>
                    <a:pt x="11162" y="16131"/>
                    <a:pt x="10996" y="16235"/>
                  </a:cubicBezTo>
                  <a:cubicBezTo>
                    <a:pt x="10819" y="16266"/>
                    <a:pt x="10642" y="16297"/>
                    <a:pt x="10496" y="16422"/>
                  </a:cubicBezTo>
                  <a:cubicBezTo>
                    <a:pt x="10465" y="16443"/>
                    <a:pt x="10424" y="16464"/>
                    <a:pt x="10382" y="16485"/>
                  </a:cubicBezTo>
                  <a:cubicBezTo>
                    <a:pt x="10350" y="16485"/>
                    <a:pt x="10330" y="16506"/>
                    <a:pt x="10320" y="16536"/>
                  </a:cubicBezTo>
                  <a:lnTo>
                    <a:pt x="10309" y="16536"/>
                  </a:lnTo>
                  <a:cubicBezTo>
                    <a:pt x="10100" y="16620"/>
                    <a:pt x="9892" y="16703"/>
                    <a:pt x="9716" y="16849"/>
                  </a:cubicBezTo>
                  <a:cubicBezTo>
                    <a:pt x="9674" y="16870"/>
                    <a:pt x="9632" y="16901"/>
                    <a:pt x="9580" y="16922"/>
                  </a:cubicBezTo>
                  <a:cubicBezTo>
                    <a:pt x="9549" y="16943"/>
                    <a:pt x="9507" y="16964"/>
                    <a:pt x="9466" y="16984"/>
                  </a:cubicBezTo>
                  <a:cubicBezTo>
                    <a:pt x="9174" y="17119"/>
                    <a:pt x="8997" y="17348"/>
                    <a:pt x="8904" y="17640"/>
                  </a:cubicBezTo>
                  <a:cubicBezTo>
                    <a:pt x="8799" y="17807"/>
                    <a:pt x="8654" y="17932"/>
                    <a:pt x="8529" y="18067"/>
                  </a:cubicBezTo>
                  <a:cubicBezTo>
                    <a:pt x="8393" y="18151"/>
                    <a:pt x="8268" y="18244"/>
                    <a:pt x="8175" y="18380"/>
                  </a:cubicBezTo>
                  <a:lnTo>
                    <a:pt x="8112" y="18442"/>
                  </a:lnTo>
                  <a:cubicBezTo>
                    <a:pt x="8091" y="18463"/>
                    <a:pt x="8081" y="18484"/>
                    <a:pt x="8050" y="18505"/>
                  </a:cubicBezTo>
                  <a:cubicBezTo>
                    <a:pt x="7982" y="18542"/>
                    <a:pt x="7914" y="18569"/>
                    <a:pt x="7842" y="18569"/>
                  </a:cubicBezTo>
                  <a:cubicBezTo>
                    <a:pt x="7815" y="18569"/>
                    <a:pt x="7787" y="18565"/>
                    <a:pt x="7758" y="18556"/>
                  </a:cubicBezTo>
                  <a:cubicBezTo>
                    <a:pt x="7737" y="18484"/>
                    <a:pt x="7706" y="18400"/>
                    <a:pt x="7685" y="18317"/>
                  </a:cubicBezTo>
                  <a:cubicBezTo>
                    <a:pt x="7696" y="18223"/>
                    <a:pt x="7685" y="18140"/>
                    <a:pt x="7643" y="18056"/>
                  </a:cubicBezTo>
                  <a:cubicBezTo>
                    <a:pt x="7592" y="17901"/>
                    <a:pt x="7571" y="17744"/>
                    <a:pt x="7560" y="17588"/>
                  </a:cubicBezTo>
                  <a:cubicBezTo>
                    <a:pt x="7539" y="17422"/>
                    <a:pt x="7581" y="17265"/>
                    <a:pt x="7654" y="17119"/>
                  </a:cubicBezTo>
                  <a:cubicBezTo>
                    <a:pt x="7737" y="16922"/>
                    <a:pt x="7810" y="16735"/>
                    <a:pt x="7821" y="16515"/>
                  </a:cubicBezTo>
                  <a:cubicBezTo>
                    <a:pt x="7821" y="16349"/>
                    <a:pt x="7946" y="16193"/>
                    <a:pt x="7904" y="16016"/>
                  </a:cubicBezTo>
                  <a:cubicBezTo>
                    <a:pt x="8008" y="15860"/>
                    <a:pt x="7987" y="15673"/>
                    <a:pt x="8050" y="15506"/>
                  </a:cubicBezTo>
                  <a:cubicBezTo>
                    <a:pt x="8060" y="15485"/>
                    <a:pt x="8060" y="15464"/>
                    <a:pt x="8060" y="15453"/>
                  </a:cubicBezTo>
                  <a:cubicBezTo>
                    <a:pt x="8071" y="15433"/>
                    <a:pt x="8081" y="15412"/>
                    <a:pt x="8081" y="15391"/>
                  </a:cubicBezTo>
                  <a:cubicBezTo>
                    <a:pt x="8112" y="15329"/>
                    <a:pt x="8143" y="15256"/>
                    <a:pt x="8175" y="15183"/>
                  </a:cubicBezTo>
                  <a:cubicBezTo>
                    <a:pt x="8205" y="15183"/>
                    <a:pt x="8216" y="15162"/>
                    <a:pt x="8226" y="15131"/>
                  </a:cubicBezTo>
                  <a:cubicBezTo>
                    <a:pt x="8237" y="15120"/>
                    <a:pt x="8247" y="15099"/>
                    <a:pt x="8268" y="15079"/>
                  </a:cubicBezTo>
                  <a:cubicBezTo>
                    <a:pt x="8425" y="14975"/>
                    <a:pt x="8591" y="14902"/>
                    <a:pt x="8695" y="14725"/>
                  </a:cubicBezTo>
                  <a:cubicBezTo>
                    <a:pt x="8716" y="14683"/>
                    <a:pt x="8768" y="14662"/>
                    <a:pt x="8809" y="14641"/>
                  </a:cubicBezTo>
                  <a:cubicBezTo>
                    <a:pt x="8851" y="14611"/>
                    <a:pt x="8872" y="14569"/>
                    <a:pt x="8893" y="14516"/>
                  </a:cubicBezTo>
                  <a:cubicBezTo>
                    <a:pt x="8914" y="14516"/>
                    <a:pt x="8924" y="14496"/>
                    <a:pt x="8924" y="14486"/>
                  </a:cubicBezTo>
                  <a:cubicBezTo>
                    <a:pt x="8945" y="14454"/>
                    <a:pt x="8966" y="14433"/>
                    <a:pt x="8987" y="14402"/>
                  </a:cubicBezTo>
                  <a:cubicBezTo>
                    <a:pt x="9070" y="14329"/>
                    <a:pt x="9184" y="14329"/>
                    <a:pt x="9288" y="14277"/>
                  </a:cubicBezTo>
                  <a:cubicBezTo>
                    <a:pt x="9297" y="14276"/>
                    <a:pt x="9305" y="14276"/>
                    <a:pt x="9313" y="14276"/>
                  </a:cubicBezTo>
                  <a:cubicBezTo>
                    <a:pt x="9407" y="14276"/>
                    <a:pt x="9495" y="14330"/>
                    <a:pt x="9591" y="14340"/>
                  </a:cubicBezTo>
                  <a:lnTo>
                    <a:pt x="9632" y="14340"/>
                  </a:lnTo>
                  <a:cubicBezTo>
                    <a:pt x="9686" y="14394"/>
                    <a:pt x="9750" y="14403"/>
                    <a:pt x="9815" y="14403"/>
                  </a:cubicBezTo>
                  <a:cubicBezTo>
                    <a:pt x="9847" y="14403"/>
                    <a:pt x="9880" y="14400"/>
                    <a:pt x="9911" y="14400"/>
                  </a:cubicBezTo>
                  <a:cubicBezTo>
                    <a:pt x="9926" y="14400"/>
                    <a:pt x="9940" y="14401"/>
                    <a:pt x="9955" y="14402"/>
                  </a:cubicBezTo>
                  <a:cubicBezTo>
                    <a:pt x="10083" y="14420"/>
                    <a:pt x="10209" y="14428"/>
                    <a:pt x="10335" y="14428"/>
                  </a:cubicBezTo>
                  <a:cubicBezTo>
                    <a:pt x="10579" y="14428"/>
                    <a:pt x="10819" y="14398"/>
                    <a:pt x="11058" y="14350"/>
                  </a:cubicBezTo>
                  <a:cubicBezTo>
                    <a:pt x="11111" y="14340"/>
                    <a:pt x="11162" y="14319"/>
                    <a:pt x="11194" y="14277"/>
                  </a:cubicBezTo>
                  <a:cubicBezTo>
                    <a:pt x="11340" y="14225"/>
                    <a:pt x="11496" y="14204"/>
                    <a:pt x="11621" y="14100"/>
                  </a:cubicBezTo>
                  <a:cubicBezTo>
                    <a:pt x="11829" y="14037"/>
                    <a:pt x="12037" y="13965"/>
                    <a:pt x="12225" y="13850"/>
                  </a:cubicBezTo>
                  <a:cubicBezTo>
                    <a:pt x="12329" y="13798"/>
                    <a:pt x="12444" y="13757"/>
                    <a:pt x="12527" y="13663"/>
                  </a:cubicBezTo>
                  <a:cubicBezTo>
                    <a:pt x="12839" y="13517"/>
                    <a:pt x="13099" y="13309"/>
                    <a:pt x="13256" y="13007"/>
                  </a:cubicBezTo>
                  <a:cubicBezTo>
                    <a:pt x="13401" y="12705"/>
                    <a:pt x="13610" y="12434"/>
                    <a:pt x="13765" y="12142"/>
                  </a:cubicBezTo>
                  <a:cubicBezTo>
                    <a:pt x="13786" y="12122"/>
                    <a:pt x="13807" y="12101"/>
                    <a:pt x="13818" y="12080"/>
                  </a:cubicBezTo>
                  <a:cubicBezTo>
                    <a:pt x="13911" y="12008"/>
                    <a:pt x="13953" y="11924"/>
                    <a:pt x="13995" y="11830"/>
                  </a:cubicBezTo>
                  <a:cubicBezTo>
                    <a:pt x="14057" y="11716"/>
                    <a:pt x="14110" y="11612"/>
                    <a:pt x="14151" y="11497"/>
                  </a:cubicBezTo>
                  <a:cubicBezTo>
                    <a:pt x="14182" y="11445"/>
                    <a:pt x="14182" y="11383"/>
                    <a:pt x="14182" y="11320"/>
                  </a:cubicBezTo>
                  <a:cubicBezTo>
                    <a:pt x="14193" y="11164"/>
                    <a:pt x="14130" y="11091"/>
                    <a:pt x="13974" y="11091"/>
                  </a:cubicBezTo>
                  <a:cubicBezTo>
                    <a:pt x="13901" y="11091"/>
                    <a:pt x="13818" y="11091"/>
                    <a:pt x="13735" y="11112"/>
                  </a:cubicBezTo>
                  <a:cubicBezTo>
                    <a:pt x="13464" y="11164"/>
                    <a:pt x="13182" y="11226"/>
                    <a:pt x="12912" y="11289"/>
                  </a:cubicBezTo>
                  <a:cubicBezTo>
                    <a:pt x="12881" y="11289"/>
                    <a:pt x="12860" y="11320"/>
                    <a:pt x="12828" y="11330"/>
                  </a:cubicBezTo>
                  <a:cubicBezTo>
                    <a:pt x="12620" y="11351"/>
                    <a:pt x="12412" y="11372"/>
                    <a:pt x="12215" y="11455"/>
                  </a:cubicBezTo>
                  <a:cubicBezTo>
                    <a:pt x="11995" y="11487"/>
                    <a:pt x="11787" y="11529"/>
                    <a:pt x="11569" y="11570"/>
                  </a:cubicBezTo>
                  <a:cubicBezTo>
                    <a:pt x="11496" y="11580"/>
                    <a:pt x="11412" y="11570"/>
                    <a:pt x="11350" y="11633"/>
                  </a:cubicBezTo>
                  <a:cubicBezTo>
                    <a:pt x="11319" y="11643"/>
                    <a:pt x="11277" y="11643"/>
                    <a:pt x="11246" y="11653"/>
                  </a:cubicBezTo>
                  <a:cubicBezTo>
                    <a:pt x="11233" y="11651"/>
                    <a:pt x="11222" y="11650"/>
                    <a:pt x="11211" y="11650"/>
                  </a:cubicBezTo>
                  <a:cubicBezTo>
                    <a:pt x="11175" y="11650"/>
                    <a:pt x="11145" y="11663"/>
                    <a:pt x="11121" y="11695"/>
                  </a:cubicBezTo>
                  <a:cubicBezTo>
                    <a:pt x="11079" y="11705"/>
                    <a:pt x="11038" y="11716"/>
                    <a:pt x="10996" y="11716"/>
                  </a:cubicBezTo>
                  <a:cubicBezTo>
                    <a:pt x="10892" y="11788"/>
                    <a:pt x="10778" y="11851"/>
                    <a:pt x="10663" y="11913"/>
                  </a:cubicBezTo>
                  <a:cubicBezTo>
                    <a:pt x="10507" y="12008"/>
                    <a:pt x="10361" y="12091"/>
                    <a:pt x="10246" y="12247"/>
                  </a:cubicBezTo>
                  <a:cubicBezTo>
                    <a:pt x="10225" y="12247"/>
                    <a:pt x="10215" y="12257"/>
                    <a:pt x="10205" y="12267"/>
                  </a:cubicBezTo>
                  <a:cubicBezTo>
                    <a:pt x="10142" y="12278"/>
                    <a:pt x="10100" y="12320"/>
                    <a:pt x="10070" y="12372"/>
                  </a:cubicBezTo>
                  <a:cubicBezTo>
                    <a:pt x="9955" y="12392"/>
                    <a:pt x="9882" y="12466"/>
                    <a:pt x="9830" y="12559"/>
                  </a:cubicBezTo>
                  <a:cubicBezTo>
                    <a:pt x="9746" y="12663"/>
                    <a:pt x="9653" y="12757"/>
                    <a:pt x="9591" y="12871"/>
                  </a:cubicBezTo>
                  <a:cubicBezTo>
                    <a:pt x="9413" y="13194"/>
                    <a:pt x="9184" y="13475"/>
                    <a:pt x="8966" y="13778"/>
                  </a:cubicBezTo>
                  <a:cubicBezTo>
                    <a:pt x="8851" y="13882"/>
                    <a:pt x="8726" y="13986"/>
                    <a:pt x="8612" y="14100"/>
                  </a:cubicBezTo>
                  <a:cubicBezTo>
                    <a:pt x="8570" y="14100"/>
                    <a:pt x="8529" y="14111"/>
                    <a:pt x="8487" y="14121"/>
                  </a:cubicBezTo>
                  <a:cubicBezTo>
                    <a:pt x="8447" y="14131"/>
                    <a:pt x="8410" y="14136"/>
                    <a:pt x="8375" y="14136"/>
                  </a:cubicBezTo>
                  <a:cubicBezTo>
                    <a:pt x="8263" y="14136"/>
                    <a:pt x="8176" y="14083"/>
                    <a:pt x="8112" y="13965"/>
                  </a:cubicBezTo>
                  <a:cubicBezTo>
                    <a:pt x="8143" y="13725"/>
                    <a:pt x="8216" y="13486"/>
                    <a:pt x="8122" y="13246"/>
                  </a:cubicBezTo>
                  <a:cubicBezTo>
                    <a:pt x="8205" y="13121"/>
                    <a:pt x="8216" y="12986"/>
                    <a:pt x="8112" y="12871"/>
                  </a:cubicBezTo>
                  <a:cubicBezTo>
                    <a:pt x="8112" y="12746"/>
                    <a:pt x="8122" y="12621"/>
                    <a:pt x="8101" y="12507"/>
                  </a:cubicBezTo>
                  <a:cubicBezTo>
                    <a:pt x="8039" y="12216"/>
                    <a:pt x="8008" y="11924"/>
                    <a:pt x="7976" y="11643"/>
                  </a:cubicBezTo>
                  <a:cubicBezTo>
                    <a:pt x="7987" y="11580"/>
                    <a:pt x="7987" y="11518"/>
                    <a:pt x="7997" y="11455"/>
                  </a:cubicBezTo>
                  <a:cubicBezTo>
                    <a:pt x="8029" y="11434"/>
                    <a:pt x="8039" y="11414"/>
                    <a:pt x="7997" y="11393"/>
                  </a:cubicBezTo>
                  <a:cubicBezTo>
                    <a:pt x="8008" y="11372"/>
                    <a:pt x="8008" y="11362"/>
                    <a:pt x="7997" y="11341"/>
                  </a:cubicBezTo>
                  <a:cubicBezTo>
                    <a:pt x="8112" y="11175"/>
                    <a:pt x="8164" y="10987"/>
                    <a:pt x="8310" y="10851"/>
                  </a:cubicBezTo>
                  <a:cubicBezTo>
                    <a:pt x="8425" y="10779"/>
                    <a:pt x="8529" y="10716"/>
                    <a:pt x="8664" y="10716"/>
                  </a:cubicBezTo>
                  <a:lnTo>
                    <a:pt x="8976" y="10716"/>
                  </a:lnTo>
                  <a:cubicBezTo>
                    <a:pt x="8985" y="10718"/>
                    <a:pt x="8993" y="10719"/>
                    <a:pt x="9001" y="10719"/>
                  </a:cubicBezTo>
                  <a:cubicBezTo>
                    <a:pt x="9042" y="10719"/>
                    <a:pt x="9075" y="10699"/>
                    <a:pt x="9101" y="10664"/>
                  </a:cubicBezTo>
                  <a:cubicBezTo>
                    <a:pt x="9174" y="10664"/>
                    <a:pt x="9237" y="10664"/>
                    <a:pt x="9278" y="10601"/>
                  </a:cubicBezTo>
                  <a:lnTo>
                    <a:pt x="9278" y="10591"/>
                  </a:lnTo>
                  <a:cubicBezTo>
                    <a:pt x="9299" y="10571"/>
                    <a:pt x="9330" y="10550"/>
                    <a:pt x="9362" y="10539"/>
                  </a:cubicBezTo>
                  <a:cubicBezTo>
                    <a:pt x="9403" y="10518"/>
                    <a:pt x="9445" y="10497"/>
                    <a:pt x="9497" y="10477"/>
                  </a:cubicBezTo>
                  <a:cubicBezTo>
                    <a:pt x="9632" y="10435"/>
                    <a:pt x="9767" y="10393"/>
                    <a:pt x="9903" y="10342"/>
                  </a:cubicBezTo>
                  <a:cubicBezTo>
                    <a:pt x="10142" y="10237"/>
                    <a:pt x="10392" y="10133"/>
                    <a:pt x="10507" y="9863"/>
                  </a:cubicBezTo>
                  <a:cubicBezTo>
                    <a:pt x="10538" y="9863"/>
                    <a:pt x="10559" y="9831"/>
                    <a:pt x="10569" y="9810"/>
                  </a:cubicBezTo>
                  <a:lnTo>
                    <a:pt x="10569" y="9810"/>
                  </a:lnTo>
                  <a:cubicBezTo>
                    <a:pt x="10569" y="9810"/>
                    <a:pt x="10569" y="9810"/>
                    <a:pt x="10569" y="9810"/>
                  </a:cubicBezTo>
                  <a:cubicBezTo>
                    <a:pt x="10600" y="9779"/>
                    <a:pt x="10642" y="9759"/>
                    <a:pt x="10663" y="9727"/>
                  </a:cubicBezTo>
                  <a:cubicBezTo>
                    <a:pt x="10736" y="9550"/>
                    <a:pt x="10871" y="9425"/>
                    <a:pt x="10996" y="9290"/>
                  </a:cubicBezTo>
                  <a:cubicBezTo>
                    <a:pt x="11090" y="9196"/>
                    <a:pt x="11173" y="9102"/>
                    <a:pt x="11236" y="8977"/>
                  </a:cubicBezTo>
                  <a:cubicBezTo>
                    <a:pt x="11392" y="8634"/>
                    <a:pt x="11558" y="8301"/>
                    <a:pt x="11725" y="7968"/>
                  </a:cubicBezTo>
                  <a:cubicBezTo>
                    <a:pt x="11766" y="7894"/>
                    <a:pt x="11840" y="7832"/>
                    <a:pt x="11840" y="7749"/>
                  </a:cubicBezTo>
                  <a:cubicBezTo>
                    <a:pt x="11829" y="7582"/>
                    <a:pt x="11933" y="7447"/>
                    <a:pt x="11975" y="7290"/>
                  </a:cubicBezTo>
                  <a:cubicBezTo>
                    <a:pt x="12079" y="7114"/>
                    <a:pt x="12100" y="6916"/>
                    <a:pt x="12152" y="6718"/>
                  </a:cubicBezTo>
                  <a:cubicBezTo>
                    <a:pt x="12194" y="6593"/>
                    <a:pt x="12225" y="6457"/>
                    <a:pt x="12204" y="6333"/>
                  </a:cubicBezTo>
                  <a:cubicBezTo>
                    <a:pt x="12173" y="6166"/>
                    <a:pt x="12173" y="5989"/>
                    <a:pt x="12162" y="5823"/>
                  </a:cubicBezTo>
                  <a:cubicBezTo>
                    <a:pt x="12152" y="5739"/>
                    <a:pt x="12120" y="5666"/>
                    <a:pt x="12069" y="5594"/>
                  </a:cubicBezTo>
                  <a:cubicBezTo>
                    <a:pt x="12035" y="5560"/>
                    <a:pt x="11994" y="5526"/>
                    <a:pt x="11946" y="5526"/>
                  </a:cubicBezTo>
                  <a:cubicBezTo>
                    <a:pt x="11935" y="5526"/>
                    <a:pt x="11924" y="5527"/>
                    <a:pt x="11912" y="5531"/>
                  </a:cubicBezTo>
                  <a:cubicBezTo>
                    <a:pt x="11704" y="5573"/>
                    <a:pt x="11486" y="5562"/>
                    <a:pt x="11298" y="5698"/>
                  </a:cubicBezTo>
                  <a:cubicBezTo>
                    <a:pt x="11152" y="5708"/>
                    <a:pt x="11058" y="5812"/>
                    <a:pt x="10933" y="5874"/>
                  </a:cubicBezTo>
                  <a:cubicBezTo>
                    <a:pt x="10913" y="5895"/>
                    <a:pt x="10892" y="5906"/>
                    <a:pt x="10871" y="5916"/>
                  </a:cubicBezTo>
                  <a:cubicBezTo>
                    <a:pt x="10798" y="5927"/>
                    <a:pt x="10725" y="5937"/>
                    <a:pt x="10684" y="5999"/>
                  </a:cubicBezTo>
                  <a:cubicBezTo>
                    <a:pt x="10621" y="6020"/>
                    <a:pt x="10559" y="6052"/>
                    <a:pt x="10486" y="6073"/>
                  </a:cubicBezTo>
                  <a:cubicBezTo>
                    <a:pt x="10424" y="6103"/>
                    <a:pt x="10361" y="6135"/>
                    <a:pt x="10320" y="6198"/>
                  </a:cubicBezTo>
                  <a:cubicBezTo>
                    <a:pt x="10225" y="6343"/>
                    <a:pt x="10080" y="6437"/>
                    <a:pt x="9934" y="6531"/>
                  </a:cubicBezTo>
                  <a:cubicBezTo>
                    <a:pt x="9778" y="6635"/>
                    <a:pt x="9632" y="6760"/>
                    <a:pt x="9517" y="6916"/>
                  </a:cubicBezTo>
                  <a:cubicBezTo>
                    <a:pt x="9507" y="6936"/>
                    <a:pt x="9487" y="6957"/>
                    <a:pt x="9476" y="6978"/>
                  </a:cubicBezTo>
                  <a:cubicBezTo>
                    <a:pt x="9455" y="7010"/>
                    <a:pt x="9424" y="7031"/>
                    <a:pt x="9403" y="7061"/>
                  </a:cubicBezTo>
                  <a:cubicBezTo>
                    <a:pt x="9362" y="7072"/>
                    <a:pt x="9341" y="7114"/>
                    <a:pt x="9330" y="7155"/>
                  </a:cubicBezTo>
                  <a:cubicBezTo>
                    <a:pt x="9205" y="7260"/>
                    <a:pt x="9101" y="7374"/>
                    <a:pt x="9038" y="7540"/>
                  </a:cubicBezTo>
                  <a:cubicBezTo>
                    <a:pt x="9028" y="7551"/>
                    <a:pt x="9028" y="7561"/>
                    <a:pt x="9028" y="7582"/>
                  </a:cubicBezTo>
                  <a:cubicBezTo>
                    <a:pt x="8914" y="7665"/>
                    <a:pt x="8872" y="7780"/>
                    <a:pt x="8841" y="7894"/>
                  </a:cubicBezTo>
                  <a:cubicBezTo>
                    <a:pt x="8799" y="7926"/>
                    <a:pt x="8789" y="7978"/>
                    <a:pt x="8789" y="8030"/>
                  </a:cubicBezTo>
                  <a:cubicBezTo>
                    <a:pt x="8789" y="8040"/>
                    <a:pt x="8779" y="8061"/>
                    <a:pt x="8789" y="8082"/>
                  </a:cubicBezTo>
                  <a:cubicBezTo>
                    <a:pt x="8705" y="8165"/>
                    <a:pt x="8664" y="8269"/>
                    <a:pt x="8664" y="8384"/>
                  </a:cubicBezTo>
                  <a:cubicBezTo>
                    <a:pt x="8664" y="8467"/>
                    <a:pt x="8643" y="8561"/>
                    <a:pt x="8601" y="8644"/>
                  </a:cubicBezTo>
                  <a:cubicBezTo>
                    <a:pt x="8549" y="8676"/>
                    <a:pt x="8508" y="8738"/>
                    <a:pt x="8508" y="8790"/>
                  </a:cubicBezTo>
                  <a:cubicBezTo>
                    <a:pt x="8487" y="8936"/>
                    <a:pt x="8414" y="9060"/>
                    <a:pt x="8362" y="9185"/>
                  </a:cubicBezTo>
                  <a:cubicBezTo>
                    <a:pt x="8320" y="9310"/>
                    <a:pt x="8258" y="9435"/>
                    <a:pt x="8247" y="9560"/>
                  </a:cubicBezTo>
                  <a:cubicBezTo>
                    <a:pt x="8226" y="9706"/>
                    <a:pt x="8258" y="9852"/>
                    <a:pt x="8101" y="9935"/>
                  </a:cubicBezTo>
                  <a:cubicBezTo>
                    <a:pt x="8071" y="9956"/>
                    <a:pt x="8050" y="10018"/>
                    <a:pt x="8050" y="10071"/>
                  </a:cubicBezTo>
                  <a:cubicBezTo>
                    <a:pt x="8018" y="10217"/>
                    <a:pt x="7946" y="10331"/>
                    <a:pt x="7810" y="10414"/>
                  </a:cubicBezTo>
                  <a:cubicBezTo>
                    <a:pt x="7821" y="10342"/>
                    <a:pt x="7821" y="10268"/>
                    <a:pt x="7758" y="10217"/>
                  </a:cubicBezTo>
                  <a:cubicBezTo>
                    <a:pt x="7758" y="10196"/>
                    <a:pt x="7758" y="10185"/>
                    <a:pt x="7747" y="10175"/>
                  </a:cubicBezTo>
                  <a:cubicBezTo>
                    <a:pt x="7758" y="10081"/>
                    <a:pt x="7747" y="9998"/>
                    <a:pt x="7696" y="9925"/>
                  </a:cubicBezTo>
                  <a:cubicBezTo>
                    <a:pt x="7737" y="9842"/>
                    <a:pt x="7685" y="9768"/>
                    <a:pt x="7675" y="9685"/>
                  </a:cubicBezTo>
                  <a:cubicBezTo>
                    <a:pt x="7685" y="9634"/>
                    <a:pt x="7675" y="9581"/>
                    <a:pt x="7633" y="9539"/>
                  </a:cubicBezTo>
                  <a:cubicBezTo>
                    <a:pt x="7581" y="9342"/>
                    <a:pt x="7550" y="9123"/>
                    <a:pt x="7467" y="8936"/>
                  </a:cubicBezTo>
                  <a:cubicBezTo>
                    <a:pt x="7373" y="8706"/>
                    <a:pt x="7352" y="8488"/>
                    <a:pt x="7425" y="8259"/>
                  </a:cubicBezTo>
                  <a:cubicBezTo>
                    <a:pt x="7446" y="8176"/>
                    <a:pt x="7435" y="8123"/>
                    <a:pt x="7383" y="8061"/>
                  </a:cubicBezTo>
                  <a:cubicBezTo>
                    <a:pt x="7352" y="8030"/>
                    <a:pt x="7331" y="7998"/>
                    <a:pt x="7310" y="7968"/>
                  </a:cubicBezTo>
                  <a:cubicBezTo>
                    <a:pt x="7321" y="7926"/>
                    <a:pt x="7321" y="7884"/>
                    <a:pt x="7331" y="7843"/>
                  </a:cubicBezTo>
                  <a:cubicBezTo>
                    <a:pt x="7425" y="7790"/>
                    <a:pt x="7518" y="7749"/>
                    <a:pt x="7508" y="7614"/>
                  </a:cubicBezTo>
                  <a:cubicBezTo>
                    <a:pt x="7696" y="7364"/>
                    <a:pt x="7841" y="7093"/>
                    <a:pt x="7935" y="6791"/>
                  </a:cubicBezTo>
                  <a:cubicBezTo>
                    <a:pt x="7956" y="6760"/>
                    <a:pt x="7997" y="6739"/>
                    <a:pt x="8008" y="6707"/>
                  </a:cubicBezTo>
                  <a:cubicBezTo>
                    <a:pt x="8060" y="6562"/>
                    <a:pt x="8112" y="6416"/>
                    <a:pt x="8122" y="6270"/>
                  </a:cubicBezTo>
                  <a:cubicBezTo>
                    <a:pt x="8143" y="6239"/>
                    <a:pt x="8164" y="6218"/>
                    <a:pt x="8185" y="6198"/>
                  </a:cubicBezTo>
                  <a:cubicBezTo>
                    <a:pt x="8237" y="6187"/>
                    <a:pt x="8279" y="6156"/>
                    <a:pt x="8300" y="6114"/>
                  </a:cubicBezTo>
                  <a:cubicBezTo>
                    <a:pt x="8362" y="6020"/>
                    <a:pt x="8425" y="5916"/>
                    <a:pt x="8487" y="5823"/>
                  </a:cubicBezTo>
                  <a:cubicBezTo>
                    <a:pt x="8529" y="5791"/>
                    <a:pt x="8549" y="5749"/>
                    <a:pt x="8539" y="5698"/>
                  </a:cubicBezTo>
                  <a:lnTo>
                    <a:pt x="8549" y="5698"/>
                  </a:lnTo>
                  <a:cubicBezTo>
                    <a:pt x="8529" y="5687"/>
                    <a:pt x="8518" y="5677"/>
                    <a:pt x="8518" y="5666"/>
                  </a:cubicBezTo>
                  <a:lnTo>
                    <a:pt x="8518" y="5666"/>
                  </a:lnTo>
                  <a:lnTo>
                    <a:pt x="8549" y="5698"/>
                  </a:lnTo>
                  <a:cubicBezTo>
                    <a:pt x="8622" y="5541"/>
                    <a:pt x="8695" y="5385"/>
                    <a:pt x="8654" y="5208"/>
                  </a:cubicBezTo>
                  <a:cubicBezTo>
                    <a:pt x="8716" y="4990"/>
                    <a:pt x="8830" y="4802"/>
                    <a:pt x="8955" y="4615"/>
                  </a:cubicBezTo>
                  <a:cubicBezTo>
                    <a:pt x="8966" y="4594"/>
                    <a:pt x="8966" y="4562"/>
                    <a:pt x="8976" y="4532"/>
                  </a:cubicBezTo>
                  <a:cubicBezTo>
                    <a:pt x="9008" y="4521"/>
                    <a:pt x="9028" y="4500"/>
                    <a:pt x="9018" y="4469"/>
                  </a:cubicBezTo>
                  <a:cubicBezTo>
                    <a:pt x="9028" y="4448"/>
                    <a:pt x="9038" y="4428"/>
                    <a:pt x="9038" y="4407"/>
                  </a:cubicBezTo>
                  <a:cubicBezTo>
                    <a:pt x="9059" y="4396"/>
                    <a:pt x="9070" y="4375"/>
                    <a:pt x="9080" y="4354"/>
                  </a:cubicBezTo>
                  <a:cubicBezTo>
                    <a:pt x="9101" y="4313"/>
                    <a:pt x="9101" y="4271"/>
                    <a:pt x="9080" y="4219"/>
                  </a:cubicBezTo>
                  <a:cubicBezTo>
                    <a:pt x="9091" y="4208"/>
                    <a:pt x="9080" y="4188"/>
                    <a:pt x="9080" y="4167"/>
                  </a:cubicBezTo>
                  <a:cubicBezTo>
                    <a:pt x="9122" y="4104"/>
                    <a:pt x="9153" y="4032"/>
                    <a:pt x="9153" y="3949"/>
                  </a:cubicBezTo>
                  <a:cubicBezTo>
                    <a:pt x="9153" y="3771"/>
                    <a:pt x="9163" y="3605"/>
                    <a:pt x="9205" y="3438"/>
                  </a:cubicBezTo>
                  <a:cubicBezTo>
                    <a:pt x="9237" y="3345"/>
                    <a:pt x="9237" y="3261"/>
                    <a:pt x="9163" y="3188"/>
                  </a:cubicBezTo>
                  <a:cubicBezTo>
                    <a:pt x="9216" y="3042"/>
                    <a:pt x="9163" y="2897"/>
                    <a:pt x="9153" y="2751"/>
                  </a:cubicBezTo>
                  <a:cubicBezTo>
                    <a:pt x="9153" y="2688"/>
                    <a:pt x="9153" y="2616"/>
                    <a:pt x="9101" y="2563"/>
                  </a:cubicBezTo>
                  <a:cubicBezTo>
                    <a:pt x="9112" y="2501"/>
                    <a:pt x="9122" y="2438"/>
                    <a:pt x="9133" y="2366"/>
                  </a:cubicBezTo>
                  <a:cubicBezTo>
                    <a:pt x="9133" y="2324"/>
                    <a:pt x="9133" y="2293"/>
                    <a:pt x="9091" y="2262"/>
                  </a:cubicBezTo>
                  <a:lnTo>
                    <a:pt x="9091" y="2137"/>
                  </a:lnTo>
                  <a:cubicBezTo>
                    <a:pt x="9080" y="2064"/>
                    <a:pt x="9080" y="1980"/>
                    <a:pt x="9080" y="1897"/>
                  </a:cubicBezTo>
                  <a:cubicBezTo>
                    <a:pt x="9080" y="1876"/>
                    <a:pt x="9080" y="1855"/>
                    <a:pt x="9091" y="1835"/>
                  </a:cubicBezTo>
                  <a:cubicBezTo>
                    <a:pt x="9133" y="1730"/>
                    <a:pt x="9112" y="1637"/>
                    <a:pt x="9080" y="1533"/>
                  </a:cubicBezTo>
                  <a:cubicBezTo>
                    <a:pt x="9049" y="1450"/>
                    <a:pt x="9018" y="1366"/>
                    <a:pt x="8976" y="1283"/>
                  </a:cubicBezTo>
                  <a:lnTo>
                    <a:pt x="8976" y="1106"/>
                  </a:lnTo>
                  <a:cubicBezTo>
                    <a:pt x="8976" y="1054"/>
                    <a:pt x="8966" y="1002"/>
                    <a:pt x="8914" y="981"/>
                  </a:cubicBezTo>
                  <a:lnTo>
                    <a:pt x="8914" y="971"/>
                  </a:lnTo>
                  <a:cubicBezTo>
                    <a:pt x="8872" y="897"/>
                    <a:pt x="8830" y="814"/>
                    <a:pt x="8789" y="731"/>
                  </a:cubicBezTo>
                  <a:cubicBezTo>
                    <a:pt x="8809" y="617"/>
                    <a:pt x="8851" y="502"/>
                    <a:pt x="8904" y="388"/>
                  </a:cubicBezTo>
                  <a:cubicBezTo>
                    <a:pt x="8973" y="218"/>
                    <a:pt x="8795" y="1"/>
                    <a:pt x="8615"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5" name="Google Shape;355;p1"/>
            <p:cNvPicPr preferRelativeResize="0"/>
            <p:nvPr/>
          </p:nvPicPr>
          <p:blipFill rotWithShape="1">
            <a:blip r:embed="rId6">
              <a:alphaModFix/>
            </a:blip>
            <a:srcRect/>
            <a:stretch/>
          </p:blipFill>
          <p:spPr>
            <a:xfrm>
              <a:off x="4841429" y="-138081"/>
              <a:ext cx="1144842" cy="1730385"/>
            </a:xfrm>
            <a:prstGeom prst="rect">
              <a:avLst/>
            </a:prstGeom>
            <a:noFill/>
            <a:ln>
              <a:noFill/>
            </a:ln>
          </p:spPr>
        </p:pic>
      </p:grpSp>
      <p:sp>
        <p:nvSpPr>
          <p:cNvPr id="356" name="Google Shape;356;p1"/>
          <p:cNvSpPr/>
          <p:nvPr/>
        </p:nvSpPr>
        <p:spPr>
          <a:xfrm>
            <a:off x="6131775" y="-61775"/>
            <a:ext cx="3616175" cy="2510825"/>
          </a:xfrm>
          <a:custGeom>
            <a:avLst/>
            <a:gdLst/>
            <a:ahLst/>
            <a:cxnLst/>
            <a:rect l="l" t="t" r="r" b="b"/>
            <a:pathLst>
              <a:path w="144647" h="100433" extrusionOk="0">
                <a:moveTo>
                  <a:pt x="0" y="0"/>
                </a:moveTo>
                <a:cubicBezTo>
                  <a:pt x="1766" y="19440"/>
                  <a:pt x="11257" y="43072"/>
                  <a:pt x="29199" y="50762"/>
                </a:cubicBezTo>
                <a:cubicBezTo>
                  <a:pt x="45989" y="57959"/>
                  <a:pt x="66985" y="52048"/>
                  <a:pt x="83104" y="60644"/>
                </a:cubicBezTo>
                <a:cubicBezTo>
                  <a:pt x="94071" y="66493"/>
                  <a:pt x="92477" y="85081"/>
                  <a:pt x="102421" y="92538"/>
                </a:cubicBezTo>
                <a:cubicBezTo>
                  <a:pt x="113806" y="101075"/>
                  <a:pt x="130694" y="101623"/>
                  <a:pt x="144647" y="98827"/>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57" name="Google Shape;357;p1"/>
          <p:cNvGrpSpPr/>
          <p:nvPr/>
        </p:nvGrpSpPr>
        <p:grpSpPr>
          <a:xfrm rot="-2275071">
            <a:off x="8073814" y="463037"/>
            <a:ext cx="554086" cy="1016810"/>
            <a:chOff x="3982879" y="1275530"/>
            <a:chExt cx="695046" cy="1275614"/>
          </a:xfrm>
        </p:grpSpPr>
        <p:sp>
          <p:nvSpPr>
            <p:cNvPr id="358" name="Google Shape;358;p1"/>
            <p:cNvSpPr/>
            <p:nvPr/>
          </p:nvSpPr>
          <p:spPr>
            <a:xfrm>
              <a:off x="3982879" y="1276148"/>
              <a:ext cx="695046" cy="1274369"/>
            </a:xfrm>
            <a:custGeom>
              <a:avLst/>
              <a:gdLst/>
              <a:ahLst/>
              <a:cxnLst/>
              <a:rect l="l" t="t" r="r" b="b"/>
              <a:pathLst>
                <a:path w="6841" h="12543" extrusionOk="0">
                  <a:moveTo>
                    <a:pt x="5081" y="3158"/>
                  </a:moveTo>
                  <a:cubicBezTo>
                    <a:pt x="5081" y="3168"/>
                    <a:pt x="5071" y="3179"/>
                    <a:pt x="5061" y="3189"/>
                  </a:cubicBezTo>
                  <a:cubicBezTo>
                    <a:pt x="5071" y="3179"/>
                    <a:pt x="5071" y="3168"/>
                    <a:pt x="5081" y="3158"/>
                  </a:cubicBezTo>
                  <a:close/>
                  <a:moveTo>
                    <a:pt x="1625" y="4064"/>
                  </a:moveTo>
                  <a:cubicBezTo>
                    <a:pt x="1614" y="4064"/>
                    <a:pt x="1604" y="4075"/>
                    <a:pt x="1593" y="4075"/>
                  </a:cubicBezTo>
                  <a:lnTo>
                    <a:pt x="1614" y="4064"/>
                  </a:lnTo>
                  <a:close/>
                  <a:moveTo>
                    <a:pt x="5331" y="4095"/>
                  </a:moveTo>
                  <a:cubicBezTo>
                    <a:pt x="5345" y="4095"/>
                    <a:pt x="5345" y="4100"/>
                    <a:pt x="5340" y="4100"/>
                  </a:cubicBezTo>
                  <a:cubicBezTo>
                    <a:pt x="5338" y="4100"/>
                    <a:pt x="5335" y="4099"/>
                    <a:pt x="5331" y="4095"/>
                  </a:cubicBezTo>
                  <a:close/>
                  <a:moveTo>
                    <a:pt x="4852" y="6282"/>
                  </a:moveTo>
                  <a:cubicBezTo>
                    <a:pt x="4852" y="6282"/>
                    <a:pt x="4841" y="6282"/>
                    <a:pt x="4841" y="6292"/>
                  </a:cubicBezTo>
                  <a:lnTo>
                    <a:pt x="4841" y="6282"/>
                  </a:lnTo>
                  <a:close/>
                  <a:moveTo>
                    <a:pt x="3561" y="6833"/>
                  </a:moveTo>
                  <a:lnTo>
                    <a:pt x="3571" y="6844"/>
                  </a:lnTo>
                  <a:lnTo>
                    <a:pt x="3561" y="6844"/>
                  </a:lnTo>
                  <a:lnTo>
                    <a:pt x="3561" y="6833"/>
                  </a:lnTo>
                  <a:close/>
                  <a:moveTo>
                    <a:pt x="3499" y="7875"/>
                  </a:moveTo>
                  <a:lnTo>
                    <a:pt x="3509" y="7885"/>
                  </a:lnTo>
                  <a:lnTo>
                    <a:pt x="3499" y="7885"/>
                  </a:lnTo>
                  <a:lnTo>
                    <a:pt x="3499" y="7875"/>
                  </a:lnTo>
                  <a:close/>
                  <a:moveTo>
                    <a:pt x="2812" y="8728"/>
                  </a:moveTo>
                  <a:lnTo>
                    <a:pt x="2812" y="8739"/>
                  </a:lnTo>
                  <a:lnTo>
                    <a:pt x="2801" y="8739"/>
                  </a:lnTo>
                  <a:cubicBezTo>
                    <a:pt x="2812" y="8739"/>
                    <a:pt x="2812" y="8739"/>
                    <a:pt x="2812" y="8728"/>
                  </a:cubicBezTo>
                  <a:close/>
                  <a:moveTo>
                    <a:pt x="5831" y="8989"/>
                  </a:moveTo>
                  <a:lnTo>
                    <a:pt x="5820" y="8999"/>
                  </a:lnTo>
                  <a:lnTo>
                    <a:pt x="5820" y="8989"/>
                  </a:lnTo>
                  <a:close/>
                  <a:moveTo>
                    <a:pt x="3561" y="9343"/>
                  </a:moveTo>
                  <a:cubicBezTo>
                    <a:pt x="3561" y="9353"/>
                    <a:pt x="3571" y="9353"/>
                    <a:pt x="3571" y="9353"/>
                  </a:cubicBezTo>
                  <a:lnTo>
                    <a:pt x="3561" y="9353"/>
                  </a:lnTo>
                  <a:lnTo>
                    <a:pt x="3561" y="9343"/>
                  </a:lnTo>
                  <a:close/>
                  <a:moveTo>
                    <a:pt x="3738" y="10436"/>
                  </a:moveTo>
                  <a:lnTo>
                    <a:pt x="3738" y="10447"/>
                  </a:lnTo>
                  <a:lnTo>
                    <a:pt x="3738" y="10457"/>
                  </a:lnTo>
                  <a:lnTo>
                    <a:pt x="3728" y="10457"/>
                  </a:lnTo>
                  <a:cubicBezTo>
                    <a:pt x="3728" y="10457"/>
                    <a:pt x="3738" y="10447"/>
                    <a:pt x="3738" y="10436"/>
                  </a:cubicBezTo>
                  <a:close/>
                  <a:moveTo>
                    <a:pt x="3041" y="1"/>
                  </a:moveTo>
                  <a:cubicBezTo>
                    <a:pt x="3020" y="1"/>
                    <a:pt x="2993" y="14"/>
                    <a:pt x="2946" y="35"/>
                  </a:cubicBezTo>
                  <a:cubicBezTo>
                    <a:pt x="2937" y="33"/>
                    <a:pt x="2929" y="32"/>
                    <a:pt x="2920" y="32"/>
                  </a:cubicBezTo>
                  <a:cubicBezTo>
                    <a:pt x="2880" y="32"/>
                    <a:pt x="2846" y="52"/>
                    <a:pt x="2812" y="86"/>
                  </a:cubicBezTo>
                  <a:cubicBezTo>
                    <a:pt x="2738" y="190"/>
                    <a:pt x="2655" y="295"/>
                    <a:pt x="2572" y="399"/>
                  </a:cubicBezTo>
                  <a:lnTo>
                    <a:pt x="2572" y="514"/>
                  </a:lnTo>
                  <a:cubicBezTo>
                    <a:pt x="2499" y="524"/>
                    <a:pt x="2426" y="524"/>
                    <a:pt x="2353" y="534"/>
                  </a:cubicBezTo>
                  <a:cubicBezTo>
                    <a:pt x="2291" y="534"/>
                    <a:pt x="2270" y="576"/>
                    <a:pt x="2259" y="628"/>
                  </a:cubicBezTo>
                  <a:cubicBezTo>
                    <a:pt x="2072" y="753"/>
                    <a:pt x="2020" y="951"/>
                    <a:pt x="1989" y="1148"/>
                  </a:cubicBezTo>
                  <a:cubicBezTo>
                    <a:pt x="1989" y="1159"/>
                    <a:pt x="2009" y="1180"/>
                    <a:pt x="2020" y="1201"/>
                  </a:cubicBezTo>
                  <a:cubicBezTo>
                    <a:pt x="2030" y="1284"/>
                    <a:pt x="1999" y="1367"/>
                    <a:pt x="1968" y="1451"/>
                  </a:cubicBezTo>
                  <a:cubicBezTo>
                    <a:pt x="1968" y="1502"/>
                    <a:pt x="1958" y="1565"/>
                    <a:pt x="1958" y="1627"/>
                  </a:cubicBezTo>
                  <a:cubicBezTo>
                    <a:pt x="1947" y="1690"/>
                    <a:pt x="1916" y="1731"/>
                    <a:pt x="1864" y="1763"/>
                  </a:cubicBezTo>
                  <a:cubicBezTo>
                    <a:pt x="1572" y="1971"/>
                    <a:pt x="1572" y="1981"/>
                    <a:pt x="1749" y="2284"/>
                  </a:cubicBezTo>
                  <a:cubicBezTo>
                    <a:pt x="1749" y="2294"/>
                    <a:pt x="1759" y="2304"/>
                    <a:pt x="1770" y="2304"/>
                  </a:cubicBezTo>
                  <a:lnTo>
                    <a:pt x="1770" y="2544"/>
                  </a:lnTo>
                  <a:cubicBezTo>
                    <a:pt x="1697" y="2575"/>
                    <a:pt x="1645" y="2648"/>
                    <a:pt x="1562" y="2668"/>
                  </a:cubicBezTo>
                  <a:cubicBezTo>
                    <a:pt x="1354" y="2731"/>
                    <a:pt x="1291" y="2898"/>
                    <a:pt x="1291" y="3096"/>
                  </a:cubicBezTo>
                  <a:cubicBezTo>
                    <a:pt x="1291" y="3147"/>
                    <a:pt x="1333" y="3200"/>
                    <a:pt x="1291" y="3242"/>
                  </a:cubicBezTo>
                  <a:cubicBezTo>
                    <a:pt x="1229" y="3304"/>
                    <a:pt x="1229" y="3387"/>
                    <a:pt x="1229" y="3471"/>
                  </a:cubicBezTo>
                  <a:cubicBezTo>
                    <a:pt x="1218" y="3647"/>
                    <a:pt x="1146" y="3804"/>
                    <a:pt x="1041" y="3950"/>
                  </a:cubicBezTo>
                  <a:cubicBezTo>
                    <a:pt x="1021" y="3970"/>
                    <a:pt x="1010" y="3991"/>
                    <a:pt x="989" y="4012"/>
                  </a:cubicBezTo>
                  <a:cubicBezTo>
                    <a:pt x="979" y="4033"/>
                    <a:pt x="979" y="4043"/>
                    <a:pt x="979" y="4064"/>
                  </a:cubicBezTo>
                  <a:cubicBezTo>
                    <a:pt x="958" y="4085"/>
                    <a:pt x="937" y="4116"/>
                    <a:pt x="917" y="4137"/>
                  </a:cubicBezTo>
                  <a:cubicBezTo>
                    <a:pt x="771" y="4220"/>
                    <a:pt x="677" y="4355"/>
                    <a:pt x="687" y="4533"/>
                  </a:cubicBezTo>
                  <a:cubicBezTo>
                    <a:pt x="687" y="4751"/>
                    <a:pt x="656" y="4959"/>
                    <a:pt x="625" y="5178"/>
                  </a:cubicBezTo>
                  <a:cubicBezTo>
                    <a:pt x="614" y="5199"/>
                    <a:pt x="604" y="5220"/>
                    <a:pt x="604" y="5230"/>
                  </a:cubicBezTo>
                  <a:cubicBezTo>
                    <a:pt x="583" y="5262"/>
                    <a:pt x="573" y="5282"/>
                    <a:pt x="552" y="5303"/>
                  </a:cubicBezTo>
                  <a:cubicBezTo>
                    <a:pt x="510" y="5334"/>
                    <a:pt x="500" y="5376"/>
                    <a:pt x="489" y="5428"/>
                  </a:cubicBezTo>
                  <a:lnTo>
                    <a:pt x="489" y="5720"/>
                  </a:lnTo>
                  <a:cubicBezTo>
                    <a:pt x="343" y="5917"/>
                    <a:pt x="250" y="6115"/>
                    <a:pt x="364" y="6365"/>
                  </a:cubicBezTo>
                  <a:cubicBezTo>
                    <a:pt x="406" y="6458"/>
                    <a:pt x="375" y="6573"/>
                    <a:pt x="323" y="6688"/>
                  </a:cubicBezTo>
                  <a:cubicBezTo>
                    <a:pt x="271" y="6792"/>
                    <a:pt x="198" y="6896"/>
                    <a:pt x="188" y="7011"/>
                  </a:cubicBezTo>
                  <a:cubicBezTo>
                    <a:pt x="94" y="7104"/>
                    <a:pt x="135" y="7219"/>
                    <a:pt x="135" y="7333"/>
                  </a:cubicBezTo>
                  <a:cubicBezTo>
                    <a:pt x="125" y="7344"/>
                    <a:pt x="125" y="7365"/>
                    <a:pt x="125" y="7386"/>
                  </a:cubicBezTo>
                  <a:cubicBezTo>
                    <a:pt x="31" y="7604"/>
                    <a:pt x="0" y="7812"/>
                    <a:pt x="156" y="8020"/>
                  </a:cubicBezTo>
                  <a:cubicBezTo>
                    <a:pt x="229" y="8114"/>
                    <a:pt x="302" y="8219"/>
                    <a:pt x="364" y="8312"/>
                  </a:cubicBezTo>
                  <a:cubicBezTo>
                    <a:pt x="364" y="8374"/>
                    <a:pt x="375" y="8458"/>
                    <a:pt x="343" y="8520"/>
                  </a:cubicBezTo>
                  <a:cubicBezTo>
                    <a:pt x="281" y="8687"/>
                    <a:pt x="354" y="8822"/>
                    <a:pt x="438" y="8957"/>
                  </a:cubicBezTo>
                  <a:cubicBezTo>
                    <a:pt x="489" y="9031"/>
                    <a:pt x="552" y="9093"/>
                    <a:pt x="614" y="9166"/>
                  </a:cubicBezTo>
                  <a:cubicBezTo>
                    <a:pt x="625" y="9197"/>
                    <a:pt x="635" y="9218"/>
                    <a:pt x="677" y="9228"/>
                  </a:cubicBezTo>
                  <a:cubicBezTo>
                    <a:pt x="697" y="9239"/>
                    <a:pt x="718" y="9270"/>
                    <a:pt x="739" y="9291"/>
                  </a:cubicBezTo>
                  <a:cubicBezTo>
                    <a:pt x="822" y="9374"/>
                    <a:pt x="937" y="9447"/>
                    <a:pt x="1010" y="9561"/>
                  </a:cubicBezTo>
                  <a:cubicBezTo>
                    <a:pt x="1041" y="9603"/>
                    <a:pt x="1104" y="9624"/>
                    <a:pt x="1156" y="9665"/>
                  </a:cubicBezTo>
                  <a:cubicBezTo>
                    <a:pt x="1176" y="9635"/>
                    <a:pt x="1197" y="9624"/>
                    <a:pt x="1218" y="9624"/>
                  </a:cubicBezTo>
                  <a:cubicBezTo>
                    <a:pt x="1197" y="9635"/>
                    <a:pt x="1176" y="9655"/>
                    <a:pt x="1156" y="9665"/>
                  </a:cubicBezTo>
                  <a:cubicBezTo>
                    <a:pt x="1250" y="9822"/>
                    <a:pt x="1458" y="9832"/>
                    <a:pt x="1551" y="9989"/>
                  </a:cubicBezTo>
                  <a:cubicBezTo>
                    <a:pt x="1562" y="9999"/>
                    <a:pt x="1583" y="10009"/>
                    <a:pt x="1604" y="10009"/>
                  </a:cubicBezTo>
                  <a:cubicBezTo>
                    <a:pt x="1613" y="10009"/>
                    <a:pt x="1622" y="10009"/>
                    <a:pt x="1632" y="10009"/>
                  </a:cubicBezTo>
                  <a:cubicBezTo>
                    <a:pt x="1784" y="10009"/>
                    <a:pt x="1923" y="10078"/>
                    <a:pt x="2073" y="10078"/>
                  </a:cubicBezTo>
                  <a:cubicBezTo>
                    <a:pt x="2097" y="10078"/>
                    <a:pt x="2121" y="10076"/>
                    <a:pt x="2145" y="10072"/>
                  </a:cubicBezTo>
                  <a:cubicBezTo>
                    <a:pt x="2228" y="10082"/>
                    <a:pt x="2312" y="10082"/>
                    <a:pt x="2395" y="10082"/>
                  </a:cubicBezTo>
                  <a:cubicBezTo>
                    <a:pt x="2426" y="10128"/>
                    <a:pt x="2472" y="10157"/>
                    <a:pt x="2520" y="10157"/>
                  </a:cubicBezTo>
                  <a:cubicBezTo>
                    <a:pt x="2537" y="10157"/>
                    <a:pt x="2555" y="10153"/>
                    <a:pt x="2572" y="10144"/>
                  </a:cubicBezTo>
                  <a:cubicBezTo>
                    <a:pt x="2687" y="10082"/>
                    <a:pt x="2822" y="10093"/>
                    <a:pt x="2946" y="10072"/>
                  </a:cubicBezTo>
                  <a:cubicBezTo>
                    <a:pt x="3030" y="10082"/>
                    <a:pt x="3103" y="10103"/>
                    <a:pt x="3176" y="10144"/>
                  </a:cubicBezTo>
                  <a:cubicBezTo>
                    <a:pt x="3186" y="10280"/>
                    <a:pt x="3238" y="10405"/>
                    <a:pt x="3290" y="10519"/>
                  </a:cubicBezTo>
                  <a:cubicBezTo>
                    <a:pt x="3384" y="10686"/>
                    <a:pt x="3425" y="10852"/>
                    <a:pt x="3395" y="11040"/>
                  </a:cubicBezTo>
                  <a:cubicBezTo>
                    <a:pt x="3374" y="11113"/>
                    <a:pt x="3384" y="11186"/>
                    <a:pt x="3395" y="11259"/>
                  </a:cubicBezTo>
                  <a:cubicBezTo>
                    <a:pt x="3405" y="11477"/>
                    <a:pt x="3425" y="11696"/>
                    <a:pt x="3436" y="11925"/>
                  </a:cubicBezTo>
                  <a:cubicBezTo>
                    <a:pt x="3415" y="11977"/>
                    <a:pt x="3425" y="12039"/>
                    <a:pt x="3446" y="12102"/>
                  </a:cubicBezTo>
                  <a:cubicBezTo>
                    <a:pt x="3405" y="12227"/>
                    <a:pt x="3457" y="12342"/>
                    <a:pt x="3499" y="12456"/>
                  </a:cubicBezTo>
                  <a:cubicBezTo>
                    <a:pt x="3509" y="12477"/>
                    <a:pt x="3530" y="12508"/>
                    <a:pt x="3550" y="12518"/>
                  </a:cubicBezTo>
                  <a:cubicBezTo>
                    <a:pt x="3605" y="12530"/>
                    <a:pt x="3659" y="12542"/>
                    <a:pt x="3711" y="12542"/>
                  </a:cubicBezTo>
                  <a:cubicBezTo>
                    <a:pt x="3749" y="12542"/>
                    <a:pt x="3786" y="12536"/>
                    <a:pt x="3821" y="12518"/>
                  </a:cubicBezTo>
                  <a:cubicBezTo>
                    <a:pt x="3894" y="12487"/>
                    <a:pt x="3925" y="12425"/>
                    <a:pt x="3925" y="12352"/>
                  </a:cubicBezTo>
                  <a:cubicBezTo>
                    <a:pt x="4019" y="12019"/>
                    <a:pt x="3978" y="11685"/>
                    <a:pt x="3967" y="11352"/>
                  </a:cubicBezTo>
                  <a:cubicBezTo>
                    <a:pt x="3957" y="11331"/>
                    <a:pt x="3936" y="11321"/>
                    <a:pt x="3925" y="11300"/>
                  </a:cubicBezTo>
                  <a:cubicBezTo>
                    <a:pt x="3925" y="11123"/>
                    <a:pt x="3925" y="10936"/>
                    <a:pt x="3915" y="10759"/>
                  </a:cubicBezTo>
                  <a:cubicBezTo>
                    <a:pt x="3925" y="10592"/>
                    <a:pt x="3925" y="10436"/>
                    <a:pt x="3925" y="10269"/>
                  </a:cubicBezTo>
                  <a:cubicBezTo>
                    <a:pt x="3988" y="10248"/>
                    <a:pt x="4019" y="10197"/>
                    <a:pt x="4050" y="10144"/>
                  </a:cubicBezTo>
                  <a:cubicBezTo>
                    <a:pt x="4066" y="10147"/>
                    <a:pt x="4081" y="10148"/>
                    <a:pt x="4096" y="10148"/>
                  </a:cubicBezTo>
                  <a:cubicBezTo>
                    <a:pt x="4150" y="10148"/>
                    <a:pt x="4197" y="10131"/>
                    <a:pt x="4238" y="10082"/>
                  </a:cubicBezTo>
                  <a:cubicBezTo>
                    <a:pt x="4290" y="10082"/>
                    <a:pt x="4352" y="10093"/>
                    <a:pt x="4404" y="10093"/>
                  </a:cubicBezTo>
                  <a:cubicBezTo>
                    <a:pt x="4447" y="10128"/>
                    <a:pt x="4495" y="10144"/>
                    <a:pt x="4541" y="10144"/>
                  </a:cubicBezTo>
                  <a:cubicBezTo>
                    <a:pt x="4562" y="10144"/>
                    <a:pt x="4583" y="10141"/>
                    <a:pt x="4602" y="10134"/>
                  </a:cubicBezTo>
                  <a:cubicBezTo>
                    <a:pt x="4737" y="10093"/>
                    <a:pt x="4883" y="10040"/>
                    <a:pt x="5008" y="9989"/>
                  </a:cubicBezTo>
                  <a:cubicBezTo>
                    <a:pt x="5195" y="9905"/>
                    <a:pt x="5383" y="9801"/>
                    <a:pt x="5581" y="9707"/>
                  </a:cubicBezTo>
                  <a:cubicBezTo>
                    <a:pt x="5873" y="9551"/>
                    <a:pt x="6060" y="9311"/>
                    <a:pt x="6133" y="8989"/>
                  </a:cubicBezTo>
                  <a:cubicBezTo>
                    <a:pt x="6257" y="8853"/>
                    <a:pt x="6382" y="8728"/>
                    <a:pt x="6445" y="8552"/>
                  </a:cubicBezTo>
                  <a:cubicBezTo>
                    <a:pt x="6487" y="8531"/>
                    <a:pt x="6497" y="8478"/>
                    <a:pt x="6497" y="8427"/>
                  </a:cubicBezTo>
                  <a:cubicBezTo>
                    <a:pt x="6706" y="8270"/>
                    <a:pt x="6841" y="8094"/>
                    <a:pt x="6736" y="7812"/>
                  </a:cubicBezTo>
                  <a:cubicBezTo>
                    <a:pt x="6747" y="7719"/>
                    <a:pt x="6726" y="7635"/>
                    <a:pt x="6643" y="7583"/>
                  </a:cubicBezTo>
                  <a:cubicBezTo>
                    <a:pt x="6549" y="7521"/>
                    <a:pt x="6456" y="7448"/>
                    <a:pt x="6372" y="7386"/>
                  </a:cubicBezTo>
                  <a:cubicBezTo>
                    <a:pt x="6382" y="7354"/>
                    <a:pt x="6414" y="7291"/>
                    <a:pt x="6393" y="7281"/>
                  </a:cubicBezTo>
                  <a:cubicBezTo>
                    <a:pt x="6299" y="7166"/>
                    <a:pt x="6382" y="7104"/>
                    <a:pt x="6435" y="7021"/>
                  </a:cubicBezTo>
                  <a:cubicBezTo>
                    <a:pt x="6497" y="6979"/>
                    <a:pt x="6507" y="6917"/>
                    <a:pt x="6487" y="6854"/>
                  </a:cubicBezTo>
                  <a:cubicBezTo>
                    <a:pt x="6456" y="6740"/>
                    <a:pt x="6466" y="6615"/>
                    <a:pt x="6424" y="6500"/>
                  </a:cubicBezTo>
                  <a:cubicBezTo>
                    <a:pt x="6372" y="6344"/>
                    <a:pt x="6424" y="6178"/>
                    <a:pt x="6320" y="6032"/>
                  </a:cubicBezTo>
                  <a:cubicBezTo>
                    <a:pt x="6299" y="5865"/>
                    <a:pt x="6185" y="5792"/>
                    <a:pt x="6049" y="5761"/>
                  </a:cubicBezTo>
                  <a:cubicBezTo>
                    <a:pt x="5893" y="5709"/>
                    <a:pt x="5873" y="5626"/>
                    <a:pt x="5893" y="5491"/>
                  </a:cubicBezTo>
                  <a:cubicBezTo>
                    <a:pt x="5966" y="5417"/>
                    <a:pt x="5935" y="5324"/>
                    <a:pt x="5956" y="5241"/>
                  </a:cubicBezTo>
                  <a:cubicBezTo>
                    <a:pt x="6049" y="5095"/>
                    <a:pt x="6018" y="4959"/>
                    <a:pt x="5945" y="4813"/>
                  </a:cubicBezTo>
                  <a:cubicBezTo>
                    <a:pt x="5924" y="4688"/>
                    <a:pt x="5873" y="4574"/>
                    <a:pt x="5769" y="4501"/>
                  </a:cubicBezTo>
                  <a:cubicBezTo>
                    <a:pt x="5779" y="4334"/>
                    <a:pt x="5695" y="4230"/>
                    <a:pt x="5581" y="4137"/>
                  </a:cubicBezTo>
                  <a:cubicBezTo>
                    <a:pt x="5519" y="4043"/>
                    <a:pt x="5519" y="3950"/>
                    <a:pt x="5519" y="3845"/>
                  </a:cubicBezTo>
                  <a:cubicBezTo>
                    <a:pt x="5519" y="3751"/>
                    <a:pt x="5539" y="3658"/>
                    <a:pt x="5456" y="3585"/>
                  </a:cubicBezTo>
                  <a:cubicBezTo>
                    <a:pt x="5415" y="3491"/>
                    <a:pt x="5362" y="3387"/>
                    <a:pt x="5248" y="3356"/>
                  </a:cubicBezTo>
                  <a:cubicBezTo>
                    <a:pt x="5154" y="3325"/>
                    <a:pt x="5091" y="3262"/>
                    <a:pt x="5081" y="3158"/>
                  </a:cubicBezTo>
                  <a:cubicBezTo>
                    <a:pt x="5050" y="2950"/>
                    <a:pt x="4987" y="2752"/>
                    <a:pt x="4894" y="2564"/>
                  </a:cubicBezTo>
                  <a:cubicBezTo>
                    <a:pt x="4836" y="2458"/>
                    <a:pt x="4766" y="2422"/>
                    <a:pt x="4672" y="2422"/>
                  </a:cubicBezTo>
                  <a:cubicBezTo>
                    <a:pt x="4647" y="2422"/>
                    <a:pt x="4620" y="2425"/>
                    <a:pt x="4592" y="2429"/>
                  </a:cubicBezTo>
                  <a:cubicBezTo>
                    <a:pt x="4561" y="2429"/>
                    <a:pt x="4519" y="2419"/>
                    <a:pt x="4477" y="2419"/>
                  </a:cubicBezTo>
                  <a:cubicBezTo>
                    <a:pt x="4477" y="2263"/>
                    <a:pt x="4477" y="2106"/>
                    <a:pt x="4467" y="1960"/>
                  </a:cubicBezTo>
                  <a:cubicBezTo>
                    <a:pt x="4467" y="1856"/>
                    <a:pt x="4446" y="1752"/>
                    <a:pt x="4362" y="1680"/>
                  </a:cubicBezTo>
                  <a:cubicBezTo>
                    <a:pt x="4332" y="1669"/>
                    <a:pt x="4311" y="1648"/>
                    <a:pt x="4290" y="1627"/>
                  </a:cubicBezTo>
                  <a:lnTo>
                    <a:pt x="4228" y="1565"/>
                  </a:lnTo>
                  <a:lnTo>
                    <a:pt x="4175" y="1513"/>
                  </a:lnTo>
                  <a:cubicBezTo>
                    <a:pt x="4154" y="1513"/>
                    <a:pt x="4133" y="1502"/>
                    <a:pt x="4113" y="1502"/>
                  </a:cubicBezTo>
                  <a:cubicBezTo>
                    <a:pt x="4092" y="1482"/>
                    <a:pt x="4071" y="1472"/>
                    <a:pt x="4050" y="1451"/>
                  </a:cubicBezTo>
                  <a:lnTo>
                    <a:pt x="3978" y="1377"/>
                  </a:lnTo>
                  <a:cubicBezTo>
                    <a:pt x="3967" y="1180"/>
                    <a:pt x="3832" y="1055"/>
                    <a:pt x="3696" y="940"/>
                  </a:cubicBezTo>
                  <a:cubicBezTo>
                    <a:pt x="3571" y="826"/>
                    <a:pt x="3467" y="711"/>
                    <a:pt x="3488" y="534"/>
                  </a:cubicBezTo>
                  <a:cubicBezTo>
                    <a:pt x="3488" y="503"/>
                    <a:pt x="3457" y="482"/>
                    <a:pt x="3436" y="451"/>
                  </a:cubicBezTo>
                  <a:cubicBezTo>
                    <a:pt x="3436" y="440"/>
                    <a:pt x="3425" y="419"/>
                    <a:pt x="3425" y="399"/>
                  </a:cubicBezTo>
                  <a:cubicBezTo>
                    <a:pt x="3415" y="368"/>
                    <a:pt x="3405" y="357"/>
                    <a:pt x="3374" y="347"/>
                  </a:cubicBezTo>
                  <a:cubicBezTo>
                    <a:pt x="3353" y="305"/>
                    <a:pt x="3332" y="253"/>
                    <a:pt x="3311" y="211"/>
                  </a:cubicBezTo>
                  <a:cubicBezTo>
                    <a:pt x="3270" y="139"/>
                    <a:pt x="3217" y="97"/>
                    <a:pt x="3124" y="97"/>
                  </a:cubicBezTo>
                  <a:cubicBezTo>
                    <a:pt x="3087" y="29"/>
                    <a:pt x="3072" y="1"/>
                    <a:pt x="3041"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9" name="Google Shape;359;p1"/>
            <p:cNvPicPr preferRelativeResize="0"/>
            <p:nvPr/>
          </p:nvPicPr>
          <p:blipFill rotWithShape="1">
            <a:blip r:embed="rId7">
              <a:alphaModFix/>
            </a:blip>
            <a:srcRect/>
            <a:stretch/>
          </p:blipFill>
          <p:spPr>
            <a:xfrm>
              <a:off x="3988215" y="1275530"/>
              <a:ext cx="684374" cy="1275614"/>
            </a:xfrm>
            <a:prstGeom prst="rect">
              <a:avLst/>
            </a:prstGeom>
            <a:noFill/>
            <a:ln>
              <a:noFill/>
            </a:ln>
          </p:spPr>
        </p:pic>
      </p:grpSp>
      <p:sp>
        <p:nvSpPr>
          <p:cNvPr id="361" name="Google Shape;361;p1"/>
          <p:cNvSpPr txBox="1"/>
          <p:nvPr/>
        </p:nvSpPr>
        <p:spPr>
          <a:xfrm>
            <a:off x="3223450" y="831158"/>
            <a:ext cx="395541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dirty="0">
                <a:solidFill>
                  <a:srgbClr val="57A6A0"/>
                </a:solidFill>
                <a:latin typeface="Inter"/>
                <a:ea typeface="Inter"/>
                <a:cs typeface="Inter"/>
                <a:sym typeface="Inter"/>
              </a:rPr>
              <a:t>GIÁO DỤC CÔNG DÂN 9</a:t>
            </a:r>
            <a:endParaRPr dirty="0"/>
          </a:p>
        </p:txBody>
      </p:sp>
      <p:sp>
        <p:nvSpPr>
          <p:cNvPr id="362" name="Google Shape;362;p1"/>
          <p:cNvSpPr txBox="1"/>
          <p:nvPr/>
        </p:nvSpPr>
        <p:spPr>
          <a:xfrm>
            <a:off x="3800265" y="1182813"/>
            <a:ext cx="2191744"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800" b="0" i="0" u="none" strike="noStrike" cap="none" dirty="0" smtClean="0">
                <a:solidFill>
                  <a:srgbClr val="3C9994"/>
                </a:solidFill>
                <a:latin typeface="Inter"/>
                <a:ea typeface="Inter"/>
                <a:cs typeface="Inter"/>
                <a:sym typeface="Inter"/>
              </a:rPr>
              <a:t> BÀI 4</a:t>
            </a:r>
            <a:r>
              <a:rPr lang="en-US" sz="4800" b="0" i="0" u="none" strike="noStrike" cap="none" dirty="0">
                <a:solidFill>
                  <a:srgbClr val="3C9994"/>
                </a:solidFill>
                <a:latin typeface="Inter"/>
                <a:ea typeface="Inter"/>
                <a:cs typeface="Inter"/>
                <a:sym typeface="Inter"/>
              </a:rPr>
              <a:t>:</a:t>
            </a:r>
            <a:endParaRPr dirty="0"/>
          </a:p>
        </p:txBody>
      </p:sp>
      <p:sp>
        <p:nvSpPr>
          <p:cNvPr id="363" name="Google Shape;363;p1"/>
          <p:cNvSpPr txBox="1"/>
          <p:nvPr/>
        </p:nvSpPr>
        <p:spPr>
          <a:xfrm>
            <a:off x="261173" y="2201908"/>
            <a:ext cx="8716781"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600" b="0" i="0" u="none" strike="noStrike" cap="none" dirty="0" err="1">
                <a:solidFill>
                  <a:srgbClr val="DD0921"/>
                </a:solidFill>
                <a:latin typeface="Arial"/>
                <a:ea typeface="Arial"/>
                <a:cs typeface="Arial"/>
                <a:sym typeface="Arial"/>
              </a:rPr>
              <a:t>Khách</a:t>
            </a:r>
            <a:r>
              <a:rPr lang="en-US" sz="6600" b="0" i="0" u="none" strike="noStrike" cap="none" dirty="0">
                <a:solidFill>
                  <a:srgbClr val="DD0921"/>
                </a:solidFill>
                <a:latin typeface="Arial"/>
                <a:ea typeface="Arial"/>
                <a:cs typeface="Arial"/>
                <a:sym typeface="Arial"/>
              </a:rPr>
              <a:t> </a:t>
            </a:r>
            <a:r>
              <a:rPr lang="en-US" sz="6600" b="0" i="0" u="none" strike="noStrike" cap="none" dirty="0" err="1">
                <a:solidFill>
                  <a:srgbClr val="DD0921"/>
                </a:solidFill>
                <a:latin typeface="Arial"/>
                <a:ea typeface="Arial"/>
                <a:cs typeface="Arial"/>
                <a:sym typeface="Arial"/>
              </a:rPr>
              <a:t>quan</a:t>
            </a:r>
            <a:r>
              <a:rPr lang="en-US" sz="6600" b="0" i="0" u="none" strike="noStrike" cap="none" dirty="0">
                <a:solidFill>
                  <a:srgbClr val="DD0921"/>
                </a:solidFill>
                <a:latin typeface="Arial"/>
                <a:ea typeface="Arial"/>
                <a:cs typeface="Arial"/>
                <a:sym typeface="Arial"/>
              </a:rPr>
              <a:t> </a:t>
            </a:r>
            <a:r>
              <a:rPr lang="en-US" sz="6600" b="0" i="0" u="none" strike="noStrike" cap="none" dirty="0" err="1">
                <a:solidFill>
                  <a:srgbClr val="DD0921"/>
                </a:solidFill>
                <a:latin typeface="Arial"/>
                <a:ea typeface="Arial"/>
                <a:cs typeface="Arial"/>
                <a:sym typeface="Arial"/>
              </a:rPr>
              <a:t>và</a:t>
            </a:r>
            <a:r>
              <a:rPr lang="en-US" sz="6600" b="0" i="0" u="none" strike="noStrike" cap="none" dirty="0">
                <a:solidFill>
                  <a:srgbClr val="DD0921"/>
                </a:solidFill>
                <a:latin typeface="Arial"/>
                <a:ea typeface="Arial"/>
                <a:cs typeface="Arial"/>
                <a:sym typeface="Arial"/>
              </a:rPr>
              <a:t> </a:t>
            </a:r>
            <a:r>
              <a:rPr lang="en-US" sz="6600" b="0" i="0" u="none" strike="noStrike" cap="none" dirty="0" err="1">
                <a:solidFill>
                  <a:srgbClr val="DD0921"/>
                </a:solidFill>
                <a:latin typeface="Arial"/>
                <a:ea typeface="Arial"/>
                <a:cs typeface="Arial"/>
                <a:sym typeface="Arial"/>
              </a:rPr>
              <a:t>công</a:t>
            </a:r>
            <a:r>
              <a:rPr lang="en-US" sz="6600" b="0" i="0" u="none" strike="noStrike" cap="none" dirty="0">
                <a:solidFill>
                  <a:srgbClr val="DD0921"/>
                </a:solidFill>
                <a:latin typeface="Arial"/>
                <a:ea typeface="Arial"/>
                <a:cs typeface="Arial"/>
                <a:sym typeface="Arial"/>
              </a:rPr>
              <a:t> </a:t>
            </a:r>
            <a:r>
              <a:rPr lang="en-US" sz="6600" b="0" i="0" u="none" strike="noStrike" cap="none" dirty="0" err="1">
                <a:solidFill>
                  <a:srgbClr val="DD0921"/>
                </a:solidFill>
                <a:latin typeface="Arial"/>
                <a:ea typeface="Arial"/>
                <a:cs typeface="Arial"/>
                <a:sym typeface="Arial"/>
              </a:rPr>
              <a:t>bằng</a:t>
            </a:r>
            <a:endParaRPr sz="6600" b="0" i="0" u="none" strike="noStrike" cap="none" dirty="0">
              <a:solidFill>
                <a:srgbClr val="DD0921"/>
              </a:solidFill>
              <a:latin typeface="Arial"/>
              <a:ea typeface="Arial"/>
              <a:cs typeface="Arial"/>
              <a:sym typeface="Arial"/>
            </a:endParaRPr>
          </a:p>
        </p:txBody>
      </p:sp>
      <p:sp>
        <p:nvSpPr>
          <p:cNvPr id="364" name="Google Shape;364;p1"/>
          <p:cNvSpPr txBox="1"/>
          <p:nvPr/>
        </p:nvSpPr>
        <p:spPr>
          <a:xfrm rot="-551">
            <a:off x="2820607" y="4360090"/>
            <a:ext cx="3816863" cy="426300"/>
          </a:xfrm>
          <a:prstGeom prst="rect">
            <a:avLst/>
          </a:prstGeom>
          <a:solidFill>
            <a:srgbClr val="D4D4D8"/>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2"/>
              </a:buClr>
              <a:buSzPts val="1400"/>
              <a:buFont typeface="Inria Sans"/>
              <a:buNone/>
            </a:pPr>
            <a:r>
              <a:rPr lang="en-US" sz="2000" b="0" i="0" u="none" strike="noStrike" cap="none" dirty="0" err="1">
                <a:solidFill>
                  <a:srgbClr val="000000"/>
                </a:solidFill>
                <a:latin typeface="Arial"/>
                <a:ea typeface="Arial"/>
                <a:cs typeface="Arial"/>
                <a:sym typeface="Arial"/>
              </a:rPr>
              <a:t>Giáo</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viên</a:t>
            </a:r>
            <a:r>
              <a:rPr lang="en-US" sz="2000" b="0" i="0" u="none" strike="noStrike" cap="none" dirty="0" smtClean="0">
                <a:solidFill>
                  <a:srgbClr val="000000"/>
                </a:solidFill>
                <a:latin typeface="Arial"/>
                <a:ea typeface="Arial"/>
                <a:cs typeface="Arial"/>
                <a:sym typeface="Arial"/>
              </a:rPr>
              <a:t>: </a:t>
            </a:r>
            <a:r>
              <a:rPr lang="en-US" sz="2000" b="0" i="0" u="none" strike="noStrike" cap="none" dirty="0" err="1" smtClean="0">
                <a:solidFill>
                  <a:srgbClr val="000000"/>
                </a:solidFill>
                <a:latin typeface="Arial"/>
                <a:ea typeface="Arial"/>
                <a:cs typeface="Arial"/>
                <a:sym typeface="Arial"/>
              </a:rPr>
              <a:t>Lê</a:t>
            </a:r>
            <a:r>
              <a:rPr lang="en-US" sz="2000" b="0" i="0" u="none" strike="noStrike" cap="none" dirty="0" smtClean="0">
                <a:solidFill>
                  <a:srgbClr val="000000"/>
                </a:solidFill>
                <a:latin typeface="Arial"/>
                <a:ea typeface="Arial"/>
                <a:cs typeface="Arial"/>
                <a:sym typeface="Arial"/>
              </a:rPr>
              <a:t> </a:t>
            </a:r>
            <a:r>
              <a:rPr lang="en-US" sz="2000" b="0" i="0" u="none" strike="noStrike" cap="none" dirty="0" err="1" smtClean="0">
                <a:solidFill>
                  <a:srgbClr val="000000"/>
                </a:solidFill>
                <a:latin typeface="Arial"/>
                <a:ea typeface="Arial"/>
                <a:cs typeface="Arial"/>
                <a:sym typeface="Arial"/>
              </a:rPr>
              <a:t>Thị</a:t>
            </a:r>
            <a:r>
              <a:rPr lang="en-US" sz="2000" b="0" i="0" u="none" strike="noStrike" cap="none" dirty="0" smtClean="0">
                <a:solidFill>
                  <a:srgbClr val="000000"/>
                </a:solidFill>
                <a:latin typeface="Arial"/>
                <a:ea typeface="Arial"/>
                <a:cs typeface="Arial"/>
                <a:sym typeface="Arial"/>
              </a:rPr>
              <a:t> </a:t>
            </a:r>
            <a:r>
              <a:rPr lang="en-US" sz="2000" b="0" i="0" u="none" strike="noStrike" cap="none" dirty="0" err="1" smtClean="0">
                <a:solidFill>
                  <a:srgbClr val="000000"/>
                </a:solidFill>
                <a:latin typeface="Arial"/>
                <a:ea typeface="Arial"/>
                <a:cs typeface="Arial"/>
                <a:sym typeface="Arial"/>
              </a:rPr>
              <a:t>Ngọc</a:t>
            </a:r>
            <a:r>
              <a:rPr lang="en-US" sz="2000" b="0" i="0" u="none" strike="noStrike" cap="none" dirty="0" smtClean="0">
                <a:solidFill>
                  <a:srgbClr val="000000"/>
                </a:solidFill>
                <a:latin typeface="Arial"/>
                <a:ea typeface="Arial"/>
                <a:cs typeface="Arial"/>
                <a:sym typeface="Arial"/>
              </a:rPr>
              <a:t> </a:t>
            </a:r>
            <a:r>
              <a:rPr lang="en-US" sz="2000" b="0" i="0" u="none" strike="noStrike" cap="none" smtClean="0">
                <a:solidFill>
                  <a:srgbClr val="000000"/>
                </a:solidFill>
                <a:latin typeface="Arial"/>
                <a:ea typeface="Arial"/>
                <a:cs typeface="Arial"/>
                <a:sym typeface="Arial"/>
              </a:rPr>
              <a:t>Yến</a:t>
            </a:r>
            <a:endParaRPr sz="2000" b="0" i="0" u="none" strike="noStrike" cap="none" dirty="0">
              <a:solidFill>
                <a:srgbClr val="000000"/>
              </a:solidFill>
              <a:latin typeface="Arial"/>
              <a:ea typeface="Arial"/>
              <a:cs typeface="Arial"/>
              <a:sym typeface="Arial"/>
            </a:endParaRPr>
          </a:p>
        </p:txBody>
      </p:sp>
      <p:pic>
        <p:nvPicPr>
          <p:cNvPr id="365" name="Google Shape;365;p1" descr="Công bằng là gì? Nuôi dưỡng sự công bằng trong môi trường công sở -"/>
          <p:cNvPicPr preferRelativeResize="0"/>
          <p:nvPr/>
        </p:nvPicPr>
        <p:blipFill rotWithShape="1">
          <a:blip r:embed="rId8">
            <a:alphaModFix/>
          </a:blip>
          <a:srcRect/>
          <a:stretch/>
        </p:blipFill>
        <p:spPr>
          <a:xfrm>
            <a:off x="5242836" y="77687"/>
            <a:ext cx="4444784" cy="250019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3"/>
                                        </p:tgtEl>
                                        <p:attrNameLst>
                                          <p:attrName>style.visibility</p:attrName>
                                        </p:attrNameLst>
                                      </p:cBhvr>
                                      <p:to>
                                        <p:strVal val="visible"/>
                                      </p:to>
                                    </p:set>
                                    <p:animEffect transition="in" filter="fade">
                                      <p:cBhvr>
                                        <p:cTn id="7" dur="500"/>
                                        <p:tgtEl>
                                          <p:spTgt spid="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2"/>
          <p:cNvSpPr/>
          <p:nvPr/>
        </p:nvSpPr>
        <p:spPr>
          <a:xfrm>
            <a:off x="7658100" y="-114300"/>
            <a:ext cx="2171700" cy="2781300"/>
          </a:xfrm>
          <a:custGeom>
            <a:avLst/>
            <a:gdLst/>
            <a:ahLst/>
            <a:cxnLst/>
            <a:rect l="l" t="t" r="r" b="b"/>
            <a:pathLst>
              <a:path w="86868" h="111252" extrusionOk="0">
                <a:moveTo>
                  <a:pt x="0" y="0"/>
                </a:moveTo>
                <a:cubicBezTo>
                  <a:pt x="6125" y="10209"/>
                  <a:pt x="11394" y="21300"/>
                  <a:pt x="19812" y="29718"/>
                </a:cubicBezTo>
                <a:cubicBezTo>
                  <a:pt x="31565" y="41471"/>
                  <a:pt x="49454" y="47130"/>
                  <a:pt x="58674" y="60960"/>
                </a:cubicBezTo>
                <a:cubicBezTo>
                  <a:pt x="63938" y="68856"/>
                  <a:pt x="63992" y="79185"/>
                  <a:pt x="66294" y="88392"/>
                </a:cubicBezTo>
                <a:cubicBezTo>
                  <a:pt x="68780" y="98338"/>
                  <a:pt x="77142" y="108010"/>
                  <a:pt x="86868" y="111252"/>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71" name="Google Shape;371;p2"/>
          <p:cNvGrpSpPr/>
          <p:nvPr/>
        </p:nvGrpSpPr>
        <p:grpSpPr>
          <a:xfrm rot="-7199812">
            <a:off x="8594008" y="-51818"/>
            <a:ext cx="498273" cy="1322487"/>
            <a:chOff x="4889530" y="2401753"/>
            <a:chExt cx="651957" cy="1730387"/>
          </a:xfrm>
        </p:grpSpPr>
        <p:sp>
          <p:nvSpPr>
            <p:cNvPr id="372" name="Google Shape;372;p2"/>
            <p:cNvSpPr/>
            <p:nvPr/>
          </p:nvSpPr>
          <p:spPr>
            <a:xfrm>
              <a:off x="4889530" y="2404851"/>
              <a:ext cx="651957" cy="1724192"/>
            </a:xfrm>
            <a:custGeom>
              <a:avLst/>
              <a:gdLst/>
              <a:ahLst/>
              <a:cxnLst/>
              <a:rect l="l" t="t" r="r" b="b"/>
              <a:pathLst>
                <a:path w="8217" h="21731" extrusionOk="0">
                  <a:moveTo>
                    <a:pt x="5280" y="2364"/>
                  </a:moveTo>
                  <a:cubicBezTo>
                    <a:pt x="5311" y="2364"/>
                    <a:pt x="5332" y="2375"/>
                    <a:pt x="5343" y="2385"/>
                  </a:cubicBezTo>
                  <a:cubicBezTo>
                    <a:pt x="5322" y="2375"/>
                    <a:pt x="5301" y="2364"/>
                    <a:pt x="5280" y="2364"/>
                  </a:cubicBezTo>
                  <a:close/>
                  <a:moveTo>
                    <a:pt x="5248" y="3530"/>
                  </a:moveTo>
                  <a:cubicBezTo>
                    <a:pt x="5259" y="3541"/>
                    <a:pt x="5248" y="3551"/>
                    <a:pt x="5238" y="3562"/>
                  </a:cubicBezTo>
                  <a:cubicBezTo>
                    <a:pt x="5238" y="3551"/>
                    <a:pt x="5248" y="3541"/>
                    <a:pt x="5248" y="3530"/>
                  </a:cubicBezTo>
                  <a:close/>
                  <a:moveTo>
                    <a:pt x="4489" y="3905"/>
                  </a:moveTo>
                  <a:lnTo>
                    <a:pt x="4489" y="3916"/>
                  </a:lnTo>
                  <a:cubicBezTo>
                    <a:pt x="4489" y="3916"/>
                    <a:pt x="4489" y="3905"/>
                    <a:pt x="4478" y="3905"/>
                  </a:cubicBezTo>
                  <a:close/>
                  <a:moveTo>
                    <a:pt x="3458" y="4291"/>
                  </a:moveTo>
                  <a:lnTo>
                    <a:pt x="3458" y="4301"/>
                  </a:lnTo>
                  <a:lnTo>
                    <a:pt x="3448" y="4301"/>
                  </a:lnTo>
                  <a:cubicBezTo>
                    <a:pt x="3448" y="4301"/>
                    <a:pt x="3448" y="4291"/>
                    <a:pt x="3458" y="4291"/>
                  </a:cubicBezTo>
                  <a:close/>
                  <a:moveTo>
                    <a:pt x="907" y="4530"/>
                  </a:moveTo>
                  <a:lnTo>
                    <a:pt x="917" y="4540"/>
                  </a:lnTo>
                  <a:cubicBezTo>
                    <a:pt x="917" y="4540"/>
                    <a:pt x="907" y="4540"/>
                    <a:pt x="907" y="4550"/>
                  </a:cubicBezTo>
                  <a:lnTo>
                    <a:pt x="907" y="4530"/>
                  </a:lnTo>
                  <a:close/>
                  <a:moveTo>
                    <a:pt x="4332" y="4904"/>
                  </a:moveTo>
                  <a:cubicBezTo>
                    <a:pt x="4343" y="4904"/>
                    <a:pt x="4364" y="4925"/>
                    <a:pt x="4353" y="4946"/>
                  </a:cubicBezTo>
                  <a:lnTo>
                    <a:pt x="4353" y="4999"/>
                  </a:lnTo>
                  <a:cubicBezTo>
                    <a:pt x="4332" y="4967"/>
                    <a:pt x="4322" y="4936"/>
                    <a:pt x="4322" y="4904"/>
                  </a:cubicBezTo>
                  <a:close/>
                  <a:moveTo>
                    <a:pt x="4207" y="6061"/>
                  </a:moveTo>
                  <a:lnTo>
                    <a:pt x="4207" y="6061"/>
                  </a:lnTo>
                  <a:cubicBezTo>
                    <a:pt x="4197" y="6102"/>
                    <a:pt x="4186" y="6133"/>
                    <a:pt x="4176" y="6175"/>
                  </a:cubicBezTo>
                  <a:cubicBezTo>
                    <a:pt x="4166" y="6165"/>
                    <a:pt x="4166" y="6144"/>
                    <a:pt x="4166" y="6112"/>
                  </a:cubicBezTo>
                  <a:cubicBezTo>
                    <a:pt x="4176" y="6081"/>
                    <a:pt x="4186" y="6071"/>
                    <a:pt x="4207" y="6061"/>
                  </a:cubicBezTo>
                  <a:close/>
                  <a:moveTo>
                    <a:pt x="2125" y="6415"/>
                  </a:moveTo>
                  <a:cubicBezTo>
                    <a:pt x="2125" y="6425"/>
                    <a:pt x="2125" y="6425"/>
                    <a:pt x="2115" y="6425"/>
                  </a:cubicBezTo>
                  <a:cubicBezTo>
                    <a:pt x="2115" y="6425"/>
                    <a:pt x="2125" y="6425"/>
                    <a:pt x="2125" y="6415"/>
                  </a:cubicBezTo>
                  <a:close/>
                  <a:moveTo>
                    <a:pt x="6852" y="6685"/>
                  </a:moveTo>
                  <a:cubicBezTo>
                    <a:pt x="6873" y="6685"/>
                    <a:pt x="6884" y="6685"/>
                    <a:pt x="6894" y="6695"/>
                  </a:cubicBezTo>
                  <a:lnTo>
                    <a:pt x="6852" y="6695"/>
                  </a:lnTo>
                  <a:lnTo>
                    <a:pt x="6852" y="6685"/>
                  </a:lnTo>
                  <a:close/>
                  <a:moveTo>
                    <a:pt x="7393" y="7539"/>
                  </a:moveTo>
                  <a:lnTo>
                    <a:pt x="7393" y="7549"/>
                  </a:lnTo>
                  <a:cubicBezTo>
                    <a:pt x="7393" y="7539"/>
                    <a:pt x="7393" y="7539"/>
                    <a:pt x="7383" y="7539"/>
                  </a:cubicBezTo>
                  <a:close/>
                  <a:moveTo>
                    <a:pt x="4530" y="7924"/>
                  </a:moveTo>
                  <a:lnTo>
                    <a:pt x="4530" y="7935"/>
                  </a:lnTo>
                  <a:lnTo>
                    <a:pt x="4520" y="7935"/>
                  </a:lnTo>
                  <a:cubicBezTo>
                    <a:pt x="4520" y="7924"/>
                    <a:pt x="4530" y="7924"/>
                    <a:pt x="4530" y="7924"/>
                  </a:cubicBezTo>
                  <a:close/>
                  <a:moveTo>
                    <a:pt x="6269" y="8434"/>
                  </a:moveTo>
                  <a:lnTo>
                    <a:pt x="6269" y="8528"/>
                  </a:lnTo>
                  <a:cubicBezTo>
                    <a:pt x="6259" y="8497"/>
                    <a:pt x="6259" y="8465"/>
                    <a:pt x="6269" y="8434"/>
                  </a:cubicBezTo>
                  <a:close/>
                  <a:moveTo>
                    <a:pt x="4322" y="8601"/>
                  </a:moveTo>
                  <a:lnTo>
                    <a:pt x="4322" y="8611"/>
                  </a:lnTo>
                  <a:lnTo>
                    <a:pt x="4311" y="8611"/>
                  </a:lnTo>
                  <a:lnTo>
                    <a:pt x="4322" y="8601"/>
                  </a:lnTo>
                  <a:close/>
                  <a:moveTo>
                    <a:pt x="4260" y="8684"/>
                  </a:moveTo>
                  <a:cubicBezTo>
                    <a:pt x="4270" y="8694"/>
                    <a:pt x="4270" y="8694"/>
                    <a:pt x="4270" y="8705"/>
                  </a:cubicBezTo>
                  <a:lnTo>
                    <a:pt x="4301" y="8705"/>
                  </a:lnTo>
                  <a:cubicBezTo>
                    <a:pt x="4291" y="8705"/>
                    <a:pt x="4281" y="8715"/>
                    <a:pt x="4270" y="8715"/>
                  </a:cubicBezTo>
                  <a:lnTo>
                    <a:pt x="4270" y="8705"/>
                  </a:lnTo>
                  <a:cubicBezTo>
                    <a:pt x="4270" y="8705"/>
                    <a:pt x="4260" y="8705"/>
                    <a:pt x="4260" y="8715"/>
                  </a:cubicBezTo>
                  <a:lnTo>
                    <a:pt x="4260" y="8684"/>
                  </a:lnTo>
                  <a:close/>
                  <a:moveTo>
                    <a:pt x="2989" y="8715"/>
                  </a:moveTo>
                  <a:lnTo>
                    <a:pt x="2989" y="8715"/>
                  </a:lnTo>
                  <a:cubicBezTo>
                    <a:pt x="3010" y="8726"/>
                    <a:pt x="3031" y="8736"/>
                    <a:pt x="3041" y="8757"/>
                  </a:cubicBezTo>
                  <a:cubicBezTo>
                    <a:pt x="3010" y="8747"/>
                    <a:pt x="2999" y="8726"/>
                    <a:pt x="2989" y="8715"/>
                  </a:cubicBezTo>
                  <a:close/>
                  <a:moveTo>
                    <a:pt x="7196" y="8872"/>
                  </a:moveTo>
                  <a:lnTo>
                    <a:pt x="7196" y="8882"/>
                  </a:lnTo>
                  <a:cubicBezTo>
                    <a:pt x="7185" y="8882"/>
                    <a:pt x="7185" y="8882"/>
                    <a:pt x="7185" y="8872"/>
                  </a:cubicBezTo>
                  <a:close/>
                  <a:moveTo>
                    <a:pt x="3916" y="9340"/>
                  </a:moveTo>
                  <a:cubicBezTo>
                    <a:pt x="3916" y="9361"/>
                    <a:pt x="3937" y="9382"/>
                    <a:pt x="3957" y="9392"/>
                  </a:cubicBezTo>
                  <a:cubicBezTo>
                    <a:pt x="3947" y="9372"/>
                    <a:pt x="3937" y="9361"/>
                    <a:pt x="3916" y="9340"/>
                  </a:cubicBezTo>
                  <a:close/>
                  <a:moveTo>
                    <a:pt x="4114" y="9402"/>
                  </a:moveTo>
                  <a:lnTo>
                    <a:pt x="4114" y="9413"/>
                  </a:lnTo>
                  <a:lnTo>
                    <a:pt x="4103" y="9413"/>
                  </a:lnTo>
                  <a:cubicBezTo>
                    <a:pt x="4103" y="9402"/>
                    <a:pt x="4103" y="9402"/>
                    <a:pt x="4114" y="9402"/>
                  </a:cubicBezTo>
                  <a:close/>
                  <a:moveTo>
                    <a:pt x="6894" y="9517"/>
                  </a:moveTo>
                  <a:cubicBezTo>
                    <a:pt x="6894" y="9527"/>
                    <a:pt x="6894" y="9527"/>
                    <a:pt x="6904" y="9527"/>
                  </a:cubicBezTo>
                  <a:cubicBezTo>
                    <a:pt x="6894" y="9527"/>
                    <a:pt x="6894" y="9527"/>
                    <a:pt x="6894" y="9538"/>
                  </a:cubicBezTo>
                  <a:lnTo>
                    <a:pt x="6894" y="9517"/>
                  </a:lnTo>
                  <a:close/>
                  <a:moveTo>
                    <a:pt x="2125" y="10100"/>
                  </a:moveTo>
                  <a:cubicBezTo>
                    <a:pt x="2125" y="10100"/>
                    <a:pt x="2136" y="10100"/>
                    <a:pt x="2136" y="10110"/>
                  </a:cubicBezTo>
                  <a:lnTo>
                    <a:pt x="2125" y="10100"/>
                  </a:lnTo>
                  <a:close/>
                  <a:moveTo>
                    <a:pt x="657" y="10902"/>
                  </a:moveTo>
                  <a:lnTo>
                    <a:pt x="657" y="10913"/>
                  </a:lnTo>
                  <a:lnTo>
                    <a:pt x="646" y="10913"/>
                  </a:lnTo>
                  <a:cubicBezTo>
                    <a:pt x="646" y="10902"/>
                    <a:pt x="657" y="10902"/>
                    <a:pt x="657" y="10902"/>
                  </a:cubicBezTo>
                  <a:close/>
                  <a:moveTo>
                    <a:pt x="2927" y="11017"/>
                  </a:moveTo>
                  <a:lnTo>
                    <a:pt x="2927" y="11027"/>
                  </a:lnTo>
                  <a:lnTo>
                    <a:pt x="2916" y="11027"/>
                  </a:lnTo>
                  <a:lnTo>
                    <a:pt x="2927" y="11017"/>
                  </a:lnTo>
                  <a:close/>
                  <a:moveTo>
                    <a:pt x="6623" y="14858"/>
                  </a:moveTo>
                  <a:lnTo>
                    <a:pt x="6623" y="14869"/>
                  </a:lnTo>
                  <a:lnTo>
                    <a:pt x="6613" y="14858"/>
                  </a:lnTo>
                  <a:close/>
                  <a:moveTo>
                    <a:pt x="5842" y="15858"/>
                  </a:moveTo>
                  <a:cubicBezTo>
                    <a:pt x="5842" y="15858"/>
                    <a:pt x="5842" y="15869"/>
                    <a:pt x="5831" y="15869"/>
                  </a:cubicBezTo>
                  <a:lnTo>
                    <a:pt x="5831" y="15858"/>
                  </a:lnTo>
                  <a:close/>
                  <a:moveTo>
                    <a:pt x="2645" y="15962"/>
                  </a:moveTo>
                  <a:cubicBezTo>
                    <a:pt x="2645" y="15962"/>
                    <a:pt x="2645" y="15973"/>
                    <a:pt x="2635" y="15973"/>
                  </a:cubicBezTo>
                  <a:lnTo>
                    <a:pt x="2635" y="15962"/>
                  </a:lnTo>
                  <a:close/>
                  <a:moveTo>
                    <a:pt x="4010" y="17565"/>
                  </a:moveTo>
                  <a:cubicBezTo>
                    <a:pt x="3999" y="17576"/>
                    <a:pt x="3999" y="17576"/>
                    <a:pt x="3989" y="17576"/>
                  </a:cubicBezTo>
                  <a:cubicBezTo>
                    <a:pt x="3999" y="17576"/>
                    <a:pt x="3999" y="17565"/>
                    <a:pt x="4010" y="17565"/>
                  </a:cubicBezTo>
                  <a:close/>
                  <a:moveTo>
                    <a:pt x="3728" y="20950"/>
                  </a:moveTo>
                  <a:lnTo>
                    <a:pt x="3718" y="20960"/>
                  </a:lnTo>
                  <a:lnTo>
                    <a:pt x="3718" y="20950"/>
                  </a:lnTo>
                  <a:close/>
                  <a:moveTo>
                    <a:pt x="4114" y="1"/>
                  </a:moveTo>
                  <a:cubicBezTo>
                    <a:pt x="4051" y="1"/>
                    <a:pt x="4010" y="32"/>
                    <a:pt x="3989" y="94"/>
                  </a:cubicBezTo>
                  <a:cubicBezTo>
                    <a:pt x="3916" y="261"/>
                    <a:pt x="3843" y="427"/>
                    <a:pt x="3781" y="605"/>
                  </a:cubicBezTo>
                  <a:cubicBezTo>
                    <a:pt x="3739" y="698"/>
                    <a:pt x="3728" y="802"/>
                    <a:pt x="3677" y="885"/>
                  </a:cubicBezTo>
                  <a:cubicBezTo>
                    <a:pt x="3624" y="989"/>
                    <a:pt x="3593" y="1104"/>
                    <a:pt x="3593" y="1219"/>
                  </a:cubicBezTo>
                  <a:cubicBezTo>
                    <a:pt x="3593" y="1229"/>
                    <a:pt x="3582" y="1250"/>
                    <a:pt x="3582" y="1260"/>
                  </a:cubicBezTo>
                  <a:cubicBezTo>
                    <a:pt x="3573" y="1281"/>
                    <a:pt x="3552" y="1302"/>
                    <a:pt x="3541" y="1313"/>
                  </a:cubicBezTo>
                  <a:cubicBezTo>
                    <a:pt x="3499" y="1708"/>
                    <a:pt x="3458" y="2114"/>
                    <a:pt x="3448" y="2510"/>
                  </a:cubicBezTo>
                  <a:cubicBezTo>
                    <a:pt x="3437" y="2635"/>
                    <a:pt x="3374" y="2750"/>
                    <a:pt x="3416" y="2874"/>
                  </a:cubicBezTo>
                  <a:cubicBezTo>
                    <a:pt x="3395" y="2999"/>
                    <a:pt x="3385" y="3124"/>
                    <a:pt x="3312" y="3228"/>
                  </a:cubicBezTo>
                  <a:cubicBezTo>
                    <a:pt x="3281" y="3259"/>
                    <a:pt x="3281" y="3322"/>
                    <a:pt x="3270" y="3374"/>
                  </a:cubicBezTo>
                  <a:cubicBezTo>
                    <a:pt x="3249" y="3530"/>
                    <a:pt x="3218" y="3697"/>
                    <a:pt x="3187" y="3863"/>
                  </a:cubicBezTo>
                  <a:cubicBezTo>
                    <a:pt x="3187" y="3895"/>
                    <a:pt x="3187" y="3937"/>
                    <a:pt x="3177" y="3967"/>
                  </a:cubicBezTo>
                  <a:cubicBezTo>
                    <a:pt x="3177" y="3988"/>
                    <a:pt x="3166" y="3999"/>
                    <a:pt x="3177" y="4020"/>
                  </a:cubicBezTo>
                  <a:cubicBezTo>
                    <a:pt x="3135" y="4176"/>
                    <a:pt x="3166" y="4332"/>
                    <a:pt x="3228" y="4488"/>
                  </a:cubicBezTo>
                  <a:cubicBezTo>
                    <a:pt x="3239" y="4550"/>
                    <a:pt x="3260" y="4613"/>
                    <a:pt x="3270" y="4686"/>
                  </a:cubicBezTo>
                  <a:cubicBezTo>
                    <a:pt x="3270" y="4728"/>
                    <a:pt x="3270" y="4759"/>
                    <a:pt x="3312" y="4790"/>
                  </a:cubicBezTo>
                  <a:cubicBezTo>
                    <a:pt x="3302" y="4800"/>
                    <a:pt x="3312" y="4821"/>
                    <a:pt x="3312" y="4842"/>
                  </a:cubicBezTo>
                  <a:lnTo>
                    <a:pt x="3312" y="4894"/>
                  </a:lnTo>
                  <a:cubicBezTo>
                    <a:pt x="3281" y="5019"/>
                    <a:pt x="3312" y="5133"/>
                    <a:pt x="3364" y="5248"/>
                  </a:cubicBezTo>
                  <a:cubicBezTo>
                    <a:pt x="3385" y="5290"/>
                    <a:pt x="3416" y="5332"/>
                    <a:pt x="3406" y="5383"/>
                  </a:cubicBezTo>
                  <a:cubicBezTo>
                    <a:pt x="3406" y="5571"/>
                    <a:pt x="3478" y="5737"/>
                    <a:pt x="3520" y="5915"/>
                  </a:cubicBezTo>
                  <a:cubicBezTo>
                    <a:pt x="3541" y="6154"/>
                    <a:pt x="3573" y="6394"/>
                    <a:pt x="3478" y="6633"/>
                  </a:cubicBezTo>
                  <a:cubicBezTo>
                    <a:pt x="3437" y="6748"/>
                    <a:pt x="3448" y="6883"/>
                    <a:pt x="3541" y="6977"/>
                  </a:cubicBezTo>
                  <a:cubicBezTo>
                    <a:pt x="3489" y="7477"/>
                    <a:pt x="3541" y="7966"/>
                    <a:pt x="3635" y="8455"/>
                  </a:cubicBezTo>
                  <a:cubicBezTo>
                    <a:pt x="3603" y="8569"/>
                    <a:pt x="3687" y="8664"/>
                    <a:pt x="3718" y="8757"/>
                  </a:cubicBezTo>
                  <a:cubicBezTo>
                    <a:pt x="3781" y="8934"/>
                    <a:pt x="3802" y="9132"/>
                    <a:pt x="3916" y="9298"/>
                  </a:cubicBezTo>
                  <a:cubicBezTo>
                    <a:pt x="3916" y="9288"/>
                    <a:pt x="3927" y="9277"/>
                    <a:pt x="3937" y="9277"/>
                  </a:cubicBezTo>
                  <a:lnTo>
                    <a:pt x="3937" y="9277"/>
                  </a:lnTo>
                  <a:lnTo>
                    <a:pt x="3916" y="9298"/>
                  </a:lnTo>
                  <a:lnTo>
                    <a:pt x="3916" y="9340"/>
                  </a:lnTo>
                  <a:cubicBezTo>
                    <a:pt x="3937" y="9351"/>
                    <a:pt x="3947" y="9372"/>
                    <a:pt x="3957" y="9392"/>
                  </a:cubicBezTo>
                  <a:cubicBezTo>
                    <a:pt x="3978" y="9413"/>
                    <a:pt x="3989" y="9434"/>
                    <a:pt x="4010" y="9455"/>
                  </a:cubicBezTo>
                  <a:cubicBezTo>
                    <a:pt x="3999" y="9465"/>
                    <a:pt x="3999" y="9486"/>
                    <a:pt x="4010" y="9497"/>
                  </a:cubicBezTo>
                  <a:cubicBezTo>
                    <a:pt x="4010" y="9580"/>
                    <a:pt x="3968" y="9663"/>
                    <a:pt x="4031" y="9746"/>
                  </a:cubicBezTo>
                  <a:cubicBezTo>
                    <a:pt x="4031" y="9809"/>
                    <a:pt x="4020" y="9871"/>
                    <a:pt x="4020" y="9944"/>
                  </a:cubicBezTo>
                  <a:cubicBezTo>
                    <a:pt x="4020" y="10027"/>
                    <a:pt x="3999" y="10121"/>
                    <a:pt x="4041" y="10205"/>
                  </a:cubicBezTo>
                  <a:cubicBezTo>
                    <a:pt x="4051" y="10205"/>
                    <a:pt x="4061" y="10194"/>
                    <a:pt x="4061" y="10194"/>
                  </a:cubicBezTo>
                  <a:lnTo>
                    <a:pt x="4061" y="10215"/>
                  </a:lnTo>
                  <a:cubicBezTo>
                    <a:pt x="4051" y="10215"/>
                    <a:pt x="4051" y="10215"/>
                    <a:pt x="4041" y="10205"/>
                  </a:cubicBezTo>
                  <a:cubicBezTo>
                    <a:pt x="4010" y="10642"/>
                    <a:pt x="4041" y="11079"/>
                    <a:pt x="3957" y="11506"/>
                  </a:cubicBezTo>
                  <a:cubicBezTo>
                    <a:pt x="3947" y="11558"/>
                    <a:pt x="3937" y="11610"/>
                    <a:pt x="3927" y="11651"/>
                  </a:cubicBezTo>
                  <a:cubicBezTo>
                    <a:pt x="3914" y="11694"/>
                    <a:pt x="3881" y="11715"/>
                    <a:pt x="3847" y="11715"/>
                  </a:cubicBezTo>
                  <a:cubicBezTo>
                    <a:pt x="3823" y="11715"/>
                    <a:pt x="3798" y="11705"/>
                    <a:pt x="3781" y="11683"/>
                  </a:cubicBezTo>
                  <a:cubicBezTo>
                    <a:pt x="3749" y="11651"/>
                    <a:pt x="3728" y="11610"/>
                    <a:pt x="3687" y="11600"/>
                  </a:cubicBezTo>
                  <a:cubicBezTo>
                    <a:pt x="3624" y="11516"/>
                    <a:pt x="3573" y="11443"/>
                    <a:pt x="3510" y="11360"/>
                  </a:cubicBezTo>
                  <a:lnTo>
                    <a:pt x="3416" y="11172"/>
                  </a:lnTo>
                  <a:cubicBezTo>
                    <a:pt x="3448" y="11068"/>
                    <a:pt x="3395" y="10964"/>
                    <a:pt x="3385" y="10871"/>
                  </a:cubicBezTo>
                  <a:cubicBezTo>
                    <a:pt x="3406" y="10693"/>
                    <a:pt x="3343" y="10538"/>
                    <a:pt x="3323" y="10381"/>
                  </a:cubicBezTo>
                  <a:cubicBezTo>
                    <a:pt x="3291" y="9996"/>
                    <a:pt x="3239" y="9611"/>
                    <a:pt x="3166" y="9226"/>
                  </a:cubicBezTo>
                  <a:cubicBezTo>
                    <a:pt x="3166" y="9153"/>
                    <a:pt x="3198" y="9080"/>
                    <a:pt x="3135" y="9018"/>
                  </a:cubicBezTo>
                  <a:lnTo>
                    <a:pt x="3135" y="8923"/>
                  </a:lnTo>
                  <a:cubicBezTo>
                    <a:pt x="3145" y="8882"/>
                    <a:pt x="3135" y="8840"/>
                    <a:pt x="3104" y="8819"/>
                  </a:cubicBezTo>
                  <a:lnTo>
                    <a:pt x="3104" y="8768"/>
                  </a:lnTo>
                  <a:cubicBezTo>
                    <a:pt x="3073" y="8653"/>
                    <a:pt x="3052" y="8528"/>
                    <a:pt x="3020" y="8414"/>
                  </a:cubicBezTo>
                  <a:cubicBezTo>
                    <a:pt x="2999" y="8351"/>
                    <a:pt x="2989" y="8289"/>
                    <a:pt x="2937" y="8247"/>
                  </a:cubicBezTo>
                  <a:cubicBezTo>
                    <a:pt x="2948" y="8215"/>
                    <a:pt x="2948" y="8185"/>
                    <a:pt x="2948" y="8153"/>
                  </a:cubicBezTo>
                  <a:cubicBezTo>
                    <a:pt x="2948" y="8111"/>
                    <a:pt x="2948" y="8070"/>
                    <a:pt x="2906" y="8049"/>
                  </a:cubicBezTo>
                  <a:cubicBezTo>
                    <a:pt x="2906" y="8007"/>
                    <a:pt x="2895" y="7966"/>
                    <a:pt x="2864" y="7935"/>
                  </a:cubicBezTo>
                  <a:cubicBezTo>
                    <a:pt x="2864" y="7893"/>
                    <a:pt x="2854" y="7861"/>
                    <a:pt x="2823" y="7831"/>
                  </a:cubicBezTo>
                  <a:cubicBezTo>
                    <a:pt x="2823" y="7768"/>
                    <a:pt x="2833" y="7695"/>
                    <a:pt x="2833" y="7632"/>
                  </a:cubicBezTo>
                  <a:cubicBezTo>
                    <a:pt x="2823" y="7612"/>
                    <a:pt x="2802" y="7602"/>
                    <a:pt x="2791" y="7581"/>
                  </a:cubicBezTo>
                  <a:cubicBezTo>
                    <a:pt x="2770" y="7289"/>
                    <a:pt x="2604" y="7060"/>
                    <a:pt x="2448" y="6841"/>
                  </a:cubicBezTo>
                  <a:cubicBezTo>
                    <a:pt x="2437" y="6820"/>
                    <a:pt x="2448" y="6789"/>
                    <a:pt x="2427" y="6769"/>
                  </a:cubicBezTo>
                  <a:cubicBezTo>
                    <a:pt x="2312" y="6633"/>
                    <a:pt x="2261" y="6477"/>
                    <a:pt x="2229" y="6300"/>
                  </a:cubicBezTo>
                  <a:cubicBezTo>
                    <a:pt x="2229" y="6258"/>
                    <a:pt x="2198" y="6227"/>
                    <a:pt x="2187" y="6185"/>
                  </a:cubicBezTo>
                  <a:cubicBezTo>
                    <a:pt x="2166" y="6154"/>
                    <a:pt x="2146" y="6123"/>
                    <a:pt x="2156" y="6091"/>
                  </a:cubicBezTo>
                  <a:cubicBezTo>
                    <a:pt x="2187" y="5946"/>
                    <a:pt x="2104" y="5831"/>
                    <a:pt x="2073" y="5707"/>
                  </a:cubicBezTo>
                  <a:cubicBezTo>
                    <a:pt x="2052" y="5623"/>
                    <a:pt x="2042" y="5529"/>
                    <a:pt x="2011" y="5446"/>
                  </a:cubicBezTo>
                  <a:lnTo>
                    <a:pt x="1823" y="5009"/>
                  </a:lnTo>
                  <a:cubicBezTo>
                    <a:pt x="1688" y="4675"/>
                    <a:pt x="1500" y="4374"/>
                    <a:pt x="1313" y="4071"/>
                  </a:cubicBezTo>
                  <a:cubicBezTo>
                    <a:pt x="1282" y="4030"/>
                    <a:pt x="1250" y="3988"/>
                    <a:pt x="1199" y="3967"/>
                  </a:cubicBezTo>
                  <a:cubicBezTo>
                    <a:pt x="1115" y="3978"/>
                    <a:pt x="1021" y="3988"/>
                    <a:pt x="928" y="3999"/>
                  </a:cubicBezTo>
                  <a:cubicBezTo>
                    <a:pt x="886" y="3999"/>
                    <a:pt x="855" y="4020"/>
                    <a:pt x="845" y="4071"/>
                  </a:cubicBezTo>
                  <a:cubicBezTo>
                    <a:pt x="824" y="4301"/>
                    <a:pt x="782" y="4530"/>
                    <a:pt x="803" y="4759"/>
                  </a:cubicBezTo>
                  <a:cubicBezTo>
                    <a:pt x="803" y="4769"/>
                    <a:pt x="813" y="4790"/>
                    <a:pt x="824" y="4800"/>
                  </a:cubicBezTo>
                  <a:cubicBezTo>
                    <a:pt x="845" y="4863"/>
                    <a:pt x="855" y="4936"/>
                    <a:pt x="865" y="4999"/>
                  </a:cubicBezTo>
                  <a:cubicBezTo>
                    <a:pt x="865" y="5061"/>
                    <a:pt x="855" y="5113"/>
                    <a:pt x="896" y="5154"/>
                  </a:cubicBezTo>
                  <a:cubicBezTo>
                    <a:pt x="896" y="5175"/>
                    <a:pt x="907" y="5186"/>
                    <a:pt x="907" y="5196"/>
                  </a:cubicBezTo>
                  <a:cubicBezTo>
                    <a:pt x="907" y="5404"/>
                    <a:pt x="907" y="5602"/>
                    <a:pt x="917" y="5811"/>
                  </a:cubicBezTo>
                  <a:cubicBezTo>
                    <a:pt x="917" y="5831"/>
                    <a:pt x="938" y="5852"/>
                    <a:pt x="949" y="5873"/>
                  </a:cubicBezTo>
                  <a:cubicBezTo>
                    <a:pt x="949" y="6071"/>
                    <a:pt x="938" y="6269"/>
                    <a:pt x="970" y="6466"/>
                  </a:cubicBezTo>
                  <a:cubicBezTo>
                    <a:pt x="990" y="6602"/>
                    <a:pt x="949" y="6758"/>
                    <a:pt x="1021" y="6883"/>
                  </a:cubicBezTo>
                  <a:cubicBezTo>
                    <a:pt x="1021" y="6924"/>
                    <a:pt x="1021" y="6966"/>
                    <a:pt x="1032" y="7008"/>
                  </a:cubicBezTo>
                  <a:cubicBezTo>
                    <a:pt x="1074" y="7248"/>
                    <a:pt x="1125" y="7487"/>
                    <a:pt x="1146" y="7726"/>
                  </a:cubicBezTo>
                  <a:cubicBezTo>
                    <a:pt x="1167" y="7872"/>
                    <a:pt x="1209" y="7997"/>
                    <a:pt x="1282" y="8122"/>
                  </a:cubicBezTo>
                  <a:cubicBezTo>
                    <a:pt x="1250" y="8236"/>
                    <a:pt x="1313" y="8361"/>
                    <a:pt x="1313" y="8476"/>
                  </a:cubicBezTo>
                  <a:cubicBezTo>
                    <a:pt x="1303" y="8507"/>
                    <a:pt x="1292" y="8539"/>
                    <a:pt x="1303" y="8569"/>
                  </a:cubicBezTo>
                  <a:cubicBezTo>
                    <a:pt x="1354" y="8872"/>
                    <a:pt x="1396" y="9173"/>
                    <a:pt x="1542" y="9455"/>
                  </a:cubicBezTo>
                  <a:cubicBezTo>
                    <a:pt x="1615" y="9590"/>
                    <a:pt x="1678" y="9726"/>
                    <a:pt x="1708" y="9871"/>
                  </a:cubicBezTo>
                  <a:cubicBezTo>
                    <a:pt x="1750" y="9965"/>
                    <a:pt x="1792" y="10048"/>
                    <a:pt x="1833" y="10131"/>
                  </a:cubicBezTo>
                  <a:cubicBezTo>
                    <a:pt x="1823" y="10152"/>
                    <a:pt x="1833" y="10173"/>
                    <a:pt x="1833" y="10184"/>
                  </a:cubicBezTo>
                  <a:cubicBezTo>
                    <a:pt x="1844" y="10205"/>
                    <a:pt x="1854" y="10225"/>
                    <a:pt x="1875" y="10235"/>
                  </a:cubicBezTo>
                  <a:cubicBezTo>
                    <a:pt x="1875" y="10267"/>
                    <a:pt x="1896" y="10288"/>
                    <a:pt x="1917" y="10288"/>
                  </a:cubicBezTo>
                  <a:cubicBezTo>
                    <a:pt x="1969" y="10329"/>
                    <a:pt x="1990" y="10402"/>
                    <a:pt x="2062" y="10413"/>
                  </a:cubicBezTo>
                  <a:cubicBezTo>
                    <a:pt x="2146" y="10559"/>
                    <a:pt x="2281" y="10673"/>
                    <a:pt x="2386" y="10808"/>
                  </a:cubicBezTo>
                  <a:cubicBezTo>
                    <a:pt x="2437" y="10871"/>
                    <a:pt x="2500" y="10923"/>
                    <a:pt x="2573" y="10954"/>
                  </a:cubicBezTo>
                  <a:cubicBezTo>
                    <a:pt x="2594" y="10964"/>
                    <a:pt x="2615" y="10985"/>
                    <a:pt x="2625" y="10996"/>
                  </a:cubicBezTo>
                  <a:cubicBezTo>
                    <a:pt x="2687" y="11058"/>
                    <a:pt x="2740" y="11131"/>
                    <a:pt x="2812" y="11172"/>
                  </a:cubicBezTo>
                  <a:cubicBezTo>
                    <a:pt x="2868" y="11248"/>
                    <a:pt x="2942" y="11289"/>
                    <a:pt x="3032" y="11289"/>
                  </a:cubicBezTo>
                  <a:cubicBezTo>
                    <a:pt x="3042" y="11289"/>
                    <a:pt x="3052" y="11288"/>
                    <a:pt x="3062" y="11287"/>
                  </a:cubicBezTo>
                  <a:cubicBezTo>
                    <a:pt x="3135" y="11297"/>
                    <a:pt x="3208" y="11329"/>
                    <a:pt x="3249" y="11392"/>
                  </a:cubicBezTo>
                  <a:cubicBezTo>
                    <a:pt x="3281" y="11422"/>
                    <a:pt x="3312" y="11443"/>
                    <a:pt x="3343" y="11464"/>
                  </a:cubicBezTo>
                  <a:cubicBezTo>
                    <a:pt x="3343" y="11496"/>
                    <a:pt x="3364" y="11516"/>
                    <a:pt x="3385" y="11537"/>
                  </a:cubicBezTo>
                  <a:cubicBezTo>
                    <a:pt x="3406" y="11579"/>
                    <a:pt x="3448" y="11610"/>
                    <a:pt x="3489" y="11631"/>
                  </a:cubicBezTo>
                  <a:cubicBezTo>
                    <a:pt x="3489" y="11672"/>
                    <a:pt x="3499" y="11704"/>
                    <a:pt x="3531" y="11725"/>
                  </a:cubicBezTo>
                  <a:lnTo>
                    <a:pt x="3531" y="11735"/>
                  </a:lnTo>
                  <a:cubicBezTo>
                    <a:pt x="3531" y="11766"/>
                    <a:pt x="3541" y="11776"/>
                    <a:pt x="3573" y="11797"/>
                  </a:cubicBezTo>
                  <a:cubicBezTo>
                    <a:pt x="3573" y="11818"/>
                    <a:pt x="3582" y="11839"/>
                    <a:pt x="3614" y="11850"/>
                  </a:cubicBezTo>
                  <a:lnTo>
                    <a:pt x="3614" y="11860"/>
                  </a:lnTo>
                  <a:cubicBezTo>
                    <a:pt x="3666" y="11975"/>
                    <a:pt x="3645" y="12110"/>
                    <a:pt x="3739" y="12214"/>
                  </a:cubicBezTo>
                  <a:cubicBezTo>
                    <a:pt x="3728" y="12266"/>
                    <a:pt x="3739" y="12329"/>
                    <a:pt x="3770" y="12370"/>
                  </a:cubicBezTo>
                  <a:cubicBezTo>
                    <a:pt x="3770" y="12443"/>
                    <a:pt x="3781" y="12516"/>
                    <a:pt x="3812" y="12578"/>
                  </a:cubicBezTo>
                  <a:cubicBezTo>
                    <a:pt x="3802" y="12662"/>
                    <a:pt x="3791" y="12745"/>
                    <a:pt x="3843" y="12828"/>
                  </a:cubicBezTo>
                  <a:cubicBezTo>
                    <a:pt x="3822" y="12912"/>
                    <a:pt x="3822" y="12995"/>
                    <a:pt x="3832" y="13078"/>
                  </a:cubicBezTo>
                  <a:cubicBezTo>
                    <a:pt x="3822" y="13141"/>
                    <a:pt x="3822" y="13203"/>
                    <a:pt x="3812" y="13276"/>
                  </a:cubicBezTo>
                  <a:cubicBezTo>
                    <a:pt x="3791" y="13442"/>
                    <a:pt x="3843" y="13599"/>
                    <a:pt x="3832" y="13765"/>
                  </a:cubicBezTo>
                  <a:cubicBezTo>
                    <a:pt x="3832" y="13932"/>
                    <a:pt x="3802" y="14088"/>
                    <a:pt x="3791" y="14254"/>
                  </a:cubicBezTo>
                  <a:cubicBezTo>
                    <a:pt x="3781" y="14286"/>
                    <a:pt x="3812" y="14317"/>
                    <a:pt x="3822" y="14349"/>
                  </a:cubicBezTo>
                  <a:cubicBezTo>
                    <a:pt x="3812" y="14473"/>
                    <a:pt x="3802" y="14608"/>
                    <a:pt x="3791" y="14744"/>
                  </a:cubicBezTo>
                  <a:cubicBezTo>
                    <a:pt x="3791" y="14827"/>
                    <a:pt x="3781" y="14911"/>
                    <a:pt x="3770" y="14994"/>
                  </a:cubicBezTo>
                  <a:cubicBezTo>
                    <a:pt x="3739" y="15233"/>
                    <a:pt x="3760" y="15473"/>
                    <a:pt x="3687" y="15712"/>
                  </a:cubicBezTo>
                  <a:cubicBezTo>
                    <a:pt x="3656" y="15795"/>
                    <a:pt x="3635" y="15910"/>
                    <a:pt x="3687" y="16004"/>
                  </a:cubicBezTo>
                  <a:cubicBezTo>
                    <a:pt x="3677" y="16160"/>
                    <a:pt x="3677" y="16306"/>
                    <a:pt x="3656" y="16452"/>
                  </a:cubicBezTo>
                  <a:cubicBezTo>
                    <a:pt x="3635" y="16618"/>
                    <a:pt x="3677" y="16774"/>
                    <a:pt x="3656" y="16931"/>
                  </a:cubicBezTo>
                  <a:cubicBezTo>
                    <a:pt x="3645" y="17024"/>
                    <a:pt x="3645" y="17128"/>
                    <a:pt x="3697" y="17222"/>
                  </a:cubicBezTo>
                  <a:lnTo>
                    <a:pt x="3697" y="17368"/>
                  </a:lnTo>
                  <a:cubicBezTo>
                    <a:pt x="3656" y="17389"/>
                    <a:pt x="3645" y="17451"/>
                    <a:pt x="3582" y="17451"/>
                  </a:cubicBezTo>
                  <a:lnTo>
                    <a:pt x="3582" y="17461"/>
                  </a:lnTo>
                  <a:cubicBezTo>
                    <a:pt x="3531" y="17399"/>
                    <a:pt x="3489" y="17326"/>
                    <a:pt x="3448" y="17253"/>
                  </a:cubicBezTo>
                  <a:cubicBezTo>
                    <a:pt x="3323" y="16993"/>
                    <a:pt x="3218" y="16722"/>
                    <a:pt x="3041" y="16483"/>
                  </a:cubicBezTo>
                  <a:cubicBezTo>
                    <a:pt x="2969" y="16378"/>
                    <a:pt x="2906" y="16274"/>
                    <a:pt x="2833" y="16181"/>
                  </a:cubicBezTo>
                  <a:cubicBezTo>
                    <a:pt x="2833" y="16139"/>
                    <a:pt x="2823" y="16098"/>
                    <a:pt x="2791" y="16077"/>
                  </a:cubicBezTo>
                  <a:lnTo>
                    <a:pt x="2791" y="15983"/>
                  </a:lnTo>
                  <a:cubicBezTo>
                    <a:pt x="2812" y="15816"/>
                    <a:pt x="2812" y="15650"/>
                    <a:pt x="2781" y="15483"/>
                  </a:cubicBezTo>
                  <a:cubicBezTo>
                    <a:pt x="2750" y="15223"/>
                    <a:pt x="2708" y="14962"/>
                    <a:pt x="2687" y="14692"/>
                  </a:cubicBezTo>
                  <a:cubicBezTo>
                    <a:pt x="2677" y="14400"/>
                    <a:pt x="2625" y="14119"/>
                    <a:pt x="2552" y="13838"/>
                  </a:cubicBezTo>
                  <a:lnTo>
                    <a:pt x="2552" y="13786"/>
                  </a:lnTo>
                  <a:lnTo>
                    <a:pt x="2520" y="13724"/>
                  </a:lnTo>
                  <a:cubicBezTo>
                    <a:pt x="2520" y="13703"/>
                    <a:pt x="2520" y="13692"/>
                    <a:pt x="2510" y="13682"/>
                  </a:cubicBezTo>
                  <a:cubicBezTo>
                    <a:pt x="2500" y="13661"/>
                    <a:pt x="2479" y="13641"/>
                    <a:pt x="2469" y="13630"/>
                  </a:cubicBezTo>
                  <a:lnTo>
                    <a:pt x="2469" y="13620"/>
                  </a:lnTo>
                  <a:cubicBezTo>
                    <a:pt x="2448" y="13609"/>
                    <a:pt x="2437" y="13588"/>
                    <a:pt x="2427" y="13567"/>
                  </a:cubicBezTo>
                  <a:lnTo>
                    <a:pt x="2427" y="13526"/>
                  </a:lnTo>
                  <a:cubicBezTo>
                    <a:pt x="2427" y="13484"/>
                    <a:pt x="2416" y="13442"/>
                    <a:pt x="2386" y="13411"/>
                  </a:cubicBezTo>
                  <a:cubicBezTo>
                    <a:pt x="2416" y="13287"/>
                    <a:pt x="2365" y="13172"/>
                    <a:pt x="2312" y="13057"/>
                  </a:cubicBezTo>
                  <a:cubicBezTo>
                    <a:pt x="2261" y="12963"/>
                    <a:pt x="2208" y="12870"/>
                    <a:pt x="2177" y="12755"/>
                  </a:cubicBezTo>
                  <a:cubicBezTo>
                    <a:pt x="2146" y="12641"/>
                    <a:pt x="2073" y="12526"/>
                    <a:pt x="1958" y="12474"/>
                  </a:cubicBezTo>
                  <a:cubicBezTo>
                    <a:pt x="2000" y="12245"/>
                    <a:pt x="1865" y="12068"/>
                    <a:pt x="1782" y="11880"/>
                  </a:cubicBezTo>
                  <a:cubicBezTo>
                    <a:pt x="1719" y="11735"/>
                    <a:pt x="1636" y="11579"/>
                    <a:pt x="1583" y="11422"/>
                  </a:cubicBezTo>
                  <a:cubicBezTo>
                    <a:pt x="1563" y="11381"/>
                    <a:pt x="1553" y="11329"/>
                    <a:pt x="1532" y="11287"/>
                  </a:cubicBezTo>
                  <a:cubicBezTo>
                    <a:pt x="1458" y="11131"/>
                    <a:pt x="1386" y="10985"/>
                    <a:pt x="1334" y="10829"/>
                  </a:cubicBezTo>
                  <a:cubicBezTo>
                    <a:pt x="1282" y="10663"/>
                    <a:pt x="1146" y="10527"/>
                    <a:pt x="1125" y="10350"/>
                  </a:cubicBezTo>
                  <a:cubicBezTo>
                    <a:pt x="1125" y="10319"/>
                    <a:pt x="1084" y="10298"/>
                    <a:pt x="1063" y="10277"/>
                  </a:cubicBezTo>
                  <a:cubicBezTo>
                    <a:pt x="1094" y="10110"/>
                    <a:pt x="1053" y="9955"/>
                    <a:pt x="949" y="9809"/>
                  </a:cubicBezTo>
                  <a:cubicBezTo>
                    <a:pt x="855" y="9455"/>
                    <a:pt x="720" y="9132"/>
                    <a:pt x="407" y="8913"/>
                  </a:cubicBezTo>
                  <a:lnTo>
                    <a:pt x="251" y="8789"/>
                  </a:lnTo>
                  <a:cubicBezTo>
                    <a:pt x="217" y="8767"/>
                    <a:pt x="190" y="8757"/>
                    <a:pt x="168" y="8757"/>
                  </a:cubicBezTo>
                  <a:cubicBezTo>
                    <a:pt x="136" y="8757"/>
                    <a:pt x="113" y="8780"/>
                    <a:pt x="95" y="8830"/>
                  </a:cubicBezTo>
                  <a:cubicBezTo>
                    <a:pt x="74" y="8861"/>
                    <a:pt x="63" y="8893"/>
                    <a:pt x="53" y="8923"/>
                  </a:cubicBezTo>
                  <a:cubicBezTo>
                    <a:pt x="42" y="9143"/>
                    <a:pt x="1" y="9351"/>
                    <a:pt x="32" y="9569"/>
                  </a:cubicBezTo>
                  <a:cubicBezTo>
                    <a:pt x="53" y="9694"/>
                    <a:pt x="84" y="9819"/>
                    <a:pt x="74" y="9944"/>
                  </a:cubicBezTo>
                  <a:cubicBezTo>
                    <a:pt x="74" y="10131"/>
                    <a:pt x="84" y="10329"/>
                    <a:pt x="95" y="10517"/>
                  </a:cubicBezTo>
                  <a:cubicBezTo>
                    <a:pt x="95" y="10538"/>
                    <a:pt x="116" y="10548"/>
                    <a:pt x="126" y="10559"/>
                  </a:cubicBezTo>
                  <a:lnTo>
                    <a:pt x="126" y="10663"/>
                  </a:lnTo>
                  <a:cubicBezTo>
                    <a:pt x="147" y="10767"/>
                    <a:pt x="137" y="10881"/>
                    <a:pt x="188" y="10975"/>
                  </a:cubicBezTo>
                  <a:cubicBezTo>
                    <a:pt x="188" y="11121"/>
                    <a:pt x="188" y="11256"/>
                    <a:pt x="261" y="11381"/>
                  </a:cubicBezTo>
                  <a:cubicBezTo>
                    <a:pt x="251" y="11475"/>
                    <a:pt x="251" y="11558"/>
                    <a:pt x="241" y="11651"/>
                  </a:cubicBezTo>
                  <a:cubicBezTo>
                    <a:pt x="241" y="11704"/>
                    <a:pt x="241" y="11746"/>
                    <a:pt x="282" y="11787"/>
                  </a:cubicBezTo>
                  <a:cubicBezTo>
                    <a:pt x="282" y="11912"/>
                    <a:pt x="313" y="12026"/>
                    <a:pt x="355" y="12141"/>
                  </a:cubicBezTo>
                  <a:cubicBezTo>
                    <a:pt x="355" y="12183"/>
                    <a:pt x="366" y="12224"/>
                    <a:pt x="396" y="12255"/>
                  </a:cubicBezTo>
                  <a:cubicBezTo>
                    <a:pt x="438" y="12412"/>
                    <a:pt x="470" y="12578"/>
                    <a:pt x="511" y="12734"/>
                  </a:cubicBezTo>
                  <a:cubicBezTo>
                    <a:pt x="542" y="12859"/>
                    <a:pt x="574" y="12984"/>
                    <a:pt x="657" y="13099"/>
                  </a:cubicBezTo>
                  <a:cubicBezTo>
                    <a:pt x="709" y="13141"/>
                    <a:pt x="730" y="13203"/>
                    <a:pt x="730" y="13276"/>
                  </a:cubicBezTo>
                  <a:cubicBezTo>
                    <a:pt x="740" y="13338"/>
                    <a:pt x="761" y="13401"/>
                    <a:pt x="803" y="13453"/>
                  </a:cubicBezTo>
                  <a:cubicBezTo>
                    <a:pt x="813" y="13505"/>
                    <a:pt x="813" y="13557"/>
                    <a:pt x="834" y="13599"/>
                  </a:cubicBezTo>
                  <a:cubicBezTo>
                    <a:pt x="959" y="13900"/>
                    <a:pt x="1094" y="14203"/>
                    <a:pt x="1229" y="14504"/>
                  </a:cubicBezTo>
                  <a:cubicBezTo>
                    <a:pt x="1219" y="14629"/>
                    <a:pt x="1303" y="14713"/>
                    <a:pt x="1365" y="14807"/>
                  </a:cubicBezTo>
                  <a:cubicBezTo>
                    <a:pt x="1490" y="15087"/>
                    <a:pt x="1657" y="15337"/>
                    <a:pt x="1802" y="15608"/>
                  </a:cubicBezTo>
                  <a:cubicBezTo>
                    <a:pt x="1844" y="15754"/>
                    <a:pt x="1958" y="15837"/>
                    <a:pt x="2032" y="15962"/>
                  </a:cubicBezTo>
                  <a:cubicBezTo>
                    <a:pt x="2083" y="16056"/>
                    <a:pt x="2166" y="16119"/>
                    <a:pt x="2250" y="16160"/>
                  </a:cubicBezTo>
                  <a:cubicBezTo>
                    <a:pt x="2333" y="16212"/>
                    <a:pt x="2427" y="16264"/>
                    <a:pt x="2510" y="16316"/>
                  </a:cubicBezTo>
                  <a:cubicBezTo>
                    <a:pt x="2510" y="16306"/>
                    <a:pt x="2520" y="16306"/>
                    <a:pt x="2531" y="16295"/>
                  </a:cubicBezTo>
                  <a:lnTo>
                    <a:pt x="2531" y="16306"/>
                  </a:lnTo>
                  <a:cubicBezTo>
                    <a:pt x="2520" y="16306"/>
                    <a:pt x="2520" y="16306"/>
                    <a:pt x="2510" y="16316"/>
                  </a:cubicBezTo>
                  <a:cubicBezTo>
                    <a:pt x="2541" y="16368"/>
                    <a:pt x="2594" y="16399"/>
                    <a:pt x="2656" y="16420"/>
                  </a:cubicBezTo>
                  <a:cubicBezTo>
                    <a:pt x="2781" y="16566"/>
                    <a:pt x="2833" y="16764"/>
                    <a:pt x="2979" y="16899"/>
                  </a:cubicBezTo>
                  <a:cubicBezTo>
                    <a:pt x="3010" y="16920"/>
                    <a:pt x="3010" y="16972"/>
                    <a:pt x="3020" y="17014"/>
                  </a:cubicBezTo>
                  <a:cubicBezTo>
                    <a:pt x="3031" y="17118"/>
                    <a:pt x="3062" y="17211"/>
                    <a:pt x="3135" y="17285"/>
                  </a:cubicBezTo>
                  <a:cubicBezTo>
                    <a:pt x="3198" y="17472"/>
                    <a:pt x="3302" y="17639"/>
                    <a:pt x="3406" y="17794"/>
                  </a:cubicBezTo>
                  <a:cubicBezTo>
                    <a:pt x="3416" y="17847"/>
                    <a:pt x="3437" y="17889"/>
                    <a:pt x="3489" y="17919"/>
                  </a:cubicBezTo>
                  <a:cubicBezTo>
                    <a:pt x="3489" y="17961"/>
                    <a:pt x="3510" y="17993"/>
                    <a:pt x="3541" y="18014"/>
                  </a:cubicBezTo>
                  <a:cubicBezTo>
                    <a:pt x="3552" y="18086"/>
                    <a:pt x="3520" y="18159"/>
                    <a:pt x="3573" y="18222"/>
                  </a:cubicBezTo>
                  <a:cubicBezTo>
                    <a:pt x="3562" y="18243"/>
                    <a:pt x="3562" y="18253"/>
                    <a:pt x="3573" y="18263"/>
                  </a:cubicBezTo>
                  <a:cubicBezTo>
                    <a:pt x="3573" y="18294"/>
                    <a:pt x="3562" y="18315"/>
                    <a:pt x="3562" y="18336"/>
                  </a:cubicBezTo>
                  <a:cubicBezTo>
                    <a:pt x="3582" y="18607"/>
                    <a:pt x="3645" y="18867"/>
                    <a:pt x="3614" y="19127"/>
                  </a:cubicBezTo>
                  <a:cubicBezTo>
                    <a:pt x="3614" y="19148"/>
                    <a:pt x="3635" y="19169"/>
                    <a:pt x="3645" y="19201"/>
                  </a:cubicBezTo>
                  <a:cubicBezTo>
                    <a:pt x="3645" y="19252"/>
                    <a:pt x="3656" y="19325"/>
                    <a:pt x="3624" y="19367"/>
                  </a:cubicBezTo>
                  <a:cubicBezTo>
                    <a:pt x="3562" y="19492"/>
                    <a:pt x="3582" y="19606"/>
                    <a:pt x="3603" y="19731"/>
                  </a:cubicBezTo>
                  <a:cubicBezTo>
                    <a:pt x="3552" y="19784"/>
                    <a:pt x="3541" y="19825"/>
                    <a:pt x="3603" y="19877"/>
                  </a:cubicBezTo>
                  <a:cubicBezTo>
                    <a:pt x="3582" y="19981"/>
                    <a:pt x="3573" y="20075"/>
                    <a:pt x="3573" y="20168"/>
                  </a:cubicBezTo>
                  <a:cubicBezTo>
                    <a:pt x="3562" y="20252"/>
                    <a:pt x="3552" y="20325"/>
                    <a:pt x="3603" y="20398"/>
                  </a:cubicBezTo>
                  <a:cubicBezTo>
                    <a:pt x="3573" y="20585"/>
                    <a:pt x="3552" y="20762"/>
                    <a:pt x="3520" y="20939"/>
                  </a:cubicBezTo>
                  <a:lnTo>
                    <a:pt x="3520" y="20991"/>
                  </a:lnTo>
                  <a:cubicBezTo>
                    <a:pt x="3499" y="21064"/>
                    <a:pt x="3478" y="21147"/>
                    <a:pt x="3541" y="21210"/>
                  </a:cubicBezTo>
                  <a:cubicBezTo>
                    <a:pt x="3531" y="21283"/>
                    <a:pt x="3520" y="21345"/>
                    <a:pt x="3582" y="21408"/>
                  </a:cubicBezTo>
                  <a:cubicBezTo>
                    <a:pt x="3582" y="21460"/>
                    <a:pt x="3614" y="21491"/>
                    <a:pt x="3656" y="21522"/>
                  </a:cubicBezTo>
                  <a:cubicBezTo>
                    <a:pt x="3895" y="21647"/>
                    <a:pt x="4145" y="21730"/>
                    <a:pt x="4415" y="21730"/>
                  </a:cubicBezTo>
                  <a:cubicBezTo>
                    <a:pt x="4457" y="21730"/>
                    <a:pt x="4478" y="21709"/>
                    <a:pt x="4499" y="21679"/>
                  </a:cubicBezTo>
                  <a:cubicBezTo>
                    <a:pt x="4530" y="21647"/>
                    <a:pt x="4551" y="21616"/>
                    <a:pt x="4582" y="21584"/>
                  </a:cubicBezTo>
                  <a:cubicBezTo>
                    <a:pt x="4593" y="21584"/>
                    <a:pt x="4593" y="21574"/>
                    <a:pt x="4593" y="21574"/>
                  </a:cubicBezTo>
                  <a:lnTo>
                    <a:pt x="4593" y="21554"/>
                  </a:lnTo>
                  <a:cubicBezTo>
                    <a:pt x="4593" y="21554"/>
                    <a:pt x="4593" y="21543"/>
                    <a:pt x="4582" y="21533"/>
                  </a:cubicBezTo>
                  <a:cubicBezTo>
                    <a:pt x="4540" y="21439"/>
                    <a:pt x="4499" y="21355"/>
                    <a:pt x="4510" y="21251"/>
                  </a:cubicBezTo>
                  <a:cubicBezTo>
                    <a:pt x="4530" y="21106"/>
                    <a:pt x="4499" y="20960"/>
                    <a:pt x="4478" y="20814"/>
                  </a:cubicBezTo>
                  <a:cubicBezTo>
                    <a:pt x="4489" y="20731"/>
                    <a:pt x="4510" y="20637"/>
                    <a:pt x="4457" y="20554"/>
                  </a:cubicBezTo>
                  <a:cubicBezTo>
                    <a:pt x="4468" y="20439"/>
                    <a:pt x="4478" y="20314"/>
                    <a:pt x="4426" y="20210"/>
                  </a:cubicBezTo>
                  <a:cubicBezTo>
                    <a:pt x="4436" y="20085"/>
                    <a:pt x="4457" y="19971"/>
                    <a:pt x="4436" y="19856"/>
                  </a:cubicBezTo>
                  <a:cubicBezTo>
                    <a:pt x="4426" y="19700"/>
                    <a:pt x="4426" y="19555"/>
                    <a:pt x="4478" y="19409"/>
                  </a:cubicBezTo>
                  <a:cubicBezTo>
                    <a:pt x="4489" y="19367"/>
                    <a:pt x="4499" y="19315"/>
                    <a:pt x="4499" y="19263"/>
                  </a:cubicBezTo>
                  <a:cubicBezTo>
                    <a:pt x="4489" y="19148"/>
                    <a:pt x="4530" y="19055"/>
                    <a:pt x="4582" y="18961"/>
                  </a:cubicBezTo>
                  <a:cubicBezTo>
                    <a:pt x="4624" y="18877"/>
                    <a:pt x="4676" y="18794"/>
                    <a:pt x="4718" y="18722"/>
                  </a:cubicBezTo>
                  <a:cubicBezTo>
                    <a:pt x="4780" y="18722"/>
                    <a:pt x="4811" y="18680"/>
                    <a:pt x="4832" y="18627"/>
                  </a:cubicBezTo>
                  <a:cubicBezTo>
                    <a:pt x="4926" y="18419"/>
                    <a:pt x="5072" y="18253"/>
                    <a:pt x="5218" y="18076"/>
                  </a:cubicBezTo>
                  <a:cubicBezTo>
                    <a:pt x="5238" y="18055"/>
                    <a:pt x="5248" y="18024"/>
                    <a:pt x="5269" y="17993"/>
                  </a:cubicBezTo>
                  <a:cubicBezTo>
                    <a:pt x="5363" y="17940"/>
                    <a:pt x="5436" y="17878"/>
                    <a:pt x="5447" y="17764"/>
                  </a:cubicBezTo>
                  <a:cubicBezTo>
                    <a:pt x="5457" y="17753"/>
                    <a:pt x="5467" y="17753"/>
                    <a:pt x="5477" y="17753"/>
                  </a:cubicBezTo>
                  <a:cubicBezTo>
                    <a:pt x="5487" y="17755"/>
                    <a:pt x="5496" y="17756"/>
                    <a:pt x="5505" y="17756"/>
                  </a:cubicBezTo>
                  <a:cubicBezTo>
                    <a:pt x="5545" y="17756"/>
                    <a:pt x="5579" y="17737"/>
                    <a:pt x="5613" y="17711"/>
                  </a:cubicBezTo>
                  <a:cubicBezTo>
                    <a:pt x="5738" y="17607"/>
                    <a:pt x="5842" y="17482"/>
                    <a:pt x="5926" y="17336"/>
                  </a:cubicBezTo>
                  <a:cubicBezTo>
                    <a:pt x="5988" y="17253"/>
                    <a:pt x="6051" y="17160"/>
                    <a:pt x="6113" y="17076"/>
                  </a:cubicBezTo>
                  <a:cubicBezTo>
                    <a:pt x="6165" y="17014"/>
                    <a:pt x="6217" y="16952"/>
                    <a:pt x="6217" y="16857"/>
                  </a:cubicBezTo>
                  <a:cubicBezTo>
                    <a:pt x="6300" y="16732"/>
                    <a:pt x="6384" y="16608"/>
                    <a:pt x="6415" y="16462"/>
                  </a:cubicBezTo>
                  <a:cubicBezTo>
                    <a:pt x="6456" y="16316"/>
                    <a:pt x="6530" y="16191"/>
                    <a:pt x="6581" y="16056"/>
                  </a:cubicBezTo>
                  <a:cubicBezTo>
                    <a:pt x="6613" y="15973"/>
                    <a:pt x="6664" y="15890"/>
                    <a:pt x="6696" y="15806"/>
                  </a:cubicBezTo>
                  <a:cubicBezTo>
                    <a:pt x="6779" y="15462"/>
                    <a:pt x="6873" y="15129"/>
                    <a:pt x="6884" y="14786"/>
                  </a:cubicBezTo>
                  <a:cubicBezTo>
                    <a:pt x="6946" y="14640"/>
                    <a:pt x="6988" y="14504"/>
                    <a:pt x="7018" y="14349"/>
                  </a:cubicBezTo>
                  <a:cubicBezTo>
                    <a:pt x="7050" y="14182"/>
                    <a:pt x="7081" y="14005"/>
                    <a:pt x="7133" y="13838"/>
                  </a:cubicBezTo>
                  <a:cubicBezTo>
                    <a:pt x="7206" y="13609"/>
                    <a:pt x="7342" y="13401"/>
                    <a:pt x="7477" y="13203"/>
                  </a:cubicBezTo>
                  <a:cubicBezTo>
                    <a:pt x="7654" y="12953"/>
                    <a:pt x="7800" y="12693"/>
                    <a:pt x="7831" y="12380"/>
                  </a:cubicBezTo>
                  <a:cubicBezTo>
                    <a:pt x="7914" y="12234"/>
                    <a:pt x="7904" y="12079"/>
                    <a:pt x="7914" y="11922"/>
                  </a:cubicBezTo>
                  <a:cubicBezTo>
                    <a:pt x="7914" y="11880"/>
                    <a:pt x="7914" y="11829"/>
                    <a:pt x="7925" y="11776"/>
                  </a:cubicBezTo>
                  <a:cubicBezTo>
                    <a:pt x="7946" y="11506"/>
                    <a:pt x="7883" y="11256"/>
                    <a:pt x="7789" y="11006"/>
                  </a:cubicBezTo>
                  <a:cubicBezTo>
                    <a:pt x="7779" y="10985"/>
                    <a:pt x="7771" y="10975"/>
                    <a:pt x="7763" y="10975"/>
                  </a:cubicBezTo>
                  <a:cubicBezTo>
                    <a:pt x="7755" y="10975"/>
                    <a:pt x="7748" y="10985"/>
                    <a:pt x="7737" y="11006"/>
                  </a:cubicBezTo>
                  <a:cubicBezTo>
                    <a:pt x="7633" y="11131"/>
                    <a:pt x="7571" y="11277"/>
                    <a:pt x="7539" y="11443"/>
                  </a:cubicBezTo>
                  <a:cubicBezTo>
                    <a:pt x="7487" y="11485"/>
                    <a:pt x="7487" y="11537"/>
                    <a:pt x="7477" y="11589"/>
                  </a:cubicBezTo>
                  <a:cubicBezTo>
                    <a:pt x="7467" y="11610"/>
                    <a:pt x="7446" y="11621"/>
                    <a:pt x="7435" y="11651"/>
                  </a:cubicBezTo>
                  <a:cubicBezTo>
                    <a:pt x="7372" y="11797"/>
                    <a:pt x="7279" y="11922"/>
                    <a:pt x="7164" y="12037"/>
                  </a:cubicBezTo>
                  <a:cubicBezTo>
                    <a:pt x="7039" y="12151"/>
                    <a:pt x="6925" y="12287"/>
                    <a:pt x="6831" y="12443"/>
                  </a:cubicBezTo>
                  <a:cubicBezTo>
                    <a:pt x="6738" y="12620"/>
                    <a:pt x="6623" y="12787"/>
                    <a:pt x="6509" y="12942"/>
                  </a:cubicBezTo>
                  <a:cubicBezTo>
                    <a:pt x="6415" y="13057"/>
                    <a:pt x="6342" y="13182"/>
                    <a:pt x="6269" y="13307"/>
                  </a:cubicBezTo>
                  <a:cubicBezTo>
                    <a:pt x="6123" y="13578"/>
                    <a:pt x="5967" y="13859"/>
                    <a:pt x="5821" y="14140"/>
                  </a:cubicBezTo>
                  <a:cubicBezTo>
                    <a:pt x="5717" y="14369"/>
                    <a:pt x="5582" y="14588"/>
                    <a:pt x="5509" y="14827"/>
                  </a:cubicBezTo>
                  <a:cubicBezTo>
                    <a:pt x="5394" y="14952"/>
                    <a:pt x="5373" y="15119"/>
                    <a:pt x="5322" y="15275"/>
                  </a:cubicBezTo>
                  <a:cubicBezTo>
                    <a:pt x="5248" y="15536"/>
                    <a:pt x="5186" y="15795"/>
                    <a:pt x="5113" y="16056"/>
                  </a:cubicBezTo>
                  <a:cubicBezTo>
                    <a:pt x="5072" y="16233"/>
                    <a:pt x="5040" y="16399"/>
                    <a:pt x="4989" y="16566"/>
                  </a:cubicBezTo>
                  <a:cubicBezTo>
                    <a:pt x="4947" y="16712"/>
                    <a:pt x="4926" y="16868"/>
                    <a:pt x="4947" y="17014"/>
                  </a:cubicBezTo>
                  <a:cubicBezTo>
                    <a:pt x="4978" y="17222"/>
                    <a:pt x="4957" y="17430"/>
                    <a:pt x="5030" y="17628"/>
                  </a:cubicBezTo>
                  <a:cubicBezTo>
                    <a:pt x="5040" y="17670"/>
                    <a:pt x="5030" y="17732"/>
                    <a:pt x="5030" y="17774"/>
                  </a:cubicBezTo>
                  <a:lnTo>
                    <a:pt x="5030" y="17826"/>
                  </a:lnTo>
                  <a:cubicBezTo>
                    <a:pt x="5019" y="17836"/>
                    <a:pt x="5019" y="17847"/>
                    <a:pt x="5009" y="17868"/>
                  </a:cubicBezTo>
                  <a:cubicBezTo>
                    <a:pt x="4874" y="18024"/>
                    <a:pt x="4718" y="18159"/>
                    <a:pt x="4614" y="18347"/>
                  </a:cubicBezTo>
                  <a:cubicBezTo>
                    <a:pt x="4593" y="18398"/>
                    <a:pt x="4540" y="18430"/>
                    <a:pt x="4499" y="18472"/>
                  </a:cubicBezTo>
                  <a:cubicBezTo>
                    <a:pt x="4475" y="18488"/>
                    <a:pt x="4445" y="18509"/>
                    <a:pt x="4414" y="18509"/>
                  </a:cubicBezTo>
                  <a:cubicBezTo>
                    <a:pt x="4404" y="18509"/>
                    <a:pt x="4394" y="18507"/>
                    <a:pt x="4385" y="18503"/>
                  </a:cubicBezTo>
                  <a:cubicBezTo>
                    <a:pt x="4353" y="18482"/>
                    <a:pt x="4343" y="18451"/>
                    <a:pt x="4322" y="18419"/>
                  </a:cubicBezTo>
                  <a:cubicBezTo>
                    <a:pt x="4322" y="18378"/>
                    <a:pt x="4332" y="18326"/>
                    <a:pt x="4332" y="18273"/>
                  </a:cubicBezTo>
                  <a:cubicBezTo>
                    <a:pt x="4374" y="18232"/>
                    <a:pt x="4385" y="18169"/>
                    <a:pt x="4343" y="18118"/>
                  </a:cubicBezTo>
                  <a:cubicBezTo>
                    <a:pt x="4385" y="18024"/>
                    <a:pt x="4395" y="17919"/>
                    <a:pt x="4374" y="17815"/>
                  </a:cubicBezTo>
                  <a:cubicBezTo>
                    <a:pt x="4385" y="17805"/>
                    <a:pt x="4385" y="17785"/>
                    <a:pt x="4374" y="17774"/>
                  </a:cubicBezTo>
                  <a:cubicBezTo>
                    <a:pt x="4385" y="17670"/>
                    <a:pt x="4395" y="17555"/>
                    <a:pt x="4415" y="17451"/>
                  </a:cubicBezTo>
                  <a:cubicBezTo>
                    <a:pt x="4468" y="17232"/>
                    <a:pt x="4468" y="17003"/>
                    <a:pt x="4468" y="16785"/>
                  </a:cubicBezTo>
                  <a:cubicBezTo>
                    <a:pt x="4457" y="16420"/>
                    <a:pt x="4395" y="16066"/>
                    <a:pt x="4426" y="15712"/>
                  </a:cubicBezTo>
                  <a:cubicBezTo>
                    <a:pt x="4426" y="15660"/>
                    <a:pt x="4426" y="15598"/>
                    <a:pt x="4395" y="15545"/>
                  </a:cubicBezTo>
                  <a:cubicBezTo>
                    <a:pt x="4395" y="15494"/>
                    <a:pt x="4405" y="15441"/>
                    <a:pt x="4405" y="15390"/>
                  </a:cubicBezTo>
                  <a:cubicBezTo>
                    <a:pt x="4374" y="15191"/>
                    <a:pt x="4395" y="14994"/>
                    <a:pt x="4385" y="14796"/>
                  </a:cubicBezTo>
                  <a:cubicBezTo>
                    <a:pt x="4385" y="14640"/>
                    <a:pt x="4415" y="14483"/>
                    <a:pt x="4426" y="14328"/>
                  </a:cubicBezTo>
                  <a:cubicBezTo>
                    <a:pt x="4447" y="14067"/>
                    <a:pt x="4478" y="13796"/>
                    <a:pt x="4510" y="13536"/>
                  </a:cubicBezTo>
                  <a:cubicBezTo>
                    <a:pt x="4582" y="13432"/>
                    <a:pt x="4635" y="13317"/>
                    <a:pt x="4686" y="13203"/>
                  </a:cubicBezTo>
                  <a:cubicBezTo>
                    <a:pt x="4707" y="13192"/>
                    <a:pt x="4718" y="13172"/>
                    <a:pt x="4718" y="13141"/>
                  </a:cubicBezTo>
                  <a:cubicBezTo>
                    <a:pt x="4739" y="13141"/>
                    <a:pt x="4739" y="13130"/>
                    <a:pt x="4739" y="13109"/>
                  </a:cubicBezTo>
                  <a:cubicBezTo>
                    <a:pt x="4769" y="13099"/>
                    <a:pt x="4790" y="13078"/>
                    <a:pt x="4790" y="13047"/>
                  </a:cubicBezTo>
                  <a:cubicBezTo>
                    <a:pt x="4822" y="13026"/>
                    <a:pt x="4853" y="12995"/>
                    <a:pt x="4853" y="12953"/>
                  </a:cubicBezTo>
                  <a:cubicBezTo>
                    <a:pt x="4884" y="12932"/>
                    <a:pt x="4905" y="12901"/>
                    <a:pt x="4915" y="12859"/>
                  </a:cubicBezTo>
                  <a:cubicBezTo>
                    <a:pt x="4936" y="12859"/>
                    <a:pt x="4957" y="12838"/>
                    <a:pt x="4957" y="12808"/>
                  </a:cubicBezTo>
                  <a:cubicBezTo>
                    <a:pt x="5040" y="12703"/>
                    <a:pt x="5113" y="12599"/>
                    <a:pt x="5197" y="12495"/>
                  </a:cubicBezTo>
                  <a:cubicBezTo>
                    <a:pt x="5238" y="12422"/>
                    <a:pt x="5343" y="12391"/>
                    <a:pt x="5363" y="12297"/>
                  </a:cubicBezTo>
                  <a:cubicBezTo>
                    <a:pt x="5436" y="12266"/>
                    <a:pt x="5477" y="12204"/>
                    <a:pt x="5530" y="12151"/>
                  </a:cubicBezTo>
                  <a:cubicBezTo>
                    <a:pt x="5613" y="12141"/>
                    <a:pt x="5697" y="12130"/>
                    <a:pt x="5780" y="12130"/>
                  </a:cubicBezTo>
                  <a:cubicBezTo>
                    <a:pt x="6009" y="12130"/>
                    <a:pt x="6155" y="11995"/>
                    <a:pt x="6269" y="11808"/>
                  </a:cubicBezTo>
                  <a:cubicBezTo>
                    <a:pt x="6373" y="11746"/>
                    <a:pt x="6425" y="11651"/>
                    <a:pt x="6488" y="11547"/>
                  </a:cubicBezTo>
                  <a:cubicBezTo>
                    <a:pt x="6540" y="11443"/>
                    <a:pt x="6581" y="11329"/>
                    <a:pt x="6644" y="11246"/>
                  </a:cubicBezTo>
                  <a:cubicBezTo>
                    <a:pt x="6759" y="11089"/>
                    <a:pt x="6800" y="10913"/>
                    <a:pt x="6852" y="10746"/>
                  </a:cubicBezTo>
                  <a:cubicBezTo>
                    <a:pt x="6925" y="10642"/>
                    <a:pt x="6946" y="10517"/>
                    <a:pt x="7050" y="10423"/>
                  </a:cubicBezTo>
                  <a:cubicBezTo>
                    <a:pt x="7071" y="10402"/>
                    <a:pt x="7081" y="10350"/>
                    <a:pt x="7102" y="10319"/>
                  </a:cubicBezTo>
                  <a:cubicBezTo>
                    <a:pt x="7175" y="10110"/>
                    <a:pt x="7279" y="9923"/>
                    <a:pt x="7372" y="9726"/>
                  </a:cubicBezTo>
                  <a:cubicBezTo>
                    <a:pt x="7404" y="9673"/>
                    <a:pt x="7435" y="9621"/>
                    <a:pt x="7446" y="9559"/>
                  </a:cubicBezTo>
                  <a:cubicBezTo>
                    <a:pt x="7467" y="9527"/>
                    <a:pt x="7487" y="9507"/>
                    <a:pt x="7508" y="9476"/>
                  </a:cubicBezTo>
                  <a:lnTo>
                    <a:pt x="7497" y="9465"/>
                  </a:lnTo>
                  <a:cubicBezTo>
                    <a:pt x="7550" y="9455"/>
                    <a:pt x="7550" y="9413"/>
                    <a:pt x="7550" y="9372"/>
                  </a:cubicBezTo>
                  <a:cubicBezTo>
                    <a:pt x="7602" y="9319"/>
                    <a:pt x="7622" y="9267"/>
                    <a:pt x="7633" y="9194"/>
                  </a:cubicBezTo>
                  <a:cubicBezTo>
                    <a:pt x="7633" y="9132"/>
                    <a:pt x="7633" y="9069"/>
                    <a:pt x="7664" y="9028"/>
                  </a:cubicBezTo>
                  <a:cubicBezTo>
                    <a:pt x="7768" y="8819"/>
                    <a:pt x="7810" y="8611"/>
                    <a:pt x="7872" y="8393"/>
                  </a:cubicBezTo>
                  <a:cubicBezTo>
                    <a:pt x="7904" y="8299"/>
                    <a:pt x="7904" y="8195"/>
                    <a:pt x="7935" y="8101"/>
                  </a:cubicBezTo>
                  <a:cubicBezTo>
                    <a:pt x="7976" y="7997"/>
                    <a:pt x="7976" y="7893"/>
                    <a:pt x="7987" y="7778"/>
                  </a:cubicBezTo>
                  <a:cubicBezTo>
                    <a:pt x="8008" y="7664"/>
                    <a:pt x="8070" y="7560"/>
                    <a:pt x="8018" y="7435"/>
                  </a:cubicBezTo>
                  <a:cubicBezTo>
                    <a:pt x="8091" y="7310"/>
                    <a:pt x="8080" y="7164"/>
                    <a:pt x="8091" y="7028"/>
                  </a:cubicBezTo>
                  <a:cubicBezTo>
                    <a:pt x="8133" y="7008"/>
                    <a:pt x="8143" y="6966"/>
                    <a:pt x="8143" y="6924"/>
                  </a:cubicBezTo>
                  <a:cubicBezTo>
                    <a:pt x="8154" y="6831"/>
                    <a:pt x="8164" y="6737"/>
                    <a:pt x="8175" y="6633"/>
                  </a:cubicBezTo>
                  <a:cubicBezTo>
                    <a:pt x="8185" y="6508"/>
                    <a:pt x="8195" y="6373"/>
                    <a:pt x="8205" y="6248"/>
                  </a:cubicBezTo>
                  <a:cubicBezTo>
                    <a:pt x="8216" y="6144"/>
                    <a:pt x="8205" y="6050"/>
                    <a:pt x="8143" y="5966"/>
                  </a:cubicBezTo>
                  <a:cubicBezTo>
                    <a:pt x="8133" y="5936"/>
                    <a:pt x="8133" y="5904"/>
                    <a:pt x="8133" y="5873"/>
                  </a:cubicBezTo>
                  <a:lnTo>
                    <a:pt x="8133" y="5779"/>
                  </a:lnTo>
                  <a:cubicBezTo>
                    <a:pt x="8133" y="5561"/>
                    <a:pt x="7997" y="5404"/>
                    <a:pt x="7914" y="5238"/>
                  </a:cubicBezTo>
                  <a:cubicBezTo>
                    <a:pt x="7878" y="5170"/>
                    <a:pt x="7826" y="5139"/>
                    <a:pt x="7770" y="5139"/>
                  </a:cubicBezTo>
                  <a:cubicBezTo>
                    <a:pt x="7714" y="5139"/>
                    <a:pt x="7654" y="5170"/>
                    <a:pt x="7602" y="5228"/>
                  </a:cubicBezTo>
                  <a:cubicBezTo>
                    <a:pt x="7529" y="5321"/>
                    <a:pt x="7467" y="5415"/>
                    <a:pt x="7404" y="5508"/>
                  </a:cubicBezTo>
                  <a:cubicBezTo>
                    <a:pt x="7352" y="5529"/>
                    <a:pt x="7310" y="5561"/>
                    <a:pt x="7300" y="5612"/>
                  </a:cubicBezTo>
                  <a:cubicBezTo>
                    <a:pt x="7289" y="5665"/>
                    <a:pt x="7279" y="5727"/>
                    <a:pt x="7238" y="5779"/>
                  </a:cubicBezTo>
                  <a:cubicBezTo>
                    <a:pt x="7133" y="5915"/>
                    <a:pt x="7071" y="6081"/>
                    <a:pt x="6998" y="6237"/>
                  </a:cubicBezTo>
                  <a:cubicBezTo>
                    <a:pt x="6946" y="6331"/>
                    <a:pt x="6884" y="6415"/>
                    <a:pt x="6842" y="6508"/>
                  </a:cubicBezTo>
                  <a:cubicBezTo>
                    <a:pt x="6821" y="6550"/>
                    <a:pt x="6821" y="6591"/>
                    <a:pt x="6810" y="6633"/>
                  </a:cubicBezTo>
                  <a:lnTo>
                    <a:pt x="6810" y="6685"/>
                  </a:lnTo>
                  <a:cubicBezTo>
                    <a:pt x="6706" y="6799"/>
                    <a:pt x="6644" y="6935"/>
                    <a:pt x="6623" y="7102"/>
                  </a:cubicBezTo>
                  <a:cubicBezTo>
                    <a:pt x="6613" y="7206"/>
                    <a:pt x="6623" y="7320"/>
                    <a:pt x="6540" y="7403"/>
                  </a:cubicBezTo>
                  <a:cubicBezTo>
                    <a:pt x="6530" y="7424"/>
                    <a:pt x="6509" y="7445"/>
                    <a:pt x="6488" y="7466"/>
                  </a:cubicBezTo>
                  <a:cubicBezTo>
                    <a:pt x="6488" y="7477"/>
                    <a:pt x="6477" y="7487"/>
                    <a:pt x="6477" y="7507"/>
                  </a:cubicBezTo>
                  <a:cubicBezTo>
                    <a:pt x="6446" y="7528"/>
                    <a:pt x="6435" y="7570"/>
                    <a:pt x="6435" y="7612"/>
                  </a:cubicBezTo>
                  <a:cubicBezTo>
                    <a:pt x="6425" y="7706"/>
                    <a:pt x="6373" y="7778"/>
                    <a:pt x="6331" y="7851"/>
                  </a:cubicBezTo>
                  <a:cubicBezTo>
                    <a:pt x="6300" y="7893"/>
                    <a:pt x="6248" y="7935"/>
                    <a:pt x="6238" y="7997"/>
                  </a:cubicBezTo>
                  <a:cubicBezTo>
                    <a:pt x="6227" y="8007"/>
                    <a:pt x="6217" y="8028"/>
                    <a:pt x="6206" y="8049"/>
                  </a:cubicBezTo>
                  <a:cubicBezTo>
                    <a:pt x="6196" y="8060"/>
                    <a:pt x="6196" y="8080"/>
                    <a:pt x="6185" y="8101"/>
                  </a:cubicBezTo>
                  <a:cubicBezTo>
                    <a:pt x="6061" y="8289"/>
                    <a:pt x="5967" y="8497"/>
                    <a:pt x="5936" y="8726"/>
                  </a:cubicBezTo>
                  <a:cubicBezTo>
                    <a:pt x="5842" y="8913"/>
                    <a:pt x="5790" y="9122"/>
                    <a:pt x="5790" y="9330"/>
                  </a:cubicBezTo>
                  <a:cubicBezTo>
                    <a:pt x="5769" y="9497"/>
                    <a:pt x="5738" y="9663"/>
                    <a:pt x="5748" y="9840"/>
                  </a:cubicBezTo>
                  <a:cubicBezTo>
                    <a:pt x="5748" y="9923"/>
                    <a:pt x="5738" y="10006"/>
                    <a:pt x="5697" y="10090"/>
                  </a:cubicBezTo>
                  <a:cubicBezTo>
                    <a:pt x="5655" y="10267"/>
                    <a:pt x="5655" y="10454"/>
                    <a:pt x="5644" y="10642"/>
                  </a:cubicBezTo>
                  <a:cubicBezTo>
                    <a:pt x="5634" y="10683"/>
                    <a:pt x="5634" y="10735"/>
                    <a:pt x="5634" y="10788"/>
                  </a:cubicBezTo>
                  <a:cubicBezTo>
                    <a:pt x="5572" y="10964"/>
                    <a:pt x="5488" y="11131"/>
                    <a:pt x="5477" y="11318"/>
                  </a:cubicBezTo>
                  <a:cubicBezTo>
                    <a:pt x="5447" y="11360"/>
                    <a:pt x="5426" y="11412"/>
                    <a:pt x="5426" y="11464"/>
                  </a:cubicBezTo>
                  <a:cubicBezTo>
                    <a:pt x="5415" y="11600"/>
                    <a:pt x="5405" y="11746"/>
                    <a:pt x="5394" y="11880"/>
                  </a:cubicBezTo>
                  <a:cubicBezTo>
                    <a:pt x="5384" y="11912"/>
                    <a:pt x="5384" y="11943"/>
                    <a:pt x="5373" y="11964"/>
                  </a:cubicBezTo>
                  <a:cubicBezTo>
                    <a:pt x="5343" y="11975"/>
                    <a:pt x="5332" y="11995"/>
                    <a:pt x="5322" y="12026"/>
                  </a:cubicBezTo>
                  <a:cubicBezTo>
                    <a:pt x="5290" y="12047"/>
                    <a:pt x="5259" y="12079"/>
                    <a:pt x="5259" y="12120"/>
                  </a:cubicBezTo>
                  <a:cubicBezTo>
                    <a:pt x="5228" y="12141"/>
                    <a:pt x="5207" y="12172"/>
                    <a:pt x="5197" y="12214"/>
                  </a:cubicBezTo>
                  <a:cubicBezTo>
                    <a:pt x="5072" y="12339"/>
                    <a:pt x="4978" y="12484"/>
                    <a:pt x="4915" y="12641"/>
                  </a:cubicBezTo>
                  <a:cubicBezTo>
                    <a:pt x="4853" y="12683"/>
                    <a:pt x="4822" y="12734"/>
                    <a:pt x="4801" y="12797"/>
                  </a:cubicBezTo>
                  <a:cubicBezTo>
                    <a:pt x="4780" y="12797"/>
                    <a:pt x="4759" y="12818"/>
                    <a:pt x="4759" y="12849"/>
                  </a:cubicBezTo>
                  <a:cubicBezTo>
                    <a:pt x="4728" y="12849"/>
                    <a:pt x="4718" y="12859"/>
                    <a:pt x="4718" y="12891"/>
                  </a:cubicBezTo>
                  <a:cubicBezTo>
                    <a:pt x="4697" y="12891"/>
                    <a:pt x="4686" y="12901"/>
                    <a:pt x="4686" y="12922"/>
                  </a:cubicBezTo>
                  <a:cubicBezTo>
                    <a:pt x="4665" y="12932"/>
                    <a:pt x="4645" y="12953"/>
                    <a:pt x="4645" y="12984"/>
                  </a:cubicBezTo>
                  <a:cubicBezTo>
                    <a:pt x="4603" y="13005"/>
                    <a:pt x="4582" y="13037"/>
                    <a:pt x="4582" y="13078"/>
                  </a:cubicBezTo>
                  <a:cubicBezTo>
                    <a:pt x="4551" y="13088"/>
                    <a:pt x="4540" y="13109"/>
                    <a:pt x="4530" y="13130"/>
                  </a:cubicBezTo>
                  <a:cubicBezTo>
                    <a:pt x="4510" y="13141"/>
                    <a:pt x="4489" y="13162"/>
                    <a:pt x="4468" y="13172"/>
                  </a:cubicBezTo>
                  <a:cubicBezTo>
                    <a:pt x="4395" y="13151"/>
                    <a:pt x="4374" y="13088"/>
                    <a:pt x="4374" y="13016"/>
                  </a:cubicBezTo>
                  <a:cubicBezTo>
                    <a:pt x="4374" y="12963"/>
                    <a:pt x="4385" y="12912"/>
                    <a:pt x="4353" y="12859"/>
                  </a:cubicBezTo>
                  <a:cubicBezTo>
                    <a:pt x="4364" y="12558"/>
                    <a:pt x="4364" y="12255"/>
                    <a:pt x="4364" y="11954"/>
                  </a:cubicBezTo>
                  <a:cubicBezTo>
                    <a:pt x="4364" y="11933"/>
                    <a:pt x="4374" y="11922"/>
                    <a:pt x="4374" y="11901"/>
                  </a:cubicBezTo>
                  <a:cubicBezTo>
                    <a:pt x="4374" y="11891"/>
                    <a:pt x="4374" y="11870"/>
                    <a:pt x="4385" y="11850"/>
                  </a:cubicBezTo>
                  <a:cubicBezTo>
                    <a:pt x="4457" y="11725"/>
                    <a:pt x="4415" y="11589"/>
                    <a:pt x="4457" y="11454"/>
                  </a:cubicBezTo>
                  <a:cubicBezTo>
                    <a:pt x="4468" y="11443"/>
                    <a:pt x="4478" y="11433"/>
                    <a:pt x="4468" y="11422"/>
                  </a:cubicBezTo>
                  <a:cubicBezTo>
                    <a:pt x="4520" y="11381"/>
                    <a:pt x="4520" y="11318"/>
                    <a:pt x="4520" y="11256"/>
                  </a:cubicBezTo>
                  <a:cubicBezTo>
                    <a:pt x="4551" y="11142"/>
                    <a:pt x="4582" y="11027"/>
                    <a:pt x="4624" y="10923"/>
                  </a:cubicBezTo>
                  <a:cubicBezTo>
                    <a:pt x="4707" y="10746"/>
                    <a:pt x="4728" y="10559"/>
                    <a:pt x="4686" y="10360"/>
                  </a:cubicBezTo>
                  <a:cubicBezTo>
                    <a:pt x="4707" y="10184"/>
                    <a:pt x="4665" y="10017"/>
                    <a:pt x="4655" y="9840"/>
                  </a:cubicBezTo>
                  <a:cubicBezTo>
                    <a:pt x="4645" y="9590"/>
                    <a:pt x="4614" y="9340"/>
                    <a:pt x="4635" y="9090"/>
                  </a:cubicBezTo>
                  <a:cubicBezTo>
                    <a:pt x="4645" y="9059"/>
                    <a:pt x="4655" y="9038"/>
                    <a:pt x="4655" y="9007"/>
                  </a:cubicBezTo>
                  <a:cubicBezTo>
                    <a:pt x="4697" y="8965"/>
                    <a:pt x="4707" y="8923"/>
                    <a:pt x="4707" y="8872"/>
                  </a:cubicBezTo>
                  <a:cubicBezTo>
                    <a:pt x="4728" y="8694"/>
                    <a:pt x="4739" y="8518"/>
                    <a:pt x="4749" y="8340"/>
                  </a:cubicBezTo>
                  <a:lnTo>
                    <a:pt x="4749" y="8289"/>
                  </a:lnTo>
                  <a:cubicBezTo>
                    <a:pt x="4759" y="8236"/>
                    <a:pt x="4759" y="8195"/>
                    <a:pt x="4769" y="8143"/>
                  </a:cubicBezTo>
                  <a:cubicBezTo>
                    <a:pt x="4822" y="8122"/>
                    <a:pt x="4853" y="8080"/>
                    <a:pt x="4884" y="8039"/>
                  </a:cubicBezTo>
                  <a:cubicBezTo>
                    <a:pt x="4936" y="8018"/>
                    <a:pt x="4957" y="7966"/>
                    <a:pt x="4989" y="7914"/>
                  </a:cubicBezTo>
                  <a:cubicBezTo>
                    <a:pt x="5030" y="7851"/>
                    <a:pt x="5072" y="7778"/>
                    <a:pt x="5113" y="7716"/>
                  </a:cubicBezTo>
                  <a:cubicBezTo>
                    <a:pt x="5123" y="7706"/>
                    <a:pt x="5134" y="7695"/>
                    <a:pt x="5144" y="7674"/>
                  </a:cubicBezTo>
                  <a:cubicBezTo>
                    <a:pt x="5218" y="7466"/>
                    <a:pt x="5269" y="7258"/>
                    <a:pt x="5384" y="7060"/>
                  </a:cubicBezTo>
                  <a:cubicBezTo>
                    <a:pt x="5426" y="6998"/>
                    <a:pt x="5405" y="6935"/>
                    <a:pt x="5384" y="6873"/>
                  </a:cubicBezTo>
                  <a:lnTo>
                    <a:pt x="5373" y="6873"/>
                  </a:lnTo>
                  <a:cubicBezTo>
                    <a:pt x="5394" y="6862"/>
                    <a:pt x="5405" y="6841"/>
                    <a:pt x="5426" y="6820"/>
                  </a:cubicBezTo>
                  <a:cubicBezTo>
                    <a:pt x="5436" y="6674"/>
                    <a:pt x="5477" y="6550"/>
                    <a:pt x="5561" y="6425"/>
                  </a:cubicBezTo>
                  <a:cubicBezTo>
                    <a:pt x="5582" y="6394"/>
                    <a:pt x="5613" y="6341"/>
                    <a:pt x="5613" y="6290"/>
                  </a:cubicBezTo>
                  <a:cubicBezTo>
                    <a:pt x="5623" y="6133"/>
                    <a:pt x="5697" y="5987"/>
                    <a:pt x="5707" y="5831"/>
                  </a:cubicBezTo>
                  <a:cubicBezTo>
                    <a:pt x="5811" y="5487"/>
                    <a:pt x="5926" y="5144"/>
                    <a:pt x="5988" y="4779"/>
                  </a:cubicBezTo>
                  <a:cubicBezTo>
                    <a:pt x="6009" y="4686"/>
                    <a:pt x="6019" y="4592"/>
                    <a:pt x="6071" y="4499"/>
                  </a:cubicBezTo>
                  <a:cubicBezTo>
                    <a:pt x="6081" y="4467"/>
                    <a:pt x="6113" y="4446"/>
                    <a:pt x="6113" y="4415"/>
                  </a:cubicBezTo>
                  <a:cubicBezTo>
                    <a:pt x="6144" y="4092"/>
                    <a:pt x="6196" y="3770"/>
                    <a:pt x="6196" y="3447"/>
                  </a:cubicBezTo>
                  <a:cubicBezTo>
                    <a:pt x="6217" y="3218"/>
                    <a:pt x="6227" y="2989"/>
                    <a:pt x="6248" y="2750"/>
                  </a:cubicBezTo>
                  <a:cubicBezTo>
                    <a:pt x="6259" y="2583"/>
                    <a:pt x="6269" y="2406"/>
                    <a:pt x="6238" y="2239"/>
                  </a:cubicBezTo>
                  <a:cubicBezTo>
                    <a:pt x="6248" y="2135"/>
                    <a:pt x="6259" y="2042"/>
                    <a:pt x="6269" y="1937"/>
                  </a:cubicBezTo>
                  <a:cubicBezTo>
                    <a:pt x="6280" y="1864"/>
                    <a:pt x="6269" y="1792"/>
                    <a:pt x="6227" y="1729"/>
                  </a:cubicBezTo>
                  <a:cubicBezTo>
                    <a:pt x="6217" y="1656"/>
                    <a:pt x="6176" y="1593"/>
                    <a:pt x="6102" y="1593"/>
                  </a:cubicBezTo>
                  <a:cubicBezTo>
                    <a:pt x="6080" y="1593"/>
                    <a:pt x="6056" y="1593"/>
                    <a:pt x="6033" y="1593"/>
                  </a:cubicBezTo>
                  <a:cubicBezTo>
                    <a:pt x="5960" y="1593"/>
                    <a:pt x="5885" y="1599"/>
                    <a:pt x="5821" y="1646"/>
                  </a:cubicBezTo>
                  <a:cubicBezTo>
                    <a:pt x="5738" y="1697"/>
                    <a:pt x="5665" y="1760"/>
                    <a:pt x="5655" y="1875"/>
                  </a:cubicBezTo>
                  <a:cubicBezTo>
                    <a:pt x="5644" y="1896"/>
                    <a:pt x="5634" y="1917"/>
                    <a:pt x="5613" y="1927"/>
                  </a:cubicBezTo>
                  <a:cubicBezTo>
                    <a:pt x="5613" y="1947"/>
                    <a:pt x="5602" y="1958"/>
                    <a:pt x="5592" y="1979"/>
                  </a:cubicBezTo>
                  <a:cubicBezTo>
                    <a:pt x="5477" y="2093"/>
                    <a:pt x="5353" y="2208"/>
                    <a:pt x="5269" y="2354"/>
                  </a:cubicBezTo>
                  <a:cubicBezTo>
                    <a:pt x="5213" y="2382"/>
                    <a:pt x="5190" y="2461"/>
                    <a:pt x="5110" y="2461"/>
                  </a:cubicBezTo>
                  <a:cubicBezTo>
                    <a:pt x="5101" y="2461"/>
                    <a:pt x="5092" y="2460"/>
                    <a:pt x="5082" y="2458"/>
                  </a:cubicBezTo>
                  <a:cubicBezTo>
                    <a:pt x="5051" y="2396"/>
                    <a:pt x="5093" y="2301"/>
                    <a:pt x="5040" y="2239"/>
                  </a:cubicBezTo>
                  <a:cubicBezTo>
                    <a:pt x="5019" y="2156"/>
                    <a:pt x="5009" y="2072"/>
                    <a:pt x="4989" y="1989"/>
                  </a:cubicBezTo>
                  <a:cubicBezTo>
                    <a:pt x="4989" y="1896"/>
                    <a:pt x="4989" y="1802"/>
                    <a:pt x="4978" y="1718"/>
                  </a:cubicBezTo>
                  <a:cubicBezTo>
                    <a:pt x="4947" y="1510"/>
                    <a:pt x="4884" y="1323"/>
                    <a:pt x="4769" y="1146"/>
                  </a:cubicBezTo>
                  <a:cubicBezTo>
                    <a:pt x="4697" y="1000"/>
                    <a:pt x="4635" y="855"/>
                    <a:pt x="4614" y="688"/>
                  </a:cubicBezTo>
                  <a:cubicBezTo>
                    <a:pt x="4614" y="635"/>
                    <a:pt x="4603" y="573"/>
                    <a:pt x="4561" y="531"/>
                  </a:cubicBezTo>
                  <a:cubicBezTo>
                    <a:pt x="4520" y="323"/>
                    <a:pt x="4447" y="126"/>
                    <a:pt x="4239" y="11"/>
                  </a:cubicBezTo>
                  <a:cubicBezTo>
                    <a:pt x="4197" y="11"/>
                    <a:pt x="4156" y="1"/>
                    <a:pt x="4114"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3" name="Google Shape;373;p2"/>
            <p:cNvPicPr preferRelativeResize="0"/>
            <p:nvPr/>
          </p:nvPicPr>
          <p:blipFill rotWithShape="1">
            <a:blip r:embed="rId3">
              <a:alphaModFix/>
            </a:blip>
            <a:srcRect/>
            <a:stretch/>
          </p:blipFill>
          <p:spPr>
            <a:xfrm>
              <a:off x="4889541" y="2401753"/>
              <a:ext cx="651937" cy="1730387"/>
            </a:xfrm>
            <a:prstGeom prst="rect">
              <a:avLst/>
            </a:prstGeom>
            <a:noFill/>
            <a:ln>
              <a:noFill/>
            </a:ln>
          </p:spPr>
        </p:pic>
      </p:grpSp>
      <p:sp>
        <p:nvSpPr>
          <p:cNvPr id="374" name="Google Shape;374;p2"/>
          <p:cNvSpPr txBox="1"/>
          <p:nvPr/>
        </p:nvSpPr>
        <p:spPr>
          <a:xfrm>
            <a:off x="1485153" y="213350"/>
            <a:ext cx="6478147"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0" i="0" u="none" strike="noStrike" cap="none">
                <a:solidFill>
                  <a:srgbClr val="BFD52F"/>
                </a:solidFill>
                <a:latin typeface="Arial"/>
                <a:ea typeface="Arial"/>
                <a:cs typeface="Arial"/>
                <a:sym typeface="Arial"/>
              </a:rPr>
              <a:t>Mục tiêu bài học</a:t>
            </a:r>
            <a:endParaRPr sz="3200" b="0" i="0" u="none" strike="noStrike" cap="none">
              <a:solidFill>
                <a:srgbClr val="BFD52F"/>
              </a:solidFill>
              <a:latin typeface="Arial"/>
              <a:ea typeface="Arial"/>
              <a:cs typeface="Arial"/>
              <a:sym typeface="Arial"/>
            </a:endParaRPr>
          </a:p>
        </p:txBody>
      </p:sp>
      <p:pic>
        <p:nvPicPr>
          <p:cNvPr id="375" name="Google Shape;375;p2"/>
          <p:cNvPicPr preferRelativeResize="0"/>
          <p:nvPr/>
        </p:nvPicPr>
        <p:blipFill rotWithShape="1">
          <a:blip r:embed="rId4">
            <a:alphaModFix/>
          </a:blip>
          <a:srcRect/>
          <a:stretch/>
        </p:blipFill>
        <p:spPr>
          <a:xfrm>
            <a:off x="2358217" y="11122"/>
            <a:ext cx="866150" cy="866150"/>
          </a:xfrm>
          <a:prstGeom prst="rect">
            <a:avLst/>
          </a:prstGeom>
          <a:noFill/>
          <a:ln>
            <a:noFill/>
          </a:ln>
        </p:spPr>
      </p:pic>
      <p:sp>
        <p:nvSpPr>
          <p:cNvPr id="376" name="Google Shape;376;p2"/>
          <p:cNvSpPr/>
          <p:nvPr/>
        </p:nvSpPr>
        <p:spPr>
          <a:xfrm>
            <a:off x="2122911" y="2959061"/>
            <a:ext cx="653400" cy="653700"/>
          </a:xfrm>
          <a:prstGeom prst="ellipse">
            <a:avLst/>
          </a:prstGeom>
          <a:solidFill>
            <a:srgbClr val="BBDB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2"/>
          <p:cNvSpPr/>
          <p:nvPr/>
        </p:nvSpPr>
        <p:spPr>
          <a:xfrm>
            <a:off x="6450563" y="2959061"/>
            <a:ext cx="653400" cy="653700"/>
          </a:xfrm>
          <a:prstGeom prst="ellipse">
            <a:avLst/>
          </a:prstGeom>
          <a:solidFill>
            <a:srgbClr val="BBDB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2"/>
          <p:cNvSpPr/>
          <p:nvPr/>
        </p:nvSpPr>
        <p:spPr>
          <a:xfrm>
            <a:off x="6395359" y="883722"/>
            <a:ext cx="653400" cy="653700"/>
          </a:xfrm>
          <a:prstGeom prst="ellipse">
            <a:avLst/>
          </a:prstGeom>
          <a:solidFill>
            <a:srgbClr val="BBDB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2"/>
          <p:cNvSpPr/>
          <p:nvPr/>
        </p:nvSpPr>
        <p:spPr>
          <a:xfrm>
            <a:off x="2078609" y="877272"/>
            <a:ext cx="653400" cy="653700"/>
          </a:xfrm>
          <a:prstGeom prst="ellipse">
            <a:avLst/>
          </a:prstGeom>
          <a:solidFill>
            <a:srgbClr val="BBDB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2"/>
          <p:cNvSpPr txBox="1"/>
          <p:nvPr/>
        </p:nvSpPr>
        <p:spPr>
          <a:xfrm>
            <a:off x="2078609" y="1007322"/>
            <a:ext cx="653400" cy="393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3000"/>
              <a:buFont typeface="RocknRoll One"/>
              <a:buNone/>
            </a:pPr>
            <a:r>
              <a:rPr lang="en-US" sz="3000" b="1" i="0" u="none" strike="noStrike" cap="none">
                <a:solidFill>
                  <a:schemeClr val="lt1"/>
                </a:solidFill>
                <a:latin typeface="Inria Sans"/>
                <a:ea typeface="Inria Sans"/>
                <a:cs typeface="Inria Sans"/>
                <a:sym typeface="Inria Sans"/>
              </a:rPr>
              <a:t>01</a:t>
            </a:r>
            <a:endParaRPr sz="3000" b="1" i="0" u="none" strike="noStrike" cap="none">
              <a:solidFill>
                <a:schemeClr val="lt1"/>
              </a:solidFill>
              <a:latin typeface="Inria Sans"/>
              <a:ea typeface="Inria Sans"/>
              <a:cs typeface="Inria Sans"/>
              <a:sym typeface="Inria Sans"/>
            </a:endParaRPr>
          </a:p>
        </p:txBody>
      </p:sp>
      <p:sp>
        <p:nvSpPr>
          <p:cNvPr id="381" name="Google Shape;381;p2"/>
          <p:cNvSpPr txBox="1"/>
          <p:nvPr/>
        </p:nvSpPr>
        <p:spPr>
          <a:xfrm>
            <a:off x="6395359" y="1013772"/>
            <a:ext cx="653400" cy="393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3000"/>
              <a:buFont typeface="RocknRoll One"/>
              <a:buNone/>
            </a:pPr>
            <a:r>
              <a:rPr lang="en-US" sz="3000" b="1" i="0" u="none" strike="noStrike" cap="none">
                <a:solidFill>
                  <a:schemeClr val="lt1"/>
                </a:solidFill>
                <a:latin typeface="Inria Sans"/>
                <a:ea typeface="Inria Sans"/>
                <a:cs typeface="Inria Sans"/>
                <a:sym typeface="Inria Sans"/>
              </a:rPr>
              <a:t>02</a:t>
            </a:r>
            <a:endParaRPr sz="3000" b="1" i="0" u="none" strike="noStrike" cap="none">
              <a:solidFill>
                <a:schemeClr val="lt1"/>
              </a:solidFill>
              <a:latin typeface="Inria Sans"/>
              <a:ea typeface="Inria Sans"/>
              <a:cs typeface="Inria Sans"/>
              <a:sym typeface="Inria Sans"/>
            </a:endParaRPr>
          </a:p>
        </p:txBody>
      </p:sp>
      <p:sp>
        <p:nvSpPr>
          <p:cNvPr id="382" name="Google Shape;382;p2"/>
          <p:cNvSpPr txBox="1"/>
          <p:nvPr/>
        </p:nvSpPr>
        <p:spPr>
          <a:xfrm>
            <a:off x="2125011" y="3089261"/>
            <a:ext cx="649200" cy="393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3000"/>
              <a:buFont typeface="RocknRoll One"/>
              <a:buNone/>
            </a:pPr>
            <a:r>
              <a:rPr lang="en-US" sz="3000" b="1" i="0" u="none" strike="noStrike" cap="none">
                <a:solidFill>
                  <a:schemeClr val="lt1"/>
                </a:solidFill>
                <a:latin typeface="Inria Sans"/>
                <a:ea typeface="Inria Sans"/>
                <a:cs typeface="Inria Sans"/>
                <a:sym typeface="Inria Sans"/>
              </a:rPr>
              <a:t>03</a:t>
            </a:r>
            <a:endParaRPr sz="3000" b="1" i="0" u="none" strike="noStrike" cap="none">
              <a:solidFill>
                <a:schemeClr val="lt1"/>
              </a:solidFill>
              <a:latin typeface="Inria Sans"/>
              <a:ea typeface="Inria Sans"/>
              <a:cs typeface="Inria Sans"/>
              <a:sym typeface="Inria Sans"/>
            </a:endParaRPr>
          </a:p>
        </p:txBody>
      </p:sp>
      <p:sp>
        <p:nvSpPr>
          <p:cNvPr id="383" name="Google Shape;383;p2"/>
          <p:cNvSpPr txBox="1"/>
          <p:nvPr/>
        </p:nvSpPr>
        <p:spPr>
          <a:xfrm>
            <a:off x="6452663" y="3089261"/>
            <a:ext cx="649200" cy="393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3000"/>
              <a:buFont typeface="RocknRoll One"/>
              <a:buNone/>
            </a:pPr>
            <a:r>
              <a:rPr lang="en-US" sz="3000" b="1" i="0" u="none" strike="noStrike" cap="none">
                <a:solidFill>
                  <a:schemeClr val="lt1"/>
                </a:solidFill>
                <a:latin typeface="Inria Sans"/>
                <a:ea typeface="Inria Sans"/>
                <a:cs typeface="Inria Sans"/>
                <a:sym typeface="Inria Sans"/>
              </a:rPr>
              <a:t>04</a:t>
            </a:r>
            <a:endParaRPr sz="3000" b="1" i="0" u="none" strike="noStrike" cap="none">
              <a:solidFill>
                <a:schemeClr val="lt1"/>
              </a:solidFill>
              <a:latin typeface="Inria Sans"/>
              <a:ea typeface="Inria Sans"/>
              <a:cs typeface="Inria Sans"/>
              <a:sym typeface="Inria Sans"/>
            </a:endParaRPr>
          </a:p>
        </p:txBody>
      </p:sp>
      <p:sp>
        <p:nvSpPr>
          <p:cNvPr id="384" name="Google Shape;384;p2"/>
          <p:cNvSpPr txBox="1"/>
          <p:nvPr/>
        </p:nvSpPr>
        <p:spPr>
          <a:xfrm>
            <a:off x="4926646" y="3921722"/>
            <a:ext cx="3571626" cy="785343"/>
          </a:xfrm>
          <a:prstGeom prst="rect">
            <a:avLst/>
          </a:prstGeom>
          <a:solidFill>
            <a:srgbClr val="E8F2F1"/>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600" b="0" i="0" u="none" strike="noStrike" cap="none">
                <a:solidFill>
                  <a:srgbClr val="000000"/>
                </a:solidFill>
                <a:latin typeface="Arial"/>
                <a:ea typeface="Arial"/>
                <a:cs typeface="Arial"/>
                <a:sym typeface="Arial"/>
              </a:rPr>
              <a:t>Phê phán những biểu hiện không khách quan, công bằng.</a:t>
            </a:r>
            <a:endParaRPr/>
          </a:p>
        </p:txBody>
      </p:sp>
      <p:sp>
        <p:nvSpPr>
          <p:cNvPr id="385" name="Google Shape;385;p2"/>
          <p:cNvSpPr txBox="1"/>
          <p:nvPr/>
        </p:nvSpPr>
        <p:spPr>
          <a:xfrm>
            <a:off x="576150" y="1671776"/>
            <a:ext cx="3594114" cy="785343"/>
          </a:xfrm>
          <a:prstGeom prst="rect">
            <a:avLst/>
          </a:prstGeom>
          <a:solidFill>
            <a:srgbClr val="E8F2F1"/>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600" b="0" i="0" u="none" strike="noStrike" cap="none">
                <a:solidFill>
                  <a:srgbClr val="000000"/>
                </a:solidFill>
                <a:latin typeface="Arial"/>
                <a:ea typeface="Arial"/>
                <a:cs typeface="Arial"/>
                <a:sym typeface="Arial"/>
              </a:rPr>
              <a:t>Nhận biết được những biểu hiện khách quan, công bằng.</a:t>
            </a:r>
            <a:endParaRPr/>
          </a:p>
        </p:txBody>
      </p:sp>
      <p:sp>
        <p:nvSpPr>
          <p:cNvPr id="386" name="Google Shape;386;p2"/>
          <p:cNvSpPr txBox="1"/>
          <p:nvPr/>
        </p:nvSpPr>
        <p:spPr>
          <a:xfrm>
            <a:off x="5009883" y="1666796"/>
            <a:ext cx="3594114" cy="1154675"/>
          </a:xfrm>
          <a:prstGeom prst="rect">
            <a:avLst/>
          </a:prstGeom>
          <a:solidFill>
            <a:srgbClr val="E8F2F1"/>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600" b="0" i="0" u="none" strike="noStrike" cap="none">
                <a:solidFill>
                  <a:srgbClr val="000000"/>
                </a:solidFill>
                <a:latin typeface="Arial"/>
                <a:ea typeface="Arial"/>
                <a:cs typeface="Arial"/>
                <a:sym typeface="Arial"/>
              </a:rPr>
              <a:t>Hiểu được ý nghĩa của khách quan, công bằng; tác hại của sự thiếu khách quan, công bằng.</a:t>
            </a:r>
            <a:endParaRPr/>
          </a:p>
        </p:txBody>
      </p:sp>
      <p:sp>
        <p:nvSpPr>
          <p:cNvPr id="387" name="Google Shape;387;p2"/>
          <p:cNvSpPr txBox="1"/>
          <p:nvPr/>
        </p:nvSpPr>
        <p:spPr>
          <a:xfrm>
            <a:off x="645728" y="3742961"/>
            <a:ext cx="3266706" cy="1154675"/>
          </a:xfrm>
          <a:prstGeom prst="rect">
            <a:avLst/>
          </a:prstGeom>
          <a:solidFill>
            <a:srgbClr val="E8F2F1"/>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600" b="0" i="0" u="none" strike="noStrike" cap="none">
                <a:solidFill>
                  <a:srgbClr val="000000"/>
                </a:solidFill>
                <a:latin typeface="Arial"/>
                <a:ea typeface="Arial"/>
                <a:cs typeface="Arial"/>
                <a:sym typeface="Arial"/>
              </a:rPr>
              <a:t>Thể hiện được thái độ khách quan, công bằng trong cuộc sống hằng ngày.</a:t>
            </a:r>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5">
                                            <p:txEl>
                                              <p:pRg st="0" end="0"/>
                                            </p:txEl>
                                          </p:spTgt>
                                        </p:tgtEl>
                                        <p:attrNameLst>
                                          <p:attrName>style.visibility</p:attrName>
                                        </p:attrNameLst>
                                      </p:cBhvr>
                                      <p:to>
                                        <p:strVal val="visible"/>
                                      </p:to>
                                    </p:set>
                                    <p:animEffect transition="in" filter="fade">
                                      <p:cBhvr>
                                        <p:cTn id="7" dur="500"/>
                                        <p:tgtEl>
                                          <p:spTgt spid="3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6">
                                            <p:txEl>
                                              <p:pRg st="0" end="0"/>
                                            </p:txEl>
                                          </p:spTgt>
                                        </p:tgtEl>
                                        <p:attrNameLst>
                                          <p:attrName>style.visibility</p:attrName>
                                        </p:attrNameLst>
                                      </p:cBhvr>
                                      <p:to>
                                        <p:strVal val="visible"/>
                                      </p:to>
                                    </p:set>
                                    <p:animEffect transition="in" filter="fade">
                                      <p:cBhvr>
                                        <p:cTn id="12" dur="500"/>
                                        <p:tgtEl>
                                          <p:spTgt spid="38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7">
                                            <p:txEl>
                                              <p:pRg st="0" end="0"/>
                                            </p:txEl>
                                          </p:spTgt>
                                        </p:tgtEl>
                                        <p:attrNameLst>
                                          <p:attrName>style.visibility</p:attrName>
                                        </p:attrNameLst>
                                      </p:cBhvr>
                                      <p:to>
                                        <p:strVal val="visible"/>
                                      </p:to>
                                    </p:set>
                                    <p:animEffect transition="in" filter="fade">
                                      <p:cBhvr>
                                        <p:cTn id="17" dur="500"/>
                                        <p:tgtEl>
                                          <p:spTgt spid="38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4">
                                            <p:txEl>
                                              <p:pRg st="0" end="0"/>
                                            </p:txEl>
                                          </p:spTgt>
                                        </p:tgtEl>
                                        <p:attrNameLst>
                                          <p:attrName>style.visibility</p:attrName>
                                        </p:attrNameLst>
                                      </p:cBhvr>
                                      <p:to>
                                        <p:strVal val="visible"/>
                                      </p:to>
                                    </p:set>
                                    <p:animEffect transition="in" filter="fade">
                                      <p:cBhvr>
                                        <p:cTn id="22" dur="500"/>
                                        <p:tgtEl>
                                          <p:spTgt spid="3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438" name="Google Shape;438;p6"/>
          <p:cNvPicPr preferRelativeResize="0"/>
          <p:nvPr/>
        </p:nvPicPr>
        <p:blipFill rotWithShape="1">
          <a:blip r:embed="rId3">
            <a:alphaModFix/>
          </a:blip>
          <a:srcRect/>
          <a:stretch/>
        </p:blipFill>
        <p:spPr>
          <a:xfrm>
            <a:off x="372256" y="1007610"/>
            <a:ext cx="4199744" cy="2721545"/>
          </a:xfrm>
          <a:prstGeom prst="rect">
            <a:avLst/>
          </a:prstGeom>
          <a:noFill/>
          <a:ln>
            <a:noFill/>
          </a:ln>
        </p:spPr>
      </p:pic>
      <p:pic>
        <p:nvPicPr>
          <p:cNvPr id="439" name="Google Shape;439;p6"/>
          <p:cNvPicPr preferRelativeResize="0"/>
          <p:nvPr/>
        </p:nvPicPr>
        <p:blipFill rotWithShape="1">
          <a:blip r:embed="rId4">
            <a:alphaModFix/>
          </a:blip>
          <a:srcRect/>
          <a:stretch/>
        </p:blipFill>
        <p:spPr>
          <a:xfrm>
            <a:off x="4866572" y="1007610"/>
            <a:ext cx="3835217" cy="2843241"/>
          </a:xfrm>
          <a:prstGeom prst="rect">
            <a:avLst/>
          </a:prstGeom>
          <a:noFill/>
          <a:ln>
            <a:noFill/>
          </a:ln>
        </p:spPr>
      </p:pic>
      <p:sp>
        <p:nvSpPr>
          <p:cNvPr id="440" name="Google Shape;440;p6"/>
          <p:cNvSpPr txBox="1"/>
          <p:nvPr/>
        </p:nvSpPr>
        <p:spPr>
          <a:xfrm>
            <a:off x="742804" y="205077"/>
            <a:ext cx="7658392" cy="646331"/>
          </a:xfrm>
          <a:prstGeom prst="rect">
            <a:avLst/>
          </a:prstGeom>
          <a:solidFill>
            <a:srgbClr val="E2DFD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chemeClr val="dk1"/>
                </a:solidFill>
                <a:latin typeface="Arial"/>
                <a:ea typeface="Arial"/>
                <a:cs typeface="Arial"/>
                <a:sym typeface="Arial"/>
              </a:rPr>
              <a:t>Hãy cho biết em liên tưởng đến câu thành ngữ nào về khách quan, </a:t>
            </a:r>
            <a:endParaRPr/>
          </a:p>
          <a:p>
            <a:pPr marL="0" marR="0" lvl="0" indent="0" algn="ctr" rtl="0">
              <a:lnSpc>
                <a:spcPct val="100000"/>
              </a:lnSpc>
              <a:spcBef>
                <a:spcPts val="0"/>
              </a:spcBef>
              <a:spcAft>
                <a:spcPts val="0"/>
              </a:spcAft>
              <a:buNone/>
            </a:pPr>
            <a:r>
              <a:rPr lang="en-US" sz="1800" b="1" i="0" u="none" strike="noStrike" cap="none">
                <a:solidFill>
                  <a:schemeClr val="dk1"/>
                </a:solidFill>
                <a:latin typeface="Arial"/>
                <a:ea typeface="Arial"/>
                <a:cs typeface="Arial"/>
                <a:sym typeface="Arial"/>
              </a:rPr>
              <a:t>công bằng và nêu ý nghĩa của câu thành ngữ đó.</a:t>
            </a:r>
            <a:endParaRPr sz="1800" b="1" i="0" u="none" strike="noStrike" cap="none">
              <a:solidFill>
                <a:schemeClr val="dk1"/>
              </a:solidFill>
              <a:latin typeface="Arial"/>
              <a:ea typeface="Arial"/>
              <a:cs typeface="Arial"/>
              <a:sym typeface="Arial"/>
            </a:endParaRPr>
          </a:p>
        </p:txBody>
      </p:sp>
      <p:sp>
        <p:nvSpPr>
          <p:cNvPr id="441" name="Google Shape;441;p6"/>
          <p:cNvSpPr txBox="1"/>
          <p:nvPr/>
        </p:nvSpPr>
        <p:spPr>
          <a:xfrm>
            <a:off x="145819" y="3850851"/>
            <a:ext cx="4339275"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DD0921"/>
                </a:solidFill>
                <a:latin typeface="Arial"/>
                <a:ea typeface="Arial"/>
                <a:cs typeface="Arial"/>
                <a:sym typeface="Arial"/>
              </a:rPr>
              <a:t>“Trọng nam khinh nữ.”</a:t>
            </a:r>
            <a:endParaRPr/>
          </a:p>
        </p:txBody>
      </p:sp>
      <p:sp>
        <p:nvSpPr>
          <p:cNvPr id="442" name="Google Shape;442;p6"/>
          <p:cNvSpPr txBox="1"/>
          <p:nvPr/>
        </p:nvSpPr>
        <p:spPr>
          <a:xfrm>
            <a:off x="4572000" y="3885357"/>
            <a:ext cx="4339275"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DD0921"/>
                </a:solidFill>
                <a:latin typeface="Arial"/>
                <a:ea typeface="Arial"/>
                <a:cs typeface="Arial"/>
                <a:sym typeface="Arial"/>
              </a:rPr>
              <a:t>“Nói có sách, </a:t>
            </a:r>
            <a:endParaRPr/>
          </a:p>
          <a:p>
            <a:pPr marL="0" marR="0" lvl="0" indent="0" algn="ctr" rtl="0">
              <a:lnSpc>
                <a:spcPct val="100000"/>
              </a:lnSpc>
              <a:spcBef>
                <a:spcPts val="0"/>
              </a:spcBef>
              <a:spcAft>
                <a:spcPts val="0"/>
              </a:spcAft>
              <a:buNone/>
            </a:pPr>
            <a:r>
              <a:rPr lang="en-US" sz="2800" b="0" i="0" u="none" strike="noStrike" cap="none">
                <a:solidFill>
                  <a:srgbClr val="DD0921"/>
                </a:solidFill>
                <a:latin typeface="Arial"/>
                <a:ea typeface="Arial"/>
                <a:cs typeface="Arial"/>
                <a:sym typeface="Arial"/>
              </a:rPr>
              <a:t>mách có chứng.”</a:t>
            </a:r>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1"/>
                                        </p:tgtEl>
                                        <p:attrNameLst>
                                          <p:attrName>style.visibility</p:attrName>
                                        </p:attrNameLst>
                                      </p:cBhvr>
                                      <p:to>
                                        <p:strVal val="visible"/>
                                      </p:to>
                                    </p:set>
                                    <p:animEffect transition="in" filter="fade">
                                      <p:cBhvr>
                                        <p:cTn id="7" dur="1000"/>
                                        <p:tgtEl>
                                          <p:spTgt spid="4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2"/>
                                        </p:tgtEl>
                                        <p:attrNameLst>
                                          <p:attrName>style.visibility</p:attrName>
                                        </p:attrNameLst>
                                      </p:cBhvr>
                                      <p:to>
                                        <p:strVal val="visible"/>
                                      </p:to>
                                    </p:set>
                                    <p:animEffect transition="in" filter="fade">
                                      <p:cBhvr>
                                        <p:cTn id="12" dur="1000"/>
                                        <p:tgtEl>
                                          <p:spTgt spid="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grpSp>
        <p:nvGrpSpPr>
          <p:cNvPr id="447" name="Google Shape;447;p7"/>
          <p:cNvGrpSpPr/>
          <p:nvPr/>
        </p:nvGrpSpPr>
        <p:grpSpPr>
          <a:xfrm rot="3118863">
            <a:off x="7268408" y="3048398"/>
            <a:ext cx="388192" cy="712625"/>
            <a:chOff x="3982879" y="1275530"/>
            <a:chExt cx="695046" cy="1275614"/>
          </a:xfrm>
        </p:grpSpPr>
        <p:sp>
          <p:nvSpPr>
            <p:cNvPr id="448" name="Google Shape;448;p7"/>
            <p:cNvSpPr/>
            <p:nvPr/>
          </p:nvSpPr>
          <p:spPr>
            <a:xfrm>
              <a:off x="3982879" y="1276148"/>
              <a:ext cx="695046" cy="1274369"/>
            </a:xfrm>
            <a:custGeom>
              <a:avLst/>
              <a:gdLst/>
              <a:ahLst/>
              <a:cxnLst/>
              <a:rect l="l" t="t" r="r" b="b"/>
              <a:pathLst>
                <a:path w="6841" h="12543" extrusionOk="0">
                  <a:moveTo>
                    <a:pt x="5081" y="3158"/>
                  </a:moveTo>
                  <a:cubicBezTo>
                    <a:pt x="5081" y="3168"/>
                    <a:pt x="5071" y="3179"/>
                    <a:pt x="5061" y="3189"/>
                  </a:cubicBezTo>
                  <a:cubicBezTo>
                    <a:pt x="5071" y="3179"/>
                    <a:pt x="5071" y="3168"/>
                    <a:pt x="5081" y="3158"/>
                  </a:cubicBezTo>
                  <a:close/>
                  <a:moveTo>
                    <a:pt x="1625" y="4064"/>
                  </a:moveTo>
                  <a:cubicBezTo>
                    <a:pt x="1614" y="4064"/>
                    <a:pt x="1604" y="4075"/>
                    <a:pt x="1593" y="4075"/>
                  </a:cubicBezTo>
                  <a:lnTo>
                    <a:pt x="1614" y="4064"/>
                  </a:lnTo>
                  <a:close/>
                  <a:moveTo>
                    <a:pt x="5331" y="4095"/>
                  </a:moveTo>
                  <a:cubicBezTo>
                    <a:pt x="5345" y="4095"/>
                    <a:pt x="5345" y="4100"/>
                    <a:pt x="5340" y="4100"/>
                  </a:cubicBezTo>
                  <a:cubicBezTo>
                    <a:pt x="5338" y="4100"/>
                    <a:pt x="5335" y="4099"/>
                    <a:pt x="5331" y="4095"/>
                  </a:cubicBezTo>
                  <a:close/>
                  <a:moveTo>
                    <a:pt x="4852" y="6282"/>
                  </a:moveTo>
                  <a:cubicBezTo>
                    <a:pt x="4852" y="6282"/>
                    <a:pt x="4841" y="6282"/>
                    <a:pt x="4841" y="6292"/>
                  </a:cubicBezTo>
                  <a:lnTo>
                    <a:pt x="4841" y="6282"/>
                  </a:lnTo>
                  <a:close/>
                  <a:moveTo>
                    <a:pt x="3561" y="6833"/>
                  </a:moveTo>
                  <a:lnTo>
                    <a:pt x="3571" y="6844"/>
                  </a:lnTo>
                  <a:lnTo>
                    <a:pt x="3561" y="6844"/>
                  </a:lnTo>
                  <a:lnTo>
                    <a:pt x="3561" y="6833"/>
                  </a:lnTo>
                  <a:close/>
                  <a:moveTo>
                    <a:pt x="3499" y="7875"/>
                  </a:moveTo>
                  <a:lnTo>
                    <a:pt x="3509" y="7885"/>
                  </a:lnTo>
                  <a:lnTo>
                    <a:pt x="3499" y="7885"/>
                  </a:lnTo>
                  <a:lnTo>
                    <a:pt x="3499" y="7875"/>
                  </a:lnTo>
                  <a:close/>
                  <a:moveTo>
                    <a:pt x="2812" y="8728"/>
                  </a:moveTo>
                  <a:lnTo>
                    <a:pt x="2812" y="8739"/>
                  </a:lnTo>
                  <a:lnTo>
                    <a:pt x="2801" y="8739"/>
                  </a:lnTo>
                  <a:cubicBezTo>
                    <a:pt x="2812" y="8739"/>
                    <a:pt x="2812" y="8739"/>
                    <a:pt x="2812" y="8728"/>
                  </a:cubicBezTo>
                  <a:close/>
                  <a:moveTo>
                    <a:pt x="5831" y="8989"/>
                  </a:moveTo>
                  <a:lnTo>
                    <a:pt x="5820" y="8999"/>
                  </a:lnTo>
                  <a:lnTo>
                    <a:pt x="5820" y="8989"/>
                  </a:lnTo>
                  <a:close/>
                  <a:moveTo>
                    <a:pt x="3561" y="9343"/>
                  </a:moveTo>
                  <a:cubicBezTo>
                    <a:pt x="3561" y="9353"/>
                    <a:pt x="3571" y="9353"/>
                    <a:pt x="3571" y="9353"/>
                  </a:cubicBezTo>
                  <a:lnTo>
                    <a:pt x="3561" y="9353"/>
                  </a:lnTo>
                  <a:lnTo>
                    <a:pt x="3561" y="9343"/>
                  </a:lnTo>
                  <a:close/>
                  <a:moveTo>
                    <a:pt x="3738" y="10436"/>
                  </a:moveTo>
                  <a:lnTo>
                    <a:pt x="3738" y="10447"/>
                  </a:lnTo>
                  <a:lnTo>
                    <a:pt x="3738" y="10457"/>
                  </a:lnTo>
                  <a:lnTo>
                    <a:pt x="3728" y="10457"/>
                  </a:lnTo>
                  <a:cubicBezTo>
                    <a:pt x="3728" y="10457"/>
                    <a:pt x="3738" y="10447"/>
                    <a:pt x="3738" y="10436"/>
                  </a:cubicBezTo>
                  <a:close/>
                  <a:moveTo>
                    <a:pt x="3041" y="1"/>
                  </a:moveTo>
                  <a:cubicBezTo>
                    <a:pt x="3020" y="1"/>
                    <a:pt x="2993" y="14"/>
                    <a:pt x="2946" y="35"/>
                  </a:cubicBezTo>
                  <a:cubicBezTo>
                    <a:pt x="2937" y="33"/>
                    <a:pt x="2929" y="32"/>
                    <a:pt x="2920" y="32"/>
                  </a:cubicBezTo>
                  <a:cubicBezTo>
                    <a:pt x="2880" y="32"/>
                    <a:pt x="2846" y="52"/>
                    <a:pt x="2812" y="86"/>
                  </a:cubicBezTo>
                  <a:cubicBezTo>
                    <a:pt x="2738" y="190"/>
                    <a:pt x="2655" y="295"/>
                    <a:pt x="2572" y="399"/>
                  </a:cubicBezTo>
                  <a:lnTo>
                    <a:pt x="2572" y="514"/>
                  </a:lnTo>
                  <a:cubicBezTo>
                    <a:pt x="2499" y="524"/>
                    <a:pt x="2426" y="524"/>
                    <a:pt x="2353" y="534"/>
                  </a:cubicBezTo>
                  <a:cubicBezTo>
                    <a:pt x="2291" y="534"/>
                    <a:pt x="2270" y="576"/>
                    <a:pt x="2259" y="628"/>
                  </a:cubicBezTo>
                  <a:cubicBezTo>
                    <a:pt x="2072" y="753"/>
                    <a:pt x="2020" y="951"/>
                    <a:pt x="1989" y="1148"/>
                  </a:cubicBezTo>
                  <a:cubicBezTo>
                    <a:pt x="1989" y="1159"/>
                    <a:pt x="2009" y="1180"/>
                    <a:pt x="2020" y="1201"/>
                  </a:cubicBezTo>
                  <a:cubicBezTo>
                    <a:pt x="2030" y="1284"/>
                    <a:pt x="1999" y="1367"/>
                    <a:pt x="1968" y="1451"/>
                  </a:cubicBezTo>
                  <a:cubicBezTo>
                    <a:pt x="1968" y="1502"/>
                    <a:pt x="1958" y="1565"/>
                    <a:pt x="1958" y="1627"/>
                  </a:cubicBezTo>
                  <a:cubicBezTo>
                    <a:pt x="1947" y="1690"/>
                    <a:pt x="1916" y="1731"/>
                    <a:pt x="1864" y="1763"/>
                  </a:cubicBezTo>
                  <a:cubicBezTo>
                    <a:pt x="1572" y="1971"/>
                    <a:pt x="1572" y="1981"/>
                    <a:pt x="1749" y="2284"/>
                  </a:cubicBezTo>
                  <a:cubicBezTo>
                    <a:pt x="1749" y="2294"/>
                    <a:pt x="1759" y="2304"/>
                    <a:pt x="1770" y="2304"/>
                  </a:cubicBezTo>
                  <a:lnTo>
                    <a:pt x="1770" y="2544"/>
                  </a:lnTo>
                  <a:cubicBezTo>
                    <a:pt x="1697" y="2575"/>
                    <a:pt x="1645" y="2648"/>
                    <a:pt x="1562" y="2668"/>
                  </a:cubicBezTo>
                  <a:cubicBezTo>
                    <a:pt x="1354" y="2731"/>
                    <a:pt x="1291" y="2898"/>
                    <a:pt x="1291" y="3096"/>
                  </a:cubicBezTo>
                  <a:cubicBezTo>
                    <a:pt x="1291" y="3147"/>
                    <a:pt x="1333" y="3200"/>
                    <a:pt x="1291" y="3242"/>
                  </a:cubicBezTo>
                  <a:cubicBezTo>
                    <a:pt x="1229" y="3304"/>
                    <a:pt x="1229" y="3387"/>
                    <a:pt x="1229" y="3471"/>
                  </a:cubicBezTo>
                  <a:cubicBezTo>
                    <a:pt x="1218" y="3647"/>
                    <a:pt x="1146" y="3804"/>
                    <a:pt x="1041" y="3950"/>
                  </a:cubicBezTo>
                  <a:cubicBezTo>
                    <a:pt x="1021" y="3970"/>
                    <a:pt x="1010" y="3991"/>
                    <a:pt x="989" y="4012"/>
                  </a:cubicBezTo>
                  <a:cubicBezTo>
                    <a:pt x="979" y="4033"/>
                    <a:pt x="979" y="4043"/>
                    <a:pt x="979" y="4064"/>
                  </a:cubicBezTo>
                  <a:cubicBezTo>
                    <a:pt x="958" y="4085"/>
                    <a:pt x="937" y="4116"/>
                    <a:pt x="917" y="4137"/>
                  </a:cubicBezTo>
                  <a:cubicBezTo>
                    <a:pt x="771" y="4220"/>
                    <a:pt x="677" y="4355"/>
                    <a:pt x="687" y="4533"/>
                  </a:cubicBezTo>
                  <a:cubicBezTo>
                    <a:pt x="687" y="4751"/>
                    <a:pt x="656" y="4959"/>
                    <a:pt x="625" y="5178"/>
                  </a:cubicBezTo>
                  <a:cubicBezTo>
                    <a:pt x="614" y="5199"/>
                    <a:pt x="604" y="5220"/>
                    <a:pt x="604" y="5230"/>
                  </a:cubicBezTo>
                  <a:cubicBezTo>
                    <a:pt x="583" y="5262"/>
                    <a:pt x="573" y="5282"/>
                    <a:pt x="552" y="5303"/>
                  </a:cubicBezTo>
                  <a:cubicBezTo>
                    <a:pt x="510" y="5334"/>
                    <a:pt x="500" y="5376"/>
                    <a:pt x="489" y="5428"/>
                  </a:cubicBezTo>
                  <a:lnTo>
                    <a:pt x="489" y="5720"/>
                  </a:lnTo>
                  <a:cubicBezTo>
                    <a:pt x="343" y="5917"/>
                    <a:pt x="250" y="6115"/>
                    <a:pt x="364" y="6365"/>
                  </a:cubicBezTo>
                  <a:cubicBezTo>
                    <a:pt x="406" y="6458"/>
                    <a:pt x="375" y="6573"/>
                    <a:pt x="323" y="6688"/>
                  </a:cubicBezTo>
                  <a:cubicBezTo>
                    <a:pt x="271" y="6792"/>
                    <a:pt x="198" y="6896"/>
                    <a:pt x="188" y="7011"/>
                  </a:cubicBezTo>
                  <a:cubicBezTo>
                    <a:pt x="94" y="7104"/>
                    <a:pt x="135" y="7219"/>
                    <a:pt x="135" y="7333"/>
                  </a:cubicBezTo>
                  <a:cubicBezTo>
                    <a:pt x="125" y="7344"/>
                    <a:pt x="125" y="7365"/>
                    <a:pt x="125" y="7386"/>
                  </a:cubicBezTo>
                  <a:cubicBezTo>
                    <a:pt x="31" y="7604"/>
                    <a:pt x="0" y="7812"/>
                    <a:pt x="156" y="8020"/>
                  </a:cubicBezTo>
                  <a:cubicBezTo>
                    <a:pt x="229" y="8114"/>
                    <a:pt x="302" y="8219"/>
                    <a:pt x="364" y="8312"/>
                  </a:cubicBezTo>
                  <a:cubicBezTo>
                    <a:pt x="364" y="8374"/>
                    <a:pt x="375" y="8458"/>
                    <a:pt x="343" y="8520"/>
                  </a:cubicBezTo>
                  <a:cubicBezTo>
                    <a:pt x="281" y="8687"/>
                    <a:pt x="354" y="8822"/>
                    <a:pt x="438" y="8957"/>
                  </a:cubicBezTo>
                  <a:cubicBezTo>
                    <a:pt x="489" y="9031"/>
                    <a:pt x="552" y="9093"/>
                    <a:pt x="614" y="9166"/>
                  </a:cubicBezTo>
                  <a:cubicBezTo>
                    <a:pt x="625" y="9197"/>
                    <a:pt x="635" y="9218"/>
                    <a:pt x="677" y="9228"/>
                  </a:cubicBezTo>
                  <a:cubicBezTo>
                    <a:pt x="697" y="9239"/>
                    <a:pt x="718" y="9270"/>
                    <a:pt x="739" y="9291"/>
                  </a:cubicBezTo>
                  <a:cubicBezTo>
                    <a:pt x="822" y="9374"/>
                    <a:pt x="937" y="9447"/>
                    <a:pt x="1010" y="9561"/>
                  </a:cubicBezTo>
                  <a:cubicBezTo>
                    <a:pt x="1041" y="9603"/>
                    <a:pt x="1104" y="9624"/>
                    <a:pt x="1156" y="9665"/>
                  </a:cubicBezTo>
                  <a:cubicBezTo>
                    <a:pt x="1176" y="9635"/>
                    <a:pt x="1197" y="9624"/>
                    <a:pt x="1218" y="9624"/>
                  </a:cubicBezTo>
                  <a:cubicBezTo>
                    <a:pt x="1197" y="9635"/>
                    <a:pt x="1176" y="9655"/>
                    <a:pt x="1156" y="9665"/>
                  </a:cubicBezTo>
                  <a:cubicBezTo>
                    <a:pt x="1250" y="9822"/>
                    <a:pt x="1458" y="9832"/>
                    <a:pt x="1551" y="9989"/>
                  </a:cubicBezTo>
                  <a:cubicBezTo>
                    <a:pt x="1562" y="9999"/>
                    <a:pt x="1583" y="10009"/>
                    <a:pt x="1604" y="10009"/>
                  </a:cubicBezTo>
                  <a:cubicBezTo>
                    <a:pt x="1613" y="10009"/>
                    <a:pt x="1622" y="10009"/>
                    <a:pt x="1632" y="10009"/>
                  </a:cubicBezTo>
                  <a:cubicBezTo>
                    <a:pt x="1784" y="10009"/>
                    <a:pt x="1923" y="10078"/>
                    <a:pt x="2073" y="10078"/>
                  </a:cubicBezTo>
                  <a:cubicBezTo>
                    <a:pt x="2097" y="10078"/>
                    <a:pt x="2121" y="10076"/>
                    <a:pt x="2145" y="10072"/>
                  </a:cubicBezTo>
                  <a:cubicBezTo>
                    <a:pt x="2228" y="10082"/>
                    <a:pt x="2312" y="10082"/>
                    <a:pt x="2395" y="10082"/>
                  </a:cubicBezTo>
                  <a:cubicBezTo>
                    <a:pt x="2426" y="10128"/>
                    <a:pt x="2472" y="10157"/>
                    <a:pt x="2520" y="10157"/>
                  </a:cubicBezTo>
                  <a:cubicBezTo>
                    <a:pt x="2537" y="10157"/>
                    <a:pt x="2555" y="10153"/>
                    <a:pt x="2572" y="10144"/>
                  </a:cubicBezTo>
                  <a:cubicBezTo>
                    <a:pt x="2687" y="10082"/>
                    <a:pt x="2822" y="10093"/>
                    <a:pt x="2946" y="10072"/>
                  </a:cubicBezTo>
                  <a:cubicBezTo>
                    <a:pt x="3030" y="10082"/>
                    <a:pt x="3103" y="10103"/>
                    <a:pt x="3176" y="10144"/>
                  </a:cubicBezTo>
                  <a:cubicBezTo>
                    <a:pt x="3186" y="10280"/>
                    <a:pt x="3238" y="10405"/>
                    <a:pt x="3290" y="10519"/>
                  </a:cubicBezTo>
                  <a:cubicBezTo>
                    <a:pt x="3384" y="10686"/>
                    <a:pt x="3425" y="10852"/>
                    <a:pt x="3395" y="11040"/>
                  </a:cubicBezTo>
                  <a:cubicBezTo>
                    <a:pt x="3374" y="11113"/>
                    <a:pt x="3384" y="11186"/>
                    <a:pt x="3395" y="11259"/>
                  </a:cubicBezTo>
                  <a:cubicBezTo>
                    <a:pt x="3405" y="11477"/>
                    <a:pt x="3425" y="11696"/>
                    <a:pt x="3436" y="11925"/>
                  </a:cubicBezTo>
                  <a:cubicBezTo>
                    <a:pt x="3415" y="11977"/>
                    <a:pt x="3425" y="12039"/>
                    <a:pt x="3446" y="12102"/>
                  </a:cubicBezTo>
                  <a:cubicBezTo>
                    <a:pt x="3405" y="12227"/>
                    <a:pt x="3457" y="12342"/>
                    <a:pt x="3499" y="12456"/>
                  </a:cubicBezTo>
                  <a:cubicBezTo>
                    <a:pt x="3509" y="12477"/>
                    <a:pt x="3530" y="12508"/>
                    <a:pt x="3550" y="12518"/>
                  </a:cubicBezTo>
                  <a:cubicBezTo>
                    <a:pt x="3605" y="12530"/>
                    <a:pt x="3659" y="12542"/>
                    <a:pt x="3711" y="12542"/>
                  </a:cubicBezTo>
                  <a:cubicBezTo>
                    <a:pt x="3749" y="12542"/>
                    <a:pt x="3786" y="12536"/>
                    <a:pt x="3821" y="12518"/>
                  </a:cubicBezTo>
                  <a:cubicBezTo>
                    <a:pt x="3894" y="12487"/>
                    <a:pt x="3925" y="12425"/>
                    <a:pt x="3925" y="12352"/>
                  </a:cubicBezTo>
                  <a:cubicBezTo>
                    <a:pt x="4019" y="12019"/>
                    <a:pt x="3978" y="11685"/>
                    <a:pt x="3967" y="11352"/>
                  </a:cubicBezTo>
                  <a:cubicBezTo>
                    <a:pt x="3957" y="11331"/>
                    <a:pt x="3936" y="11321"/>
                    <a:pt x="3925" y="11300"/>
                  </a:cubicBezTo>
                  <a:cubicBezTo>
                    <a:pt x="3925" y="11123"/>
                    <a:pt x="3925" y="10936"/>
                    <a:pt x="3915" y="10759"/>
                  </a:cubicBezTo>
                  <a:cubicBezTo>
                    <a:pt x="3925" y="10592"/>
                    <a:pt x="3925" y="10436"/>
                    <a:pt x="3925" y="10269"/>
                  </a:cubicBezTo>
                  <a:cubicBezTo>
                    <a:pt x="3988" y="10248"/>
                    <a:pt x="4019" y="10197"/>
                    <a:pt x="4050" y="10144"/>
                  </a:cubicBezTo>
                  <a:cubicBezTo>
                    <a:pt x="4066" y="10147"/>
                    <a:pt x="4081" y="10148"/>
                    <a:pt x="4096" y="10148"/>
                  </a:cubicBezTo>
                  <a:cubicBezTo>
                    <a:pt x="4150" y="10148"/>
                    <a:pt x="4197" y="10131"/>
                    <a:pt x="4238" y="10082"/>
                  </a:cubicBezTo>
                  <a:cubicBezTo>
                    <a:pt x="4290" y="10082"/>
                    <a:pt x="4352" y="10093"/>
                    <a:pt x="4404" y="10093"/>
                  </a:cubicBezTo>
                  <a:cubicBezTo>
                    <a:pt x="4447" y="10128"/>
                    <a:pt x="4495" y="10144"/>
                    <a:pt x="4541" y="10144"/>
                  </a:cubicBezTo>
                  <a:cubicBezTo>
                    <a:pt x="4562" y="10144"/>
                    <a:pt x="4583" y="10141"/>
                    <a:pt x="4602" y="10134"/>
                  </a:cubicBezTo>
                  <a:cubicBezTo>
                    <a:pt x="4737" y="10093"/>
                    <a:pt x="4883" y="10040"/>
                    <a:pt x="5008" y="9989"/>
                  </a:cubicBezTo>
                  <a:cubicBezTo>
                    <a:pt x="5195" y="9905"/>
                    <a:pt x="5383" y="9801"/>
                    <a:pt x="5581" y="9707"/>
                  </a:cubicBezTo>
                  <a:cubicBezTo>
                    <a:pt x="5873" y="9551"/>
                    <a:pt x="6060" y="9311"/>
                    <a:pt x="6133" y="8989"/>
                  </a:cubicBezTo>
                  <a:cubicBezTo>
                    <a:pt x="6257" y="8853"/>
                    <a:pt x="6382" y="8728"/>
                    <a:pt x="6445" y="8552"/>
                  </a:cubicBezTo>
                  <a:cubicBezTo>
                    <a:pt x="6487" y="8531"/>
                    <a:pt x="6497" y="8478"/>
                    <a:pt x="6497" y="8427"/>
                  </a:cubicBezTo>
                  <a:cubicBezTo>
                    <a:pt x="6706" y="8270"/>
                    <a:pt x="6841" y="8094"/>
                    <a:pt x="6736" y="7812"/>
                  </a:cubicBezTo>
                  <a:cubicBezTo>
                    <a:pt x="6747" y="7719"/>
                    <a:pt x="6726" y="7635"/>
                    <a:pt x="6643" y="7583"/>
                  </a:cubicBezTo>
                  <a:cubicBezTo>
                    <a:pt x="6549" y="7521"/>
                    <a:pt x="6456" y="7448"/>
                    <a:pt x="6372" y="7386"/>
                  </a:cubicBezTo>
                  <a:cubicBezTo>
                    <a:pt x="6382" y="7354"/>
                    <a:pt x="6414" y="7291"/>
                    <a:pt x="6393" y="7281"/>
                  </a:cubicBezTo>
                  <a:cubicBezTo>
                    <a:pt x="6299" y="7166"/>
                    <a:pt x="6382" y="7104"/>
                    <a:pt x="6435" y="7021"/>
                  </a:cubicBezTo>
                  <a:cubicBezTo>
                    <a:pt x="6497" y="6979"/>
                    <a:pt x="6507" y="6917"/>
                    <a:pt x="6487" y="6854"/>
                  </a:cubicBezTo>
                  <a:cubicBezTo>
                    <a:pt x="6456" y="6740"/>
                    <a:pt x="6466" y="6615"/>
                    <a:pt x="6424" y="6500"/>
                  </a:cubicBezTo>
                  <a:cubicBezTo>
                    <a:pt x="6372" y="6344"/>
                    <a:pt x="6424" y="6178"/>
                    <a:pt x="6320" y="6032"/>
                  </a:cubicBezTo>
                  <a:cubicBezTo>
                    <a:pt x="6299" y="5865"/>
                    <a:pt x="6185" y="5792"/>
                    <a:pt x="6049" y="5761"/>
                  </a:cubicBezTo>
                  <a:cubicBezTo>
                    <a:pt x="5893" y="5709"/>
                    <a:pt x="5873" y="5626"/>
                    <a:pt x="5893" y="5491"/>
                  </a:cubicBezTo>
                  <a:cubicBezTo>
                    <a:pt x="5966" y="5417"/>
                    <a:pt x="5935" y="5324"/>
                    <a:pt x="5956" y="5241"/>
                  </a:cubicBezTo>
                  <a:cubicBezTo>
                    <a:pt x="6049" y="5095"/>
                    <a:pt x="6018" y="4959"/>
                    <a:pt x="5945" y="4813"/>
                  </a:cubicBezTo>
                  <a:cubicBezTo>
                    <a:pt x="5924" y="4688"/>
                    <a:pt x="5873" y="4574"/>
                    <a:pt x="5769" y="4501"/>
                  </a:cubicBezTo>
                  <a:cubicBezTo>
                    <a:pt x="5779" y="4334"/>
                    <a:pt x="5695" y="4230"/>
                    <a:pt x="5581" y="4137"/>
                  </a:cubicBezTo>
                  <a:cubicBezTo>
                    <a:pt x="5519" y="4043"/>
                    <a:pt x="5519" y="3950"/>
                    <a:pt x="5519" y="3845"/>
                  </a:cubicBezTo>
                  <a:cubicBezTo>
                    <a:pt x="5519" y="3751"/>
                    <a:pt x="5539" y="3658"/>
                    <a:pt x="5456" y="3585"/>
                  </a:cubicBezTo>
                  <a:cubicBezTo>
                    <a:pt x="5415" y="3491"/>
                    <a:pt x="5362" y="3387"/>
                    <a:pt x="5248" y="3356"/>
                  </a:cubicBezTo>
                  <a:cubicBezTo>
                    <a:pt x="5154" y="3325"/>
                    <a:pt x="5091" y="3262"/>
                    <a:pt x="5081" y="3158"/>
                  </a:cubicBezTo>
                  <a:cubicBezTo>
                    <a:pt x="5050" y="2950"/>
                    <a:pt x="4987" y="2752"/>
                    <a:pt x="4894" y="2564"/>
                  </a:cubicBezTo>
                  <a:cubicBezTo>
                    <a:pt x="4836" y="2458"/>
                    <a:pt x="4766" y="2422"/>
                    <a:pt x="4672" y="2422"/>
                  </a:cubicBezTo>
                  <a:cubicBezTo>
                    <a:pt x="4647" y="2422"/>
                    <a:pt x="4620" y="2425"/>
                    <a:pt x="4592" y="2429"/>
                  </a:cubicBezTo>
                  <a:cubicBezTo>
                    <a:pt x="4561" y="2429"/>
                    <a:pt x="4519" y="2419"/>
                    <a:pt x="4477" y="2419"/>
                  </a:cubicBezTo>
                  <a:cubicBezTo>
                    <a:pt x="4477" y="2263"/>
                    <a:pt x="4477" y="2106"/>
                    <a:pt x="4467" y="1960"/>
                  </a:cubicBezTo>
                  <a:cubicBezTo>
                    <a:pt x="4467" y="1856"/>
                    <a:pt x="4446" y="1752"/>
                    <a:pt x="4362" y="1680"/>
                  </a:cubicBezTo>
                  <a:cubicBezTo>
                    <a:pt x="4332" y="1669"/>
                    <a:pt x="4311" y="1648"/>
                    <a:pt x="4290" y="1627"/>
                  </a:cubicBezTo>
                  <a:lnTo>
                    <a:pt x="4228" y="1565"/>
                  </a:lnTo>
                  <a:lnTo>
                    <a:pt x="4175" y="1513"/>
                  </a:lnTo>
                  <a:cubicBezTo>
                    <a:pt x="4154" y="1513"/>
                    <a:pt x="4133" y="1502"/>
                    <a:pt x="4113" y="1502"/>
                  </a:cubicBezTo>
                  <a:cubicBezTo>
                    <a:pt x="4092" y="1482"/>
                    <a:pt x="4071" y="1472"/>
                    <a:pt x="4050" y="1451"/>
                  </a:cubicBezTo>
                  <a:lnTo>
                    <a:pt x="3978" y="1377"/>
                  </a:lnTo>
                  <a:cubicBezTo>
                    <a:pt x="3967" y="1180"/>
                    <a:pt x="3832" y="1055"/>
                    <a:pt x="3696" y="940"/>
                  </a:cubicBezTo>
                  <a:cubicBezTo>
                    <a:pt x="3571" y="826"/>
                    <a:pt x="3467" y="711"/>
                    <a:pt x="3488" y="534"/>
                  </a:cubicBezTo>
                  <a:cubicBezTo>
                    <a:pt x="3488" y="503"/>
                    <a:pt x="3457" y="482"/>
                    <a:pt x="3436" y="451"/>
                  </a:cubicBezTo>
                  <a:cubicBezTo>
                    <a:pt x="3436" y="440"/>
                    <a:pt x="3425" y="419"/>
                    <a:pt x="3425" y="399"/>
                  </a:cubicBezTo>
                  <a:cubicBezTo>
                    <a:pt x="3415" y="368"/>
                    <a:pt x="3405" y="357"/>
                    <a:pt x="3374" y="347"/>
                  </a:cubicBezTo>
                  <a:cubicBezTo>
                    <a:pt x="3353" y="305"/>
                    <a:pt x="3332" y="253"/>
                    <a:pt x="3311" y="211"/>
                  </a:cubicBezTo>
                  <a:cubicBezTo>
                    <a:pt x="3270" y="139"/>
                    <a:pt x="3217" y="97"/>
                    <a:pt x="3124" y="97"/>
                  </a:cubicBezTo>
                  <a:cubicBezTo>
                    <a:pt x="3087" y="29"/>
                    <a:pt x="3072" y="1"/>
                    <a:pt x="3041"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9" name="Google Shape;449;p7"/>
            <p:cNvPicPr preferRelativeResize="0"/>
            <p:nvPr/>
          </p:nvPicPr>
          <p:blipFill rotWithShape="1">
            <a:blip r:embed="rId3">
              <a:alphaModFix/>
            </a:blip>
            <a:srcRect/>
            <a:stretch/>
          </p:blipFill>
          <p:spPr>
            <a:xfrm>
              <a:off x="3988215" y="1275530"/>
              <a:ext cx="684374" cy="1275614"/>
            </a:xfrm>
            <a:prstGeom prst="rect">
              <a:avLst/>
            </a:prstGeom>
            <a:noFill/>
            <a:ln>
              <a:noFill/>
            </a:ln>
          </p:spPr>
        </p:pic>
      </p:grpSp>
      <p:grpSp>
        <p:nvGrpSpPr>
          <p:cNvPr id="450" name="Google Shape;450;p7"/>
          <p:cNvGrpSpPr/>
          <p:nvPr/>
        </p:nvGrpSpPr>
        <p:grpSpPr>
          <a:xfrm>
            <a:off x="2195984" y="119786"/>
            <a:ext cx="679484" cy="794179"/>
            <a:chOff x="2438120" y="1626936"/>
            <a:chExt cx="679484" cy="794179"/>
          </a:xfrm>
        </p:grpSpPr>
        <p:sp>
          <p:nvSpPr>
            <p:cNvPr id="451" name="Google Shape;451;p7"/>
            <p:cNvSpPr/>
            <p:nvPr/>
          </p:nvSpPr>
          <p:spPr>
            <a:xfrm>
              <a:off x="2440358" y="1630755"/>
              <a:ext cx="675008" cy="786526"/>
            </a:xfrm>
            <a:custGeom>
              <a:avLst/>
              <a:gdLst/>
              <a:ahLst/>
              <a:cxnLst/>
              <a:rect l="l" t="t" r="r" b="b"/>
              <a:pathLst>
                <a:path w="10871" h="12667" extrusionOk="0">
                  <a:moveTo>
                    <a:pt x="5217" y="5137"/>
                  </a:moveTo>
                  <a:cubicBezTo>
                    <a:pt x="5217" y="5147"/>
                    <a:pt x="5217" y="5147"/>
                    <a:pt x="5207" y="5147"/>
                  </a:cubicBezTo>
                  <a:cubicBezTo>
                    <a:pt x="5217" y="5147"/>
                    <a:pt x="5217" y="5137"/>
                    <a:pt x="5217" y="5137"/>
                  </a:cubicBezTo>
                  <a:close/>
                  <a:moveTo>
                    <a:pt x="6571" y="5126"/>
                  </a:moveTo>
                  <a:cubicBezTo>
                    <a:pt x="6592" y="5137"/>
                    <a:pt x="6592" y="5167"/>
                    <a:pt x="6592" y="5199"/>
                  </a:cubicBezTo>
                  <a:cubicBezTo>
                    <a:pt x="6581" y="5178"/>
                    <a:pt x="6581" y="5157"/>
                    <a:pt x="6571" y="5126"/>
                  </a:cubicBezTo>
                  <a:close/>
                  <a:moveTo>
                    <a:pt x="10423" y="5626"/>
                  </a:moveTo>
                  <a:lnTo>
                    <a:pt x="10423" y="5626"/>
                  </a:lnTo>
                  <a:cubicBezTo>
                    <a:pt x="10444" y="5646"/>
                    <a:pt x="10454" y="5667"/>
                    <a:pt x="10475" y="5688"/>
                  </a:cubicBezTo>
                  <a:cubicBezTo>
                    <a:pt x="10454" y="5667"/>
                    <a:pt x="10433" y="5646"/>
                    <a:pt x="10423" y="5626"/>
                  </a:cubicBezTo>
                  <a:close/>
                  <a:moveTo>
                    <a:pt x="9559" y="6729"/>
                  </a:moveTo>
                  <a:lnTo>
                    <a:pt x="9559" y="6729"/>
                  </a:lnTo>
                  <a:cubicBezTo>
                    <a:pt x="9557" y="6731"/>
                    <a:pt x="9555" y="6732"/>
                    <a:pt x="9553" y="6734"/>
                  </a:cubicBezTo>
                  <a:lnTo>
                    <a:pt x="9553" y="6734"/>
                  </a:lnTo>
                  <a:cubicBezTo>
                    <a:pt x="9555" y="6732"/>
                    <a:pt x="9557" y="6731"/>
                    <a:pt x="9559" y="6729"/>
                  </a:cubicBezTo>
                  <a:close/>
                  <a:moveTo>
                    <a:pt x="8767" y="6937"/>
                  </a:moveTo>
                  <a:lnTo>
                    <a:pt x="8767" y="6948"/>
                  </a:lnTo>
                  <a:cubicBezTo>
                    <a:pt x="8767" y="6948"/>
                    <a:pt x="8757" y="6948"/>
                    <a:pt x="8757" y="6958"/>
                  </a:cubicBezTo>
                  <a:lnTo>
                    <a:pt x="8757" y="6948"/>
                  </a:lnTo>
                  <a:cubicBezTo>
                    <a:pt x="8767" y="6948"/>
                    <a:pt x="8767" y="6937"/>
                    <a:pt x="8767" y="6937"/>
                  </a:cubicBezTo>
                  <a:close/>
                  <a:moveTo>
                    <a:pt x="6446" y="7291"/>
                  </a:moveTo>
                  <a:lnTo>
                    <a:pt x="6446" y="7291"/>
                  </a:lnTo>
                  <a:cubicBezTo>
                    <a:pt x="6467" y="7312"/>
                    <a:pt x="6488" y="7344"/>
                    <a:pt x="6518" y="7386"/>
                  </a:cubicBezTo>
                  <a:cubicBezTo>
                    <a:pt x="6512" y="7387"/>
                    <a:pt x="6506" y="7387"/>
                    <a:pt x="6500" y="7387"/>
                  </a:cubicBezTo>
                  <a:cubicBezTo>
                    <a:pt x="6460" y="7387"/>
                    <a:pt x="6436" y="7356"/>
                    <a:pt x="6446" y="7291"/>
                  </a:cubicBezTo>
                  <a:close/>
                  <a:moveTo>
                    <a:pt x="8299" y="9874"/>
                  </a:moveTo>
                  <a:lnTo>
                    <a:pt x="8330" y="9968"/>
                  </a:lnTo>
                  <a:cubicBezTo>
                    <a:pt x="8288" y="9957"/>
                    <a:pt x="8268" y="9915"/>
                    <a:pt x="8299" y="9874"/>
                  </a:cubicBezTo>
                  <a:close/>
                  <a:moveTo>
                    <a:pt x="2534" y="10020"/>
                  </a:moveTo>
                  <a:cubicBezTo>
                    <a:pt x="2519" y="10030"/>
                    <a:pt x="2504" y="10043"/>
                    <a:pt x="2489" y="10051"/>
                  </a:cubicBezTo>
                  <a:cubicBezTo>
                    <a:pt x="2498" y="10041"/>
                    <a:pt x="2516" y="10024"/>
                    <a:pt x="2534" y="10020"/>
                  </a:cubicBezTo>
                  <a:close/>
                  <a:moveTo>
                    <a:pt x="3853" y="10488"/>
                  </a:moveTo>
                  <a:cubicBezTo>
                    <a:pt x="3853" y="10498"/>
                    <a:pt x="3843" y="10498"/>
                    <a:pt x="3843" y="10498"/>
                  </a:cubicBezTo>
                  <a:lnTo>
                    <a:pt x="3843" y="10488"/>
                  </a:lnTo>
                  <a:close/>
                  <a:moveTo>
                    <a:pt x="4124" y="11280"/>
                  </a:moveTo>
                  <a:lnTo>
                    <a:pt x="4134" y="11290"/>
                  </a:lnTo>
                  <a:lnTo>
                    <a:pt x="4134" y="11300"/>
                  </a:lnTo>
                  <a:cubicBezTo>
                    <a:pt x="4114" y="11290"/>
                    <a:pt x="4114" y="11280"/>
                    <a:pt x="4124" y="11280"/>
                  </a:cubicBezTo>
                  <a:close/>
                  <a:moveTo>
                    <a:pt x="5264" y="1"/>
                  </a:moveTo>
                  <a:cubicBezTo>
                    <a:pt x="5249" y="1"/>
                    <a:pt x="5233" y="1"/>
                    <a:pt x="5217" y="3"/>
                  </a:cubicBezTo>
                  <a:cubicBezTo>
                    <a:pt x="5199" y="2"/>
                    <a:pt x="5180" y="2"/>
                    <a:pt x="5162" y="2"/>
                  </a:cubicBezTo>
                  <a:cubicBezTo>
                    <a:pt x="4969" y="2"/>
                    <a:pt x="4818" y="57"/>
                    <a:pt x="4780" y="295"/>
                  </a:cubicBezTo>
                  <a:cubicBezTo>
                    <a:pt x="4707" y="440"/>
                    <a:pt x="4644" y="586"/>
                    <a:pt x="4572" y="732"/>
                  </a:cubicBezTo>
                  <a:cubicBezTo>
                    <a:pt x="4540" y="773"/>
                    <a:pt x="4519" y="826"/>
                    <a:pt x="4498" y="868"/>
                  </a:cubicBezTo>
                  <a:cubicBezTo>
                    <a:pt x="4374" y="1097"/>
                    <a:pt x="4259" y="1336"/>
                    <a:pt x="4207" y="1596"/>
                  </a:cubicBezTo>
                  <a:cubicBezTo>
                    <a:pt x="4144" y="1627"/>
                    <a:pt x="4134" y="1680"/>
                    <a:pt x="4134" y="1742"/>
                  </a:cubicBezTo>
                  <a:cubicBezTo>
                    <a:pt x="4124" y="1867"/>
                    <a:pt x="4040" y="1971"/>
                    <a:pt x="4061" y="2096"/>
                  </a:cubicBezTo>
                  <a:cubicBezTo>
                    <a:pt x="3968" y="2439"/>
                    <a:pt x="3947" y="2773"/>
                    <a:pt x="4061" y="3117"/>
                  </a:cubicBezTo>
                  <a:cubicBezTo>
                    <a:pt x="4093" y="3325"/>
                    <a:pt x="4114" y="3543"/>
                    <a:pt x="4144" y="3762"/>
                  </a:cubicBezTo>
                  <a:cubicBezTo>
                    <a:pt x="4155" y="3793"/>
                    <a:pt x="4176" y="3814"/>
                    <a:pt x="4197" y="3845"/>
                  </a:cubicBezTo>
                  <a:cubicBezTo>
                    <a:pt x="4197" y="3887"/>
                    <a:pt x="4207" y="3939"/>
                    <a:pt x="4207" y="3980"/>
                  </a:cubicBezTo>
                  <a:cubicBezTo>
                    <a:pt x="4228" y="4001"/>
                    <a:pt x="4249" y="4033"/>
                    <a:pt x="4269" y="4054"/>
                  </a:cubicBezTo>
                  <a:cubicBezTo>
                    <a:pt x="4269" y="4075"/>
                    <a:pt x="4280" y="4105"/>
                    <a:pt x="4280" y="4126"/>
                  </a:cubicBezTo>
                  <a:lnTo>
                    <a:pt x="4280" y="4272"/>
                  </a:lnTo>
                  <a:cubicBezTo>
                    <a:pt x="4301" y="4293"/>
                    <a:pt x="4322" y="4324"/>
                    <a:pt x="4343" y="4345"/>
                  </a:cubicBezTo>
                  <a:cubicBezTo>
                    <a:pt x="4426" y="4449"/>
                    <a:pt x="4394" y="4605"/>
                    <a:pt x="4488" y="4709"/>
                  </a:cubicBezTo>
                  <a:lnTo>
                    <a:pt x="4488" y="4720"/>
                  </a:lnTo>
                  <a:cubicBezTo>
                    <a:pt x="4530" y="4824"/>
                    <a:pt x="4582" y="4938"/>
                    <a:pt x="4572" y="5063"/>
                  </a:cubicBezTo>
                  <a:cubicBezTo>
                    <a:pt x="4552" y="5087"/>
                    <a:pt x="4532" y="5096"/>
                    <a:pt x="4512" y="5096"/>
                  </a:cubicBezTo>
                  <a:cubicBezTo>
                    <a:pt x="4480" y="5096"/>
                    <a:pt x="4448" y="5072"/>
                    <a:pt x="4415" y="5053"/>
                  </a:cubicBezTo>
                  <a:cubicBezTo>
                    <a:pt x="4343" y="5022"/>
                    <a:pt x="4269" y="4959"/>
                    <a:pt x="4197" y="4928"/>
                  </a:cubicBezTo>
                  <a:cubicBezTo>
                    <a:pt x="3846" y="4824"/>
                    <a:pt x="3490" y="4762"/>
                    <a:pt x="3133" y="4762"/>
                  </a:cubicBezTo>
                  <a:cubicBezTo>
                    <a:pt x="2991" y="4762"/>
                    <a:pt x="2850" y="4772"/>
                    <a:pt x="2708" y="4793"/>
                  </a:cubicBezTo>
                  <a:cubicBezTo>
                    <a:pt x="2666" y="4793"/>
                    <a:pt x="2645" y="4824"/>
                    <a:pt x="2604" y="4834"/>
                  </a:cubicBezTo>
                  <a:cubicBezTo>
                    <a:pt x="2562" y="4845"/>
                    <a:pt x="2520" y="4845"/>
                    <a:pt x="2469" y="4855"/>
                  </a:cubicBezTo>
                  <a:cubicBezTo>
                    <a:pt x="2395" y="4928"/>
                    <a:pt x="2323" y="4991"/>
                    <a:pt x="2249" y="5063"/>
                  </a:cubicBezTo>
                  <a:cubicBezTo>
                    <a:pt x="2020" y="5095"/>
                    <a:pt x="1781" y="5126"/>
                    <a:pt x="1594" y="5271"/>
                  </a:cubicBezTo>
                  <a:cubicBezTo>
                    <a:pt x="1552" y="5282"/>
                    <a:pt x="1500" y="5282"/>
                    <a:pt x="1458" y="5282"/>
                  </a:cubicBezTo>
                  <a:cubicBezTo>
                    <a:pt x="1434" y="5246"/>
                    <a:pt x="1406" y="5230"/>
                    <a:pt x="1374" y="5230"/>
                  </a:cubicBezTo>
                  <a:cubicBezTo>
                    <a:pt x="1352" y="5230"/>
                    <a:pt x="1328" y="5238"/>
                    <a:pt x="1302" y="5251"/>
                  </a:cubicBezTo>
                  <a:cubicBezTo>
                    <a:pt x="1229" y="5303"/>
                    <a:pt x="1146" y="5407"/>
                    <a:pt x="1073" y="5407"/>
                  </a:cubicBezTo>
                  <a:cubicBezTo>
                    <a:pt x="813" y="5417"/>
                    <a:pt x="636" y="5584"/>
                    <a:pt x="428" y="5688"/>
                  </a:cubicBezTo>
                  <a:cubicBezTo>
                    <a:pt x="178" y="5803"/>
                    <a:pt x="95" y="6021"/>
                    <a:pt x="21" y="6250"/>
                  </a:cubicBezTo>
                  <a:cubicBezTo>
                    <a:pt x="1" y="6292"/>
                    <a:pt x="42" y="6344"/>
                    <a:pt x="74" y="6375"/>
                  </a:cubicBezTo>
                  <a:cubicBezTo>
                    <a:pt x="84" y="6573"/>
                    <a:pt x="220" y="6708"/>
                    <a:pt x="292" y="6875"/>
                  </a:cubicBezTo>
                  <a:cubicBezTo>
                    <a:pt x="313" y="7032"/>
                    <a:pt x="417" y="7104"/>
                    <a:pt x="532" y="7177"/>
                  </a:cubicBezTo>
                  <a:cubicBezTo>
                    <a:pt x="750" y="7291"/>
                    <a:pt x="990" y="7396"/>
                    <a:pt x="1187" y="7552"/>
                  </a:cubicBezTo>
                  <a:cubicBezTo>
                    <a:pt x="1386" y="7698"/>
                    <a:pt x="1594" y="7802"/>
                    <a:pt x="1823" y="7885"/>
                  </a:cubicBezTo>
                  <a:cubicBezTo>
                    <a:pt x="1865" y="7906"/>
                    <a:pt x="1916" y="7927"/>
                    <a:pt x="1969" y="7958"/>
                  </a:cubicBezTo>
                  <a:cubicBezTo>
                    <a:pt x="2270" y="8114"/>
                    <a:pt x="2583" y="8229"/>
                    <a:pt x="2916" y="8323"/>
                  </a:cubicBezTo>
                  <a:cubicBezTo>
                    <a:pt x="3062" y="8364"/>
                    <a:pt x="3082" y="8395"/>
                    <a:pt x="3052" y="8614"/>
                  </a:cubicBezTo>
                  <a:cubicBezTo>
                    <a:pt x="2802" y="8718"/>
                    <a:pt x="2624" y="8895"/>
                    <a:pt x="2469" y="9114"/>
                  </a:cubicBezTo>
                  <a:cubicBezTo>
                    <a:pt x="2344" y="9270"/>
                    <a:pt x="2240" y="9447"/>
                    <a:pt x="2187" y="9645"/>
                  </a:cubicBezTo>
                  <a:cubicBezTo>
                    <a:pt x="2135" y="9864"/>
                    <a:pt x="2041" y="10061"/>
                    <a:pt x="1958" y="10269"/>
                  </a:cubicBezTo>
                  <a:cubicBezTo>
                    <a:pt x="1937" y="10301"/>
                    <a:pt x="1906" y="10332"/>
                    <a:pt x="1906" y="10363"/>
                  </a:cubicBezTo>
                  <a:cubicBezTo>
                    <a:pt x="1895" y="10717"/>
                    <a:pt x="1895" y="11061"/>
                    <a:pt x="1906" y="11405"/>
                  </a:cubicBezTo>
                  <a:cubicBezTo>
                    <a:pt x="1906" y="11467"/>
                    <a:pt x="1937" y="11519"/>
                    <a:pt x="1969" y="11571"/>
                  </a:cubicBezTo>
                  <a:lnTo>
                    <a:pt x="1969" y="11789"/>
                  </a:lnTo>
                  <a:cubicBezTo>
                    <a:pt x="1990" y="11863"/>
                    <a:pt x="2041" y="11904"/>
                    <a:pt x="2104" y="11935"/>
                  </a:cubicBezTo>
                  <a:cubicBezTo>
                    <a:pt x="2166" y="12039"/>
                    <a:pt x="2240" y="12133"/>
                    <a:pt x="2291" y="12238"/>
                  </a:cubicBezTo>
                  <a:cubicBezTo>
                    <a:pt x="2454" y="12520"/>
                    <a:pt x="2706" y="12667"/>
                    <a:pt x="2968" y="12667"/>
                  </a:cubicBezTo>
                  <a:cubicBezTo>
                    <a:pt x="3161" y="12667"/>
                    <a:pt x="3359" y="12588"/>
                    <a:pt x="3531" y="12425"/>
                  </a:cubicBezTo>
                  <a:cubicBezTo>
                    <a:pt x="3603" y="12352"/>
                    <a:pt x="3686" y="12279"/>
                    <a:pt x="3760" y="12206"/>
                  </a:cubicBezTo>
                  <a:cubicBezTo>
                    <a:pt x="3827" y="12139"/>
                    <a:pt x="3895" y="12080"/>
                    <a:pt x="3988" y="12080"/>
                  </a:cubicBezTo>
                  <a:cubicBezTo>
                    <a:pt x="3995" y="12080"/>
                    <a:pt x="4002" y="12080"/>
                    <a:pt x="4010" y="12081"/>
                  </a:cubicBezTo>
                  <a:cubicBezTo>
                    <a:pt x="4018" y="12082"/>
                    <a:pt x="4027" y="12082"/>
                    <a:pt x="4035" y="12082"/>
                  </a:cubicBezTo>
                  <a:cubicBezTo>
                    <a:pt x="4187" y="12082"/>
                    <a:pt x="4284" y="11991"/>
                    <a:pt x="4353" y="11863"/>
                  </a:cubicBezTo>
                  <a:cubicBezTo>
                    <a:pt x="4374" y="11842"/>
                    <a:pt x="4394" y="11821"/>
                    <a:pt x="4415" y="11789"/>
                  </a:cubicBezTo>
                  <a:cubicBezTo>
                    <a:pt x="4540" y="11623"/>
                    <a:pt x="4686" y="11488"/>
                    <a:pt x="4843" y="11363"/>
                  </a:cubicBezTo>
                  <a:cubicBezTo>
                    <a:pt x="4988" y="11248"/>
                    <a:pt x="5134" y="11040"/>
                    <a:pt x="5217" y="10852"/>
                  </a:cubicBezTo>
                  <a:cubicBezTo>
                    <a:pt x="5331" y="10727"/>
                    <a:pt x="5456" y="10613"/>
                    <a:pt x="5436" y="10415"/>
                  </a:cubicBezTo>
                  <a:cubicBezTo>
                    <a:pt x="5571" y="10248"/>
                    <a:pt x="5592" y="10040"/>
                    <a:pt x="5655" y="9843"/>
                  </a:cubicBezTo>
                  <a:cubicBezTo>
                    <a:pt x="5790" y="9728"/>
                    <a:pt x="5810" y="9551"/>
                    <a:pt x="5905" y="9415"/>
                  </a:cubicBezTo>
                  <a:cubicBezTo>
                    <a:pt x="5927" y="9379"/>
                    <a:pt x="5952" y="9367"/>
                    <a:pt x="5977" y="9367"/>
                  </a:cubicBezTo>
                  <a:cubicBezTo>
                    <a:pt x="6011" y="9367"/>
                    <a:pt x="6046" y="9388"/>
                    <a:pt x="6081" y="9405"/>
                  </a:cubicBezTo>
                  <a:cubicBezTo>
                    <a:pt x="6092" y="9468"/>
                    <a:pt x="6113" y="9520"/>
                    <a:pt x="6154" y="9551"/>
                  </a:cubicBezTo>
                  <a:cubicBezTo>
                    <a:pt x="6164" y="9593"/>
                    <a:pt x="6185" y="9614"/>
                    <a:pt x="6227" y="9635"/>
                  </a:cubicBezTo>
                  <a:lnTo>
                    <a:pt x="6217" y="9635"/>
                  </a:lnTo>
                  <a:cubicBezTo>
                    <a:pt x="6206" y="9801"/>
                    <a:pt x="6310" y="9926"/>
                    <a:pt x="6383" y="10051"/>
                  </a:cubicBezTo>
                  <a:cubicBezTo>
                    <a:pt x="6404" y="10082"/>
                    <a:pt x="6425" y="10103"/>
                    <a:pt x="6446" y="10134"/>
                  </a:cubicBezTo>
                  <a:cubicBezTo>
                    <a:pt x="6435" y="10259"/>
                    <a:pt x="6550" y="10322"/>
                    <a:pt x="6592" y="10415"/>
                  </a:cubicBezTo>
                  <a:cubicBezTo>
                    <a:pt x="6633" y="10488"/>
                    <a:pt x="6654" y="10582"/>
                    <a:pt x="6717" y="10634"/>
                  </a:cubicBezTo>
                  <a:cubicBezTo>
                    <a:pt x="6987" y="10884"/>
                    <a:pt x="7154" y="11217"/>
                    <a:pt x="7393" y="11498"/>
                  </a:cubicBezTo>
                  <a:cubicBezTo>
                    <a:pt x="7435" y="11581"/>
                    <a:pt x="7529" y="11602"/>
                    <a:pt x="7601" y="11644"/>
                  </a:cubicBezTo>
                  <a:cubicBezTo>
                    <a:pt x="7633" y="11644"/>
                    <a:pt x="7654" y="11644"/>
                    <a:pt x="7675" y="11654"/>
                  </a:cubicBezTo>
                  <a:cubicBezTo>
                    <a:pt x="7839" y="11801"/>
                    <a:pt x="8027" y="11867"/>
                    <a:pt x="8239" y="11867"/>
                  </a:cubicBezTo>
                  <a:cubicBezTo>
                    <a:pt x="8269" y="11867"/>
                    <a:pt x="8299" y="11865"/>
                    <a:pt x="8330" y="11863"/>
                  </a:cubicBezTo>
                  <a:cubicBezTo>
                    <a:pt x="8445" y="11922"/>
                    <a:pt x="8559" y="11949"/>
                    <a:pt x="8673" y="11949"/>
                  </a:cubicBezTo>
                  <a:cubicBezTo>
                    <a:pt x="8798" y="11949"/>
                    <a:pt x="8924" y="11917"/>
                    <a:pt x="9049" y="11863"/>
                  </a:cubicBezTo>
                  <a:cubicBezTo>
                    <a:pt x="9111" y="11842"/>
                    <a:pt x="9174" y="11810"/>
                    <a:pt x="9236" y="11789"/>
                  </a:cubicBezTo>
                  <a:cubicBezTo>
                    <a:pt x="9320" y="11769"/>
                    <a:pt x="9382" y="11727"/>
                    <a:pt x="9413" y="11644"/>
                  </a:cubicBezTo>
                  <a:cubicBezTo>
                    <a:pt x="9445" y="11634"/>
                    <a:pt x="9475" y="11613"/>
                    <a:pt x="9507" y="11602"/>
                  </a:cubicBezTo>
                  <a:cubicBezTo>
                    <a:pt x="9715" y="11509"/>
                    <a:pt x="9767" y="11415"/>
                    <a:pt x="9736" y="11206"/>
                  </a:cubicBezTo>
                  <a:cubicBezTo>
                    <a:pt x="9725" y="11134"/>
                    <a:pt x="9715" y="11061"/>
                    <a:pt x="9704" y="10998"/>
                  </a:cubicBezTo>
                  <a:cubicBezTo>
                    <a:pt x="9694" y="10894"/>
                    <a:pt x="9736" y="10780"/>
                    <a:pt x="9632" y="10707"/>
                  </a:cubicBezTo>
                  <a:lnTo>
                    <a:pt x="9632" y="10634"/>
                  </a:lnTo>
                  <a:cubicBezTo>
                    <a:pt x="9590" y="10405"/>
                    <a:pt x="9434" y="10238"/>
                    <a:pt x="9371" y="10019"/>
                  </a:cubicBezTo>
                  <a:cubicBezTo>
                    <a:pt x="9309" y="9843"/>
                    <a:pt x="9205" y="9718"/>
                    <a:pt x="9049" y="9624"/>
                  </a:cubicBezTo>
                  <a:cubicBezTo>
                    <a:pt x="9007" y="9540"/>
                    <a:pt x="8986" y="9457"/>
                    <a:pt x="8903" y="9405"/>
                  </a:cubicBezTo>
                  <a:cubicBezTo>
                    <a:pt x="8882" y="9374"/>
                    <a:pt x="8862" y="9353"/>
                    <a:pt x="8841" y="9332"/>
                  </a:cubicBezTo>
                  <a:cubicBezTo>
                    <a:pt x="8716" y="9135"/>
                    <a:pt x="8601" y="8937"/>
                    <a:pt x="8487" y="8739"/>
                  </a:cubicBezTo>
                  <a:cubicBezTo>
                    <a:pt x="8351" y="8520"/>
                    <a:pt x="8164" y="8333"/>
                    <a:pt x="7976" y="8156"/>
                  </a:cubicBezTo>
                  <a:cubicBezTo>
                    <a:pt x="7945" y="8031"/>
                    <a:pt x="7851" y="7958"/>
                    <a:pt x="7747" y="7885"/>
                  </a:cubicBezTo>
                  <a:cubicBezTo>
                    <a:pt x="7726" y="7833"/>
                    <a:pt x="7705" y="7791"/>
                    <a:pt x="7675" y="7740"/>
                  </a:cubicBezTo>
                  <a:cubicBezTo>
                    <a:pt x="7685" y="7719"/>
                    <a:pt x="7685" y="7687"/>
                    <a:pt x="7675" y="7666"/>
                  </a:cubicBezTo>
                  <a:cubicBezTo>
                    <a:pt x="7732" y="7561"/>
                    <a:pt x="7807" y="7456"/>
                    <a:pt x="7940" y="7456"/>
                  </a:cubicBezTo>
                  <a:cubicBezTo>
                    <a:pt x="7952" y="7456"/>
                    <a:pt x="7964" y="7456"/>
                    <a:pt x="7976" y="7458"/>
                  </a:cubicBezTo>
                  <a:cubicBezTo>
                    <a:pt x="8013" y="7461"/>
                    <a:pt x="8049" y="7463"/>
                    <a:pt x="8084" y="7463"/>
                  </a:cubicBezTo>
                  <a:cubicBezTo>
                    <a:pt x="8392" y="7463"/>
                    <a:pt x="8661" y="7343"/>
                    <a:pt x="8903" y="7156"/>
                  </a:cubicBezTo>
                  <a:lnTo>
                    <a:pt x="8882" y="7146"/>
                  </a:lnTo>
                  <a:lnTo>
                    <a:pt x="8892" y="7136"/>
                  </a:lnTo>
                  <a:cubicBezTo>
                    <a:pt x="8892" y="7146"/>
                    <a:pt x="8903" y="7156"/>
                    <a:pt x="8903" y="7156"/>
                  </a:cubicBezTo>
                  <a:cubicBezTo>
                    <a:pt x="9049" y="7136"/>
                    <a:pt x="9184" y="7083"/>
                    <a:pt x="9278" y="6958"/>
                  </a:cubicBezTo>
                  <a:cubicBezTo>
                    <a:pt x="9369" y="6887"/>
                    <a:pt x="9462" y="6806"/>
                    <a:pt x="9553" y="6734"/>
                  </a:cubicBezTo>
                  <a:lnTo>
                    <a:pt x="9553" y="6734"/>
                  </a:lnTo>
                  <a:cubicBezTo>
                    <a:pt x="9549" y="6736"/>
                    <a:pt x="9544" y="6737"/>
                    <a:pt x="9538" y="6737"/>
                  </a:cubicBezTo>
                  <a:cubicBezTo>
                    <a:pt x="9530" y="6737"/>
                    <a:pt x="9522" y="6735"/>
                    <a:pt x="9517" y="6729"/>
                  </a:cubicBezTo>
                  <a:lnTo>
                    <a:pt x="9559" y="6729"/>
                  </a:lnTo>
                  <a:cubicBezTo>
                    <a:pt x="9611" y="6708"/>
                    <a:pt x="9653" y="6678"/>
                    <a:pt x="9704" y="6657"/>
                  </a:cubicBezTo>
                  <a:cubicBezTo>
                    <a:pt x="9882" y="6553"/>
                    <a:pt x="10059" y="6458"/>
                    <a:pt x="10100" y="6229"/>
                  </a:cubicBezTo>
                  <a:cubicBezTo>
                    <a:pt x="10111" y="6209"/>
                    <a:pt x="10132" y="6188"/>
                    <a:pt x="10153" y="6178"/>
                  </a:cubicBezTo>
                  <a:cubicBezTo>
                    <a:pt x="10298" y="6042"/>
                    <a:pt x="10392" y="5875"/>
                    <a:pt x="10496" y="5720"/>
                  </a:cubicBezTo>
                  <a:cubicBezTo>
                    <a:pt x="10600" y="5626"/>
                    <a:pt x="10642" y="5501"/>
                    <a:pt x="10694" y="5386"/>
                  </a:cubicBezTo>
                  <a:cubicBezTo>
                    <a:pt x="10725" y="5303"/>
                    <a:pt x="10725" y="5199"/>
                    <a:pt x="10767" y="5116"/>
                  </a:cubicBezTo>
                  <a:cubicBezTo>
                    <a:pt x="10861" y="4949"/>
                    <a:pt x="10850" y="4783"/>
                    <a:pt x="10861" y="4605"/>
                  </a:cubicBezTo>
                  <a:cubicBezTo>
                    <a:pt x="10871" y="4418"/>
                    <a:pt x="10808" y="4283"/>
                    <a:pt x="10642" y="4199"/>
                  </a:cubicBezTo>
                  <a:cubicBezTo>
                    <a:pt x="10577" y="4070"/>
                    <a:pt x="10463" y="3998"/>
                    <a:pt x="10336" y="3998"/>
                  </a:cubicBezTo>
                  <a:cubicBezTo>
                    <a:pt x="10320" y="3998"/>
                    <a:pt x="10304" y="3999"/>
                    <a:pt x="10288" y="4001"/>
                  </a:cubicBezTo>
                  <a:cubicBezTo>
                    <a:pt x="10028" y="4022"/>
                    <a:pt x="9767" y="4075"/>
                    <a:pt x="9517" y="4137"/>
                  </a:cubicBezTo>
                  <a:cubicBezTo>
                    <a:pt x="9267" y="4189"/>
                    <a:pt x="9028" y="4272"/>
                    <a:pt x="8778" y="4283"/>
                  </a:cubicBezTo>
                  <a:cubicBezTo>
                    <a:pt x="8747" y="4283"/>
                    <a:pt x="8716" y="4314"/>
                    <a:pt x="8684" y="4334"/>
                  </a:cubicBezTo>
                  <a:cubicBezTo>
                    <a:pt x="8434" y="4366"/>
                    <a:pt x="8226" y="4491"/>
                    <a:pt x="8018" y="4626"/>
                  </a:cubicBezTo>
                  <a:cubicBezTo>
                    <a:pt x="7883" y="4668"/>
                    <a:pt x="7747" y="4709"/>
                    <a:pt x="7675" y="4845"/>
                  </a:cubicBezTo>
                  <a:cubicBezTo>
                    <a:pt x="7601" y="4887"/>
                    <a:pt x="7508" y="4917"/>
                    <a:pt x="7456" y="4991"/>
                  </a:cubicBezTo>
                  <a:cubicBezTo>
                    <a:pt x="7331" y="5063"/>
                    <a:pt x="7175" y="5074"/>
                    <a:pt x="7071" y="5178"/>
                  </a:cubicBezTo>
                  <a:cubicBezTo>
                    <a:pt x="6987" y="5262"/>
                    <a:pt x="6891" y="5293"/>
                    <a:pt x="6791" y="5293"/>
                  </a:cubicBezTo>
                  <a:cubicBezTo>
                    <a:pt x="6729" y="5293"/>
                    <a:pt x="6665" y="5281"/>
                    <a:pt x="6602" y="5262"/>
                  </a:cubicBezTo>
                  <a:cubicBezTo>
                    <a:pt x="6602" y="5251"/>
                    <a:pt x="6602" y="5230"/>
                    <a:pt x="6592" y="5220"/>
                  </a:cubicBezTo>
                  <a:cubicBezTo>
                    <a:pt x="6654" y="5157"/>
                    <a:pt x="6675" y="5084"/>
                    <a:pt x="6664" y="5001"/>
                  </a:cubicBezTo>
                  <a:cubicBezTo>
                    <a:pt x="6664" y="4897"/>
                    <a:pt x="6685" y="4793"/>
                    <a:pt x="6727" y="4699"/>
                  </a:cubicBezTo>
                  <a:cubicBezTo>
                    <a:pt x="6779" y="4512"/>
                    <a:pt x="6800" y="4314"/>
                    <a:pt x="6737" y="4126"/>
                  </a:cubicBezTo>
                  <a:cubicBezTo>
                    <a:pt x="6727" y="4105"/>
                    <a:pt x="6737" y="4075"/>
                    <a:pt x="6737" y="4054"/>
                  </a:cubicBezTo>
                  <a:cubicBezTo>
                    <a:pt x="6758" y="4012"/>
                    <a:pt x="6789" y="3960"/>
                    <a:pt x="6789" y="3918"/>
                  </a:cubicBezTo>
                  <a:lnTo>
                    <a:pt x="6789" y="2668"/>
                  </a:lnTo>
                  <a:cubicBezTo>
                    <a:pt x="6789" y="2627"/>
                    <a:pt x="6758" y="2575"/>
                    <a:pt x="6737" y="2534"/>
                  </a:cubicBezTo>
                  <a:cubicBezTo>
                    <a:pt x="6737" y="2263"/>
                    <a:pt x="6696" y="1992"/>
                    <a:pt x="6592" y="1742"/>
                  </a:cubicBezTo>
                  <a:cubicBezTo>
                    <a:pt x="6571" y="1711"/>
                    <a:pt x="6539" y="1690"/>
                    <a:pt x="6518" y="1669"/>
                  </a:cubicBezTo>
                  <a:cubicBezTo>
                    <a:pt x="6467" y="1606"/>
                    <a:pt x="6414" y="1544"/>
                    <a:pt x="6363" y="1472"/>
                  </a:cubicBezTo>
                  <a:cubicBezTo>
                    <a:pt x="6227" y="1284"/>
                    <a:pt x="6050" y="1128"/>
                    <a:pt x="5967" y="898"/>
                  </a:cubicBezTo>
                  <a:cubicBezTo>
                    <a:pt x="5905" y="732"/>
                    <a:pt x="5810" y="586"/>
                    <a:pt x="5727" y="440"/>
                  </a:cubicBezTo>
                  <a:cubicBezTo>
                    <a:pt x="5665" y="305"/>
                    <a:pt x="5592" y="180"/>
                    <a:pt x="5477" y="86"/>
                  </a:cubicBezTo>
                  <a:cubicBezTo>
                    <a:pt x="5416" y="25"/>
                    <a:pt x="5347" y="1"/>
                    <a:pt x="5264"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52" name="Google Shape;452;p7"/>
            <p:cNvPicPr preferRelativeResize="0"/>
            <p:nvPr/>
          </p:nvPicPr>
          <p:blipFill rotWithShape="1">
            <a:blip r:embed="rId4">
              <a:alphaModFix/>
            </a:blip>
            <a:srcRect/>
            <a:stretch/>
          </p:blipFill>
          <p:spPr>
            <a:xfrm>
              <a:off x="2438120" y="1626936"/>
              <a:ext cx="679484" cy="794179"/>
            </a:xfrm>
            <a:prstGeom prst="rect">
              <a:avLst/>
            </a:prstGeom>
            <a:noFill/>
            <a:ln>
              <a:noFill/>
            </a:ln>
          </p:spPr>
        </p:pic>
      </p:grpSp>
      <p:sp>
        <p:nvSpPr>
          <p:cNvPr id="453" name="Google Shape;453;p7"/>
          <p:cNvSpPr/>
          <p:nvPr/>
        </p:nvSpPr>
        <p:spPr>
          <a:xfrm>
            <a:off x="6131775" y="-61775"/>
            <a:ext cx="3616175" cy="2510825"/>
          </a:xfrm>
          <a:custGeom>
            <a:avLst/>
            <a:gdLst/>
            <a:ahLst/>
            <a:cxnLst/>
            <a:rect l="l" t="t" r="r" b="b"/>
            <a:pathLst>
              <a:path w="144647" h="100433" extrusionOk="0">
                <a:moveTo>
                  <a:pt x="0" y="0"/>
                </a:moveTo>
                <a:cubicBezTo>
                  <a:pt x="1766" y="19440"/>
                  <a:pt x="11257" y="43072"/>
                  <a:pt x="29199" y="50762"/>
                </a:cubicBezTo>
                <a:cubicBezTo>
                  <a:pt x="45989" y="57959"/>
                  <a:pt x="66985" y="52048"/>
                  <a:pt x="83104" y="60644"/>
                </a:cubicBezTo>
                <a:cubicBezTo>
                  <a:pt x="94071" y="66493"/>
                  <a:pt x="92477" y="85081"/>
                  <a:pt x="102421" y="92538"/>
                </a:cubicBezTo>
                <a:cubicBezTo>
                  <a:pt x="113806" y="101075"/>
                  <a:pt x="130694" y="101623"/>
                  <a:pt x="144647" y="98827"/>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54" name="Google Shape;454;p7"/>
          <p:cNvGrpSpPr/>
          <p:nvPr/>
        </p:nvGrpSpPr>
        <p:grpSpPr>
          <a:xfrm rot="-1416562">
            <a:off x="1738321" y="3835242"/>
            <a:ext cx="651959" cy="1730392"/>
            <a:chOff x="4889530" y="2401753"/>
            <a:chExt cx="651957" cy="1730387"/>
          </a:xfrm>
        </p:grpSpPr>
        <p:sp>
          <p:nvSpPr>
            <p:cNvPr id="455" name="Google Shape;455;p7"/>
            <p:cNvSpPr/>
            <p:nvPr/>
          </p:nvSpPr>
          <p:spPr>
            <a:xfrm>
              <a:off x="4889530" y="2404851"/>
              <a:ext cx="651957" cy="1724192"/>
            </a:xfrm>
            <a:custGeom>
              <a:avLst/>
              <a:gdLst/>
              <a:ahLst/>
              <a:cxnLst/>
              <a:rect l="l" t="t" r="r" b="b"/>
              <a:pathLst>
                <a:path w="8217" h="21731" extrusionOk="0">
                  <a:moveTo>
                    <a:pt x="5280" y="2364"/>
                  </a:moveTo>
                  <a:cubicBezTo>
                    <a:pt x="5311" y="2364"/>
                    <a:pt x="5332" y="2375"/>
                    <a:pt x="5343" y="2385"/>
                  </a:cubicBezTo>
                  <a:cubicBezTo>
                    <a:pt x="5322" y="2375"/>
                    <a:pt x="5301" y="2364"/>
                    <a:pt x="5280" y="2364"/>
                  </a:cubicBezTo>
                  <a:close/>
                  <a:moveTo>
                    <a:pt x="5248" y="3530"/>
                  </a:moveTo>
                  <a:cubicBezTo>
                    <a:pt x="5259" y="3541"/>
                    <a:pt x="5248" y="3551"/>
                    <a:pt x="5238" y="3562"/>
                  </a:cubicBezTo>
                  <a:cubicBezTo>
                    <a:pt x="5238" y="3551"/>
                    <a:pt x="5248" y="3541"/>
                    <a:pt x="5248" y="3530"/>
                  </a:cubicBezTo>
                  <a:close/>
                  <a:moveTo>
                    <a:pt x="4489" y="3905"/>
                  </a:moveTo>
                  <a:lnTo>
                    <a:pt x="4489" y="3916"/>
                  </a:lnTo>
                  <a:cubicBezTo>
                    <a:pt x="4489" y="3916"/>
                    <a:pt x="4489" y="3905"/>
                    <a:pt x="4478" y="3905"/>
                  </a:cubicBezTo>
                  <a:close/>
                  <a:moveTo>
                    <a:pt x="3458" y="4291"/>
                  </a:moveTo>
                  <a:lnTo>
                    <a:pt x="3458" y="4301"/>
                  </a:lnTo>
                  <a:lnTo>
                    <a:pt x="3448" y="4301"/>
                  </a:lnTo>
                  <a:cubicBezTo>
                    <a:pt x="3448" y="4301"/>
                    <a:pt x="3448" y="4291"/>
                    <a:pt x="3458" y="4291"/>
                  </a:cubicBezTo>
                  <a:close/>
                  <a:moveTo>
                    <a:pt x="907" y="4530"/>
                  </a:moveTo>
                  <a:lnTo>
                    <a:pt x="917" y="4540"/>
                  </a:lnTo>
                  <a:cubicBezTo>
                    <a:pt x="917" y="4540"/>
                    <a:pt x="907" y="4540"/>
                    <a:pt x="907" y="4550"/>
                  </a:cubicBezTo>
                  <a:lnTo>
                    <a:pt x="907" y="4530"/>
                  </a:lnTo>
                  <a:close/>
                  <a:moveTo>
                    <a:pt x="4332" y="4904"/>
                  </a:moveTo>
                  <a:cubicBezTo>
                    <a:pt x="4343" y="4904"/>
                    <a:pt x="4364" y="4925"/>
                    <a:pt x="4353" y="4946"/>
                  </a:cubicBezTo>
                  <a:lnTo>
                    <a:pt x="4353" y="4999"/>
                  </a:lnTo>
                  <a:cubicBezTo>
                    <a:pt x="4332" y="4967"/>
                    <a:pt x="4322" y="4936"/>
                    <a:pt x="4322" y="4904"/>
                  </a:cubicBezTo>
                  <a:close/>
                  <a:moveTo>
                    <a:pt x="4207" y="6061"/>
                  </a:moveTo>
                  <a:lnTo>
                    <a:pt x="4207" y="6061"/>
                  </a:lnTo>
                  <a:cubicBezTo>
                    <a:pt x="4197" y="6102"/>
                    <a:pt x="4186" y="6133"/>
                    <a:pt x="4176" y="6175"/>
                  </a:cubicBezTo>
                  <a:cubicBezTo>
                    <a:pt x="4166" y="6165"/>
                    <a:pt x="4166" y="6144"/>
                    <a:pt x="4166" y="6112"/>
                  </a:cubicBezTo>
                  <a:cubicBezTo>
                    <a:pt x="4176" y="6081"/>
                    <a:pt x="4186" y="6071"/>
                    <a:pt x="4207" y="6061"/>
                  </a:cubicBezTo>
                  <a:close/>
                  <a:moveTo>
                    <a:pt x="2125" y="6415"/>
                  </a:moveTo>
                  <a:cubicBezTo>
                    <a:pt x="2125" y="6425"/>
                    <a:pt x="2125" y="6425"/>
                    <a:pt x="2115" y="6425"/>
                  </a:cubicBezTo>
                  <a:cubicBezTo>
                    <a:pt x="2115" y="6425"/>
                    <a:pt x="2125" y="6425"/>
                    <a:pt x="2125" y="6415"/>
                  </a:cubicBezTo>
                  <a:close/>
                  <a:moveTo>
                    <a:pt x="6852" y="6685"/>
                  </a:moveTo>
                  <a:cubicBezTo>
                    <a:pt x="6873" y="6685"/>
                    <a:pt x="6884" y="6685"/>
                    <a:pt x="6894" y="6695"/>
                  </a:cubicBezTo>
                  <a:lnTo>
                    <a:pt x="6852" y="6695"/>
                  </a:lnTo>
                  <a:lnTo>
                    <a:pt x="6852" y="6685"/>
                  </a:lnTo>
                  <a:close/>
                  <a:moveTo>
                    <a:pt x="7393" y="7539"/>
                  </a:moveTo>
                  <a:lnTo>
                    <a:pt x="7393" y="7549"/>
                  </a:lnTo>
                  <a:cubicBezTo>
                    <a:pt x="7393" y="7539"/>
                    <a:pt x="7393" y="7539"/>
                    <a:pt x="7383" y="7539"/>
                  </a:cubicBezTo>
                  <a:close/>
                  <a:moveTo>
                    <a:pt x="4530" y="7924"/>
                  </a:moveTo>
                  <a:lnTo>
                    <a:pt x="4530" y="7935"/>
                  </a:lnTo>
                  <a:lnTo>
                    <a:pt x="4520" y="7935"/>
                  </a:lnTo>
                  <a:cubicBezTo>
                    <a:pt x="4520" y="7924"/>
                    <a:pt x="4530" y="7924"/>
                    <a:pt x="4530" y="7924"/>
                  </a:cubicBezTo>
                  <a:close/>
                  <a:moveTo>
                    <a:pt x="6269" y="8434"/>
                  </a:moveTo>
                  <a:lnTo>
                    <a:pt x="6269" y="8528"/>
                  </a:lnTo>
                  <a:cubicBezTo>
                    <a:pt x="6259" y="8497"/>
                    <a:pt x="6259" y="8465"/>
                    <a:pt x="6269" y="8434"/>
                  </a:cubicBezTo>
                  <a:close/>
                  <a:moveTo>
                    <a:pt x="4322" y="8601"/>
                  </a:moveTo>
                  <a:lnTo>
                    <a:pt x="4322" y="8611"/>
                  </a:lnTo>
                  <a:lnTo>
                    <a:pt x="4311" y="8611"/>
                  </a:lnTo>
                  <a:lnTo>
                    <a:pt x="4322" y="8601"/>
                  </a:lnTo>
                  <a:close/>
                  <a:moveTo>
                    <a:pt x="4260" y="8684"/>
                  </a:moveTo>
                  <a:cubicBezTo>
                    <a:pt x="4270" y="8694"/>
                    <a:pt x="4270" y="8694"/>
                    <a:pt x="4270" y="8705"/>
                  </a:cubicBezTo>
                  <a:lnTo>
                    <a:pt x="4301" y="8705"/>
                  </a:lnTo>
                  <a:cubicBezTo>
                    <a:pt x="4291" y="8705"/>
                    <a:pt x="4281" y="8715"/>
                    <a:pt x="4270" y="8715"/>
                  </a:cubicBezTo>
                  <a:lnTo>
                    <a:pt x="4270" y="8705"/>
                  </a:lnTo>
                  <a:cubicBezTo>
                    <a:pt x="4270" y="8705"/>
                    <a:pt x="4260" y="8705"/>
                    <a:pt x="4260" y="8715"/>
                  </a:cubicBezTo>
                  <a:lnTo>
                    <a:pt x="4260" y="8684"/>
                  </a:lnTo>
                  <a:close/>
                  <a:moveTo>
                    <a:pt x="2989" y="8715"/>
                  </a:moveTo>
                  <a:lnTo>
                    <a:pt x="2989" y="8715"/>
                  </a:lnTo>
                  <a:cubicBezTo>
                    <a:pt x="3010" y="8726"/>
                    <a:pt x="3031" y="8736"/>
                    <a:pt x="3041" y="8757"/>
                  </a:cubicBezTo>
                  <a:cubicBezTo>
                    <a:pt x="3010" y="8747"/>
                    <a:pt x="2999" y="8726"/>
                    <a:pt x="2989" y="8715"/>
                  </a:cubicBezTo>
                  <a:close/>
                  <a:moveTo>
                    <a:pt x="7196" y="8872"/>
                  </a:moveTo>
                  <a:lnTo>
                    <a:pt x="7196" y="8882"/>
                  </a:lnTo>
                  <a:cubicBezTo>
                    <a:pt x="7185" y="8882"/>
                    <a:pt x="7185" y="8882"/>
                    <a:pt x="7185" y="8872"/>
                  </a:cubicBezTo>
                  <a:close/>
                  <a:moveTo>
                    <a:pt x="3916" y="9340"/>
                  </a:moveTo>
                  <a:cubicBezTo>
                    <a:pt x="3916" y="9361"/>
                    <a:pt x="3937" y="9382"/>
                    <a:pt x="3957" y="9392"/>
                  </a:cubicBezTo>
                  <a:cubicBezTo>
                    <a:pt x="3947" y="9372"/>
                    <a:pt x="3937" y="9361"/>
                    <a:pt x="3916" y="9340"/>
                  </a:cubicBezTo>
                  <a:close/>
                  <a:moveTo>
                    <a:pt x="4114" y="9402"/>
                  </a:moveTo>
                  <a:lnTo>
                    <a:pt x="4114" y="9413"/>
                  </a:lnTo>
                  <a:lnTo>
                    <a:pt x="4103" y="9413"/>
                  </a:lnTo>
                  <a:cubicBezTo>
                    <a:pt x="4103" y="9402"/>
                    <a:pt x="4103" y="9402"/>
                    <a:pt x="4114" y="9402"/>
                  </a:cubicBezTo>
                  <a:close/>
                  <a:moveTo>
                    <a:pt x="6894" y="9517"/>
                  </a:moveTo>
                  <a:cubicBezTo>
                    <a:pt x="6894" y="9527"/>
                    <a:pt x="6894" y="9527"/>
                    <a:pt x="6904" y="9527"/>
                  </a:cubicBezTo>
                  <a:cubicBezTo>
                    <a:pt x="6894" y="9527"/>
                    <a:pt x="6894" y="9527"/>
                    <a:pt x="6894" y="9538"/>
                  </a:cubicBezTo>
                  <a:lnTo>
                    <a:pt x="6894" y="9517"/>
                  </a:lnTo>
                  <a:close/>
                  <a:moveTo>
                    <a:pt x="2125" y="10100"/>
                  </a:moveTo>
                  <a:cubicBezTo>
                    <a:pt x="2125" y="10100"/>
                    <a:pt x="2136" y="10100"/>
                    <a:pt x="2136" y="10110"/>
                  </a:cubicBezTo>
                  <a:lnTo>
                    <a:pt x="2125" y="10100"/>
                  </a:lnTo>
                  <a:close/>
                  <a:moveTo>
                    <a:pt x="657" y="10902"/>
                  </a:moveTo>
                  <a:lnTo>
                    <a:pt x="657" y="10913"/>
                  </a:lnTo>
                  <a:lnTo>
                    <a:pt x="646" y="10913"/>
                  </a:lnTo>
                  <a:cubicBezTo>
                    <a:pt x="646" y="10902"/>
                    <a:pt x="657" y="10902"/>
                    <a:pt x="657" y="10902"/>
                  </a:cubicBezTo>
                  <a:close/>
                  <a:moveTo>
                    <a:pt x="2927" y="11017"/>
                  </a:moveTo>
                  <a:lnTo>
                    <a:pt x="2927" y="11027"/>
                  </a:lnTo>
                  <a:lnTo>
                    <a:pt x="2916" y="11027"/>
                  </a:lnTo>
                  <a:lnTo>
                    <a:pt x="2927" y="11017"/>
                  </a:lnTo>
                  <a:close/>
                  <a:moveTo>
                    <a:pt x="6623" y="14858"/>
                  </a:moveTo>
                  <a:lnTo>
                    <a:pt x="6623" y="14869"/>
                  </a:lnTo>
                  <a:lnTo>
                    <a:pt x="6613" y="14858"/>
                  </a:lnTo>
                  <a:close/>
                  <a:moveTo>
                    <a:pt x="5842" y="15858"/>
                  </a:moveTo>
                  <a:cubicBezTo>
                    <a:pt x="5842" y="15858"/>
                    <a:pt x="5842" y="15869"/>
                    <a:pt x="5831" y="15869"/>
                  </a:cubicBezTo>
                  <a:lnTo>
                    <a:pt x="5831" y="15858"/>
                  </a:lnTo>
                  <a:close/>
                  <a:moveTo>
                    <a:pt x="2645" y="15962"/>
                  </a:moveTo>
                  <a:cubicBezTo>
                    <a:pt x="2645" y="15962"/>
                    <a:pt x="2645" y="15973"/>
                    <a:pt x="2635" y="15973"/>
                  </a:cubicBezTo>
                  <a:lnTo>
                    <a:pt x="2635" y="15962"/>
                  </a:lnTo>
                  <a:close/>
                  <a:moveTo>
                    <a:pt x="4010" y="17565"/>
                  </a:moveTo>
                  <a:cubicBezTo>
                    <a:pt x="3999" y="17576"/>
                    <a:pt x="3999" y="17576"/>
                    <a:pt x="3989" y="17576"/>
                  </a:cubicBezTo>
                  <a:cubicBezTo>
                    <a:pt x="3999" y="17576"/>
                    <a:pt x="3999" y="17565"/>
                    <a:pt x="4010" y="17565"/>
                  </a:cubicBezTo>
                  <a:close/>
                  <a:moveTo>
                    <a:pt x="3728" y="20950"/>
                  </a:moveTo>
                  <a:lnTo>
                    <a:pt x="3718" y="20960"/>
                  </a:lnTo>
                  <a:lnTo>
                    <a:pt x="3718" y="20950"/>
                  </a:lnTo>
                  <a:close/>
                  <a:moveTo>
                    <a:pt x="4114" y="1"/>
                  </a:moveTo>
                  <a:cubicBezTo>
                    <a:pt x="4051" y="1"/>
                    <a:pt x="4010" y="32"/>
                    <a:pt x="3989" y="94"/>
                  </a:cubicBezTo>
                  <a:cubicBezTo>
                    <a:pt x="3916" y="261"/>
                    <a:pt x="3843" y="427"/>
                    <a:pt x="3781" y="605"/>
                  </a:cubicBezTo>
                  <a:cubicBezTo>
                    <a:pt x="3739" y="698"/>
                    <a:pt x="3728" y="802"/>
                    <a:pt x="3677" y="885"/>
                  </a:cubicBezTo>
                  <a:cubicBezTo>
                    <a:pt x="3624" y="989"/>
                    <a:pt x="3593" y="1104"/>
                    <a:pt x="3593" y="1219"/>
                  </a:cubicBezTo>
                  <a:cubicBezTo>
                    <a:pt x="3593" y="1229"/>
                    <a:pt x="3582" y="1250"/>
                    <a:pt x="3582" y="1260"/>
                  </a:cubicBezTo>
                  <a:cubicBezTo>
                    <a:pt x="3573" y="1281"/>
                    <a:pt x="3552" y="1302"/>
                    <a:pt x="3541" y="1313"/>
                  </a:cubicBezTo>
                  <a:cubicBezTo>
                    <a:pt x="3499" y="1708"/>
                    <a:pt x="3458" y="2114"/>
                    <a:pt x="3448" y="2510"/>
                  </a:cubicBezTo>
                  <a:cubicBezTo>
                    <a:pt x="3437" y="2635"/>
                    <a:pt x="3374" y="2750"/>
                    <a:pt x="3416" y="2874"/>
                  </a:cubicBezTo>
                  <a:cubicBezTo>
                    <a:pt x="3395" y="2999"/>
                    <a:pt x="3385" y="3124"/>
                    <a:pt x="3312" y="3228"/>
                  </a:cubicBezTo>
                  <a:cubicBezTo>
                    <a:pt x="3281" y="3259"/>
                    <a:pt x="3281" y="3322"/>
                    <a:pt x="3270" y="3374"/>
                  </a:cubicBezTo>
                  <a:cubicBezTo>
                    <a:pt x="3249" y="3530"/>
                    <a:pt x="3218" y="3697"/>
                    <a:pt x="3187" y="3863"/>
                  </a:cubicBezTo>
                  <a:cubicBezTo>
                    <a:pt x="3187" y="3895"/>
                    <a:pt x="3187" y="3937"/>
                    <a:pt x="3177" y="3967"/>
                  </a:cubicBezTo>
                  <a:cubicBezTo>
                    <a:pt x="3177" y="3988"/>
                    <a:pt x="3166" y="3999"/>
                    <a:pt x="3177" y="4020"/>
                  </a:cubicBezTo>
                  <a:cubicBezTo>
                    <a:pt x="3135" y="4176"/>
                    <a:pt x="3166" y="4332"/>
                    <a:pt x="3228" y="4488"/>
                  </a:cubicBezTo>
                  <a:cubicBezTo>
                    <a:pt x="3239" y="4550"/>
                    <a:pt x="3260" y="4613"/>
                    <a:pt x="3270" y="4686"/>
                  </a:cubicBezTo>
                  <a:cubicBezTo>
                    <a:pt x="3270" y="4728"/>
                    <a:pt x="3270" y="4759"/>
                    <a:pt x="3312" y="4790"/>
                  </a:cubicBezTo>
                  <a:cubicBezTo>
                    <a:pt x="3302" y="4800"/>
                    <a:pt x="3312" y="4821"/>
                    <a:pt x="3312" y="4842"/>
                  </a:cubicBezTo>
                  <a:lnTo>
                    <a:pt x="3312" y="4894"/>
                  </a:lnTo>
                  <a:cubicBezTo>
                    <a:pt x="3281" y="5019"/>
                    <a:pt x="3312" y="5133"/>
                    <a:pt x="3364" y="5248"/>
                  </a:cubicBezTo>
                  <a:cubicBezTo>
                    <a:pt x="3385" y="5290"/>
                    <a:pt x="3416" y="5332"/>
                    <a:pt x="3406" y="5383"/>
                  </a:cubicBezTo>
                  <a:cubicBezTo>
                    <a:pt x="3406" y="5571"/>
                    <a:pt x="3478" y="5737"/>
                    <a:pt x="3520" y="5915"/>
                  </a:cubicBezTo>
                  <a:cubicBezTo>
                    <a:pt x="3541" y="6154"/>
                    <a:pt x="3573" y="6394"/>
                    <a:pt x="3478" y="6633"/>
                  </a:cubicBezTo>
                  <a:cubicBezTo>
                    <a:pt x="3437" y="6748"/>
                    <a:pt x="3448" y="6883"/>
                    <a:pt x="3541" y="6977"/>
                  </a:cubicBezTo>
                  <a:cubicBezTo>
                    <a:pt x="3489" y="7477"/>
                    <a:pt x="3541" y="7966"/>
                    <a:pt x="3635" y="8455"/>
                  </a:cubicBezTo>
                  <a:cubicBezTo>
                    <a:pt x="3603" y="8569"/>
                    <a:pt x="3687" y="8664"/>
                    <a:pt x="3718" y="8757"/>
                  </a:cubicBezTo>
                  <a:cubicBezTo>
                    <a:pt x="3781" y="8934"/>
                    <a:pt x="3802" y="9132"/>
                    <a:pt x="3916" y="9298"/>
                  </a:cubicBezTo>
                  <a:cubicBezTo>
                    <a:pt x="3916" y="9288"/>
                    <a:pt x="3927" y="9277"/>
                    <a:pt x="3937" y="9277"/>
                  </a:cubicBezTo>
                  <a:lnTo>
                    <a:pt x="3937" y="9277"/>
                  </a:lnTo>
                  <a:lnTo>
                    <a:pt x="3916" y="9298"/>
                  </a:lnTo>
                  <a:lnTo>
                    <a:pt x="3916" y="9340"/>
                  </a:lnTo>
                  <a:cubicBezTo>
                    <a:pt x="3937" y="9351"/>
                    <a:pt x="3947" y="9372"/>
                    <a:pt x="3957" y="9392"/>
                  </a:cubicBezTo>
                  <a:cubicBezTo>
                    <a:pt x="3978" y="9413"/>
                    <a:pt x="3989" y="9434"/>
                    <a:pt x="4010" y="9455"/>
                  </a:cubicBezTo>
                  <a:cubicBezTo>
                    <a:pt x="3999" y="9465"/>
                    <a:pt x="3999" y="9486"/>
                    <a:pt x="4010" y="9497"/>
                  </a:cubicBezTo>
                  <a:cubicBezTo>
                    <a:pt x="4010" y="9580"/>
                    <a:pt x="3968" y="9663"/>
                    <a:pt x="4031" y="9746"/>
                  </a:cubicBezTo>
                  <a:cubicBezTo>
                    <a:pt x="4031" y="9809"/>
                    <a:pt x="4020" y="9871"/>
                    <a:pt x="4020" y="9944"/>
                  </a:cubicBezTo>
                  <a:cubicBezTo>
                    <a:pt x="4020" y="10027"/>
                    <a:pt x="3999" y="10121"/>
                    <a:pt x="4041" y="10205"/>
                  </a:cubicBezTo>
                  <a:cubicBezTo>
                    <a:pt x="4051" y="10205"/>
                    <a:pt x="4061" y="10194"/>
                    <a:pt x="4061" y="10194"/>
                  </a:cubicBezTo>
                  <a:lnTo>
                    <a:pt x="4061" y="10215"/>
                  </a:lnTo>
                  <a:cubicBezTo>
                    <a:pt x="4051" y="10215"/>
                    <a:pt x="4051" y="10215"/>
                    <a:pt x="4041" y="10205"/>
                  </a:cubicBezTo>
                  <a:cubicBezTo>
                    <a:pt x="4010" y="10642"/>
                    <a:pt x="4041" y="11079"/>
                    <a:pt x="3957" y="11506"/>
                  </a:cubicBezTo>
                  <a:cubicBezTo>
                    <a:pt x="3947" y="11558"/>
                    <a:pt x="3937" y="11610"/>
                    <a:pt x="3927" y="11651"/>
                  </a:cubicBezTo>
                  <a:cubicBezTo>
                    <a:pt x="3914" y="11694"/>
                    <a:pt x="3881" y="11715"/>
                    <a:pt x="3847" y="11715"/>
                  </a:cubicBezTo>
                  <a:cubicBezTo>
                    <a:pt x="3823" y="11715"/>
                    <a:pt x="3798" y="11705"/>
                    <a:pt x="3781" y="11683"/>
                  </a:cubicBezTo>
                  <a:cubicBezTo>
                    <a:pt x="3749" y="11651"/>
                    <a:pt x="3728" y="11610"/>
                    <a:pt x="3687" y="11600"/>
                  </a:cubicBezTo>
                  <a:cubicBezTo>
                    <a:pt x="3624" y="11516"/>
                    <a:pt x="3573" y="11443"/>
                    <a:pt x="3510" y="11360"/>
                  </a:cubicBezTo>
                  <a:lnTo>
                    <a:pt x="3416" y="11172"/>
                  </a:lnTo>
                  <a:cubicBezTo>
                    <a:pt x="3448" y="11068"/>
                    <a:pt x="3395" y="10964"/>
                    <a:pt x="3385" y="10871"/>
                  </a:cubicBezTo>
                  <a:cubicBezTo>
                    <a:pt x="3406" y="10693"/>
                    <a:pt x="3343" y="10538"/>
                    <a:pt x="3323" y="10381"/>
                  </a:cubicBezTo>
                  <a:cubicBezTo>
                    <a:pt x="3291" y="9996"/>
                    <a:pt x="3239" y="9611"/>
                    <a:pt x="3166" y="9226"/>
                  </a:cubicBezTo>
                  <a:cubicBezTo>
                    <a:pt x="3166" y="9153"/>
                    <a:pt x="3198" y="9080"/>
                    <a:pt x="3135" y="9018"/>
                  </a:cubicBezTo>
                  <a:lnTo>
                    <a:pt x="3135" y="8923"/>
                  </a:lnTo>
                  <a:cubicBezTo>
                    <a:pt x="3145" y="8882"/>
                    <a:pt x="3135" y="8840"/>
                    <a:pt x="3104" y="8819"/>
                  </a:cubicBezTo>
                  <a:lnTo>
                    <a:pt x="3104" y="8768"/>
                  </a:lnTo>
                  <a:cubicBezTo>
                    <a:pt x="3073" y="8653"/>
                    <a:pt x="3052" y="8528"/>
                    <a:pt x="3020" y="8414"/>
                  </a:cubicBezTo>
                  <a:cubicBezTo>
                    <a:pt x="2999" y="8351"/>
                    <a:pt x="2989" y="8289"/>
                    <a:pt x="2937" y="8247"/>
                  </a:cubicBezTo>
                  <a:cubicBezTo>
                    <a:pt x="2948" y="8215"/>
                    <a:pt x="2948" y="8185"/>
                    <a:pt x="2948" y="8153"/>
                  </a:cubicBezTo>
                  <a:cubicBezTo>
                    <a:pt x="2948" y="8111"/>
                    <a:pt x="2948" y="8070"/>
                    <a:pt x="2906" y="8049"/>
                  </a:cubicBezTo>
                  <a:cubicBezTo>
                    <a:pt x="2906" y="8007"/>
                    <a:pt x="2895" y="7966"/>
                    <a:pt x="2864" y="7935"/>
                  </a:cubicBezTo>
                  <a:cubicBezTo>
                    <a:pt x="2864" y="7893"/>
                    <a:pt x="2854" y="7861"/>
                    <a:pt x="2823" y="7831"/>
                  </a:cubicBezTo>
                  <a:cubicBezTo>
                    <a:pt x="2823" y="7768"/>
                    <a:pt x="2833" y="7695"/>
                    <a:pt x="2833" y="7632"/>
                  </a:cubicBezTo>
                  <a:cubicBezTo>
                    <a:pt x="2823" y="7612"/>
                    <a:pt x="2802" y="7602"/>
                    <a:pt x="2791" y="7581"/>
                  </a:cubicBezTo>
                  <a:cubicBezTo>
                    <a:pt x="2770" y="7289"/>
                    <a:pt x="2604" y="7060"/>
                    <a:pt x="2448" y="6841"/>
                  </a:cubicBezTo>
                  <a:cubicBezTo>
                    <a:pt x="2437" y="6820"/>
                    <a:pt x="2448" y="6789"/>
                    <a:pt x="2427" y="6769"/>
                  </a:cubicBezTo>
                  <a:cubicBezTo>
                    <a:pt x="2312" y="6633"/>
                    <a:pt x="2261" y="6477"/>
                    <a:pt x="2229" y="6300"/>
                  </a:cubicBezTo>
                  <a:cubicBezTo>
                    <a:pt x="2229" y="6258"/>
                    <a:pt x="2198" y="6227"/>
                    <a:pt x="2187" y="6185"/>
                  </a:cubicBezTo>
                  <a:cubicBezTo>
                    <a:pt x="2166" y="6154"/>
                    <a:pt x="2146" y="6123"/>
                    <a:pt x="2156" y="6091"/>
                  </a:cubicBezTo>
                  <a:cubicBezTo>
                    <a:pt x="2187" y="5946"/>
                    <a:pt x="2104" y="5831"/>
                    <a:pt x="2073" y="5707"/>
                  </a:cubicBezTo>
                  <a:cubicBezTo>
                    <a:pt x="2052" y="5623"/>
                    <a:pt x="2042" y="5529"/>
                    <a:pt x="2011" y="5446"/>
                  </a:cubicBezTo>
                  <a:lnTo>
                    <a:pt x="1823" y="5009"/>
                  </a:lnTo>
                  <a:cubicBezTo>
                    <a:pt x="1688" y="4675"/>
                    <a:pt x="1500" y="4374"/>
                    <a:pt x="1313" y="4071"/>
                  </a:cubicBezTo>
                  <a:cubicBezTo>
                    <a:pt x="1282" y="4030"/>
                    <a:pt x="1250" y="3988"/>
                    <a:pt x="1199" y="3967"/>
                  </a:cubicBezTo>
                  <a:cubicBezTo>
                    <a:pt x="1115" y="3978"/>
                    <a:pt x="1021" y="3988"/>
                    <a:pt x="928" y="3999"/>
                  </a:cubicBezTo>
                  <a:cubicBezTo>
                    <a:pt x="886" y="3999"/>
                    <a:pt x="855" y="4020"/>
                    <a:pt x="845" y="4071"/>
                  </a:cubicBezTo>
                  <a:cubicBezTo>
                    <a:pt x="824" y="4301"/>
                    <a:pt x="782" y="4530"/>
                    <a:pt x="803" y="4759"/>
                  </a:cubicBezTo>
                  <a:cubicBezTo>
                    <a:pt x="803" y="4769"/>
                    <a:pt x="813" y="4790"/>
                    <a:pt x="824" y="4800"/>
                  </a:cubicBezTo>
                  <a:cubicBezTo>
                    <a:pt x="845" y="4863"/>
                    <a:pt x="855" y="4936"/>
                    <a:pt x="865" y="4999"/>
                  </a:cubicBezTo>
                  <a:cubicBezTo>
                    <a:pt x="865" y="5061"/>
                    <a:pt x="855" y="5113"/>
                    <a:pt x="896" y="5154"/>
                  </a:cubicBezTo>
                  <a:cubicBezTo>
                    <a:pt x="896" y="5175"/>
                    <a:pt x="907" y="5186"/>
                    <a:pt x="907" y="5196"/>
                  </a:cubicBezTo>
                  <a:cubicBezTo>
                    <a:pt x="907" y="5404"/>
                    <a:pt x="907" y="5602"/>
                    <a:pt x="917" y="5811"/>
                  </a:cubicBezTo>
                  <a:cubicBezTo>
                    <a:pt x="917" y="5831"/>
                    <a:pt x="938" y="5852"/>
                    <a:pt x="949" y="5873"/>
                  </a:cubicBezTo>
                  <a:cubicBezTo>
                    <a:pt x="949" y="6071"/>
                    <a:pt x="938" y="6269"/>
                    <a:pt x="970" y="6466"/>
                  </a:cubicBezTo>
                  <a:cubicBezTo>
                    <a:pt x="990" y="6602"/>
                    <a:pt x="949" y="6758"/>
                    <a:pt x="1021" y="6883"/>
                  </a:cubicBezTo>
                  <a:cubicBezTo>
                    <a:pt x="1021" y="6924"/>
                    <a:pt x="1021" y="6966"/>
                    <a:pt x="1032" y="7008"/>
                  </a:cubicBezTo>
                  <a:cubicBezTo>
                    <a:pt x="1074" y="7248"/>
                    <a:pt x="1125" y="7487"/>
                    <a:pt x="1146" y="7726"/>
                  </a:cubicBezTo>
                  <a:cubicBezTo>
                    <a:pt x="1167" y="7872"/>
                    <a:pt x="1209" y="7997"/>
                    <a:pt x="1282" y="8122"/>
                  </a:cubicBezTo>
                  <a:cubicBezTo>
                    <a:pt x="1250" y="8236"/>
                    <a:pt x="1313" y="8361"/>
                    <a:pt x="1313" y="8476"/>
                  </a:cubicBezTo>
                  <a:cubicBezTo>
                    <a:pt x="1303" y="8507"/>
                    <a:pt x="1292" y="8539"/>
                    <a:pt x="1303" y="8569"/>
                  </a:cubicBezTo>
                  <a:cubicBezTo>
                    <a:pt x="1354" y="8872"/>
                    <a:pt x="1396" y="9173"/>
                    <a:pt x="1542" y="9455"/>
                  </a:cubicBezTo>
                  <a:cubicBezTo>
                    <a:pt x="1615" y="9590"/>
                    <a:pt x="1678" y="9726"/>
                    <a:pt x="1708" y="9871"/>
                  </a:cubicBezTo>
                  <a:cubicBezTo>
                    <a:pt x="1750" y="9965"/>
                    <a:pt x="1792" y="10048"/>
                    <a:pt x="1833" y="10131"/>
                  </a:cubicBezTo>
                  <a:cubicBezTo>
                    <a:pt x="1823" y="10152"/>
                    <a:pt x="1833" y="10173"/>
                    <a:pt x="1833" y="10184"/>
                  </a:cubicBezTo>
                  <a:cubicBezTo>
                    <a:pt x="1844" y="10205"/>
                    <a:pt x="1854" y="10225"/>
                    <a:pt x="1875" y="10235"/>
                  </a:cubicBezTo>
                  <a:cubicBezTo>
                    <a:pt x="1875" y="10267"/>
                    <a:pt x="1896" y="10288"/>
                    <a:pt x="1917" y="10288"/>
                  </a:cubicBezTo>
                  <a:cubicBezTo>
                    <a:pt x="1969" y="10329"/>
                    <a:pt x="1990" y="10402"/>
                    <a:pt x="2062" y="10413"/>
                  </a:cubicBezTo>
                  <a:cubicBezTo>
                    <a:pt x="2146" y="10559"/>
                    <a:pt x="2281" y="10673"/>
                    <a:pt x="2386" y="10808"/>
                  </a:cubicBezTo>
                  <a:cubicBezTo>
                    <a:pt x="2437" y="10871"/>
                    <a:pt x="2500" y="10923"/>
                    <a:pt x="2573" y="10954"/>
                  </a:cubicBezTo>
                  <a:cubicBezTo>
                    <a:pt x="2594" y="10964"/>
                    <a:pt x="2615" y="10985"/>
                    <a:pt x="2625" y="10996"/>
                  </a:cubicBezTo>
                  <a:cubicBezTo>
                    <a:pt x="2687" y="11058"/>
                    <a:pt x="2740" y="11131"/>
                    <a:pt x="2812" y="11172"/>
                  </a:cubicBezTo>
                  <a:cubicBezTo>
                    <a:pt x="2868" y="11248"/>
                    <a:pt x="2942" y="11289"/>
                    <a:pt x="3032" y="11289"/>
                  </a:cubicBezTo>
                  <a:cubicBezTo>
                    <a:pt x="3042" y="11289"/>
                    <a:pt x="3052" y="11288"/>
                    <a:pt x="3062" y="11287"/>
                  </a:cubicBezTo>
                  <a:cubicBezTo>
                    <a:pt x="3135" y="11297"/>
                    <a:pt x="3208" y="11329"/>
                    <a:pt x="3249" y="11392"/>
                  </a:cubicBezTo>
                  <a:cubicBezTo>
                    <a:pt x="3281" y="11422"/>
                    <a:pt x="3312" y="11443"/>
                    <a:pt x="3343" y="11464"/>
                  </a:cubicBezTo>
                  <a:cubicBezTo>
                    <a:pt x="3343" y="11496"/>
                    <a:pt x="3364" y="11516"/>
                    <a:pt x="3385" y="11537"/>
                  </a:cubicBezTo>
                  <a:cubicBezTo>
                    <a:pt x="3406" y="11579"/>
                    <a:pt x="3448" y="11610"/>
                    <a:pt x="3489" y="11631"/>
                  </a:cubicBezTo>
                  <a:cubicBezTo>
                    <a:pt x="3489" y="11672"/>
                    <a:pt x="3499" y="11704"/>
                    <a:pt x="3531" y="11725"/>
                  </a:cubicBezTo>
                  <a:lnTo>
                    <a:pt x="3531" y="11735"/>
                  </a:lnTo>
                  <a:cubicBezTo>
                    <a:pt x="3531" y="11766"/>
                    <a:pt x="3541" y="11776"/>
                    <a:pt x="3573" y="11797"/>
                  </a:cubicBezTo>
                  <a:cubicBezTo>
                    <a:pt x="3573" y="11818"/>
                    <a:pt x="3582" y="11839"/>
                    <a:pt x="3614" y="11850"/>
                  </a:cubicBezTo>
                  <a:lnTo>
                    <a:pt x="3614" y="11860"/>
                  </a:lnTo>
                  <a:cubicBezTo>
                    <a:pt x="3666" y="11975"/>
                    <a:pt x="3645" y="12110"/>
                    <a:pt x="3739" y="12214"/>
                  </a:cubicBezTo>
                  <a:cubicBezTo>
                    <a:pt x="3728" y="12266"/>
                    <a:pt x="3739" y="12329"/>
                    <a:pt x="3770" y="12370"/>
                  </a:cubicBezTo>
                  <a:cubicBezTo>
                    <a:pt x="3770" y="12443"/>
                    <a:pt x="3781" y="12516"/>
                    <a:pt x="3812" y="12578"/>
                  </a:cubicBezTo>
                  <a:cubicBezTo>
                    <a:pt x="3802" y="12662"/>
                    <a:pt x="3791" y="12745"/>
                    <a:pt x="3843" y="12828"/>
                  </a:cubicBezTo>
                  <a:cubicBezTo>
                    <a:pt x="3822" y="12912"/>
                    <a:pt x="3822" y="12995"/>
                    <a:pt x="3832" y="13078"/>
                  </a:cubicBezTo>
                  <a:cubicBezTo>
                    <a:pt x="3822" y="13141"/>
                    <a:pt x="3822" y="13203"/>
                    <a:pt x="3812" y="13276"/>
                  </a:cubicBezTo>
                  <a:cubicBezTo>
                    <a:pt x="3791" y="13442"/>
                    <a:pt x="3843" y="13599"/>
                    <a:pt x="3832" y="13765"/>
                  </a:cubicBezTo>
                  <a:cubicBezTo>
                    <a:pt x="3832" y="13932"/>
                    <a:pt x="3802" y="14088"/>
                    <a:pt x="3791" y="14254"/>
                  </a:cubicBezTo>
                  <a:cubicBezTo>
                    <a:pt x="3781" y="14286"/>
                    <a:pt x="3812" y="14317"/>
                    <a:pt x="3822" y="14349"/>
                  </a:cubicBezTo>
                  <a:cubicBezTo>
                    <a:pt x="3812" y="14473"/>
                    <a:pt x="3802" y="14608"/>
                    <a:pt x="3791" y="14744"/>
                  </a:cubicBezTo>
                  <a:cubicBezTo>
                    <a:pt x="3791" y="14827"/>
                    <a:pt x="3781" y="14911"/>
                    <a:pt x="3770" y="14994"/>
                  </a:cubicBezTo>
                  <a:cubicBezTo>
                    <a:pt x="3739" y="15233"/>
                    <a:pt x="3760" y="15473"/>
                    <a:pt x="3687" y="15712"/>
                  </a:cubicBezTo>
                  <a:cubicBezTo>
                    <a:pt x="3656" y="15795"/>
                    <a:pt x="3635" y="15910"/>
                    <a:pt x="3687" y="16004"/>
                  </a:cubicBezTo>
                  <a:cubicBezTo>
                    <a:pt x="3677" y="16160"/>
                    <a:pt x="3677" y="16306"/>
                    <a:pt x="3656" y="16452"/>
                  </a:cubicBezTo>
                  <a:cubicBezTo>
                    <a:pt x="3635" y="16618"/>
                    <a:pt x="3677" y="16774"/>
                    <a:pt x="3656" y="16931"/>
                  </a:cubicBezTo>
                  <a:cubicBezTo>
                    <a:pt x="3645" y="17024"/>
                    <a:pt x="3645" y="17128"/>
                    <a:pt x="3697" y="17222"/>
                  </a:cubicBezTo>
                  <a:lnTo>
                    <a:pt x="3697" y="17368"/>
                  </a:lnTo>
                  <a:cubicBezTo>
                    <a:pt x="3656" y="17389"/>
                    <a:pt x="3645" y="17451"/>
                    <a:pt x="3582" y="17451"/>
                  </a:cubicBezTo>
                  <a:lnTo>
                    <a:pt x="3582" y="17461"/>
                  </a:lnTo>
                  <a:cubicBezTo>
                    <a:pt x="3531" y="17399"/>
                    <a:pt x="3489" y="17326"/>
                    <a:pt x="3448" y="17253"/>
                  </a:cubicBezTo>
                  <a:cubicBezTo>
                    <a:pt x="3323" y="16993"/>
                    <a:pt x="3218" y="16722"/>
                    <a:pt x="3041" y="16483"/>
                  </a:cubicBezTo>
                  <a:cubicBezTo>
                    <a:pt x="2969" y="16378"/>
                    <a:pt x="2906" y="16274"/>
                    <a:pt x="2833" y="16181"/>
                  </a:cubicBezTo>
                  <a:cubicBezTo>
                    <a:pt x="2833" y="16139"/>
                    <a:pt x="2823" y="16098"/>
                    <a:pt x="2791" y="16077"/>
                  </a:cubicBezTo>
                  <a:lnTo>
                    <a:pt x="2791" y="15983"/>
                  </a:lnTo>
                  <a:cubicBezTo>
                    <a:pt x="2812" y="15816"/>
                    <a:pt x="2812" y="15650"/>
                    <a:pt x="2781" y="15483"/>
                  </a:cubicBezTo>
                  <a:cubicBezTo>
                    <a:pt x="2750" y="15223"/>
                    <a:pt x="2708" y="14962"/>
                    <a:pt x="2687" y="14692"/>
                  </a:cubicBezTo>
                  <a:cubicBezTo>
                    <a:pt x="2677" y="14400"/>
                    <a:pt x="2625" y="14119"/>
                    <a:pt x="2552" y="13838"/>
                  </a:cubicBezTo>
                  <a:lnTo>
                    <a:pt x="2552" y="13786"/>
                  </a:lnTo>
                  <a:lnTo>
                    <a:pt x="2520" y="13724"/>
                  </a:lnTo>
                  <a:cubicBezTo>
                    <a:pt x="2520" y="13703"/>
                    <a:pt x="2520" y="13692"/>
                    <a:pt x="2510" y="13682"/>
                  </a:cubicBezTo>
                  <a:cubicBezTo>
                    <a:pt x="2500" y="13661"/>
                    <a:pt x="2479" y="13641"/>
                    <a:pt x="2469" y="13630"/>
                  </a:cubicBezTo>
                  <a:lnTo>
                    <a:pt x="2469" y="13620"/>
                  </a:lnTo>
                  <a:cubicBezTo>
                    <a:pt x="2448" y="13609"/>
                    <a:pt x="2437" y="13588"/>
                    <a:pt x="2427" y="13567"/>
                  </a:cubicBezTo>
                  <a:lnTo>
                    <a:pt x="2427" y="13526"/>
                  </a:lnTo>
                  <a:cubicBezTo>
                    <a:pt x="2427" y="13484"/>
                    <a:pt x="2416" y="13442"/>
                    <a:pt x="2386" y="13411"/>
                  </a:cubicBezTo>
                  <a:cubicBezTo>
                    <a:pt x="2416" y="13287"/>
                    <a:pt x="2365" y="13172"/>
                    <a:pt x="2312" y="13057"/>
                  </a:cubicBezTo>
                  <a:cubicBezTo>
                    <a:pt x="2261" y="12963"/>
                    <a:pt x="2208" y="12870"/>
                    <a:pt x="2177" y="12755"/>
                  </a:cubicBezTo>
                  <a:cubicBezTo>
                    <a:pt x="2146" y="12641"/>
                    <a:pt x="2073" y="12526"/>
                    <a:pt x="1958" y="12474"/>
                  </a:cubicBezTo>
                  <a:cubicBezTo>
                    <a:pt x="2000" y="12245"/>
                    <a:pt x="1865" y="12068"/>
                    <a:pt x="1782" y="11880"/>
                  </a:cubicBezTo>
                  <a:cubicBezTo>
                    <a:pt x="1719" y="11735"/>
                    <a:pt x="1636" y="11579"/>
                    <a:pt x="1583" y="11422"/>
                  </a:cubicBezTo>
                  <a:cubicBezTo>
                    <a:pt x="1563" y="11381"/>
                    <a:pt x="1553" y="11329"/>
                    <a:pt x="1532" y="11287"/>
                  </a:cubicBezTo>
                  <a:cubicBezTo>
                    <a:pt x="1458" y="11131"/>
                    <a:pt x="1386" y="10985"/>
                    <a:pt x="1334" y="10829"/>
                  </a:cubicBezTo>
                  <a:cubicBezTo>
                    <a:pt x="1282" y="10663"/>
                    <a:pt x="1146" y="10527"/>
                    <a:pt x="1125" y="10350"/>
                  </a:cubicBezTo>
                  <a:cubicBezTo>
                    <a:pt x="1125" y="10319"/>
                    <a:pt x="1084" y="10298"/>
                    <a:pt x="1063" y="10277"/>
                  </a:cubicBezTo>
                  <a:cubicBezTo>
                    <a:pt x="1094" y="10110"/>
                    <a:pt x="1053" y="9955"/>
                    <a:pt x="949" y="9809"/>
                  </a:cubicBezTo>
                  <a:cubicBezTo>
                    <a:pt x="855" y="9455"/>
                    <a:pt x="720" y="9132"/>
                    <a:pt x="407" y="8913"/>
                  </a:cubicBezTo>
                  <a:lnTo>
                    <a:pt x="251" y="8789"/>
                  </a:lnTo>
                  <a:cubicBezTo>
                    <a:pt x="217" y="8767"/>
                    <a:pt x="190" y="8757"/>
                    <a:pt x="168" y="8757"/>
                  </a:cubicBezTo>
                  <a:cubicBezTo>
                    <a:pt x="136" y="8757"/>
                    <a:pt x="113" y="8780"/>
                    <a:pt x="95" y="8830"/>
                  </a:cubicBezTo>
                  <a:cubicBezTo>
                    <a:pt x="74" y="8861"/>
                    <a:pt x="63" y="8893"/>
                    <a:pt x="53" y="8923"/>
                  </a:cubicBezTo>
                  <a:cubicBezTo>
                    <a:pt x="42" y="9143"/>
                    <a:pt x="1" y="9351"/>
                    <a:pt x="32" y="9569"/>
                  </a:cubicBezTo>
                  <a:cubicBezTo>
                    <a:pt x="53" y="9694"/>
                    <a:pt x="84" y="9819"/>
                    <a:pt x="74" y="9944"/>
                  </a:cubicBezTo>
                  <a:cubicBezTo>
                    <a:pt x="74" y="10131"/>
                    <a:pt x="84" y="10329"/>
                    <a:pt x="95" y="10517"/>
                  </a:cubicBezTo>
                  <a:cubicBezTo>
                    <a:pt x="95" y="10538"/>
                    <a:pt x="116" y="10548"/>
                    <a:pt x="126" y="10559"/>
                  </a:cubicBezTo>
                  <a:lnTo>
                    <a:pt x="126" y="10663"/>
                  </a:lnTo>
                  <a:cubicBezTo>
                    <a:pt x="147" y="10767"/>
                    <a:pt x="137" y="10881"/>
                    <a:pt x="188" y="10975"/>
                  </a:cubicBezTo>
                  <a:cubicBezTo>
                    <a:pt x="188" y="11121"/>
                    <a:pt x="188" y="11256"/>
                    <a:pt x="261" y="11381"/>
                  </a:cubicBezTo>
                  <a:cubicBezTo>
                    <a:pt x="251" y="11475"/>
                    <a:pt x="251" y="11558"/>
                    <a:pt x="241" y="11651"/>
                  </a:cubicBezTo>
                  <a:cubicBezTo>
                    <a:pt x="241" y="11704"/>
                    <a:pt x="241" y="11746"/>
                    <a:pt x="282" y="11787"/>
                  </a:cubicBezTo>
                  <a:cubicBezTo>
                    <a:pt x="282" y="11912"/>
                    <a:pt x="313" y="12026"/>
                    <a:pt x="355" y="12141"/>
                  </a:cubicBezTo>
                  <a:cubicBezTo>
                    <a:pt x="355" y="12183"/>
                    <a:pt x="366" y="12224"/>
                    <a:pt x="396" y="12255"/>
                  </a:cubicBezTo>
                  <a:cubicBezTo>
                    <a:pt x="438" y="12412"/>
                    <a:pt x="470" y="12578"/>
                    <a:pt x="511" y="12734"/>
                  </a:cubicBezTo>
                  <a:cubicBezTo>
                    <a:pt x="542" y="12859"/>
                    <a:pt x="574" y="12984"/>
                    <a:pt x="657" y="13099"/>
                  </a:cubicBezTo>
                  <a:cubicBezTo>
                    <a:pt x="709" y="13141"/>
                    <a:pt x="730" y="13203"/>
                    <a:pt x="730" y="13276"/>
                  </a:cubicBezTo>
                  <a:cubicBezTo>
                    <a:pt x="740" y="13338"/>
                    <a:pt x="761" y="13401"/>
                    <a:pt x="803" y="13453"/>
                  </a:cubicBezTo>
                  <a:cubicBezTo>
                    <a:pt x="813" y="13505"/>
                    <a:pt x="813" y="13557"/>
                    <a:pt x="834" y="13599"/>
                  </a:cubicBezTo>
                  <a:cubicBezTo>
                    <a:pt x="959" y="13900"/>
                    <a:pt x="1094" y="14203"/>
                    <a:pt x="1229" y="14504"/>
                  </a:cubicBezTo>
                  <a:cubicBezTo>
                    <a:pt x="1219" y="14629"/>
                    <a:pt x="1303" y="14713"/>
                    <a:pt x="1365" y="14807"/>
                  </a:cubicBezTo>
                  <a:cubicBezTo>
                    <a:pt x="1490" y="15087"/>
                    <a:pt x="1657" y="15337"/>
                    <a:pt x="1802" y="15608"/>
                  </a:cubicBezTo>
                  <a:cubicBezTo>
                    <a:pt x="1844" y="15754"/>
                    <a:pt x="1958" y="15837"/>
                    <a:pt x="2032" y="15962"/>
                  </a:cubicBezTo>
                  <a:cubicBezTo>
                    <a:pt x="2083" y="16056"/>
                    <a:pt x="2166" y="16119"/>
                    <a:pt x="2250" y="16160"/>
                  </a:cubicBezTo>
                  <a:cubicBezTo>
                    <a:pt x="2333" y="16212"/>
                    <a:pt x="2427" y="16264"/>
                    <a:pt x="2510" y="16316"/>
                  </a:cubicBezTo>
                  <a:cubicBezTo>
                    <a:pt x="2510" y="16306"/>
                    <a:pt x="2520" y="16306"/>
                    <a:pt x="2531" y="16295"/>
                  </a:cubicBezTo>
                  <a:lnTo>
                    <a:pt x="2531" y="16306"/>
                  </a:lnTo>
                  <a:cubicBezTo>
                    <a:pt x="2520" y="16306"/>
                    <a:pt x="2520" y="16306"/>
                    <a:pt x="2510" y="16316"/>
                  </a:cubicBezTo>
                  <a:cubicBezTo>
                    <a:pt x="2541" y="16368"/>
                    <a:pt x="2594" y="16399"/>
                    <a:pt x="2656" y="16420"/>
                  </a:cubicBezTo>
                  <a:cubicBezTo>
                    <a:pt x="2781" y="16566"/>
                    <a:pt x="2833" y="16764"/>
                    <a:pt x="2979" y="16899"/>
                  </a:cubicBezTo>
                  <a:cubicBezTo>
                    <a:pt x="3010" y="16920"/>
                    <a:pt x="3010" y="16972"/>
                    <a:pt x="3020" y="17014"/>
                  </a:cubicBezTo>
                  <a:cubicBezTo>
                    <a:pt x="3031" y="17118"/>
                    <a:pt x="3062" y="17211"/>
                    <a:pt x="3135" y="17285"/>
                  </a:cubicBezTo>
                  <a:cubicBezTo>
                    <a:pt x="3198" y="17472"/>
                    <a:pt x="3302" y="17639"/>
                    <a:pt x="3406" y="17794"/>
                  </a:cubicBezTo>
                  <a:cubicBezTo>
                    <a:pt x="3416" y="17847"/>
                    <a:pt x="3437" y="17889"/>
                    <a:pt x="3489" y="17919"/>
                  </a:cubicBezTo>
                  <a:cubicBezTo>
                    <a:pt x="3489" y="17961"/>
                    <a:pt x="3510" y="17993"/>
                    <a:pt x="3541" y="18014"/>
                  </a:cubicBezTo>
                  <a:cubicBezTo>
                    <a:pt x="3552" y="18086"/>
                    <a:pt x="3520" y="18159"/>
                    <a:pt x="3573" y="18222"/>
                  </a:cubicBezTo>
                  <a:cubicBezTo>
                    <a:pt x="3562" y="18243"/>
                    <a:pt x="3562" y="18253"/>
                    <a:pt x="3573" y="18263"/>
                  </a:cubicBezTo>
                  <a:cubicBezTo>
                    <a:pt x="3573" y="18294"/>
                    <a:pt x="3562" y="18315"/>
                    <a:pt x="3562" y="18336"/>
                  </a:cubicBezTo>
                  <a:cubicBezTo>
                    <a:pt x="3582" y="18607"/>
                    <a:pt x="3645" y="18867"/>
                    <a:pt x="3614" y="19127"/>
                  </a:cubicBezTo>
                  <a:cubicBezTo>
                    <a:pt x="3614" y="19148"/>
                    <a:pt x="3635" y="19169"/>
                    <a:pt x="3645" y="19201"/>
                  </a:cubicBezTo>
                  <a:cubicBezTo>
                    <a:pt x="3645" y="19252"/>
                    <a:pt x="3656" y="19325"/>
                    <a:pt x="3624" y="19367"/>
                  </a:cubicBezTo>
                  <a:cubicBezTo>
                    <a:pt x="3562" y="19492"/>
                    <a:pt x="3582" y="19606"/>
                    <a:pt x="3603" y="19731"/>
                  </a:cubicBezTo>
                  <a:cubicBezTo>
                    <a:pt x="3552" y="19784"/>
                    <a:pt x="3541" y="19825"/>
                    <a:pt x="3603" y="19877"/>
                  </a:cubicBezTo>
                  <a:cubicBezTo>
                    <a:pt x="3582" y="19981"/>
                    <a:pt x="3573" y="20075"/>
                    <a:pt x="3573" y="20168"/>
                  </a:cubicBezTo>
                  <a:cubicBezTo>
                    <a:pt x="3562" y="20252"/>
                    <a:pt x="3552" y="20325"/>
                    <a:pt x="3603" y="20398"/>
                  </a:cubicBezTo>
                  <a:cubicBezTo>
                    <a:pt x="3573" y="20585"/>
                    <a:pt x="3552" y="20762"/>
                    <a:pt x="3520" y="20939"/>
                  </a:cubicBezTo>
                  <a:lnTo>
                    <a:pt x="3520" y="20991"/>
                  </a:lnTo>
                  <a:cubicBezTo>
                    <a:pt x="3499" y="21064"/>
                    <a:pt x="3478" y="21147"/>
                    <a:pt x="3541" y="21210"/>
                  </a:cubicBezTo>
                  <a:cubicBezTo>
                    <a:pt x="3531" y="21283"/>
                    <a:pt x="3520" y="21345"/>
                    <a:pt x="3582" y="21408"/>
                  </a:cubicBezTo>
                  <a:cubicBezTo>
                    <a:pt x="3582" y="21460"/>
                    <a:pt x="3614" y="21491"/>
                    <a:pt x="3656" y="21522"/>
                  </a:cubicBezTo>
                  <a:cubicBezTo>
                    <a:pt x="3895" y="21647"/>
                    <a:pt x="4145" y="21730"/>
                    <a:pt x="4415" y="21730"/>
                  </a:cubicBezTo>
                  <a:cubicBezTo>
                    <a:pt x="4457" y="21730"/>
                    <a:pt x="4478" y="21709"/>
                    <a:pt x="4499" y="21679"/>
                  </a:cubicBezTo>
                  <a:cubicBezTo>
                    <a:pt x="4530" y="21647"/>
                    <a:pt x="4551" y="21616"/>
                    <a:pt x="4582" y="21584"/>
                  </a:cubicBezTo>
                  <a:cubicBezTo>
                    <a:pt x="4593" y="21584"/>
                    <a:pt x="4593" y="21574"/>
                    <a:pt x="4593" y="21574"/>
                  </a:cubicBezTo>
                  <a:lnTo>
                    <a:pt x="4593" y="21554"/>
                  </a:lnTo>
                  <a:cubicBezTo>
                    <a:pt x="4593" y="21554"/>
                    <a:pt x="4593" y="21543"/>
                    <a:pt x="4582" y="21533"/>
                  </a:cubicBezTo>
                  <a:cubicBezTo>
                    <a:pt x="4540" y="21439"/>
                    <a:pt x="4499" y="21355"/>
                    <a:pt x="4510" y="21251"/>
                  </a:cubicBezTo>
                  <a:cubicBezTo>
                    <a:pt x="4530" y="21106"/>
                    <a:pt x="4499" y="20960"/>
                    <a:pt x="4478" y="20814"/>
                  </a:cubicBezTo>
                  <a:cubicBezTo>
                    <a:pt x="4489" y="20731"/>
                    <a:pt x="4510" y="20637"/>
                    <a:pt x="4457" y="20554"/>
                  </a:cubicBezTo>
                  <a:cubicBezTo>
                    <a:pt x="4468" y="20439"/>
                    <a:pt x="4478" y="20314"/>
                    <a:pt x="4426" y="20210"/>
                  </a:cubicBezTo>
                  <a:cubicBezTo>
                    <a:pt x="4436" y="20085"/>
                    <a:pt x="4457" y="19971"/>
                    <a:pt x="4436" y="19856"/>
                  </a:cubicBezTo>
                  <a:cubicBezTo>
                    <a:pt x="4426" y="19700"/>
                    <a:pt x="4426" y="19555"/>
                    <a:pt x="4478" y="19409"/>
                  </a:cubicBezTo>
                  <a:cubicBezTo>
                    <a:pt x="4489" y="19367"/>
                    <a:pt x="4499" y="19315"/>
                    <a:pt x="4499" y="19263"/>
                  </a:cubicBezTo>
                  <a:cubicBezTo>
                    <a:pt x="4489" y="19148"/>
                    <a:pt x="4530" y="19055"/>
                    <a:pt x="4582" y="18961"/>
                  </a:cubicBezTo>
                  <a:cubicBezTo>
                    <a:pt x="4624" y="18877"/>
                    <a:pt x="4676" y="18794"/>
                    <a:pt x="4718" y="18722"/>
                  </a:cubicBezTo>
                  <a:cubicBezTo>
                    <a:pt x="4780" y="18722"/>
                    <a:pt x="4811" y="18680"/>
                    <a:pt x="4832" y="18627"/>
                  </a:cubicBezTo>
                  <a:cubicBezTo>
                    <a:pt x="4926" y="18419"/>
                    <a:pt x="5072" y="18253"/>
                    <a:pt x="5218" y="18076"/>
                  </a:cubicBezTo>
                  <a:cubicBezTo>
                    <a:pt x="5238" y="18055"/>
                    <a:pt x="5248" y="18024"/>
                    <a:pt x="5269" y="17993"/>
                  </a:cubicBezTo>
                  <a:cubicBezTo>
                    <a:pt x="5363" y="17940"/>
                    <a:pt x="5436" y="17878"/>
                    <a:pt x="5447" y="17764"/>
                  </a:cubicBezTo>
                  <a:cubicBezTo>
                    <a:pt x="5457" y="17753"/>
                    <a:pt x="5467" y="17753"/>
                    <a:pt x="5477" y="17753"/>
                  </a:cubicBezTo>
                  <a:cubicBezTo>
                    <a:pt x="5487" y="17755"/>
                    <a:pt x="5496" y="17756"/>
                    <a:pt x="5505" y="17756"/>
                  </a:cubicBezTo>
                  <a:cubicBezTo>
                    <a:pt x="5545" y="17756"/>
                    <a:pt x="5579" y="17737"/>
                    <a:pt x="5613" y="17711"/>
                  </a:cubicBezTo>
                  <a:cubicBezTo>
                    <a:pt x="5738" y="17607"/>
                    <a:pt x="5842" y="17482"/>
                    <a:pt x="5926" y="17336"/>
                  </a:cubicBezTo>
                  <a:cubicBezTo>
                    <a:pt x="5988" y="17253"/>
                    <a:pt x="6051" y="17160"/>
                    <a:pt x="6113" y="17076"/>
                  </a:cubicBezTo>
                  <a:cubicBezTo>
                    <a:pt x="6165" y="17014"/>
                    <a:pt x="6217" y="16952"/>
                    <a:pt x="6217" y="16857"/>
                  </a:cubicBezTo>
                  <a:cubicBezTo>
                    <a:pt x="6300" y="16732"/>
                    <a:pt x="6384" y="16608"/>
                    <a:pt x="6415" y="16462"/>
                  </a:cubicBezTo>
                  <a:cubicBezTo>
                    <a:pt x="6456" y="16316"/>
                    <a:pt x="6530" y="16191"/>
                    <a:pt x="6581" y="16056"/>
                  </a:cubicBezTo>
                  <a:cubicBezTo>
                    <a:pt x="6613" y="15973"/>
                    <a:pt x="6664" y="15890"/>
                    <a:pt x="6696" y="15806"/>
                  </a:cubicBezTo>
                  <a:cubicBezTo>
                    <a:pt x="6779" y="15462"/>
                    <a:pt x="6873" y="15129"/>
                    <a:pt x="6884" y="14786"/>
                  </a:cubicBezTo>
                  <a:cubicBezTo>
                    <a:pt x="6946" y="14640"/>
                    <a:pt x="6988" y="14504"/>
                    <a:pt x="7018" y="14349"/>
                  </a:cubicBezTo>
                  <a:cubicBezTo>
                    <a:pt x="7050" y="14182"/>
                    <a:pt x="7081" y="14005"/>
                    <a:pt x="7133" y="13838"/>
                  </a:cubicBezTo>
                  <a:cubicBezTo>
                    <a:pt x="7206" y="13609"/>
                    <a:pt x="7342" y="13401"/>
                    <a:pt x="7477" y="13203"/>
                  </a:cubicBezTo>
                  <a:cubicBezTo>
                    <a:pt x="7654" y="12953"/>
                    <a:pt x="7800" y="12693"/>
                    <a:pt x="7831" y="12380"/>
                  </a:cubicBezTo>
                  <a:cubicBezTo>
                    <a:pt x="7914" y="12234"/>
                    <a:pt x="7904" y="12079"/>
                    <a:pt x="7914" y="11922"/>
                  </a:cubicBezTo>
                  <a:cubicBezTo>
                    <a:pt x="7914" y="11880"/>
                    <a:pt x="7914" y="11829"/>
                    <a:pt x="7925" y="11776"/>
                  </a:cubicBezTo>
                  <a:cubicBezTo>
                    <a:pt x="7946" y="11506"/>
                    <a:pt x="7883" y="11256"/>
                    <a:pt x="7789" y="11006"/>
                  </a:cubicBezTo>
                  <a:cubicBezTo>
                    <a:pt x="7779" y="10985"/>
                    <a:pt x="7771" y="10975"/>
                    <a:pt x="7763" y="10975"/>
                  </a:cubicBezTo>
                  <a:cubicBezTo>
                    <a:pt x="7755" y="10975"/>
                    <a:pt x="7748" y="10985"/>
                    <a:pt x="7737" y="11006"/>
                  </a:cubicBezTo>
                  <a:cubicBezTo>
                    <a:pt x="7633" y="11131"/>
                    <a:pt x="7571" y="11277"/>
                    <a:pt x="7539" y="11443"/>
                  </a:cubicBezTo>
                  <a:cubicBezTo>
                    <a:pt x="7487" y="11485"/>
                    <a:pt x="7487" y="11537"/>
                    <a:pt x="7477" y="11589"/>
                  </a:cubicBezTo>
                  <a:cubicBezTo>
                    <a:pt x="7467" y="11610"/>
                    <a:pt x="7446" y="11621"/>
                    <a:pt x="7435" y="11651"/>
                  </a:cubicBezTo>
                  <a:cubicBezTo>
                    <a:pt x="7372" y="11797"/>
                    <a:pt x="7279" y="11922"/>
                    <a:pt x="7164" y="12037"/>
                  </a:cubicBezTo>
                  <a:cubicBezTo>
                    <a:pt x="7039" y="12151"/>
                    <a:pt x="6925" y="12287"/>
                    <a:pt x="6831" y="12443"/>
                  </a:cubicBezTo>
                  <a:cubicBezTo>
                    <a:pt x="6738" y="12620"/>
                    <a:pt x="6623" y="12787"/>
                    <a:pt x="6509" y="12942"/>
                  </a:cubicBezTo>
                  <a:cubicBezTo>
                    <a:pt x="6415" y="13057"/>
                    <a:pt x="6342" y="13182"/>
                    <a:pt x="6269" y="13307"/>
                  </a:cubicBezTo>
                  <a:cubicBezTo>
                    <a:pt x="6123" y="13578"/>
                    <a:pt x="5967" y="13859"/>
                    <a:pt x="5821" y="14140"/>
                  </a:cubicBezTo>
                  <a:cubicBezTo>
                    <a:pt x="5717" y="14369"/>
                    <a:pt x="5582" y="14588"/>
                    <a:pt x="5509" y="14827"/>
                  </a:cubicBezTo>
                  <a:cubicBezTo>
                    <a:pt x="5394" y="14952"/>
                    <a:pt x="5373" y="15119"/>
                    <a:pt x="5322" y="15275"/>
                  </a:cubicBezTo>
                  <a:cubicBezTo>
                    <a:pt x="5248" y="15536"/>
                    <a:pt x="5186" y="15795"/>
                    <a:pt x="5113" y="16056"/>
                  </a:cubicBezTo>
                  <a:cubicBezTo>
                    <a:pt x="5072" y="16233"/>
                    <a:pt x="5040" y="16399"/>
                    <a:pt x="4989" y="16566"/>
                  </a:cubicBezTo>
                  <a:cubicBezTo>
                    <a:pt x="4947" y="16712"/>
                    <a:pt x="4926" y="16868"/>
                    <a:pt x="4947" y="17014"/>
                  </a:cubicBezTo>
                  <a:cubicBezTo>
                    <a:pt x="4978" y="17222"/>
                    <a:pt x="4957" y="17430"/>
                    <a:pt x="5030" y="17628"/>
                  </a:cubicBezTo>
                  <a:cubicBezTo>
                    <a:pt x="5040" y="17670"/>
                    <a:pt x="5030" y="17732"/>
                    <a:pt x="5030" y="17774"/>
                  </a:cubicBezTo>
                  <a:lnTo>
                    <a:pt x="5030" y="17826"/>
                  </a:lnTo>
                  <a:cubicBezTo>
                    <a:pt x="5019" y="17836"/>
                    <a:pt x="5019" y="17847"/>
                    <a:pt x="5009" y="17868"/>
                  </a:cubicBezTo>
                  <a:cubicBezTo>
                    <a:pt x="4874" y="18024"/>
                    <a:pt x="4718" y="18159"/>
                    <a:pt x="4614" y="18347"/>
                  </a:cubicBezTo>
                  <a:cubicBezTo>
                    <a:pt x="4593" y="18398"/>
                    <a:pt x="4540" y="18430"/>
                    <a:pt x="4499" y="18472"/>
                  </a:cubicBezTo>
                  <a:cubicBezTo>
                    <a:pt x="4475" y="18488"/>
                    <a:pt x="4445" y="18509"/>
                    <a:pt x="4414" y="18509"/>
                  </a:cubicBezTo>
                  <a:cubicBezTo>
                    <a:pt x="4404" y="18509"/>
                    <a:pt x="4394" y="18507"/>
                    <a:pt x="4385" y="18503"/>
                  </a:cubicBezTo>
                  <a:cubicBezTo>
                    <a:pt x="4353" y="18482"/>
                    <a:pt x="4343" y="18451"/>
                    <a:pt x="4322" y="18419"/>
                  </a:cubicBezTo>
                  <a:cubicBezTo>
                    <a:pt x="4322" y="18378"/>
                    <a:pt x="4332" y="18326"/>
                    <a:pt x="4332" y="18273"/>
                  </a:cubicBezTo>
                  <a:cubicBezTo>
                    <a:pt x="4374" y="18232"/>
                    <a:pt x="4385" y="18169"/>
                    <a:pt x="4343" y="18118"/>
                  </a:cubicBezTo>
                  <a:cubicBezTo>
                    <a:pt x="4385" y="18024"/>
                    <a:pt x="4395" y="17919"/>
                    <a:pt x="4374" y="17815"/>
                  </a:cubicBezTo>
                  <a:cubicBezTo>
                    <a:pt x="4385" y="17805"/>
                    <a:pt x="4385" y="17785"/>
                    <a:pt x="4374" y="17774"/>
                  </a:cubicBezTo>
                  <a:cubicBezTo>
                    <a:pt x="4385" y="17670"/>
                    <a:pt x="4395" y="17555"/>
                    <a:pt x="4415" y="17451"/>
                  </a:cubicBezTo>
                  <a:cubicBezTo>
                    <a:pt x="4468" y="17232"/>
                    <a:pt x="4468" y="17003"/>
                    <a:pt x="4468" y="16785"/>
                  </a:cubicBezTo>
                  <a:cubicBezTo>
                    <a:pt x="4457" y="16420"/>
                    <a:pt x="4395" y="16066"/>
                    <a:pt x="4426" y="15712"/>
                  </a:cubicBezTo>
                  <a:cubicBezTo>
                    <a:pt x="4426" y="15660"/>
                    <a:pt x="4426" y="15598"/>
                    <a:pt x="4395" y="15545"/>
                  </a:cubicBezTo>
                  <a:cubicBezTo>
                    <a:pt x="4395" y="15494"/>
                    <a:pt x="4405" y="15441"/>
                    <a:pt x="4405" y="15390"/>
                  </a:cubicBezTo>
                  <a:cubicBezTo>
                    <a:pt x="4374" y="15191"/>
                    <a:pt x="4395" y="14994"/>
                    <a:pt x="4385" y="14796"/>
                  </a:cubicBezTo>
                  <a:cubicBezTo>
                    <a:pt x="4385" y="14640"/>
                    <a:pt x="4415" y="14483"/>
                    <a:pt x="4426" y="14328"/>
                  </a:cubicBezTo>
                  <a:cubicBezTo>
                    <a:pt x="4447" y="14067"/>
                    <a:pt x="4478" y="13796"/>
                    <a:pt x="4510" y="13536"/>
                  </a:cubicBezTo>
                  <a:cubicBezTo>
                    <a:pt x="4582" y="13432"/>
                    <a:pt x="4635" y="13317"/>
                    <a:pt x="4686" y="13203"/>
                  </a:cubicBezTo>
                  <a:cubicBezTo>
                    <a:pt x="4707" y="13192"/>
                    <a:pt x="4718" y="13172"/>
                    <a:pt x="4718" y="13141"/>
                  </a:cubicBezTo>
                  <a:cubicBezTo>
                    <a:pt x="4739" y="13141"/>
                    <a:pt x="4739" y="13130"/>
                    <a:pt x="4739" y="13109"/>
                  </a:cubicBezTo>
                  <a:cubicBezTo>
                    <a:pt x="4769" y="13099"/>
                    <a:pt x="4790" y="13078"/>
                    <a:pt x="4790" y="13047"/>
                  </a:cubicBezTo>
                  <a:cubicBezTo>
                    <a:pt x="4822" y="13026"/>
                    <a:pt x="4853" y="12995"/>
                    <a:pt x="4853" y="12953"/>
                  </a:cubicBezTo>
                  <a:cubicBezTo>
                    <a:pt x="4884" y="12932"/>
                    <a:pt x="4905" y="12901"/>
                    <a:pt x="4915" y="12859"/>
                  </a:cubicBezTo>
                  <a:cubicBezTo>
                    <a:pt x="4936" y="12859"/>
                    <a:pt x="4957" y="12838"/>
                    <a:pt x="4957" y="12808"/>
                  </a:cubicBezTo>
                  <a:cubicBezTo>
                    <a:pt x="5040" y="12703"/>
                    <a:pt x="5113" y="12599"/>
                    <a:pt x="5197" y="12495"/>
                  </a:cubicBezTo>
                  <a:cubicBezTo>
                    <a:pt x="5238" y="12422"/>
                    <a:pt x="5343" y="12391"/>
                    <a:pt x="5363" y="12297"/>
                  </a:cubicBezTo>
                  <a:cubicBezTo>
                    <a:pt x="5436" y="12266"/>
                    <a:pt x="5477" y="12204"/>
                    <a:pt x="5530" y="12151"/>
                  </a:cubicBezTo>
                  <a:cubicBezTo>
                    <a:pt x="5613" y="12141"/>
                    <a:pt x="5697" y="12130"/>
                    <a:pt x="5780" y="12130"/>
                  </a:cubicBezTo>
                  <a:cubicBezTo>
                    <a:pt x="6009" y="12130"/>
                    <a:pt x="6155" y="11995"/>
                    <a:pt x="6269" y="11808"/>
                  </a:cubicBezTo>
                  <a:cubicBezTo>
                    <a:pt x="6373" y="11746"/>
                    <a:pt x="6425" y="11651"/>
                    <a:pt x="6488" y="11547"/>
                  </a:cubicBezTo>
                  <a:cubicBezTo>
                    <a:pt x="6540" y="11443"/>
                    <a:pt x="6581" y="11329"/>
                    <a:pt x="6644" y="11246"/>
                  </a:cubicBezTo>
                  <a:cubicBezTo>
                    <a:pt x="6759" y="11089"/>
                    <a:pt x="6800" y="10913"/>
                    <a:pt x="6852" y="10746"/>
                  </a:cubicBezTo>
                  <a:cubicBezTo>
                    <a:pt x="6925" y="10642"/>
                    <a:pt x="6946" y="10517"/>
                    <a:pt x="7050" y="10423"/>
                  </a:cubicBezTo>
                  <a:cubicBezTo>
                    <a:pt x="7071" y="10402"/>
                    <a:pt x="7081" y="10350"/>
                    <a:pt x="7102" y="10319"/>
                  </a:cubicBezTo>
                  <a:cubicBezTo>
                    <a:pt x="7175" y="10110"/>
                    <a:pt x="7279" y="9923"/>
                    <a:pt x="7372" y="9726"/>
                  </a:cubicBezTo>
                  <a:cubicBezTo>
                    <a:pt x="7404" y="9673"/>
                    <a:pt x="7435" y="9621"/>
                    <a:pt x="7446" y="9559"/>
                  </a:cubicBezTo>
                  <a:cubicBezTo>
                    <a:pt x="7467" y="9527"/>
                    <a:pt x="7487" y="9507"/>
                    <a:pt x="7508" y="9476"/>
                  </a:cubicBezTo>
                  <a:lnTo>
                    <a:pt x="7497" y="9465"/>
                  </a:lnTo>
                  <a:cubicBezTo>
                    <a:pt x="7550" y="9455"/>
                    <a:pt x="7550" y="9413"/>
                    <a:pt x="7550" y="9372"/>
                  </a:cubicBezTo>
                  <a:cubicBezTo>
                    <a:pt x="7602" y="9319"/>
                    <a:pt x="7622" y="9267"/>
                    <a:pt x="7633" y="9194"/>
                  </a:cubicBezTo>
                  <a:cubicBezTo>
                    <a:pt x="7633" y="9132"/>
                    <a:pt x="7633" y="9069"/>
                    <a:pt x="7664" y="9028"/>
                  </a:cubicBezTo>
                  <a:cubicBezTo>
                    <a:pt x="7768" y="8819"/>
                    <a:pt x="7810" y="8611"/>
                    <a:pt x="7872" y="8393"/>
                  </a:cubicBezTo>
                  <a:cubicBezTo>
                    <a:pt x="7904" y="8299"/>
                    <a:pt x="7904" y="8195"/>
                    <a:pt x="7935" y="8101"/>
                  </a:cubicBezTo>
                  <a:cubicBezTo>
                    <a:pt x="7976" y="7997"/>
                    <a:pt x="7976" y="7893"/>
                    <a:pt x="7987" y="7778"/>
                  </a:cubicBezTo>
                  <a:cubicBezTo>
                    <a:pt x="8008" y="7664"/>
                    <a:pt x="8070" y="7560"/>
                    <a:pt x="8018" y="7435"/>
                  </a:cubicBezTo>
                  <a:cubicBezTo>
                    <a:pt x="8091" y="7310"/>
                    <a:pt x="8080" y="7164"/>
                    <a:pt x="8091" y="7028"/>
                  </a:cubicBezTo>
                  <a:cubicBezTo>
                    <a:pt x="8133" y="7008"/>
                    <a:pt x="8143" y="6966"/>
                    <a:pt x="8143" y="6924"/>
                  </a:cubicBezTo>
                  <a:cubicBezTo>
                    <a:pt x="8154" y="6831"/>
                    <a:pt x="8164" y="6737"/>
                    <a:pt x="8175" y="6633"/>
                  </a:cubicBezTo>
                  <a:cubicBezTo>
                    <a:pt x="8185" y="6508"/>
                    <a:pt x="8195" y="6373"/>
                    <a:pt x="8205" y="6248"/>
                  </a:cubicBezTo>
                  <a:cubicBezTo>
                    <a:pt x="8216" y="6144"/>
                    <a:pt x="8205" y="6050"/>
                    <a:pt x="8143" y="5966"/>
                  </a:cubicBezTo>
                  <a:cubicBezTo>
                    <a:pt x="8133" y="5936"/>
                    <a:pt x="8133" y="5904"/>
                    <a:pt x="8133" y="5873"/>
                  </a:cubicBezTo>
                  <a:lnTo>
                    <a:pt x="8133" y="5779"/>
                  </a:lnTo>
                  <a:cubicBezTo>
                    <a:pt x="8133" y="5561"/>
                    <a:pt x="7997" y="5404"/>
                    <a:pt x="7914" y="5238"/>
                  </a:cubicBezTo>
                  <a:cubicBezTo>
                    <a:pt x="7878" y="5170"/>
                    <a:pt x="7826" y="5139"/>
                    <a:pt x="7770" y="5139"/>
                  </a:cubicBezTo>
                  <a:cubicBezTo>
                    <a:pt x="7714" y="5139"/>
                    <a:pt x="7654" y="5170"/>
                    <a:pt x="7602" y="5228"/>
                  </a:cubicBezTo>
                  <a:cubicBezTo>
                    <a:pt x="7529" y="5321"/>
                    <a:pt x="7467" y="5415"/>
                    <a:pt x="7404" y="5508"/>
                  </a:cubicBezTo>
                  <a:cubicBezTo>
                    <a:pt x="7352" y="5529"/>
                    <a:pt x="7310" y="5561"/>
                    <a:pt x="7300" y="5612"/>
                  </a:cubicBezTo>
                  <a:cubicBezTo>
                    <a:pt x="7289" y="5665"/>
                    <a:pt x="7279" y="5727"/>
                    <a:pt x="7238" y="5779"/>
                  </a:cubicBezTo>
                  <a:cubicBezTo>
                    <a:pt x="7133" y="5915"/>
                    <a:pt x="7071" y="6081"/>
                    <a:pt x="6998" y="6237"/>
                  </a:cubicBezTo>
                  <a:cubicBezTo>
                    <a:pt x="6946" y="6331"/>
                    <a:pt x="6884" y="6415"/>
                    <a:pt x="6842" y="6508"/>
                  </a:cubicBezTo>
                  <a:cubicBezTo>
                    <a:pt x="6821" y="6550"/>
                    <a:pt x="6821" y="6591"/>
                    <a:pt x="6810" y="6633"/>
                  </a:cubicBezTo>
                  <a:lnTo>
                    <a:pt x="6810" y="6685"/>
                  </a:lnTo>
                  <a:cubicBezTo>
                    <a:pt x="6706" y="6799"/>
                    <a:pt x="6644" y="6935"/>
                    <a:pt x="6623" y="7102"/>
                  </a:cubicBezTo>
                  <a:cubicBezTo>
                    <a:pt x="6613" y="7206"/>
                    <a:pt x="6623" y="7320"/>
                    <a:pt x="6540" y="7403"/>
                  </a:cubicBezTo>
                  <a:cubicBezTo>
                    <a:pt x="6530" y="7424"/>
                    <a:pt x="6509" y="7445"/>
                    <a:pt x="6488" y="7466"/>
                  </a:cubicBezTo>
                  <a:cubicBezTo>
                    <a:pt x="6488" y="7477"/>
                    <a:pt x="6477" y="7487"/>
                    <a:pt x="6477" y="7507"/>
                  </a:cubicBezTo>
                  <a:cubicBezTo>
                    <a:pt x="6446" y="7528"/>
                    <a:pt x="6435" y="7570"/>
                    <a:pt x="6435" y="7612"/>
                  </a:cubicBezTo>
                  <a:cubicBezTo>
                    <a:pt x="6425" y="7706"/>
                    <a:pt x="6373" y="7778"/>
                    <a:pt x="6331" y="7851"/>
                  </a:cubicBezTo>
                  <a:cubicBezTo>
                    <a:pt x="6300" y="7893"/>
                    <a:pt x="6248" y="7935"/>
                    <a:pt x="6238" y="7997"/>
                  </a:cubicBezTo>
                  <a:cubicBezTo>
                    <a:pt x="6227" y="8007"/>
                    <a:pt x="6217" y="8028"/>
                    <a:pt x="6206" y="8049"/>
                  </a:cubicBezTo>
                  <a:cubicBezTo>
                    <a:pt x="6196" y="8060"/>
                    <a:pt x="6196" y="8080"/>
                    <a:pt x="6185" y="8101"/>
                  </a:cubicBezTo>
                  <a:cubicBezTo>
                    <a:pt x="6061" y="8289"/>
                    <a:pt x="5967" y="8497"/>
                    <a:pt x="5936" y="8726"/>
                  </a:cubicBezTo>
                  <a:cubicBezTo>
                    <a:pt x="5842" y="8913"/>
                    <a:pt x="5790" y="9122"/>
                    <a:pt x="5790" y="9330"/>
                  </a:cubicBezTo>
                  <a:cubicBezTo>
                    <a:pt x="5769" y="9497"/>
                    <a:pt x="5738" y="9663"/>
                    <a:pt x="5748" y="9840"/>
                  </a:cubicBezTo>
                  <a:cubicBezTo>
                    <a:pt x="5748" y="9923"/>
                    <a:pt x="5738" y="10006"/>
                    <a:pt x="5697" y="10090"/>
                  </a:cubicBezTo>
                  <a:cubicBezTo>
                    <a:pt x="5655" y="10267"/>
                    <a:pt x="5655" y="10454"/>
                    <a:pt x="5644" y="10642"/>
                  </a:cubicBezTo>
                  <a:cubicBezTo>
                    <a:pt x="5634" y="10683"/>
                    <a:pt x="5634" y="10735"/>
                    <a:pt x="5634" y="10788"/>
                  </a:cubicBezTo>
                  <a:cubicBezTo>
                    <a:pt x="5572" y="10964"/>
                    <a:pt x="5488" y="11131"/>
                    <a:pt x="5477" y="11318"/>
                  </a:cubicBezTo>
                  <a:cubicBezTo>
                    <a:pt x="5447" y="11360"/>
                    <a:pt x="5426" y="11412"/>
                    <a:pt x="5426" y="11464"/>
                  </a:cubicBezTo>
                  <a:cubicBezTo>
                    <a:pt x="5415" y="11600"/>
                    <a:pt x="5405" y="11746"/>
                    <a:pt x="5394" y="11880"/>
                  </a:cubicBezTo>
                  <a:cubicBezTo>
                    <a:pt x="5384" y="11912"/>
                    <a:pt x="5384" y="11943"/>
                    <a:pt x="5373" y="11964"/>
                  </a:cubicBezTo>
                  <a:cubicBezTo>
                    <a:pt x="5343" y="11975"/>
                    <a:pt x="5332" y="11995"/>
                    <a:pt x="5322" y="12026"/>
                  </a:cubicBezTo>
                  <a:cubicBezTo>
                    <a:pt x="5290" y="12047"/>
                    <a:pt x="5259" y="12079"/>
                    <a:pt x="5259" y="12120"/>
                  </a:cubicBezTo>
                  <a:cubicBezTo>
                    <a:pt x="5228" y="12141"/>
                    <a:pt x="5207" y="12172"/>
                    <a:pt x="5197" y="12214"/>
                  </a:cubicBezTo>
                  <a:cubicBezTo>
                    <a:pt x="5072" y="12339"/>
                    <a:pt x="4978" y="12484"/>
                    <a:pt x="4915" y="12641"/>
                  </a:cubicBezTo>
                  <a:cubicBezTo>
                    <a:pt x="4853" y="12683"/>
                    <a:pt x="4822" y="12734"/>
                    <a:pt x="4801" y="12797"/>
                  </a:cubicBezTo>
                  <a:cubicBezTo>
                    <a:pt x="4780" y="12797"/>
                    <a:pt x="4759" y="12818"/>
                    <a:pt x="4759" y="12849"/>
                  </a:cubicBezTo>
                  <a:cubicBezTo>
                    <a:pt x="4728" y="12849"/>
                    <a:pt x="4718" y="12859"/>
                    <a:pt x="4718" y="12891"/>
                  </a:cubicBezTo>
                  <a:cubicBezTo>
                    <a:pt x="4697" y="12891"/>
                    <a:pt x="4686" y="12901"/>
                    <a:pt x="4686" y="12922"/>
                  </a:cubicBezTo>
                  <a:cubicBezTo>
                    <a:pt x="4665" y="12932"/>
                    <a:pt x="4645" y="12953"/>
                    <a:pt x="4645" y="12984"/>
                  </a:cubicBezTo>
                  <a:cubicBezTo>
                    <a:pt x="4603" y="13005"/>
                    <a:pt x="4582" y="13037"/>
                    <a:pt x="4582" y="13078"/>
                  </a:cubicBezTo>
                  <a:cubicBezTo>
                    <a:pt x="4551" y="13088"/>
                    <a:pt x="4540" y="13109"/>
                    <a:pt x="4530" y="13130"/>
                  </a:cubicBezTo>
                  <a:cubicBezTo>
                    <a:pt x="4510" y="13141"/>
                    <a:pt x="4489" y="13162"/>
                    <a:pt x="4468" y="13172"/>
                  </a:cubicBezTo>
                  <a:cubicBezTo>
                    <a:pt x="4395" y="13151"/>
                    <a:pt x="4374" y="13088"/>
                    <a:pt x="4374" y="13016"/>
                  </a:cubicBezTo>
                  <a:cubicBezTo>
                    <a:pt x="4374" y="12963"/>
                    <a:pt x="4385" y="12912"/>
                    <a:pt x="4353" y="12859"/>
                  </a:cubicBezTo>
                  <a:cubicBezTo>
                    <a:pt x="4364" y="12558"/>
                    <a:pt x="4364" y="12255"/>
                    <a:pt x="4364" y="11954"/>
                  </a:cubicBezTo>
                  <a:cubicBezTo>
                    <a:pt x="4364" y="11933"/>
                    <a:pt x="4374" y="11922"/>
                    <a:pt x="4374" y="11901"/>
                  </a:cubicBezTo>
                  <a:cubicBezTo>
                    <a:pt x="4374" y="11891"/>
                    <a:pt x="4374" y="11870"/>
                    <a:pt x="4385" y="11850"/>
                  </a:cubicBezTo>
                  <a:cubicBezTo>
                    <a:pt x="4457" y="11725"/>
                    <a:pt x="4415" y="11589"/>
                    <a:pt x="4457" y="11454"/>
                  </a:cubicBezTo>
                  <a:cubicBezTo>
                    <a:pt x="4468" y="11443"/>
                    <a:pt x="4478" y="11433"/>
                    <a:pt x="4468" y="11422"/>
                  </a:cubicBezTo>
                  <a:cubicBezTo>
                    <a:pt x="4520" y="11381"/>
                    <a:pt x="4520" y="11318"/>
                    <a:pt x="4520" y="11256"/>
                  </a:cubicBezTo>
                  <a:cubicBezTo>
                    <a:pt x="4551" y="11142"/>
                    <a:pt x="4582" y="11027"/>
                    <a:pt x="4624" y="10923"/>
                  </a:cubicBezTo>
                  <a:cubicBezTo>
                    <a:pt x="4707" y="10746"/>
                    <a:pt x="4728" y="10559"/>
                    <a:pt x="4686" y="10360"/>
                  </a:cubicBezTo>
                  <a:cubicBezTo>
                    <a:pt x="4707" y="10184"/>
                    <a:pt x="4665" y="10017"/>
                    <a:pt x="4655" y="9840"/>
                  </a:cubicBezTo>
                  <a:cubicBezTo>
                    <a:pt x="4645" y="9590"/>
                    <a:pt x="4614" y="9340"/>
                    <a:pt x="4635" y="9090"/>
                  </a:cubicBezTo>
                  <a:cubicBezTo>
                    <a:pt x="4645" y="9059"/>
                    <a:pt x="4655" y="9038"/>
                    <a:pt x="4655" y="9007"/>
                  </a:cubicBezTo>
                  <a:cubicBezTo>
                    <a:pt x="4697" y="8965"/>
                    <a:pt x="4707" y="8923"/>
                    <a:pt x="4707" y="8872"/>
                  </a:cubicBezTo>
                  <a:cubicBezTo>
                    <a:pt x="4728" y="8694"/>
                    <a:pt x="4739" y="8518"/>
                    <a:pt x="4749" y="8340"/>
                  </a:cubicBezTo>
                  <a:lnTo>
                    <a:pt x="4749" y="8289"/>
                  </a:lnTo>
                  <a:cubicBezTo>
                    <a:pt x="4759" y="8236"/>
                    <a:pt x="4759" y="8195"/>
                    <a:pt x="4769" y="8143"/>
                  </a:cubicBezTo>
                  <a:cubicBezTo>
                    <a:pt x="4822" y="8122"/>
                    <a:pt x="4853" y="8080"/>
                    <a:pt x="4884" y="8039"/>
                  </a:cubicBezTo>
                  <a:cubicBezTo>
                    <a:pt x="4936" y="8018"/>
                    <a:pt x="4957" y="7966"/>
                    <a:pt x="4989" y="7914"/>
                  </a:cubicBezTo>
                  <a:cubicBezTo>
                    <a:pt x="5030" y="7851"/>
                    <a:pt x="5072" y="7778"/>
                    <a:pt x="5113" y="7716"/>
                  </a:cubicBezTo>
                  <a:cubicBezTo>
                    <a:pt x="5123" y="7706"/>
                    <a:pt x="5134" y="7695"/>
                    <a:pt x="5144" y="7674"/>
                  </a:cubicBezTo>
                  <a:cubicBezTo>
                    <a:pt x="5218" y="7466"/>
                    <a:pt x="5269" y="7258"/>
                    <a:pt x="5384" y="7060"/>
                  </a:cubicBezTo>
                  <a:cubicBezTo>
                    <a:pt x="5426" y="6998"/>
                    <a:pt x="5405" y="6935"/>
                    <a:pt x="5384" y="6873"/>
                  </a:cubicBezTo>
                  <a:lnTo>
                    <a:pt x="5373" y="6873"/>
                  </a:lnTo>
                  <a:cubicBezTo>
                    <a:pt x="5394" y="6862"/>
                    <a:pt x="5405" y="6841"/>
                    <a:pt x="5426" y="6820"/>
                  </a:cubicBezTo>
                  <a:cubicBezTo>
                    <a:pt x="5436" y="6674"/>
                    <a:pt x="5477" y="6550"/>
                    <a:pt x="5561" y="6425"/>
                  </a:cubicBezTo>
                  <a:cubicBezTo>
                    <a:pt x="5582" y="6394"/>
                    <a:pt x="5613" y="6341"/>
                    <a:pt x="5613" y="6290"/>
                  </a:cubicBezTo>
                  <a:cubicBezTo>
                    <a:pt x="5623" y="6133"/>
                    <a:pt x="5697" y="5987"/>
                    <a:pt x="5707" y="5831"/>
                  </a:cubicBezTo>
                  <a:cubicBezTo>
                    <a:pt x="5811" y="5487"/>
                    <a:pt x="5926" y="5144"/>
                    <a:pt x="5988" y="4779"/>
                  </a:cubicBezTo>
                  <a:cubicBezTo>
                    <a:pt x="6009" y="4686"/>
                    <a:pt x="6019" y="4592"/>
                    <a:pt x="6071" y="4499"/>
                  </a:cubicBezTo>
                  <a:cubicBezTo>
                    <a:pt x="6081" y="4467"/>
                    <a:pt x="6113" y="4446"/>
                    <a:pt x="6113" y="4415"/>
                  </a:cubicBezTo>
                  <a:cubicBezTo>
                    <a:pt x="6144" y="4092"/>
                    <a:pt x="6196" y="3770"/>
                    <a:pt x="6196" y="3447"/>
                  </a:cubicBezTo>
                  <a:cubicBezTo>
                    <a:pt x="6217" y="3218"/>
                    <a:pt x="6227" y="2989"/>
                    <a:pt x="6248" y="2750"/>
                  </a:cubicBezTo>
                  <a:cubicBezTo>
                    <a:pt x="6259" y="2583"/>
                    <a:pt x="6269" y="2406"/>
                    <a:pt x="6238" y="2239"/>
                  </a:cubicBezTo>
                  <a:cubicBezTo>
                    <a:pt x="6248" y="2135"/>
                    <a:pt x="6259" y="2042"/>
                    <a:pt x="6269" y="1937"/>
                  </a:cubicBezTo>
                  <a:cubicBezTo>
                    <a:pt x="6280" y="1864"/>
                    <a:pt x="6269" y="1792"/>
                    <a:pt x="6227" y="1729"/>
                  </a:cubicBezTo>
                  <a:cubicBezTo>
                    <a:pt x="6217" y="1656"/>
                    <a:pt x="6176" y="1593"/>
                    <a:pt x="6102" y="1593"/>
                  </a:cubicBezTo>
                  <a:cubicBezTo>
                    <a:pt x="6080" y="1593"/>
                    <a:pt x="6056" y="1593"/>
                    <a:pt x="6033" y="1593"/>
                  </a:cubicBezTo>
                  <a:cubicBezTo>
                    <a:pt x="5960" y="1593"/>
                    <a:pt x="5885" y="1599"/>
                    <a:pt x="5821" y="1646"/>
                  </a:cubicBezTo>
                  <a:cubicBezTo>
                    <a:pt x="5738" y="1697"/>
                    <a:pt x="5665" y="1760"/>
                    <a:pt x="5655" y="1875"/>
                  </a:cubicBezTo>
                  <a:cubicBezTo>
                    <a:pt x="5644" y="1896"/>
                    <a:pt x="5634" y="1917"/>
                    <a:pt x="5613" y="1927"/>
                  </a:cubicBezTo>
                  <a:cubicBezTo>
                    <a:pt x="5613" y="1947"/>
                    <a:pt x="5602" y="1958"/>
                    <a:pt x="5592" y="1979"/>
                  </a:cubicBezTo>
                  <a:cubicBezTo>
                    <a:pt x="5477" y="2093"/>
                    <a:pt x="5353" y="2208"/>
                    <a:pt x="5269" y="2354"/>
                  </a:cubicBezTo>
                  <a:cubicBezTo>
                    <a:pt x="5213" y="2382"/>
                    <a:pt x="5190" y="2461"/>
                    <a:pt x="5110" y="2461"/>
                  </a:cubicBezTo>
                  <a:cubicBezTo>
                    <a:pt x="5101" y="2461"/>
                    <a:pt x="5092" y="2460"/>
                    <a:pt x="5082" y="2458"/>
                  </a:cubicBezTo>
                  <a:cubicBezTo>
                    <a:pt x="5051" y="2396"/>
                    <a:pt x="5093" y="2301"/>
                    <a:pt x="5040" y="2239"/>
                  </a:cubicBezTo>
                  <a:cubicBezTo>
                    <a:pt x="5019" y="2156"/>
                    <a:pt x="5009" y="2072"/>
                    <a:pt x="4989" y="1989"/>
                  </a:cubicBezTo>
                  <a:cubicBezTo>
                    <a:pt x="4989" y="1896"/>
                    <a:pt x="4989" y="1802"/>
                    <a:pt x="4978" y="1718"/>
                  </a:cubicBezTo>
                  <a:cubicBezTo>
                    <a:pt x="4947" y="1510"/>
                    <a:pt x="4884" y="1323"/>
                    <a:pt x="4769" y="1146"/>
                  </a:cubicBezTo>
                  <a:cubicBezTo>
                    <a:pt x="4697" y="1000"/>
                    <a:pt x="4635" y="855"/>
                    <a:pt x="4614" y="688"/>
                  </a:cubicBezTo>
                  <a:cubicBezTo>
                    <a:pt x="4614" y="635"/>
                    <a:pt x="4603" y="573"/>
                    <a:pt x="4561" y="531"/>
                  </a:cubicBezTo>
                  <a:cubicBezTo>
                    <a:pt x="4520" y="323"/>
                    <a:pt x="4447" y="126"/>
                    <a:pt x="4239" y="11"/>
                  </a:cubicBezTo>
                  <a:cubicBezTo>
                    <a:pt x="4197" y="11"/>
                    <a:pt x="4156" y="1"/>
                    <a:pt x="4114"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56" name="Google Shape;456;p7"/>
            <p:cNvPicPr preferRelativeResize="0"/>
            <p:nvPr/>
          </p:nvPicPr>
          <p:blipFill rotWithShape="1">
            <a:blip r:embed="rId5">
              <a:alphaModFix/>
            </a:blip>
            <a:srcRect/>
            <a:stretch/>
          </p:blipFill>
          <p:spPr>
            <a:xfrm>
              <a:off x="4889541" y="2401753"/>
              <a:ext cx="651937" cy="1730387"/>
            </a:xfrm>
            <a:prstGeom prst="rect">
              <a:avLst/>
            </a:prstGeom>
            <a:noFill/>
            <a:ln>
              <a:noFill/>
            </a:ln>
          </p:spPr>
        </p:pic>
      </p:grpSp>
      <p:sp>
        <p:nvSpPr>
          <p:cNvPr id="457" name="Google Shape;457;p7"/>
          <p:cNvSpPr txBox="1"/>
          <p:nvPr/>
        </p:nvSpPr>
        <p:spPr>
          <a:xfrm>
            <a:off x="2306645" y="2141975"/>
            <a:ext cx="4740572"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7200" b="1" i="0" u="none" strike="noStrike" cap="none">
                <a:solidFill>
                  <a:srgbClr val="D8181D"/>
                </a:solidFill>
                <a:latin typeface="Arial"/>
                <a:ea typeface="Arial"/>
                <a:cs typeface="Arial"/>
                <a:sym typeface="Arial"/>
              </a:rPr>
              <a:t>KHÁM PHÁ</a:t>
            </a:r>
            <a:endParaRPr/>
          </a:p>
        </p:txBody>
      </p:sp>
      <p:sp>
        <p:nvSpPr>
          <p:cNvPr id="458" name="Google Shape;458;p7"/>
          <p:cNvSpPr txBox="1"/>
          <p:nvPr/>
        </p:nvSpPr>
        <p:spPr>
          <a:xfrm>
            <a:off x="2879318" y="1386525"/>
            <a:ext cx="336225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0" i="0" u="none" strike="noStrike" cap="none">
                <a:solidFill>
                  <a:srgbClr val="948B5D"/>
                </a:solidFill>
                <a:latin typeface="Arial"/>
                <a:ea typeface="Arial"/>
                <a:cs typeface="Arial"/>
                <a:sym typeface="Arial"/>
              </a:rPr>
              <a:t>Hoạt động 2</a:t>
            </a:r>
            <a:endParaRPr/>
          </a:p>
        </p:txBody>
      </p:sp>
      <p:pic>
        <p:nvPicPr>
          <p:cNvPr id="459" name="Google Shape;459;p7"/>
          <p:cNvPicPr preferRelativeResize="0"/>
          <p:nvPr/>
        </p:nvPicPr>
        <p:blipFill rotWithShape="1">
          <a:blip r:embed="rId6">
            <a:alphaModFix/>
          </a:blip>
          <a:srcRect/>
          <a:stretch/>
        </p:blipFill>
        <p:spPr>
          <a:xfrm>
            <a:off x="4117717" y="417750"/>
            <a:ext cx="770513" cy="770513"/>
          </a:xfrm>
          <a:prstGeom prst="rect">
            <a:avLst/>
          </a:prstGeom>
          <a:noFill/>
          <a:ln>
            <a:noFill/>
          </a:ln>
        </p:spPr>
      </p:pic>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8"/>
          <p:cNvSpPr/>
          <p:nvPr/>
        </p:nvSpPr>
        <p:spPr>
          <a:xfrm>
            <a:off x="-419100" y="-247650"/>
            <a:ext cx="1563200" cy="1752600"/>
          </a:xfrm>
          <a:custGeom>
            <a:avLst/>
            <a:gdLst/>
            <a:ahLst/>
            <a:cxnLst/>
            <a:rect l="l" t="t" r="r" b="b"/>
            <a:pathLst>
              <a:path w="62528" h="70104" extrusionOk="0">
                <a:moveTo>
                  <a:pt x="60198" y="0"/>
                </a:moveTo>
                <a:cubicBezTo>
                  <a:pt x="67092" y="17235"/>
                  <a:pt x="57322" y="40214"/>
                  <a:pt x="44196" y="53340"/>
                </a:cubicBezTo>
                <a:cubicBezTo>
                  <a:pt x="33055" y="64481"/>
                  <a:pt x="15756" y="70104"/>
                  <a:pt x="0" y="70104"/>
                </a:cubicBezTo>
              </a:path>
            </a:pathLst>
          </a:cu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5" name="Google Shape;465;p8"/>
          <p:cNvSpPr txBox="1"/>
          <p:nvPr/>
        </p:nvSpPr>
        <p:spPr>
          <a:xfrm>
            <a:off x="2778446" y="54997"/>
            <a:ext cx="3362255"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1E4C4A"/>
                </a:solidFill>
                <a:latin typeface="Arial"/>
                <a:ea typeface="Arial"/>
                <a:cs typeface="Arial"/>
                <a:sym typeface="Arial"/>
              </a:rPr>
              <a:t>Nhiệm vụ 1</a:t>
            </a:r>
            <a:endParaRPr/>
          </a:p>
        </p:txBody>
      </p:sp>
      <p:sp>
        <p:nvSpPr>
          <p:cNvPr id="466" name="Google Shape;466;p8"/>
          <p:cNvSpPr txBox="1"/>
          <p:nvPr/>
        </p:nvSpPr>
        <p:spPr>
          <a:xfrm>
            <a:off x="724741" y="572335"/>
            <a:ext cx="7658392" cy="369332"/>
          </a:xfrm>
          <a:prstGeom prst="rect">
            <a:avLst/>
          </a:prstGeom>
          <a:solidFill>
            <a:srgbClr val="E2DFD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chemeClr val="dk1"/>
                </a:solidFill>
                <a:latin typeface="Arial"/>
                <a:ea typeface="Arial"/>
                <a:cs typeface="Arial"/>
                <a:sym typeface="Arial"/>
              </a:rPr>
              <a:t> Em hãy đọc thông tin trong SGK tr.22 và thực hiện yêu cầu:</a:t>
            </a:r>
            <a:endParaRPr/>
          </a:p>
        </p:txBody>
      </p:sp>
      <p:sp>
        <p:nvSpPr>
          <p:cNvPr id="467" name="Google Shape;467;p8"/>
          <p:cNvSpPr/>
          <p:nvPr/>
        </p:nvSpPr>
        <p:spPr>
          <a:xfrm>
            <a:off x="1387821" y="1178100"/>
            <a:ext cx="653400" cy="653700"/>
          </a:xfrm>
          <a:prstGeom prst="ellipse">
            <a:avLst/>
          </a:prstGeom>
          <a:solidFill>
            <a:srgbClr val="3A6F6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8"/>
          <p:cNvSpPr txBox="1"/>
          <p:nvPr/>
        </p:nvSpPr>
        <p:spPr>
          <a:xfrm>
            <a:off x="3408275" y="1961572"/>
            <a:ext cx="2755995" cy="2534027"/>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1" i="0" u="none" strike="noStrike" cap="none">
                <a:solidFill>
                  <a:srgbClr val="81901D"/>
                </a:solidFill>
                <a:latin typeface="Arial"/>
                <a:ea typeface="Arial"/>
                <a:cs typeface="Arial"/>
                <a:sym typeface="Arial"/>
              </a:rPr>
              <a:t>Nêu ví dụ thể hiện sự khách quan, thiếu khách quan trong cuộc sống, công việc và kết quả của mỗi hành động, việc làm đó.</a:t>
            </a:r>
            <a:endParaRPr sz="1800" b="1" i="0" u="none" strike="noStrike" cap="none">
              <a:solidFill>
                <a:srgbClr val="81901D"/>
              </a:solidFill>
              <a:latin typeface="Arial"/>
              <a:ea typeface="Arial"/>
              <a:cs typeface="Arial"/>
              <a:sym typeface="Arial"/>
            </a:endParaRPr>
          </a:p>
        </p:txBody>
      </p:sp>
      <p:sp>
        <p:nvSpPr>
          <p:cNvPr id="469" name="Google Shape;469;p8"/>
          <p:cNvSpPr txBox="1"/>
          <p:nvPr/>
        </p:nvSpPr>
        <p:spPr>
          <a:xfrm>
            <a:off x="424841" y="1914915"/>
            <a:ext cx="2755995" cy="2118529"/>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1" i="0" u="none" strike="noStrike" cap="none">
                <a:solidFill>
                  <a:srgbClr val="345051"/>
                </a:solidFill>
                <a:latin typeface="Arial"/>
                <a:ea typeface="Arial"/>
                <a:cs typeface="Arial"/>
                <a:sym typeface="Arial"/>
              </a:rPr>
              <a:t>Em hãy xác định các biểu hiện của khách quan và ý nghĩa của những biểu hiện đó trong thông tin trên.</a:t>
            </a:r>
            <a:endParaRPr sz="1800" b="1" i="0" u="none" strike="noStrike" cap="none">
              <a:solidFill>
                <a:srgbClr val="345051"/>
              </a:solidFill>
              <a:latin typeface="Arial"/>
              <a:ea typeface="Arial"/>
              <a:cs typeface="Arial"/>
              <a:sym typeface="Arial"/>
            </a:endParaRPr>
          </a:p>
        </p:txBody>
      </p:sp>
      <p:sp>
        <p:nvSpPr>
          <p:cNvPr id="470" name="Google Shape;470;p8"/>
          <p:cNvSpPr/>
          <p:nvPr/>
        </p:nvSpPr>
        <p:spPr>
          <a:xfrm>
            <a:off x="4459573" y="1261215"/>
            <a:ext cx="653400" cy="653700"/>
          </a:xfrm>
          <a:prstGeom prst="ellipse">
            <a:avLst/>
          </a:prstGeom>
          <a:solidFill>
            <a:srgbClr val="BFD5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8"/>
          <p:cNvSpPr txBox="1"/>
          <p:nvPr/>
        </p:nvSpPr>
        <p:spPr>
          <a:xfrm>
            <a:off x="6596742" y="1927937"/>
            <a:ext cx="2434099" cy="170303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1" i="0" u="none" strike="noStrike" cap="none">
                <a:solidFill>
                  <a:srgbClr val="DD0921"/>
                </a:solidFill>
                <a:latin typeface="Arial"/>
                <a:ea typeface="Arial"/>
                <a:cs typeface="Arial"/>
                <a:sym typeface="Arial"/>
              </a:rPr>
              <a:t> Em hãy cho biết tác hại của những hành vi, việc làm thiếu khách quan.</a:t>
            </a:r>
            <a:endParaRPr sz="1800" b="1" i="0" u="none" strike="noStrike" cap="none">
              <a:solidFill>
                <a:srgbClr val="DD0921"/>
              </a:solidFill>
              <a:latin typeface="Arial"/>
              <a:ea typeface="Arial"/>
              <a:cs typeface="Arial"/>
              <a:sym typeface="Arial"/>
            </a:endParaRPr>
          </a:p>
        </p:txBody>
      </p:sp>
      <p:sp>
        <p:nvSpPr>
          <p:cNvPr id="472" name="Google Shape;472;p8"/>
          <p:cNvSpPr/>
          <p:nvPr/>
        </p:nvSpPr>
        <p:spPr>
          <a:xfrm>
            <a:off x="7487091" y="1178100"/>
            <a:ext cx="653400" cy="653700"/>
          </a:xfrm>
          <a:prstGeom prst="ellipse">
            <a:avLst/>
          </a:prstGeom>
          <a:solidFill>
            <a:srgbClr val="DD09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73" name="Google Shape;473;p8"/>
          <p:cNvGrpSpPr/>
          <p:nvPr/>
        </p:nvGrpSpPr>
        <p:grpSpPr>
          <a:xfrm rot="1578720">
            <a:off x="1522090" y="1165339"/>
            <a:ext cx="384861" cy="679222"/>
            <a:chOff x="5789754" y="3658670"/>
            <a:chExt cx="536242" cy="946387"/>
          </a:xfrm>
        </p:grpSpPr>
        <p:sp>
          <p:nvSpPr>
            <p:cNvPr id="474" name="Google Shape;474;p8"/>
            <p:cNvSpPr/>
            <p:nvPr/>
          </p:nvSpPr>
          <p:spPr>
            <a:xfrm>
              <a:off x="5790979" y="3661335"/>
              <a:ext cx="533796" cy="941038"/>
            </a:xfrm>
            <a:custGeom>
              <a:avLst/>
              <a:gdLst/>
              <a:ahLst/>
              <a:cxnLst/>
              <a:rect l="l" t="t" r="r" b="b"/>
              <a:pathLst>
                <a:path w="10038" h="17697" extrusionOk="0">
                  <a:moveTo>
                    <a:pt x="3603" y="487"/>
                  </a:moveTo>
                  <a:lnTo>
                    <a:pt x="3613" y="498"/>
                  </a:lnTo>
                  <a:cubicBezTo>
                    <a:pt x="3613" y="498"/>
                    <a:pt x="3603" y="498"/>
                    <a:pt x="3603" y="508"/>
                  </a:cubicBezTo>
                  <a:lnTo>
                    <a:pt x="3603" y="487"/>
                  </a:lnTo>
                  <a:close/>
                  <a:moveTo>
                    <a:pt x="1947" y="4319"/>
                  </a:moveTo>
                  <a:lnTo>
                    <a:pt x="1937" y="4329"/>
                  </a:lnTo>
                  <a:lnTo>
                    <a:pt x="1926" y="4329"/>
                  </a:lnTo>
                  <a:cubicBezTo>
                    <a:pt x="1937" y="4319"/>
                    <a:pt x="1937" y="4319"/>
                    <a:pt x="1947" y="4319"/>
                  </a:cubicBezTo>
                  <a:close/>
                  <a:moveTo>
                    <a:pt x="3571" y="6370"/>
                  </a:moveTo>
                  <a:lnTo>
                    <a:pt x="3571" y="6380"/>
                  </a:lnTo>
                  <a:cubicBezTo>
                    <a:pt x="3571" y="6370"/>
                    <a:pt x="3561" y="6370"/>
                    <a:pt x="3561" y="6370"/>
                  </a:cubicBezTo>
                  <a:close/>
                  <a:moveTo>
                    <a:pt x="8652" y="6464"/>
                  </a:moveTo>
                  <a:lnTo>
                    <a:pt x="8652" y="6474"/>
                  </a:lnTo>
                  <a:cubicBezTo>
                    <a:pt x="8621" y="6474"/>
                    <a:pt x="8580" y="6474"/>
                    <a:pt x="8548" y="6484"/>
                  </a:cubicBezTo>
                  <a:cubicBezTo>
                    <a:pt x="8580" y="6464"/>
                    <a:pt x="8610" y="6464"/>
                    <a:pt x="8652" y="6464"/>
                  </a:cubicBezTo>
                  <a:close/>
                  <a:moveTo>
                    <a:pt x="4019" y="6995"/>
                  </a:moveTo>
                  <a:lnTo>
                    <a:pt x="4019" y="7005"/>
                  </a:lnTo>
                  <a:cubicBezTo>
                    <a:pt x="4019" y="6995"/>
                    <a:pt x="4008" y="6995"/>
                    <a:pt x="4008" y="6995"/>
                  </a:cubicBezTo>
                  <a:close/>
                  <a:moveTo>
                    <a:pt x="8111" y="7588"/>
                  </a:moveTo>
                  <a:cubicBezTo>
                    <a:pt x="8101" y="7588"/>
                    <a:pt x="8101" y="7599"/>
                    <a:pt x="8101" y="7599"/>
                  </a:cubicBezTo>
                  <a:cubicBezTo>
                    <a:pt x="8101" y="7588"/>
                    <a:pt x="8101" y="7588"/>
                    <a:pt x="8111" y="7588"/>
                  </a:cubicBezTo>
                  <a:close/>
                  <a:moveTo>
                    <a:pt x="5429" y="11012"/>
                  </a:moveTo>
                  <a:cubicBezTo>
                    <a:pt x="5441" y="11012"/>
                    <a:pt x="5433" y="11021"/>
                    <a:pt x="5425" y="11021"/>
                  </a:cubicBezTo>
                  <a:cubicBezTo>
                    <a:pt x="5421" y="11021"/>
                    <a:pt x="5417" y="11019"/>
                    <a:pt x="5414" y="11014"/>
                  </a:cubicBezTo>
                  <a:cubicBezTo>
                    <a:pt x="5421" y="11012"/>
                    <a:pt x="5425" y="11012"/>
                    <a:pt x="5429" y="11012"/>
                  </a:cubicBezTo>
                  <a:close/>
                  <a:moveTo>
                    <a:pt x="6965" y="11076"/>
                  </a:moveTo>
                  <a:lnTo>
                    <a:pt x="6965" y="11086"/>
                  </a:lnTo>
                  <a:lnTo>
                    <a:pt x="6955" y="11076"/>
                  </a:lnTo>
                  <a:close/>
                  <a:moveTo>
                    <a:pt x="1603" y="11493"/>
                  </a:moveTo>
                  <a:cubicBezTo>
                    <a:pt x="1603" y="11503"/>
                    <a:pt x="1593" y="11514"/>
                    <a:pt x="1593" y="11524"/>
                  </a:cubicBezTo>
                  <a:lnTo>
                    <a:pt x="1583" y="11524"/>
                  </a:lnTo>
                  <a:cubicBezTo>
                    <a:pt x="1593" y="11514"/>
                    <a:pt x="1593" y="11503"/>
                    <a:pt x="1603" y="11493"/>
                  </a:cubicBezTo>
                  <a:close/>
                  <a:moveTo>
                    <a:pt x="1551" y="11524"/>
                  </a:moveTo>
                  <a:cubicBezTo>
                    <a:pt x="1562" y="11524"/>
                    <a:pt x="1562" y="11535"/>
                    <a:pt x="1572" y="11535"/>
                  </a:cubicBezTo>
                  <a:lnTo>
                    <a:pt x="1572" y="11545"/>
                  </a:lnTo>
                  <a:lnTo>
                    <a:pt x="1551" y="11524"/>
                  </a:lnTo>
                  <a:close/>
                  <a:moveTo>
                    <a:pt x="7444" y="12243"/>
                  </a:moveTo>
                  <a:cubicBezTo>
                    <a:pt x="7434" y="12273"/>
                    <a:pt x="7423" y="12294"/>
                    <a:pt x="7423" y="12326"/>
                  </a:cubicBezTo>
                  <a:cubicBezTo>
                    <a:pt x="7413" y="12305"/>
                    <a:pt x="7403" y="12284"/>
                    <a:pt x="7423" y="12263"/>
                  </a:cubicBezTo>
                  <a:cubicBezTo>
                    <a:pt x="7434" y="12253"/>
                    <a:pt x="7434" y="12243"/>
                    <a:pt x="7444" y="12243"/>
                  </a:cubicBezTo>
                  <a:close/>
                  <a:moveTo>
                    <a:pt x="5383" y="12836"/>
                  </a:moveTo>
                  <a:lnTo>
                    <a:pt x="5373" y="12846"/>
                  </a:lnTo>
                  <a:cubicBezTo>
                    <a:pt x="5373" y="12846"/>
                    <a:pt x="5373" y="12836"/>
                    <a:pt x="5362" y="12836"/>
                  </a:cubicBezTo>
                  <a:close/>
                  <a:moveTo>
                    <a:pt x="9517" y="13023"/>
                  </a:moveTo>
                  <a:lnTo>
                    <a:pt x="9506" y="13034"/>
                  </a:lnTo>
                  <a:lnTo>
                    <a:pt x="9506" y="13023"/>
                  </a:lnTo>
                  <a:close/>
                  <a:moveTo>
                    <a:pt x="3902" y="1"/>
                  </a:moveTo>
                  <a:cubicBezTo>
                    <a:pt x="3797" y="1"/>
                    <a:pt x="3697" y="50"/>
                    <a:pt x="3603" y="81"/>
                  </a:cubicBezTo>
                  <a:cubicBezTo>
                    <a:pt x="3592" y="91"/>
                    <a:pt x="3592" y="112"/>
                    <a:pt x="3592" y="133"/>
                  </a:cubicBezTo>
                  <a:cubicBezTo>
                    <a:pt x="3519" y="175"/>
                    <a:pt x="3446" y="216"/>
                    <a:pt x="3415" y="300"/>
                  </a:cubicBezTo>
                  <a:cubicBezTo>
                    <a:pt x="3394" y="383"/>
                    <a:pt x="3321" y="383"/>
                    <a:pt x="3259" y="383"/>
                  </a:cubicBezTo>
                  <a:cubicBezTo>
                    <a:pt x="3249" y="435"/>
                    <a:pt x="3238" y="477"/>
                    <a:pt x="3196" y="498"/>
                  </a:cubicBezTo>
                  <a:cubicBezTo>
                    <a:pt x="3207" y="560"/>
                    <a:pt x="3186" y="623"/>
                    <a:pt x="3228" y="674"/>
                  </a:cubicBezTo>
                  <a:cubicBezTo>
                    <a:pt x="3154" y="852"/>
                    <a:pt x="3165" y="1028"/>
                    <a:pt x="3228" y="1216"/>
                  </a:cubicBezTo>
                  <a:cubicBezTo>
                    <a:pt x="3238" y="1289"/>
                    <a:pt x="3238" y="1362"/>
                    <a:pt x="3249" y="1435"/>
                  </a:cubicBezTo>
                  <a:cubicBezTo>
                    <a:pt x="3300" y="1477"/>
                    <a:pt x="3300" y="1539"/>
                    <a:pt x="3311" y="1602"/>
                  </a:cubicBezTo>
                  <a:cubicBezTo>
                    <a:pt x="3353" y="1632"/>
                    <a:pt x="3363" y="1674"/>
                    <a:pt x="3374" y="1726"/>
                  </a:cubicBezTo>
                  <a:cubicBezTo>
                    <a:pt x="3384" y="1747"/>
                    <a:pt x="3404" y="1768"/>
                    <a:pt x="3425" y="1789"/>
                  </a:cubicBezTo>
                  <a:cubicBezTo>
                    <a:pt x="3425" y="1810"/>
                    <a:pt x="3415" y="1831"/>
                    <a:pt x="3415" y="1851"/>
                  </a:cubicBezTo>
                  <a:cubicBezTo>
                    <a:pt x="3436" y="1851"/>
                    <a:pt x="3457" y="1861"/>
                    <a:pt x="3467" y="1861"/>
                  </a:cubicBezTo>
                  <a:cubicBezTo>
                    <a:pt x="3467" y="1882"/>
                    <a:pt x="3478" y="1893"/>
                    <a:pt x="3488" y="1903"/>
                  </a:cubicBezTo>
                  <a:lnTo>
                    <a:pt x="3488" y="1956"/>
                  </a:lnTo>
                  <a:cubicBezTo>
                    <a:pt x="3508" y="1956"/>
                    <a:pt x="3519" y="1966"/>
                    <a:pt x="3540" y="1966"/>
                  </a:cubicBezTo>
                  <a:lnTo>
                    <a:pt x="3540" y="2028"/>
                  </a:lnTo>
                  <a:lnTo>
                    <a:pt x="3592" y="2028"/>
                  </a:lnTo>
                  <a:cubicBezTo>
                    <a:pt x="3592" y="2049"/>
                    <a:pt x="3603" y="2070"/>
                    <a:pt x="3603" y="2080"/>
                  </a:cubicBezTo>
                  <a:cubicBezTo>
                    <a:pt x="3613" y="2090"/>
                    <a:pt x="3633" y="2090"/>
                    <a:pt x="3654" y="2090"/>
                  </a:cubicBezTo>
                  <a:lnTo>
                    <a:pt x="3654" y="2143"/>
                  </a:lnTo>
                  <a:lnTo>
                    <a:pt x="3717" y="2143"/>
                  </a:lnTo>
                  <a:cubicBezTo>
                    <a:pt x="3728" y="2143"/>
                    <a:pt x="3738" y="2153"/>
                    <a:pt x="3748" y="2164"/>
                  </a:cubicBezTo>
                  <a:lnTo>
                    <a:pt x="3748" y="2195"/>
                  </a:lnTo>
                  <a:cubicBezTo>
                    <a:pt x="3748" y="2226"/>
                    <a:pt x="3758" y="2247"/>
                    <a:pt x="3779" y="2268"/>
                  </a:cubicBezTo>
                  <a:cubicBezTo>
                    <a:pt x="3811" y="2299"/>
                    <a:pt x="3800" y="2351"/>
                    <a:pt x="3842" y="2382"/>
                  </a:cubicBezTo>
                  <a:lnTo>
                    <a:pt x="3842" y="2372"/>
                  </a:lnTo>
                  <a:cubicBezTo>
                    <a:pt x="3883" y="2424"/>
                    <a:pt x="3842" y="2507"/>
                    <a:pt x="3894" y="2559"/>
                  </a:cubicBezTo>
                  <a:cubicBezTo>
                    <a:pt x="3904" y="2569"/>
                    <a:pt x="3904" y="2580"/>
                    <a:pt x="3904" y="2601"/>
                  </a:cubicBezTo>
                  <a:cubicBezTo>
                    <a:pt x="3904" y="2622"/>
                    <a:pt x="3915" y="2643"/>
                    <a:pt x="3946" y="2643"/>
                  </a:cubicBezTo>
                  <a:cubicBezTo>
                    <a:pt x="3946" y="2694"/>
                    <a:pt x="3957" y="2736"/>
                    <a:pt x="3967" y="2788"/>
                  </a:cubicBezTo>
                  <a:cubicBezTo>
                    <a:pt x="4019" y="2861"/>
                    <a:pt x="3998" y="2944"/>
                    <a:pt x="4029" y="3018"/>
                  </a:cubicBezTo>
                  <a:cubicBezTo>
                    <a:pt x="4092" y="3090"/>
                    <a:pt x="4061" y="3184"/>
                    <a:pt x="4071" y="3267"/>
                  </a:cubicBezTo>
                  <a:cubicBezTo>
                    <a:pt x="4123" y="3319"/>
                    <a:pt x="4102" y="3392"/>
                    <a:pt x="4144" y="3455"/>
                  </a:cubicBezTo>
                  <a:cubicBezTo>
                    <a:pt x="4133" y="3465"/>
                    <a:pt x="4133" y="3486"/>
                    <a:pt x="4123" y="3506"/>
                  </a:cubicBezTo>
                  <a:cubicBezTo>
                    <a:pt x="4144" y="3517"/>
                    <a:pt x="4144" y="3538"/>
                    <a:pt x="4133" y="3548"/>
                  </a:cubicBezTo>
                  <a:cubicBezTo>
                    <a:pt x="4154" y="3559"/>
                    <a:pt x="4165" y="3569"/>
                    <a:pt x="4175" y="3580"/>
                  </a:cubicBezTo>
                  <a:cubicBezTo>
                    <a:pt x="4175" y="3601"/>
                    <a:pt x="4175" y="3611"/>
                    <a:pt x="4165" y="3621"/>
                  </a:cubicBezTo>
                  <a:cubicBezTo>
                    <a:pt x="4165" y="3663"/>
                    <a:pt x="4154" y="3705"/>
                    <a:pt x="4186" y="3746"/>
                  </a:cubicBezTo>
                  <a:cubicBezTo>
                    <a:pt x="4196" y="3746"/>
                    <a:pt x="4206" y="3767"/>
                    <a:pt x="4196" y="3777"/>
                  </a:cubicBezTo>
                  <a:cubicBezTo>
                    <a:pt x="4227" y="3840"/>
                    <a:pt x="4196" y="3923"/>
                    <a:pt x="4248" y="3975"/>
                  </a:cubicBezTo>
                  <a:cubicBezTo>
                    <a:pt x="4279" y="4006"/>
                    <a:pt x="4269" y="4069"/>
                    <a:pt x="4311" y="4100"/>
                  </a:cubicBezTo>
                  <a:cubicBezTo>
                    <a:pt x="4321" y="4110"/>
                    <a:pt x="4321" y="4121"/>
                    <a:pt x="4311" y="4131"/>
                  </a:cubicBezTo>
                  <a:cubicBezTo>
                    <a:pt x="4362" y="4215"/>
                    <a:pt x="4300" y="4319"/>
                    <a:pt x="4373" y="4392"/>
                  </a:cubicBezTo>
                  <a:cubicBezTo>
                    <a:pt x="4383" y="4413"/>
                    <a:pt x="4394" y="4434"/>
                    <a:pt x="4404" y="4444"/>
                  </a:cubicBezTo>
                  <a:lnTo>
                    <a:pt x="4404" y="4454"/>
                  </a:lnTo>
                  <a:cubicBezTo>
                    <a:pt x="4394" y="4496"/>
                    <a:pt x="4394" y="4538"/>
                    <a:pt x="4436" y="4569"/>
                  </a:cubicBezTo>
                  <a:lnTo>
                    <a:pt x="4425" y="4569"/>
                  </a:lnTo>
                  <a:cubicBezTo>
                    <a:pt x="4456" y="4600"/>
                    <a:pt x="4446" y="4652"/>
                    <a:pt x="4487" y="4693"/>
                  </a:cubicBezTo>
                  <a:cubicBezTo>
                    <a:pt x="4498" y="4704"/>
                    <a:pt x="4498" y="4714"/>
                    <a:pt x="4487" y="4735"/>
                  </a:cubicBezTo>
                  <a:cubicBezTo>
                    <a:pt x="4540" y="4808"/>
                    <a:pt x="4477" y="4913"/>
                    <a:pt x="4550" y="4985"/>
                  </a:cubicBezTo>
                  <a:lnTo>
                    <a:pt x="4550" y="4975"/>
                  </a:lnTo>
                  <a:lnTo>
                    <a:pt x="4550" y="4975"/>
                  </a:lnTo>
                  <a:cubicBezTo>
                    <a:pt x="4602" y="5047"/>
                    <a:pt x="4540" y="5152"/>
                    <a:pt x="4602" y="5225"/>
                  </a:cubicBezTo>
                  <a:cubicBezTo>
                    <a:pt x="4612" y="5246"/>
                    <a:pt x="4623" y="5246"/>
                    <a:pt x="4644" y="5246"/>
                  </a:cubicBezTo>
                  <a:lnTo>
                    <a:pt x="4654" y="5246"/>
                  </a:lnTo>
                  <a:lnTo>
                    <a:pt x="4654" y="5267"/>
                  </a:lnTo>
                  <a:cubicBezTo>
                    <a:pt x="4654" y="5277"/>
                    <a:pt x="4644" y="5287"/>
                    <a:pt x="4644" y="5297"/>
                  </a:cubicBezTo>
                  <a:cubicBezTo>
                    <a:pt x="4644" y="5318"/>
                    <a:pt x="4644" y="5339"/>
                    <a:pt x="4654" y="5360"/>
                  </a:cubicBezTo>
                  <a:cubicBezTo>
                    <a:pt x="4654" y="5371"/>
                    <a:pt x="4665" y="5381"/>
                    <a:pt x="4665" y="5381"/>
                  </a:cubicBezTo>
                  <a:cubicBezTo>
                    <a:pt x="4675" y="5412"/>
                    <a:pt x="4675" y="5433"/>
                    <a:pt x="4675" y="5464"/>
                  </a:cubicBezTo>
                  <a:cubicBezTo>
                    <a:pt x="4685" y="5464"/>
                    <a:pt x="4685" y="5475"/>
                    <a:pt x="4685" y="5485"/>
                  </a:cubicBezTo>
                  <a:cubicBezTo>
                    <a:pt x="4685" y="5475"/>
                    <a:pt x="4675" y="5464"/>
                    <a:pt x="4675" y="5464"/>
                  </a:cubicBezTo>
                  <a:lnTo>
                    <a:pt x="4675" y="5516"/>
                  </a:lnTo>
                  <a:lnTo>
                    <a:pt x="4675" y="5579"/>
                  </a:lnTo>
                  <a:cubicBezTo>
                    <a:pt x="4675" y="5600"/>
                    <a:pt x="4665" y="5610"/>
                    <a:pt x="4665" y="5631"/>
                  </a:cubicBezTo>
                  <a:cubicBezTo>
                    <a:pt x="4685" y="5631"/>
                    <a:pt x="4695" y="5641"/>
                    <a:pt x="4716" y="5651"/>
                  </a:cubicBezTo>
                  <a:cubicBezTo>
                    <a:pt x="4695" y="5766"/>
                    <a:pt x="4695" y="5880"/>
                    <a:pt x="4737" y="5995"/>
                  </a:cubicBezTo>
                  <a:lnTo>
                    <a:pt x="4716" y="5985"/>
                  </a:lnTo>
                  <a:lnTo>
                    <a:pt x="4716" y="5985"/>
                  </a:lnTo>
                  <a:cubicBezTo>
                    <a:pt x="4737" y="6037"/>
                    <a:pt x="4737" y="6089"/>
                    <a:pt x="4737" y="6141"/>
                  </a:cubicBezTo>
                  <a:cubicBezTo>
                    <a:pt x="4737" y="6151"/>
                    <a:pt x="4748" y="6151"/>
                    <a:pt x="4758" y="6162"/>
                  </a:cubicBezTo>
                  <a:cubicBezTo>
                    <a:pt x="4769" y="6162"/>
                    <a:pt x="4769" y="6172"/>
                    <a:pt x="4769" y="6183"/>
                  </a:cubicBezTo>
                  <a:cubicBezTo>
                    <a:pt x="4779" y="6183"/>
                    <a:pt x="4779" y="6193"/>
                    <a:pt x="4790" y="6204"/>
                  </a:cubicBezTo>
                  <a:cubicBezTo>
                    <a:pt x="4790" y="6224"/>
                    <a:pt x="4748" y="6234"/>
                    <a:pt x="4748" y="6266"/>
                  </a:cubicBezTo>
                  <a:cubicBezTo>
                    <a:pt x="4748" y="6297"/>
                    <a:pt x="4758" y="6339"/>
                    <a:pt x="4779" y="6370"/>
                  </a:cubicBezTo>
                  <a:cubicBezTo>
                    <a:pt x="4779" y="6380"/>
                    <a:pt x="4779" y="6391"/>
                    <a:pt x="4769" y="6401"/>
                  </a:cubicBezTo>
                  <a:cubicBezTo>
                    <a:pt x="4779" y="6433"/>
                    <a:pt x="4779" y="6474"/>
                    <a:pt x="4790" y="6505"/>
                  </a:cubicBezTo>
                  <a:cubicBezTo>
                    <a:pt x="4800" y="6505"/>
                    <a:pt x="4800" y="6516"/>
                    <a:pt x="4810" y="6516"/>
                  </a:cubicBezTo>
                  <a:lnTo>
                    <a:pt x="4810" y="6568"/>
                  </a:lnTo>
                  <a:cubicBezTo>
                    <a:pt x="4820" y="6672"/>
                    <a:pt x="4779" y="6776"/>
                    <a:pt x="4841" y="6870"/>
                  </a:cubicBezTo>
                  <a:cubicBezTo>
                    <a:pt x="4868" y="6967"/>
                    <a:pt x="4917" y="7079"/>
                    <a:pt x="4798" y="7079"/>
                  </a:cubicBezTo>
                  <a:cubicBezTo>
                    <a:pt x="4776" y="7079"/>
                    <a:pt x="4750" y="7075"/>
                    <a:pt x="4716" y="7067"/>
                  </a:cubicBezTo>
                  <a:cubicBezTo>
                    <a:pt x="4675" y="6995"/>
                    <a:pt x="4591" y="7047"/>
                    <a:pt x="4540" y="6995"/>
                  </a:cubicBezTo>
                  <a:cubicBezTo>
                    <a:pt x="4519" y="6974"/>
                    <a:pt x="4508" y="6953"/>
                    <a:pt x="4477" y="6942"/>
                  </a:cubicBezTo>
                  <a:cubicBezTo>
                    <a:pt x="4404" y="6891"/>
                    <a:pt x="4341" y="6808"/>
                    <a:pt x="4237" y="6787"/>
                  </a:cubicBezTo>
                  <a:lnTo>
                    <a:pt x="4237" y="6766"/>
                  </a:lnTo>
                  <a:cubicBezTo>
                    <a:pt x="4206" y="6766"/>
                    <a:pt x="4165" y="6755"/>
                    <a:pt x="4133" y="6755"/>
                  </a:cubicBezTo>
                  <a:cubicBezTo>
                    <a:pt x="4112" y="6713"/>
                    <a:pt x="4092" y="6683"/>
                    <a:pt x="4071" y="6641"/>
                  </a:cubicBezTo>
                  <a:cubicBezTo>
                    <a:pt x="4029" y="6641"/>
                    <a:pt x="4019" y="6609"/>
                    <a:pt x="4008" y="6588"/>
                  </a:cubicBezTo>
                  <a:cubicBezTo>
                    <a:pt x="3977" y="6578"/>
                    <a:pt x="3957" y="6558"/>
                    <a:pt x="3957" y="6526"/>
                  </a:cubicBezTo>
                  <a:cubicBezTo>
                    <a:pt x="3915" y="6495"/>
                    <a:pt x="3894" y="6464"/>
                    <a:pt x="3883" y="6412"/>
                  </a:cubicBezTo>
                  <a:cubicBezTo>
                    <a:pt x="3862" y="6412"/>
                    <a:pt x="3852" y="6412"/>
                    <a:pt x="3832" y="6401"/>
                  </a:cubicBezTo>
                  <a:cubicBezTo>
                    <a:pt x="3832" y="6391"/>
                    <a:pt x="3832" y="6370"/>
                    <a:pt x="3821" y="6359"/>
                  </a:cubicBezTo>
                  <a:cubicBezTo>
                    <a:pt x="3817" y="6356"/>
                    <a:pt x="3813" y="6355"/>
                    <a:pt x="3808" y="6355"/>
                  </a:cubicBezTo>
                  <a:cubicBezTo>
                    <a:pt x="3798" y="6355"/>
                    <a:pt x="3786" y="6359"/>
                    <a:pt x="3779" y="6359"/>
                  </a:cubicBezTo>
                  <a:cubicBezTo>
                    <a:pt x="3769" y="6349"/>
                    <a:pt x="3748" y="6339"/>
                    <a:pt x="3728" y="6339"/>
                  </a:cubicBezTo>
                  <a:cubicBezTo>
                    <a:pt x="3717" y="6318"/>
                    <a:pt x="3717" y="6308"/>
                    <a:pt x="3717" y="6287"/>
                  </a:cubicBezTo>
                  <a:lnTo>
                    <a:pt x="3654" y="6287"/>
                  </a:lnTo>
                  <a:lnTo>
                    <a:pt x="3654" y="6234"/>
                  </a:lnTo>
                  <a:cubicBezTo>
                    <a:pt x="3540" y="6224"/>
                    <a:pt x="3498" y="6151"/>
                    <a:pt x="3478" y="6058"/>
                  </a:cubicBezTo>
                  <a:lnTo>
                    <a:pt x="3415" y="5995"/>
                  </a:lnTo>
                  <a:cubicBezTo>
                    <a:pt x="3363" y="5995"/>
                    <a:pt x="3321" y="5985"/>
                    <a:pt x="3300" y="5933"/>
                  </a:cubicBezTo>
                  <a:cubicBezTo>
                    <a:pt x="3290" y="5933"/>
                    <a:pt x="3279" y="5922"/>
                    <a:pt x="3279" y="5922"/>
                  </a:cubicBezTo>
                  <a:cubicBezTo>
                    <a:pt x="3269" y="5912"/>
                    <a:pt x="3259" y="5891"/>
                    <a:pt x="3259" y="5870"/>
                  </a:cubicBezTo>
                  <a:cubicBezTo>
                    <a:pt x="3238" y="5870"/>
                    <a:pt x="3238" y="5850"/>
                    <a:pt x="3238" y="5839"/>
                  </a:cubicBezTo>
                  <a:cubicBezTo>
                    <a:pt x="3228" y="5797"/>
                    <a:pt x="3207" y="5776"/>
                    <a:pt x="3175" y="5755"/>
                  </a:cubicBezTo>
                  <a:cubicBezTo>
                    <a:pt x="3165" y="5745"/>
                    <a:pt x="3144" y="5725"/>
                    <a:pt x="3124" y="5714"/>
                  </a:cubicBezTo>
                  <a:lnTo>
                    <a:pt x="3124" y="5693"/>
                  </a:lnTo>
                  <a:cubicBezTo>
                    <a:pt x="3082" y="5672"/>
                    <a:pt x="3071" y="5621"/>
                    <a:pt x="3061" y="5579"/>
                  </a:cubicBezTo>
                  <a:lnTo>
                    <a:pt x="2967" y="5516"/>
                  </a:lnTo>
                  <a:lnTo>
                    <a:pt x="2967" y="5506"/>
                  </a:lnTo>
                  <a:cubicBezTo>
                    <a:pt x="2957" y="5485"/>
                    <a:pt x="2946" y="5454"/>
                    <a:pt x="2925" y="5433"/>
                  </a:cubicBezTo>
                  <a:cubicBezTo>
                    <a:pt x="2915" y="5412"/>
                    <a:pt x="2905" y="5401"/>
                    <a:pt x="2884" y="5391"/>
                  </a:cubicBezTo>
                  <a:cubicBezTo>
                    <a:pt x="2884" y="5371"/>
                    <a:pt x="2874" y="5360"/>
                    <a:pt x="2874" y="5339"/>
                  </a:cubicBezTo>
                  <a:cubicBezTo>
                    <a:pt x="2884" y="5256"/>
                    <a:pt x="2936" y="5204"/>
                    <a:pt x="2988" y="5152"/>
                  </a:cubicBezTo>
                  <a:cubicBezTo>
                    <a:pt x="2999" y="4996"/>
                    <a:pt x="2999" y="4850"/>
                    <a:pt x="2999" y="4693"/>
                  </a:cubicBezTo>
                  <a:cubicBezTo>
                    <a:pt x="2957" y="4663"/>
                    <a:pt x="2946" y="4621"/>
                    <a:pt x="2946" y="4569"/>
                  </a:cubicBezTo>
                  <a:cubicBezTo>
                    <a:pt x="2905" y="4548"/>
                    <a:pt x="2884" y="4506"/>
                    <a:pt x="2874" y="4464"/>
                  </a:cubicBezTo>
                  <a:cubicBezTo>
                    <a:pt x="2863" y="4464"/>
                    <a:pt x="2842" y="4454"/>
                    <a:pt x="2832" y="4454"/>
                  </a:cubicBezTo>
                  <a:lnTo>
                    <a:pt x="2832" y="4392"/>
                  </a:lnTo>
                  <a:lnTo>
                    <a:pt x="2884" y="4392"/>
                  </a:lnTo>
                  <a:cubicBezTo>
                    <a:pt x="2884" y="4350"/>
                    <a:pt x="2874" y="4319"/>
                    <a:pt x="2874" y="4288"/>
                  </a:cubicBezTo>
                  <a:cubicBezTo>
                    <a:pt x="2832" y="4256"/>
                    <a:pt x="2832" y="4205"/>
                    <a:pt x="2821" y="4163"/>
                  </a:cubicBezTo>
                  <a:cubicBezTo>
                    <a:pt x="2800" y="4142"/>
                    <a:pt x="2790" y="4121"/>
                    <a:pt x="2770" y="4100"/>
                  </a:cubicBezTo>
                  <a:cubicBezTo>
                    <a:pt x="2738" y="4080"/>
                    <a:pt x="2717" y="4059"/>
                    <a:pt x="2696" y="4038"/>
                  </a:cubicBezTo>
                  <a:lnTo>
                    <a:pt x="2696" y="3985"/>
                  </a:lnTo>
                  <a:cubicBezTo>
                    <a:pt x="2686" y="3985"/>
                    <a:pt x="2666" y="3975"/>
                    <a:pt x="2655" y="3965"/>
                  </a:cubicBezTo>
                  <a:lnTo>
                    <a:pt x="2655" y="3860"/>
                  </a:lnTo>
                  <a:cubicBezTo>
                    <a:pt x="2613" y="3840"/>
                    <a:pt x="2571" y="3809"/>
                    <a:pt x="2541" y="3788"/>
                  </a:cubicBezTo>
                  <a:cubicBezTo>
                    <a:pt x="2541" y="3767"/>
                    <a:pt x="2530" y="3756"/>
                    <a:pt x="2509" y="3736"/>
                  </a:cubicBezTo>
                  <a:cubicBezTo>
                    <a:pt x="2520" y="3726"/>
                    <a:pt x="2520" y="3715"/>
                    <a:pt x="2520" y="3694"/>
                  </a:cubicBezTo>
                  <a:lnTo>
                    <a:pt x="2478" y="3694"/>
                  </a:lnTo>
                  <a:cubicBezTo>
                    <a:pt x="2426" y="3631"/>
                    <a:pt x="2353" y="3601"/>
                    <a:pt x="2353" y="3506"/>
                  </a:cubicBezTo>
                  <a:cubicBezTo>
                    <a:pt x="2311" y="3476"/>
                    <a:pt x="2270" y="3434"/>
                    <a:pt x="2238" y="3392"/>
                  </a:cubicBezTo>
                  <a:cubicBezTo>
                    <a:pt x="2197" y="3382"/>
                    <a:pt x="2166" y="3382"/>
                    <a:pt x="2124" y="3372"/>
                  </a:cubicBezTo>
                  <a:cubicBezTo>
                    <a:pt x="2100" y="3340"/>
                    <a:pt x="2070" y="3326"/>
                    <a:pt x="2034" y="3326"/>
                  </a:cubicBezTo>
                  <a:cubicBezTo>
                    <a:pt x="2023" y="3326"/>
                    <a:pt x="2011" y="3327"/>
                    <a:pt x="1999" y="3330"/>
                  </a:cubicBezTo>
                  <a:cubicBezTo>
                    <a:pt x="1999" y="3319"/>
                    <a:pt x="1999" y="3309"/>
                    <a:pt x="1988" y="3298"/>
                  </a:cubicBezTo>
                  <a:cubicBezTo>
                    <a:pt x="1950" y="3260"/>
                    <a:pt x="1904" y="3238"/>
                    <a:pt x="1856" y="3238"/>
                  </a:cubicBezTo>
                  <a:cubicBezTo>
                    <a:pt x="1824" y="3238"/>
                    <a:pt x="1792" y="3247"/>
                    <a:pt x="1759" y="3267"/>
                  </a:cubicBezTo>
                  <a:cubicBezTo>
                    <a:pt x="1752" y="3274"/>
                    <a:pt x="1745" y="3282"/>
                    <a:pt x="1734" y="3282"/>
                  </a:cubicBezTo>
                  <a:cubicBezTo>
                    <a:pt x="1729" y="3282"/>
                    <a:pt x="1724" y="3281"/>
                    <a:pt x="1718" y="3277"/>
                  </a:cubicBezTo>
                  <a:cubicBezTo>
                    <a:pt x="1708" y="3288"/>
                    <a:pt x="1687" y="3298"/>
                    <a:pt x="1666" y="3309"/>
                  </a:cubicBezTo>
                  <a:cubicBezTo>
                    <a:pt x="1660" y="3306"/>
                    <a:pt x="1654" y="3305"/>
                    <a:pt x="1647" y="3305"/>
                  </a:cubicBezTo>
                  <a:cubicBezTo>
                    <a:pt x="1628" y="3305"/>
                    <a:pt x="1605" y="3315"/>
                    <a:pt x="1583" y="3330"/>
                  </a:cubicBezTo>
                  <a:cubicBezTo>
                    <a:pt x="1572" y="3340"/>
                    <a:pt x="1562" y="3340"/>
                    <a:pt x="1551" y="3340"/>
                  </a:cubicBezTo>
                  <a:cubicBezTo>
                    <a:pt x="1499" y="3351"/>
                    <a:pt x="1447" y="3351"/>
                    <a:pt x="1416" y="3392"/>
                  </a:cubicBezTo>
                  <a:cubicBezTo>
                    <a:pt x="1384" y="3413"/>
                    <a:pt x="1364" y="3423"/>
                    <a:pt x="1354" y="3455"/>
                  </a:cubicBezTo>
                  <a:lnTo>
                    <a:pt x="1364" y="3455"/>
                  </a:lnTo>
                  <a:cubicBezTo>
                    <a:pt x="1301" y="3517"/>
                    <a:pt x="1249" y="3580"/>
                    <a:pt x="1280" y="3673"/>
                  </a:cubicBezTo>
                  <a:cubicBezTo>
                    <a:pt x="1259" y="3673"/>
                    <a:pt x="1249" y="3684"/>
                    <a:pt x="1239" y="3684"/>
                  </a:cubicBezTo>
                  <a:cubicBezTo>
                    <a:pt x="1239" y="3705"/>
                    <a:pt x="1239" y="3726"/>
                    <a:pt x="1249" y="3746"/>
                  </a:cubicBezTo>
                  <a:cubicBezTo>
                    <a:pt x="1197" y="3788"/>
                    <a:pt x="1239" y="3881"/>
                    <a:pt x="1176" y="3923"/>
                  </a:cubicBezTo>
                  <a:cubicBezTo>
                    <a:pt x="1155" y="4048"/>
                    <a:pt x="1229" y="4152"/>
                    <a:pt x="1239" y="4267"/>
                  </a:cubicBezTo>
                  <a:cubicBezTo>
                    <a:pt x="1291" y="4371"/>
                    <a:pt x="1301" y="4454"/>
                    <a:pt x="1187" y="4527"/>
                  </a:cubicBezTo>
                  <a:cubicBezTo>
                    <a:pt x="1135" y="4559"/>
                    <a:pt x="1176" y="4631"/>
                    <a:pt x="1176" y="4683"/>
                  </a:cubicBezTo>
                  <a:cubicBezTo>
                    <a:pt x="1229" y="4714"/>
                    <a:pt x="1239" y="4756"/>
                    <a:pt x="1239" y="4798"/>
                  </a:cubicBezTo>
                  <a:cubicBezTo>
                    <a:pt x="1280" y="4839"/>
                    <a:pt x="1322" y="4881"/>
                    <a:pt x="1354" y="4923"/>
                  </a:cubicBezTo>
                  <a:cubicBezTo>
                    <a:pt x="1364" y="4964"/>
                    <a:pt x="1364" y="4996"/>
                    <a:pt x="1364" y="5037"/>
                  </a:cubicBezTo>
                  <a:cubicBezTo>
                    <a:pt x="1458" y="5131"/>
                    <a:pt x="1562" y="5225"/>
                    <a:pt x="1655" y="5329"/>
                  </a:cubicBezTo>
                  <a:cubicBezTo>
                    <a:pt x="1708" y="5329"/>
                    <a:pt x="1749" y="5339"/>
                    <a:pt x="1770" y="5391"/>
                  </a:cubicBezTo>
                  <a:cubicBezTo>
                    <a:pt x="1843" y="5401"/>
                    <a:pt x="1916" y="5401"/>
                    <a:pt x="1999" y="5412"/>
                  </a:cubicBezTo>
                  <a:cubicBezTo>
                    <a:pt x="2020" y="5454"/>
                    <a:pt x="2062" y="5464"/>
                    <a:pt x="2103" y="5464"/>
                  </a:cubicBezTo>
                  <a:cubicBezTo>
                    <a:pt x="2103" y="5485"/>
                    <a:pt x="2103" y="5496"/>
                    <a:pt x="2124" y="5516"/>
                  </a:cubicBezTo>
                  <a:cubicBezTo>
                    <a:pt x="2148" y="5540"/>
                    <a:pt x="2178" y="5544"/>
                    <a:pt x="2210" y="5544"/>
                  </a:cubicBezTo>
                  <a:cubicBezTo>
                    <a:pt x="2226" y="5544"/>
                    <a:pt x="2243" y="5543"/>
                    <a:pt x="2261" y="5543"/>
                  </a:cubicBezTo>
                  <a:cubicBezTo>
                    <a:pt x="2297" y="5543"/>
                    <a:pt x="2333" y="5548"/>
                    <a:pt x="2363" y="5579"/>
                  </a:cubicBezTo>
                  <a:lnTo>
                    <a:pt x="2353" y="5568"/>
                  </a:lnTo>
                  <a:lnTo>
                    <a:pt x="2353" y="5568"/>
                  </a:lnTo>
                  <a:cubicBezTo>
                    <a:pt x="2436" y="5631"/>
                    <a:pt x="2509" y="5704"/>
                    <a:pt x="2603" y="5745"/>
                  </a:cubicBezTo>
                  <a:cubicBezTo>
                    <a:pt x="2624" y="5787"/>
                    <a:pt x="2613" y="5839"/>
                    <a:pt x="2655" y="5860"/>
                  </a:cubicBezTo>
                  <a:cubicBezTo>
                    <a:pt x="2666" y="5891"/>
                    <a:pt x="2686" y="5912"/>
                    <a:pt x="2717" y="5922"/>
                  </a:cubicBezTo>
                  <a:cubicBezTo>
                    <a:pt x="2728" y="5954"/>
                    <a:pt x="2749" y="5975"/>
                    <a:pt x="2780" y="5985"/>
                  </a:cubicBezTo>
                  <a:lnTo>
                    <a:pt x="2770" y="5985"/>
                  </a:lnTo>
                  <a:cubicBezTo>
                    <a:pt x="2790" y="6005"/>
                    <a:pt x="2811" y="6016"/>
                    <a:pt x="2832" y="6026"/>
                  </a:cubicBezTo>
                  <a:lnTo>
                    <a:pt x="2842" y="6026"/>
                  </a:lnTo>
                  <a:lnTo>
                    <a:pt x="2842" y="6037"/>
                  </a:lnTo>
                  <a:cubicBezTo>
                    <a:pt x="2925" y="6100"/>
                    <a:pt x="2936" y="6193"/>
                    <a:pt x="2957" y="6276"/>
                  </a:cubicBezTo>
                  <a:cubicBezTo>
                    <a:pt x="3020" y="6329"/>
                    <a:pt x="3061" y="6380"/>
                    <a:pt x="3071" y="6454"/>
                  </a:cubicBezTo>
                  <a:cubicBezTo>
                    <a:pt x="3082" y="6464"/>
                    <a:pt x="3103" y="6464"/>
                    <a:pt x="3113" y="6464"/>
                  </a:cubicBezTo>
                  <a:cubicBezTo>
                    <a:pt x="3144" y="6526"/>
                    <a:pt x="3165" y="6578"/>
                    <a:pt x="3196" y="6630"/>
                  </a:cubicBezTo>
                  <a:cubicBezTo>
                    <a:pt x="3207" y="6651"/>
                    <a:pt x="3228" y="6672"/>
                    <a:pt x="3249" y="6693"/>
                  </a:cubicBezTo>
                  <a:cubicBezTo>
                    <a:pt x="3269" y="6693"/>
                    <a:pt x="3279" y="6703"/>
                    <a:pt x="3300" y="6703"/>
                  </a:cubicBezTo>
                  <a:cubicBezTo>
                    <a:pt x="3300" y="6713"/>
                    <a:pt x="3300" y="6734"/>
                    <a:pt x="3311" y="6755"/>
                  </a:cubicBezTo>
                  <a:cubicBezTo>
                    <a:pt x="3342" y="6766"/>
                    <a:pt x="3363" y="6776"/>
                    <a:pt x="3374" y="6808"/>
                  </a:cubicBezTo>
                  <a:cubicBezTo>
                    <a:pt x="3394" y="6828"/>
                    <a:pt x="3404" y="6849"/>
                    <a:pt x="3425" y="6870"/>
                  </a:cubicBezTo>
                  <a:lnTo>
                    <a:pt x="3457" y="6870"/>
                  </a:lnTo>
                  <a:lnTo>
                    <a:pt x="3488" y="6859"/>
                  </a:lnTo>
                  <a:cubicBezTo>
                    <a:pt x="3519" y="6901"/>
                    <a:pt x="3561" y="6942"/>
                    <a:pt x="3603" y="6984"/>
                  </a:cubicBezTo>
                  <a:cubicBezTo>
                    <a:pt x="3633" y="6995"/>
                    <a:pt x="3654" y="7016"/>
                    <a:pt x="3665" y="7047"/>
                  </a:cubicBezTo>
                  <a:cubicBezTo>
                    <a:pt x="3696" y="7057"/>
                    <a:pt x="3717" y="7078"/>
                    <a:pt x="3728" y="7109"/>
                  </a:cubicBezTo>
                  <a:cubicBezTo>
                    <a:pt x="3758" y="7109"/>
                    <a:pt x="3790" y="7120"/>
                    <a:pt x="3832" y="7120"/>
                  </a:cubicBezTo>
                  <a:lnTo>
                    <a:pt x="3832" y="7172"/>
                  </a:lnTo>
                  <a:cubicBezTo>
                    <a:pt x="3915" y="7182"/>
                    <a:pt x="3967" y="7224"/>
                    <a:pt x="4019" y="7286"/>
                  </a:cubicBezTo>
                  <a:cubicBezTo>
                    <a:pt x="4061" y="7286"/>
                    <a:pt x="4102" y="7307"/>
                    <a:pt x="4133" y="7349"/>
                  </a:cubicBezTo>
                  <a:cubicBezTo>
                    <a:pt x="4144" y="7349"/>
                    <a:pt x="4165" y="7349"/>
                    <a:pt x="4175" y="7338"/>
                  </a:cubicBezTo>
                  <a:lnTo>
                    <a:pt x="4175" y="7349"/>
                  </a:lnTo>
                  <a:cubicBezTo>
                    <a:pt x="4206" y="7391"/>
                    <a:pt x="4269" y="7370"/>
                    <a:pt x="4311" y="7401"/>
                  </a:cubicBezTo>
                  <a:cubicBezTo>
                    <a:pt x="4342" y="7437"/>
                    <a:pt x="4383" y="7440"/>
                    <a:pt x="4426" y="7440"/>
                  </a:cubicBezTo>
                  <a:cubicBezTo>
                    <a:pt x="4434" y="7440"/>
                    <a:pt x="4441" y="7440"/>
                    <a:pt x="4449" y="7440"/>
                  </a:cubicBezTo>
                  <a:cubicBezTo>
                    <a:pt x="4484" y="7440"/>
                    <a:pt x="4520" y="7442"/>
                    <a:pt x="4550" y="7463"/>
                  </a:cubicBezTo>
                  <a:cubicBezTo>
                    <a:pt x="4565" y="7494"/>
                    <a:pt x="4597" y="7494"/>
                    <a:pt x="4629" y="7494"/>
                  </a:cubicBezTo>
                  <a:cubicBezTo>
                    <a:pt x="4662" y="7494"/>
                    <a:pt x="4695" y="7494"/>
                    <a:pt x="4716" y="7526"/>
                  </a:cubicBezTo>
                  <a:lnTo>
                    <a:pt x="4716" y="7536"/>
                  </a:lnTo>
                  <a:cubicBezTo>
                    <a:pt x="4737" y="7546"/>
                    <a:pt x="4758" y="7546"/>
                    <a:pt x="4769" y="7557"/>
                  </a:cubicBezTo>
                  <a:cubicBezTo>
                    <a:pt x="4769" y="8015"/>
                    <a:pt x="4810" y="8483"/>
                    <a:pt x="4852" y="8942"/>
                  </a:cubicBezTo>
                  <a:cubicBezTo>
                    <a:pt x="4883" y="8973"/>
                    <a:pt x="4915" y="9004"/>
                    <a:pt x="4945" y="9046"/>
                  </a:cubicBezTo>
                  <a:cubicBezTo>
                    <a:pt x="4945" y="9046"/>
                    <a:pt x="4935" y="9057"/>
                    <a:pt x="4935" y="9067"/>
                  </a:cubicBezTo>
                  <a:cubicBezTo>
                    <a:pt x="4935" y="9087"/>
                    <a:pt x="4945" y="9108"/>
                    <a:pt x="4966" y="9119"/>
                  </a:cubicBezTo>
                  <a:lnTo>
                    <a:pt x="4956" y="9119"/>
                  </a:lnTo>
                  <a:cubicBezTo>
                    <a:pt x="4998" y="9161"/>
                    <a:pt x="4977" y="9223"/>
                    <a:pt x="5019" y="9254"/>
                  </a:cubicBezTo>
                  <a:cubicBezTo>
                    <a:pt x="5019" y="9296"/>
                    <a:pt x="5008" y="9337"/>
                    <a:pt x="5008" y="9379"/>
                  </a:cubicBezTo>
                  <a:cubicBezTo>
                    <a:pt x="4987" y="9390"/>
                    <a:pt x="4977" y="9400"/>
                    <a:pt x="4956" y="9421"/>
                  </a:cubicBezTo>
                  <a:cubicBezTo>
                    <a:pt x="4935" y="9441"/>
                    <a:pt x="4915" y="9462"/>
                    <a:pt x="4904" y="9494"/>
                  </a:cubicBezTo>
                  <a:lnTo>
                    <a:pt x="4915" y="9483"/>
                  </a:lnTo>
                  <a:lnTo>
                    <a:pt x="4915" y="9483"/>
                  </a:lnTo>
                  <a:cubicBezTo>
                    <a:pt x="4841" y="9577"/>
                    <a:pt x="4852" y="9670"/>
                    <a:pt x="4904" y="9775"/>
                  </a:cubicBezTo>
                  <a:lnTo>
                    <a:pt x="4904" y="9765"/>
                  </a:lnTo>
                  <a:cubicBezTo>
                    <a:pt x="4935" y="9806"/>
                    <a:pt x="4924" y="9858"/>
                    <a:pt x="4966" y="9889"/>
                  </a:cubicBezTo>
                  <a:cubicBezTo>
                    <a:pt x="5019" y="9983"/>
                    <a:pt x="4945" y="10098"/>
                    <a:pt x="5019" y="10191"/>
                  </a:cubicBezTo>
                  <a:cubicBezTo>
                    <a:pt x="5029" y="10202"/>
                    <a:pt x="5029" y="10212"/>
                    <a:pt x="5019" y="10233"/>
                  </a:cubicBezTo>
                  <a:cubicBezTo>
                    <a:pt x="5039" y="10253"/>
                    <a:pt x="5049" y="10274"/>
                    <a:pt x="5060" y="10295"/>
                  </a:cubicBezTo>
                  <a:cubicBezTo>
                    <a:pt x="5060" y="10306"/>
                    <a:pt x="5070" y="10316"/>
                    <a:pt x="5070" y="10327"/>
                  </a:cubicBezTo>
                  <a:lnTo>
                    <a:pt x="5070" y="10628"/>
                  </a:lnTo>
                  <a:cubicBezTo>
                    <a:pt x="5019" y="10712"/>
                    <a:pt x="4935" y="10712"/>
                    <a:pt x="4862" y="10722"/>
                  </a:cubicBezTo>
                  <a:cubicBezTo>
                    <a:pt x="4841" y="10712"/>
                    <a:pt x="4831" y="10702"/>
                    <a:pt x="4810" y="10691"/>
                  </a:cubicBezTo>
                  <a:cubicBezTo>
                    <a:pt x="4779" y="10681"/>
                    <a:pt x="4748" y="10681"/>
                    <a:pt x="4706" y="10681"/>
                  </a:cubicBezTo>
                  <a:cubicBezTo>
                    <a:pt x="4685" y="10660"/>
                    <a:pt x="4644" y="10660"/>
                    <a:pt x="4602" y="10660"/>
                  </a:cubicBezTo>
                  <a:cubicBezTo>
                    <a:pt x="4602" y="10649"/>
                    <a:pt x="4591" y="10628"/>
                    <a:pt x="4591" y="10607"/>
                  </a:cubicBezTo>
                  <a:lnTo>
                    <a:pt x="4425" y="10607"/>
                  </a:lnTo>
                  <a:cubicBezTo>
                    <a:pt x="4404" y="10607"/>
                    <a:pt x="4383" y="10597"/>
                    <a:pt x="4373" y="10597"/>
                  </a:cubicBezTo>
                  <a:cubicBezTo>
                    <a:pt x="4300" y="10524"/>
                    <a:pt x="4227" y="10483"/>
                    <a:pt x="4133" y="10483"/>
                  </a:cubicBezTo>
                  <a:cubicBezTo>
                    <a:pt x="4123" y="10473"/>
                    <a:pt x="4123" y="10452"/>
                    <a:pt x="4112" y="10441"/>
                  </a:cubicBezTo>
                  <a:cubicBezTo>
                    <a:pt x="4050" y="10431"/>
                    <a:pt x="3987" y="10431"/>
                    <a:pt x="3957" y="10368"/>
                  </a:cubicBezTo>
                  <a:cubicBezTo>
                    <a:pt x="3915" y="10368"/>
                    <a:pt x="3894" y="10358"/>
                    <a:pt x="3873" y="10327"/>
                  </a:cubicBezTo>
                  <a:cubicBezTo>
                    <a:pt x="3862" y="10316"/>
                    <a:pt x="3842" y="10316"/>
                    <a:pt x="3821" y="10316"/>
                  </a:cubicBezTo>
                  <a:lnTo>
                    <a:pt x="3821" y="10306"/>
                  </a:lnTo>
                  <a:cubicBezTo>
                    <a:pt x="3802" y="10287"/>
                    <a:pt x="3792" y="10268"/>
                    <a:pt x="3765" y="10256"/>
                  </a:cubicBezTo>
                  <a:lnTo>
                    <a:pt x="3765" y="10256"/>
                  </a:lnTo>
                  <a:cubicBezTo>
                    <a:pt x="3742" y="10213"/>
                    <a:pt x="3684" y="10221"/>
                    <a:pt x="3654" y="10191"/>
                  </a:cubicBezTo>
                  <a:cubicBezTo>
                    <a:pt x="3613" y="10149"/>
                    <a:pt x="3561" y="10119"/>
                    <a:pt x="3498" y="10108"/>
                  </a:cubicBezTo>
                  <a:lnTo>
                    <a:pt x="3498" y="10098"/>
                  </a:lnTo>
                  <a:cubicBezTo>
                    <a:pt x="3498" y="10087"/>
                    <a:pt x="3498" y="10077"/>
                    <a:pt x="3478" y="10077"/>
                  </a:cubicBezTo>
                  <a:cubicBezTo>
                    <a:pt x="3446" y="10035"/>
                    <a:pt x="3394" y="10045"/>
                    <a:pt x="3363" y="10014"/>
                  </a:cubicBezTo>
                  <a:cubicBezTo>
                    <a:pt x="3332" y="9973"/>
                    <a:pt x="3269" y="9994"/>
                    <a:pt x="3249" y="9952"/>
                  </a:cubicBezTo>
                  <a:cubicBezTo>
                    <a:pt x="3196" y="9879"/>
                    <a:pt x="3144" y="9816"/>
                    <a:pt x="3061" y="9775"/>
                  </a:cubicBezTo>
                  <a:cubicBezTo>
                    <a:pt x="3050" y="9754"/>
                    <a:pt x="3030" y="9733"/>
                    <a:pt x="2999" y="9712"/>
                  </a:cubicBezTo>
                  <a:lnTo>
                    <a:pt x="2999" y="9712"/>
                  </a:lnTo>
                  <a:lnTo>
                    <a:pt x="3009" y="9723"/>
                  </a:lnTo>
                  <a:cubicBezTo>
                    <a:pt x="2946" y="9670"/>
                    <a:pt x="2884" y="9640"/>
                    <a:pt x="2832" y="9598"/>
                  </a:cubicBezTo>
                  <a:cubicBezTo>
                    <a:pt x="2811" y="9577"/>
                    <a:pt x="2790" y="9556"/>
                    <a:pt x="2759" y="9545"/>
                  </a:cubicBezTo>
                  <a:lnTo>
                    <a:pt x="2770" y="9545"/>
                  </a:lnTo>
                  <a:cubicBezTo>
                    <a:pt x="2707" y="9473"/>
                    <a:pt x="2613" y="9462"/>
                    <a:pt x="2530" y="9421"/>
                  </a:cubicBezTo>
                  <a:cubicBezTo>
                    <a:pt x="2499" y="9390"/>
                    <a:pt x="2446" y="9400"/>
                    <a:pt x="2416" y="9369"/>
                  </a:cubicBezTo>
                  <a:cubicBezTo>
                    <a:pt x="2395" y="9348"/>
                    <a:pt x="2374" y="9327"/>
                    <a:pt x="2363" y="9306"/>
                  </a:cubicBezTo>
                  <a:cubicBezTo>
                    <a:pt x="2353" y="9265"/>
                    <a:pt x="2353" y="9233"/>
                    <a:pt x="2353" y="9202"/>
                  </a:cubicBezTo>
                  <a:cubicBezTo>
                    <a:pt x="2321" y="9161"/>
                    <a:pt x="2332" y="9098"/>
                    <a:pt x="2291" y="9067"/>
                  </a:cubicBezTo>
                  <a:cubicBezTo>
                    <a:pt x="2280" y="9046"/>
                    <a:pt x="2259" y="9025"/>
                    <a:pt x="2238" y="9004"/>
                  </a:cubicBezTo>
                  <a:lnTo>
                    <a:pt x="2238" y="8890"/>
                  </a:lnTo>
                  <a:cubicBezTo>
                    <a:pt x="2280" y="8827"/>
                    <a:pt x="2280" y="8765"/>
                    <a:pt x="2228" y="8713"/>
                  </a:cubicBezTo>
                  <a:lnTo>
                    <a:pt x="2238" y="8713"/>
                  </a:lnTo>
                  <a:cubicBezTo>
                    <a:pt x="2228" y="8703"/>
                    <a:pt x="2217" y="8692"/>
                    <a:pt x="2207" y="8692"/>
                  </a:cubicBezTo>
                  <a:cubicBezTo>
                    <a:pt x="2207" y="8661"/>
                    <a:pt x="2207" y="8619"/>
                    <a:pt x="2176" y="8598"/>
                  </a:cubicBezTo>
                  <a:cubicBezTo>
                    <a:pt x="2124" y="8546"/>
                    <a:pt x="2166" y="8463"/>
                    <a:pt x="2124" y="8411"/>
                  </a:cubicBezTo>
                  <a:cubicBezTo>
                    <a:pt x="2113" y="8400"/>
                    <a:pt x="2113" y="8379"/>
                    <a:pt x="2113" y="8369"/>
                  </a:cubicBezTo>
                  <a:cubicBezTo>
                    <a:pt x="2082" y="8286"/>
                    <a:pt x="2062" y="8192"/>
                    <a:pt x="1999" y="8119"/>
                  </a:cubicBezTo>
                  <a:lnTo>
                    <a:pt x="1937" y="8057"/>
                  </a:lnTo>
                  <a:cubicBezTo>
                    <a:pt x="1916" y="8036"/>
                    <a:pt x="1905" y="8015"/>
                    <a:pt x="1874" y="8004"/>
                  </a:cubicBezTo>
                  <a:lnTo>
                    <a:pt x="1884" y="8004"/>
                  </a:lnTo>
                  <a:cubicBezTo>
                    <a:pt x="1833" y="7974"/>
                    <a:pt x="1801" y="7932"/>
                    <a:pt x="1759" y="7890"/>
                  </a:cubicBezTo>
                  <a:cubicBezTo>
                    <a:pt x="1733" y="7860"/>
                    <a:pt x="1700" y="7855"/>
                    <a:pt x="1664" y="7855"/>
                  </a:cubicBezTo>
                  <a:cubicBezTo>
                    <a:pt x="1647" y="7855"/>
                    <a:pt x="1630" y="7856"/>
                    <a:pt x="1613" y="7856"/>
                  </a:cubicBezTo>
                  <a:cubicBezTo>
                    <a:pt x="1580" y="7856"/>
                    <a:pt x="1548" y="7852"/>
                    <a:pt x="1520" y="7828"/>
                  </a:cubicBezTo>
                  <a:lnTo>
                    <a:pt x="1530" y="7828"/>
                  </a:lnTo>
                  <a:cubicBezTo>
                    <a:pt x="1489" y="7786"/>
                    <a:pt x="1437" y="7796"/>
                    <a:pt x="1395" y="7765"/>
                  </a:cubicBezTo>
                  <a:lnTo>
                    <a:pt x="1229" y="7765"/>
                  </a:lnTo>
                  <a:cubicBezTo>
                    <a:pt x="1190" y="7743"/>
                    <a:pt x="1148" y="7730"/>
                    <a:pt x="1107" y="7730"/>
                  </a:cubicBezTo>
                  <a:cubicBezTo>
                    <a:pt x="1070" y="7730"/>
                    <a:pt x="1034" y="7741"/>
                    <a:pt x="1000" y="7765"/>
                  </a:cubicBezTo>
                  <a:cubicBezTo>
                    <a:pt x="947" y="7817"/>
                    <a:pt x="864" y="7775"/>
                    <a:pt x="822" y="7828"/>
                  </a:cubicBezTo>
                  <a:cubicBezTo>
                    <a:pt x="771" y="7880"/>
                    <a:pt x="687" y="7828"/>
                    <a:pt x="646" y="7890"/>
                  </a:cubicBezTo>
                  <a:cubicBezTo>
                    <a:pt x="500" y="7932"/>
                    <a:pt x="510" y="8067"/>
                    <a:pt x="458" y="8171"/>
                  </a:cubicBezTo>
                  <a:lnTo>
                    <a:pt x="458" y="8182"/>
                  </a:lnTo>
                  <a:cubicBezTo>
                    <a:pt x="406" y="8275"/>
                    <a:pt x="447" y="8379"/>
                    <a:pt x="437" y="8483"/>
                  </a:cubicBezTo>
                  <a:cubicBezTo>
                    <a:pt x="447" y="8494"/>
                    <a:pt x="468" y="8504"/>
                    <a:pt x="479" y="8525"/>
                  </a:cubicBezTo>
                  <a:cubicBezTo>
                    <a:pt x="479" y="8525"/>
                    <a:pt x="468" y="8525"/>
                    <a:pt x="468" y="8536"/>
                  </a:cubicBezTo>
                  <a:cubicBezTo>
                    <a:pt x="437" y="8629"/>
                    <a:pt x="468" y="8723"/>
                    <a:pt x="468" y="8817"/>
                  </a:cubicBezTo>
                  <a:cubicBezTo>
                    <a:pt x="489" y="8837"/>
                    <a:pt x="510" y="8869"/>
                    <a:pt x="531" y="8890"/>
                  </a:cubicBezTo>
                  <a:cubicBezTo>
                    <a:pt x="531" y="8911"/>
                    <a:pt x="531" y="8921"/>
                    <a:pt x="521" y="8942"/>
                  </a:cubicBezTo>
                  <a:cubicBezTo>
                    <a:pt x="572" y="9025"/>
                    <a:pt x="614" y="9098"/>
                    <a:pt x="656" y="9171"/>
                  </a:cubicBezTo>
                  <a:cubicBezTo>
                    <a:pt x="687" y="9181"/>
                    <a:pt x="697" y="9202"/>
                    <a:pt x="697" y="9244"/>
                  </a:cubicBezTo>
                  <a:lnTo>
                    <a:pt x="750" y="9244"/>
                  </a:lnTo>
                  <a:cubicBezTo>
                    <a:pt x="750" y="9286"/>
                    <a:pt x="760" y="9316"/>
                    <a:pt x="760" y="9358"/>
                  </a:cubicBezTo>
                  <a:lnTo>
                    <a:pt x="812" y="9358"/>
                  </a:lnTo>
                  <a:cubicBezTo>
                    <a:pt x="822" y="9525"/>
                    <a:pt x="958" y="9577"/>
                    <a:pt x="1062" y="9650"/>
                  </a:cubicBezTo>
                  <a:lnTo>
                    <a:pt x="1051" y="9650"/>
                  </a:lnTo>
                  <a:cubicBezTo>
                    <a:pt x="1083" y="9691"/>
                    <a:pt x="1145" y="9681"/>
                    <a:pt x="1176" y="9712"/>
                  </a:cubicBezTo>
                  <a:cubicBezTo>
                    <a:pt x="1208" y="9754"/>
                    <a:pt x="1259" y="9744"/>
                    <a:pt x="1291" y="9775"/>
                  </a:cubicBezTo>
                  <a:lnTo>
                    <a:pt x="1291" y="9765"/>
                  </a:lnTo>
                  <a:cubicBezTo>
                    <a:pt x="1343" y="9827"/>
                    <a:pt x="1426" y="9785"/>
                    <a:pt x="1468" y="9827"/>
                  </a:cubicBezTo>
                  <a:cubicBezTo>
                    <a:pt x="1499" y="9869"/>
                    <a:pt x="1551" y="9858"/>
                    <a:pt x="1593" y="9889"/>
                  </a:cubicBezTo>
                  <a:cubicBezTo>
                    <a:pt x="1627" y="9914"/>
                    <a:pt x="1662" y="9925"/>
                    <a:pt x="1697" y="9925"/>
                  </a:cubicBezTo>
                  <a:cubicBezTo>
                    <a:pt x="1737" y="9925"/>
                    <a:pt x="1778" y="9911"/>
                    <a:pt x="1822" y="9889"/>
                  </a:cubicBezTo>
                  <a:cubicBezTo>
                    <a:pt x="1874" y="9837"/>
                    <a:pt x="1957" y="9889"/>
                    <a:pt x="1999" y="9827"/>
                  </a:cubicBezTo>
                  <a:cubicBezTo>
                    <a:pt x="2009" y="9816"/>
                    <a:pt x="2020" y="9806"/>
                    <a:pt x="2020" y="9785"/>
                  </a:cubicBezTo>
                  <a:cubicBezTo>
                    <a:pt x="2044" y="9802"/>
                    <a:pt x="2074" y="9804"/>
                    <a:pt x="2104" y="9804"/>
                  </a:cubicBezTo>
                  <a:cubicBezTo>
                    <a:pt x="2113" y="9804"/>
                    <a:pt x="2122" y="9803"/>
                    <a:pt x="2131" y="9803"/>
                  </a:cubicBezTo>
                  <a:cubicBezTo>
                    <a:pt x="2169" y="9803"/>
                    <a:pt x="2208" y="9806"/>
                    <a:pt x="2238" y="9837"/>
                  </a:cubicBezTo>
                  <a:cubicBezTo>
                    <a:pt x="2270" y="9869"/>
                    <a:pt x="2321" y="9858"/>
                    <a:pt x="2363" y="9889"/>
                  </a:cubicBezTo>
                  <a:lnTo>
                    <a:pt x="2353" y="9889"/>
                  </a:lnTo>
                  <a:cubicBezTo>
                    <a:pt x="2384" y="9931"/>
                    <a:pt x="2446" y="9920"/>
                    <a:pt x="2478" y="9952"/>
                  </a:cubicBezTo>
                  <a:lnTo>
                    <a:pt x="2478" y="9941"/>
                  </a:lnTo>
                  <a:cubicBezTo>
                    <a:pt x="2509" y="9983"/>
                    <a:pt x="2561" y="9983"/>
                    <a:pt x="2592" y="10004"/>
                  </a:cubicBezTo>
                  <a:cubicBezTo>
                    <a:pt x="2770" y="10119"/>
                    <a:pt x="2884" y="10316"/>
                    <a:pt x="3071" y="10420"/>
                  </a:cubicBezTo>
                  <a:cubicBezTo>
                    <a:pt x="3113" y="10483"/>
                    <a:pt x="3228" y="10493"/>
                    <a:pt x="3196" y="10607"/>
                  </a:cubicBezTo>
                  <a:cubicBezTo>
                    <a:pt x="3165" y="10618"/>
                    <a:pt x="3144" y="10639"/>
                    <a:pt x="3124" y="10670"/>
                  </a:cubicBezTo>
                  <a:cubicBezTo>
                    <a:pt x="3103" y="10681"/>
                    <a:pt x="3082" y="10702"/>
                    <a:pt x="3071" y="10722"/>
                  </a:cubicBezTo>
                  <a:lnTo>
                    <a:pt x="3061" y="10722"/>
                  </a:lnTo>
                  <a:cubicBezTo>
                    <a:pt x="3030" y="10753"/>
                    <a:pt x="2978" y="10743"/>
                    <a:pt x="2946" y="10774"/>
                  </a:cubicBezTo>
                  <a:cubicBezTo>
                    <a:pt x="2936" y="10785"/>
                    <a:pt x="2915" y="10785"/>
                    <a:pt x="2895" y="10785"/>
                  </a:cubicBezTo>
                  <a:cubicBezTo>
                    <a:pt x="2800" y="10827"/>
                    <a:pt x="2686" y="10847"/>
                    <a:pt x="2592" y="10899"/>
                  </a:cubicBezTo>
                  <a:cubicBezTo>
                    <a:pt x="2564" y="10923"/>
                    <a:pt x="2534" y="10929"/>
                    <a:pt x="2504" y="10929"/>
                  </a:cubicBezTo>
                  <a:cubicBezTo>
                    <a:pt x="2480" y="10929"/>
                    <a:pt x="2455" y="10925"/>
                    <a:pt x="2431" y="10925"/>
                  </a:cubicBezTo>
                  <a:cubicBezTo>
                    <a:pt x="2408" y="10925"/>
                    <a:pt x="2385" y="10928"/>
                    <a:pt x="2363" y="10941"/>
                  </a:cubicBezTo>
                  <a:lnTo>
                    <a:pt x="2363" y="10931"/>
                  </a:lnTo>
                  <a:cubicBezTo>
                    <a:pt x="2353" y="10910"/>
                    <a:pt x="2321" y="10899"/>
                    <a:pt x="2301" y="10899"/>
                  </a:cubicBezTo>
                  <a:cubicBezTo>
                    <a:pt x="2280" y="10878"/>
                    <a:pt x="2259" y="10868"/>
                    <a:pt x="2228" y="10847"/>
                  </a:cubicBezTo>
                  <a:cubicBezTo>
                    <a:pt x="2197" y="10837"/>
                    <a:pt x="2176" y="10827"/>
                    <a:pt x="2166" y="10795"/>
                  </a:cubicBezTo>
                  <a:cubicBezTo>
                    <a:pt x="2134" y="10774"/>
                    <a:pt x="2092" y="10743"/>
                    <a:pt x="2062" y="10722"/>
                  </a:cubicBezTo>
                  <a:cubicBezTo>
                    <a:pt x="2009" y="10722"/>
                    <a:pt x="1967" y="10712"/>
                    <a:pt x="1937" y="10670"/>
                  </a:cubicBezTo>
                  <a:cubicBezTo>
                    <a:pt x="1916" y="10670"/>
                    <a:pt x="1895" y="10670"/>
                    <a:pt x="1884" y="10681"/>
                  </a:cubicBezTo>
                  <a:cubicBezTo>
                    <a:pt x="1863" y="10660"/>
                    <a:pt x="1843" y="10628"/>
                    <a:pt x="1822" y="10607"/>
                  </a:cubicBezTo>
                  <a:cubicBezTo>
                    <a:pt x="1759" y="10618"/>
                    <a:pt x="1708" y="10618"/>
                    <a:pt x="1655" y="10628"/>
                  </a:cubicBezTo>
                  <a:cubicBezTo>
                    <a:pt x="1566" y="10601"/>
                    <a:pt x="1471" y="10587"/>
                    <a:pt x="1378" y="10587"/>
                  </a:cubicBezTo>
                  <a:cubicBezTo>
                    <a:pt x="1331" y="10587"/>
                    <a:pt x="1284" y="10590"/>
                    <a:pt x="1239" y="10597"/>
                  </a:cubicBezTo>
                  <a:cubicBezTo>
                    <a:pt x="1208" y="10587"/>
                    <a:pt x="1176" y="10587"/>
                    <a:pt x="1145" y="10577"/>
                  </a:cubicBezTo>
                  <a:cubicBezTo>
                    <a:pt x="1136" y="10578"/>
                    <a:pt x="1125" y="10578"/>
                    <a:pt x="1115" y="10578"/>
                  </a:cubicBezTo>
                  <a:cubicBezTo>
                    <a:pt x="1078" y="10578"/>
                    <a:pt x="1037" y="10572"/>
                    <a:pt x="997" y="10572"/>
                  </a:cubicBezTo>
                  <a:cubicBezTo>
                    <a:pt x="955" y="10572"/>
                    <a:pt x="913" y="10579"/>
                    <a:pt x="875" y="10607"/>
                  </a:cubicBezTo>
                  <a:cubicBezTo>
                    <a:pt x="869" y="10613"/>
                    <a:pt x="864" y="10616"/>
                    <a:pt x="859" y="10616"/>
                  </a:cubicBezTo>
                  <a:cubicBezTo>
                    <a:pt x="854" y="10616"/>
                    <a:pt x="848" y="10613"/>
                    <a:pt x="843" y="10607"/>
                  </a:cubicBezTo>
                  <a:cubicBezTo>
                    <a:pt x="812" y="10618"/>
                    <a:pt x="801" y="10628"/>
                    <a:pt x="801" y="10660"/>
                  </a:cubicBezTo>
                  <a:lnTo>
                    <a:pt x="760" y="10660"/>
                  </a:lnTo>
                  <a:cubicBezTo>
                    <a:pt x="646" y="10722"/>
                    <a:pt x="500" y="10722"/>
                    <a:pt x="447" y="10878"/>
                  </a:cubicBezTo>
                  <a:lnTo>
                    <a:pt x="447" y="10889"/>
                  </a:lnTo>
                  <a:cubicBezTo>
                    <a:pt x="442" y="10888"/>
                    <a:pt x="436" y="10888"/>
                    <a:pt x="431" y="10888"/>
                  </a:cubicBezTo>
                  <a:cubicBezTo>
                    <a:pt x="376" y="10888"/>
                    <a:pt x="329" y="10933"/>
                    <a:pt x="292" y="10962"/>
                  </a:cubicBezTo>
                  <a:cubicBezTo>
                    <a:pt x="271" y="10972"/>
                    <a:pt x="239" y="10993"/>
                    <a:pt x="239" y="11024"/>
                  </a:cubicBezTo>
                  <a:cubicBezTo>
                    <a:pt x="187" y="11056"/>
                    <a:pt x="197" y="11107"/>
                    <a:pt x="177" y="11139"/>
                  </a:cubicBezTo>
                  <a:cubicBezTo>
                    <a:pt x="114" y="11201"/>
                    <a:pt x="146" y="11274"/>
                    <a:pt x="135" y="11347"/>
                  </a:cubicBezTo>
                  <a:lnTo>
                    <a:pt x="156" y="11368"/>
                  </a:lnTo>
                  <a:cubicBezTo>
                    <a:pt x="83" y="11430"/>
                    <a:pt x="125" y="11545"/>
                    <a:pt x="52" y="11607"/>
                  </a:cubicBezTo>
                  <a:cubicBezTo>
                    <a:pt x="52" y="11639"/>
                    <a:pt x="31" y="11660"/>
                    <a:pt x="0" y="11680"/>
                  </a:cubicBezTo>
                  <a:cubicBezTo>
                    <a:pt x="0" y="11711"/>
                    <a:pt x="0" y="11743"/>
                    <a:pt x="10" y="11774"/>
                  </a:cubicBezTo>
                  <a:cubicBezTo>
                    <a:pt x="21" y="11794"/>
                    <a:pt x="42" y="11815"/>
                    <a:pt x="52" y="11836"/>
                  </a:cubicBezTo>
                  <a:cubicBezTo>
                    <a:pt x="73" y="11836"/>
                    <a:pt x="83" y="11847"/>
                    <a:pt x="104" y="11847"/>
                  </a:cubicBezTo>
                  <a:cubicBezTo>
                    <a:pt x="104" y="11868"/>
                    <a:pt x="104" y="11889"/>
                    <a:pt x="114" y="11899"/>
                  </a:cubicBezTo>
                  <a:cubicBezTo>
                    <a:pt x="177" y="11940"/>
                    <a:pt x="218" y="12003"/>
                    <a:pt x="239" y="12076"/>
                  </a:cubicBezTo>
                  <a:cubicBezTo>
                    <a:pt x="281" y="12097"/>
                    <a:pt x="292" y="12148"/>
                    <a:pt x="302" y="12190"/>
                  </a:cubicBezTo>
                  <a:cubicBezTo>
                    <a:pt x="333" y="12201"/>
                    <a:pt x="343" y="12222"/>
                    <a:pt x="354" y="12253"/>
                  </a:cubicBezTo>
                  <a:cubicBezTo>
                    <a:pt x="385" y="12253"/>
                    <a:pt x="406" y="12273"/>
                    <a:pt x="417" y="12305"/>
                  </a:cubicBezTo>
                  <a:cubicBezTo>
                    <a:pt x="572" y="12368"/>
                    <a:pt x="718" y="12430"/>
                    <a:pt x="875" y="12482"/>
                  </a:cubicBezTo>
                  <a:cubicBezTo>
                    <a:pt x="916" y="12430"/>
                    <a:pt x="979" y="12409"/>
                    <a:pt x="1041" y="12398"/>
                  </a:cubicBezTo>
                  <a:cubicBezTo>
                    <a:pt x="1166" y="12388"/>
                    <a:pt x="1270" y="12326"/>
                    <a:pt x="1395" y="12305"/>
                  </a:cubicBezTo>
                  <a:cubicBezTo>
                    <a:pt x="1416" y="12263"/>
                    <a:pt x="1447" y="12222"/>
                    <a:pt x="1468" y="12190"/>
                  </a:cubicBezTo>
                  <a:lnTo>
                    <a:pt x="1520" y="12190"/>
                  </a:lnTo>
                  <a:lnTo>
                    <a:pt x="1520" y="12148"/>
                  </a:lnTo>
                  <a:cubicBezTo>
                    <a:pt x="1541" y="12148"/>
                    <a:pt x="1562" y="12148"/>
                    <a:pt x="1583" y="12128"/>
                  </a:cubicBezTo>
                  <a:lnTo>
                    <a:pt x="1583" y="12138"/>
                  </a:lnTo>
                  <a:cubicBezTo>
                    <a:pt x="1603" y="12128"/>
                    <a:pt x="1624" y="12107"/>
                    <a:pt x="1634" y="12076"/>
                  </a:cubicBezTo>
                  <a:cubicBezTo>
                    <a:pt x="1676" y="12055"/>
                    <a:pt x="1687" y="12034"/>
                    <a:pt x="1697" y="11993"/>
                  </a:cubicBezTo>
                  <a:cubicBezTo>
                    <a:pt x="1697" y="11982"/>
                    <a:pt x="1697" y="11972"/>
                    <a:pt x="1718" y="11961"/>
                  </a:cubicBezTo>
                  <a:cubicBezTo>
                    <a:pt x="1728" y="11940"/>
                    <a:pt x="1749" y="11919"/>
                    <a:pt x="1770" y="11909"/>
                  </a:cubicBezTo>
                  <a:cubicBezTo>
                    <a:pt x="1791" y="11868"/>
                    <a:pt x="1853" y="11878"/>
                    <a:pt x="1884" y="11836"/>
                  </a:cubicBezTo>
                  <a:cubicBezTo>
                    <a:pt x="1937" y="11815"/>
                    <a:pt x="1967" y="11774"/>
                    <a:pt x="1999" y="11722"/>
                  </a:cubicBezTo>
                  <a:cubicBezTo>
                    <a:pt x="2020" y="11711"/>
                    <a:pt x="2041" y="11690"/>
                    <a:pt x="2062" y="11660"/>
                  </a:cubicBezTo>
                  <a:lnTo>
                    <a:pt x="2051" y="11660"/>
                  </a:lnTo>
                  <a:cubicBezTo>
                    <a:pt x="2092" y="11639"/>
                    <a:pt x="2145" y="11639"/>
                    <a:pt x="2176" y="11607"/>
                  </a:cubicBezTo>
                  <a:cubicBezTo>
                    <a:pt x="2187" y="11597"/>
                    <a:pt x="2197" y="11576"/>
                    <a:pt x="2207" y="11555"/>
                  </a:cubicBezTo>
                  <a:cubicBezTo>
                    <a:pt x="2260" y="11559"/>
                    <a:pt x="2313" y="11561"/>
                    <a:pt x="2366" y="11561"/>
                  </a:cubicBezTo>
                  <a:cubicBezTo>
                    <a:pt x="2459" y="11561"/>
                    <a:pt x="2552" y="11554"/>
                    <a:pt x="2645" y="11535"/>
                  </a:cubicBezTo>
                  <a:cubicBezTo>
                    <a:pt x="2666" y="11493"/>
                    <a:pt x="2717" y="11482"/>
                    <a:pt x="2759" y="11482"/>
                  </a:cubicBezTo>
                  <a:cubicBezTo>
                    <a:pt x="2811" y="11430"/>
                    <a:pt x="2863" y="11378"/>
                    <a:pt x="2936" y="11357"/>
                  </a:cubicBezTo>
                  <a:cubicBezTo>
                    <a:pt x="2978" y="11336"/>
                    <a:pt x="3020" y="11316"/>
                    <a:pt x="3050" y="11306"/>
                  </a:cubicBezTo>
                  <a:cubicBezTo>
                    <a:pt x="3050" y="11295"/>
                    <a:pt x="3061" y="11285"/>
                    <a:pt x="3061" y="11274"/>
                  </a:cubicBezTo>
                  <a:cubicBezTo>
                    <a:pt x="3082" y="11274"/>
                    <a:pt x="3103" y="11274"/>
                    <a:pt x="3124" y="11253"/>
                  </a:cubicBezTo>
                  <a:cubicBezTo>
                    <a:pt x="3154" y="11222"/>
                    <a:pt x="3207" y="11232"/>
                    <a:pt x="3238" y="11191"/>
                  </a:cubicBezTo>
                  <a:cubicBezTo>
                    <a:pt x="3259" y="11181"/>
                    <a:pt x="3279" y="11160"/>
                    <a:pt x="3300" y="11128"/>
                  </a:cubicBezTo>
                  <a:cubicBezTo>
                    <a:pt x="3332" y="11107"/>
                    <a:pt x="3374" y="11086"/>
                    <a:pt x="3384" y="11045"/>
                  </a:cubicBezTo>
                  <a:cubicBezTo>
                    <a:pt x="3394" y="11014"/>
                    <a:pt x="3415" y="10993"/>
                    <a:pt x="3446" y="10982"/>
                  </a:cubicBezTo>
                  <a:cubicBezTo>
                    <a:pt x="3488" y="10972"/>
                    <a:pt x="3508" y="10931"/>
                    <a:pt x="3529" y="10899"/>
                  </a:cubicBezTo>
                  <a:cubicBezTo>
                    <a:pt x="3561" y="10878"/>
                    <a:pt x="3582" y="10857"/>
                    <a:pt x="3592" y="10837"/>
                  </a:cubicBezTo>
                  <a:cubicBezTo>
                    <a:pt x="3623" y="10816"/>
                    <a:pt x="3654" y="10806"/>
                    <a:pt x="3675" y="10795"/>
                  </a:cubicBezTo>
                  <a:cubicBezTo>
                    <a:pt x="3696" y="10806"/>
                    <a:pt x="3707" y="10816"/>
                    <a:pt x="3728" y="10827"/>
                  </a:cubicBezTo>
                  <a:cubicBezTo>
                    <a:pt x="3758" y="10827"/>
                    <a:pt x="3800" y="10837"/>
                    <a:pt x="3832" y="10837"/>
                  </a:cubicBezTo>
                  <a:cubicBezTo>
                    <a:pt x="3852" y="10857"/>
                    <a:pt x="3873" y="10878"/>
                    <a:pt x="3894" y="10889"/>
                  </a:cubicBezTo>
                  <a:cubicBezTo>
                    <a:pt x="3998" y="10889"/>
                    <a:pt x="4082" y="10952"/>
                    <a:pt x="4175" y="10962"/>
                  </a:cubicBezTo>
                  <a:cubicBezTo>
                    <a:pt x="4186" y="11097"/>
                    <a:pt x="4321" y="11014"/>
                    <a:pt x="4373" y="11076"/>
                  </a:cubicBezTo>
                  <a:cubicBezTo>
                    <a:pt x="4394" y="11107"/>
                    <a:pt x="4446" y="11107"/>
                    <a:pt x="4487" y="11128"/>
                  </a:cubicBezTo>
                  <a:cubicBezTo>
                    <a:pt x="4540" y="11191"/>
                    <a:pt x="4623" y="11149"/>
                    <a:pt x="4685" y="11191"/>
                  </a:cubicBezTo>
                  <a:lnTo>
                    <a:pt x="4706" y="11181"/>
                  </a:lnTo>
                  <a:lnTo>
                    <a:pt x="4727" y="11201"/>
                  </a:lnTo>
                  <a:cubicBezTo>
                    <a:pt x="4749" y="11219"/>
                    <a:pt x="4776" y="11224"/>
                    <a:pt x="4803" y="11224"/>
                  </a:cubicBezTo>
                  <a:cubicBezTo>
                    <a:pt x="4829" y="11224"/>
                    <a:pt x="4857" y="11220"/>
                    <a:pt x="4883" y="11220"/>
                  </a:cubicBezTo>
                  <a:cubicBezTo>
                    <a:pt x="4894" y="11220"/>
                    <a:pt x="4904" y="11220"/>
                    <a:pt x="4915" y="11222"/>
                  </a:cubicBezTo>
                  <a:lnTo>
                    <a:pt x="4935" y="11222"/>
                  </a:lnTo>
                  <a:cubicBezTo>
                    <a:pt x="4935" y="11232"/>
                    <a:pt x="4935" y="11243"/>
                    <a:pt x="4945" y="11253"/>
                  </a:cubicBezTo>
                  <a:cubicBezTo>
                    <a:pt x="4956" y="11274"/>
                    <a:pt x="4956" y="11295"/>
                    <a:pt x="4966" y="11316"/>
                  </a:cubicBezTo>
                  <a:cubicBezTo>
                    <a:pt x="4915" y="11368"/>
                    <a:pt x="4915" y="11430"/>
                    <a:pt x="4956" y="11482"/>
                  </a:cubicBezTo>
                  <a:cubicBezTo>
                    <a:pt x="4977" y="11743"/>
                    <a:pt x="4862" y="12003"/>
                    <a:pt x="4966" y="12253"/>
                  </a:cubicBezTo>
                  <a:cubicBezTo>
                    <a:pt x="5019" y="12368"/>
                    <a:pt x="4966" y="12482"/>
                    <a:pt x="4998" y="12597"/>
                  </a:cubicBezTo>
                  <a:lnTo>
                    <a:pt x="4966" y="12627"/>
                  </a:lnTo>
                  <a:cubicBezTo>
                    <a:pt x="4966" y="12638"/>
                    <a:pt x="4966" y="12659"/>
                    <a:pt x="4956" y="12669"/>
                  </a:cubicBezTo>
                  <a:cubicBezTo>
                    <a:pt x="4915" y="12752"/>
                    <a:pt x="4915" y="12836"/>
                    <a:pt x="4966" y="12909"/>
                  </a:cubicBezTo>
                  <a:lnTo>
                    <a:pt x="4956" y="12909"/>
                  </a:lnTo>
                  <a:cubicBezTo>
                    <a:pt x="5008" y="13044"/>
                    <a:pt x="5008" y="13190"/>
                    <a:pt x="4956" y="13325"/>
                  </a:cubicBezTo>
                  <a:lnTo>
                    <a:pt x="4966" y="13325"/>
                  </a:lnTo>
                  <a:cubicBezTo>
                    <a:pt x="4945" y="13481"/>
                    <a:pt x="4894" y="13638"/>
                    <a:pt x="4966" y="13794"/>
                  </a:cubicBezTo>
                  <a:cubicBezTo>
                    <a:pt x="4998" y="13835"/>
                    <a:pt x="4987" y="13877"/>
                    <a:pt x="4966" y="13919"/>
                  </a:cubicBezTo>
                  <a:cubicBezTo>
                    <a:pt x="4956" y="13919"/>
                    <a:pt x="4956" y="13929"/>
                    <a:pt x="4945" y="13939"/>
                  </a:cubicBezTo>
                  <a:cubicBezTo>
                    <a:pt x="4945" y="13950"/>
                    <a:pt x="4945" y="13960"/>
                    <a:pt x="4966" y="13971"/>
                  </a:cubicBezTo>
                  <a:cubicBezTo>
                    <a:pt x="5039" y="14200"/>
                    <a:pt x="4935" y="14450"/>
                    <a:pt x="5019" y="14679"/>
                  </a:cubicBezTo>
                  <a:cubicBezTo>
                    <a:pt x="5039" y="14710"/>
                    <a:pt x="5049" y="14741"/>
                    <a:pt x="5070" y="14762"/>
                  </a:cubicBezTo>
                  <a:cubicBezTo>
                    <a:pt x="5029" y="15189"/>
                    <a:pt x="5029" y="15616"/>
                    <a:pt x="5070" y="16043"/>
                  </a:cubicBezTo>
                  <a:cubicBezTo>
                    <a:pt x="5091" y="16063"/>
                    <a:pt x="5102" y="16084"/>
                    <a:pt x="5123" y="16116"/>
                  </a:cubicBezTo>
                  <a:cubicBezTo>
                    <a:pt x="5112" y="16126"/>
                    <a:pt x="5091" y="16147"/>
                    <a:pt x="5081" y="16168"/>
                  </a:cubicBezTo>
                  <a:cubicBezTo>
                    <a:pt x="5039" y="16303"/>
                    <a:pt x="5019" y="16438"/>
                    <a:pt x="5081" y="16574"/>
                  </a:cubicBezTo>
                  <a:lnTo>
                    <a:pt x="5081" y="16563"/>
                  </a:lnTo>
                  <a:cubicBezTo>
                    <a:pt x="5091" y="16584"/>
                    <a:pt x="5112" y="16605"/>
                    <a:pt x="5123" y="16626"/>
                  </a:cubicBezTo>
                  <a:cubicBezTo>
                    <a:pt x="5123" y="16720"/>
                    <a:pt x="5144" y="16803"/>
                    <a:pt x="5185" y="16876"/>
                  </a:cubicBezTo>
                  <a:cubicBezTo>
                    <a:pt x="5144" y="16949"/>
                    <a:pt x="5133" y="17021"/>
                    <a:pt x="5144" y="17105"/>
                  </a:cubicBezTo>
                  <a:cubicBezTo>
                    <a:pt x="5195" y="17220"/>
                    <a:pt x="5195" y="17354"/>
                    <a:pt x="5269" y="17459"/>
                  </a:cubicBezTo>
                  <a:cubicBezTo>
                    <a:pt x="5258" y="17479"/>
                    <a:pt x="5258" y="17500"/>
                    <a:pt x="5258" y="17521"/>
                  </a:cubicBezTo>
                  <a:cubicBezTo>
                    <a:pt x="5289" y="17542"/>
                    <a:pt x="5310" y="17584"/>
                    <a:pt x="5320" y="17625"/>
                  </a:cubicBezTo>
                  <a:lnTo>
                    <a:pt x="5352" y="17636"/>
                  </a:lnTo>
                  <a:lnTo>
                    <a:pt x="5373" y="17636"/>
                  </a:lnTo>
                  <a:cubicBezTo>
                    <a:pt x="5417" y="17685"/>
                    <a:pt x="5466" y="17697"/>
                    <a:pt x="5517" y="17697"/>
                  </a:cubicBezTo>
                  <a:cubicBezTo>
                    <a:pt x="5563" y="17697"/>
                    <a:pt x="5609" y="17688"/>
                    <a:pt x="5653" y="17688"/>
                  </a:cubicBezTo>
                  <a:cubicBezTo>
                    <a:pt x="5653" y="17678"/>
                    <a:pt x="5664" y="17657"/>
                    <a:pt x="5664" y="17636"/>
                  </a:cubicBezTo>
                  <a:lnTo>
                    <a:pt x="5695" y="17646"/>
                  </a:lnTo>
                  <a:lnTo>
                    <a:pt x="5727" y="17636"/>
                  </a:lnTo>
                  <a:lnTo>
                    <a:pt x="5727" y="17563"/>
                  </a:lnTo>
                  <a:lnTo>
                    <a:pt x="5727" y="17553"/>
                  </a:lnTo>
                  <a:cubicBezTo>
                    <a:pt x="5747" y="17521"/>
                    <a:pt x="5757" y="17490"/>
                    <a:pt x="5778" y="17459"/>
                  </a:cubicBezTo>
                  <a:cubicBezTo>
                    <a:pt x="5841" y="17303"/>
                    <a:pt x="5831" y="17146"/>
                    <a:pt x="5778" y="16990"/>
                  </a:cubicBezTo>
                  <a:cubicBezTo>
                    <a:pt x="5757" y="16917"/>
                    <a:pt x="5768" y="16845"/>
                    <a:pt x="5778" y="16771"/>
                  </a:cubicBezTo>
                  <a:cubicBezTo>
                    <a:pt x="5757" y="16730"/>
                    <a:pt x="5757" y="16678"/>
                    <a:pt x="5727" y="16636"/>
                  </a:cubicBezTo>
                  <a:lnTo>
                    <a:pt x="5727" y="16532"/>
                  </a:lnTo>
                  <a:cubicBezTo>
                    <a:pt x="5706" y="16501"/>
                    <a:pt x="5706" y="16470"/>
                    <a:pt x="5727" y="16449"/>
                  </a:cubicBezTo>
                  <a:lnTo>
                    <a:pt x="5716" y="16417"/>
                  </a:lnTo>
                  <a:cubicBezTo>
                    <a:pt x="5706" y="16387"/>
                    <a:pt x="5695" y="16345"/>
                    <a:pt x="5664" y="16324"/>
                  </a:cubicBezTo>
                  <a:lnTo>
                    <a:pt x="5664" y="16282"/>
                  </a:lnTo>
                  <a:lnTo>
                    <a:pt x="5664" y="16043"/>
                  </a:lnTo>
                  <a:cubicBezTo>
                    <a:pt x="5653" y="16033"/>
                    <a:pt x="5653" y="16012"/>
                    <a:pt x="5664" y="16001"/>
                  </a:cubicBezTo>
                  <a:cubicBezTo>
                    <a:pt x="5643" y="15991"/>
                    <a:pt x="5633" y="15980"/>
                    <a:pt x="5612" y="15970"/>
                  </a:cubicBezTo>
                  <a:cubicBezTo>
                    <a:pt x="5612" y="15855"/>
                    <a:pt x="5602" y="15741"/>
                    <a:pt x="5602" y="15626"/>
                  </a:cubicBezTo>
                  <a:cubicBezTo>
                    <a:pt x="5602" y="15626"/>
                    <a:pt x="5591" y="15626"/>
                    <a:pt x="5591" y="15605"/>
                  </a:cubicBezTo>
                  <a:lnTo>
                    <a:pt x="5591" y="15605"/>
                  </a:lnTo>
                  <a:cubicBezTo>
                    <a:pt x="5591" y="15616"/>
                    <a:pt x="5602" y="15626"/>
                    <a:pt x="5602" y="15626"/>
                  </a:cubicBezTo>
                  <a:lnTo>
                    <a:pt x="5602" y="15574"/>
                  </a:lnTo>
                  <a:lnTo>
                    <a:pt x="5602" y="15512"/>
                  </a:lnTo>
                  <a:cubicBezTo>
                    <a:pt x="5623" y="15376"/>
                    <a:pt x="5623" y="15241"/>
                    <a:pt x="5602" y="15105"/>
                  </a:cubicBezTo>
                  <a:cubicBezTo>
                    <a:pt x="5581" y="15085"/>
                    <a:pt x="5570" y="15064"/>
                    <a:pt x="5549" y="15043"/>
                  </a:cubicBezTo>
                  <a:cubicBezTo>
                    <a:pt x="5581" y="15033"/>
                    <a:pt x="5591" y="14991"/>
                    <a:pt x="5602" y="14960"/>
                  </a:cubicBezTo>
                  <a:lnTo>
                    <a:pt x="5602" y="14585"/>
                  </a:lnTo>
                  <a:cubicBezTo>
                    <a:pt x="5560" y="14512"/>
                    <a:pt x="5602" y="14408"/>
                    <a:pt x="5549" y="14325"/>
                  </a:cubicBezTo>
                  <a:cubicBezTo>
                    <a:pt x="5528" y="14273"/>
                    <a:pt x="5539" y="14210"/>
                    <a:pt x="5549" y="14148"/>
                  </a:cubicBezTo>
                  <a:cubicBezTo>
                    <a:pt x="5581" y="14117"/>
                    <a:pt x="5581" y="14075"/>
                    <a:pt x="5549" y="14033"/>
                  </a:cubicBezTo>
                  <a:cubicBezTo>
                    <a:pt x="5539" y="14013"/>
                    <a:pt x="5539" y="14002"/>
                    <a:pt x="5549" y="13981"/>
                  </a:cubicBezTo>
                  <a:cubicBezTo>
                    <a:pt x="5528" y="13960"/>
                    <a:pt x="5528" y="13939"/>
                    <a:pt x="5549" y="13909"/>
                  </a:cubicBezTo>
                  <a:cubicBezTo>
                    <a:pt x="5612" y="13731"/>
                    <a:pt x="5570" y="13544"/>
                    <a:pt x="5570" y="13356"/>
                  </a:cubicBezTo>
                  <a:cubicBezTo>
                    <a:pt x="5539" y="13335"/>
                    <a:pt x="5518" y="13325"/>
                    <a:pt x="5498" y="13325"/>
                  </a:cubicBezTo>
                  <a:lnTo>
                    <a:pt x="5498" y="13305"/>
                  </a:lnTo>
                  <a:cubicBezTo>
                    <a:pt x="5518" y="13138"/>
                    <a:pt x="5539" y="12961"/>
                    <a:pt x="5560" y="12794"/>
                  </a:cubicBezTo>
                  <a:lnTo>
                    <a:pt x="5560" y="12794"/>
                  </a:lnTo>
                  <a:cubicBezTo>
                    <a:pt x="5549" y="12805"/>
                    <a:pt x="5539" y="12805"/>
                    <a:pt x="5539" y="12815"/>
                  </a:cubicBezTo>
                  <a:cubicBezTo>
                    <a:pt x="5539" y="12805"/>
                    <a:pt x="5549" y="12794"/>
                    <a:pt x="5560" y="12794"/>
                  </a:cubicBezTo>
                  <a:cubicBezTo>
                    <a:pt x="5612" y="12773"/>
                    <a:pt x="5653" y="12732"/>
                    <a:pt x="5685" y="12690"/>
                  </a:cubicBezTo>
                  <a:cubicBezTo>
                    <a:pt x="5716" y="12680"/>
                    <a:pt x="5747" y="12680"/>
                    <a:pt x="5789" y="12669"/>
                  </a:cubicBezTo>
                  <a:cubicBezTo>
                    <a:pt x="5831" y="12617"/>
                    <a:pt x="5893" y="12617"/>
                    <a:pt x="5956" y="12597"/>
                  </a:cubicBezTo>
                  <a:cubicBezTo>
                    <a:pt x="5977" y="12586"/>
                    <a:pt x="5997" y="12565"/>
                    <a:pt x="6018" y="12555"/>
                  </a:cubicBezTo>
                  <a:cubicBezTo>
                    <a:pt x="6081" y="12492"/>
                    <a:pt x="6174" y="12461"/>
                    <a:pt x="6247" y="12419"/>
                  </a:cubicBezTo>
                  <a:cubicBezTo>
                    <a:pt x="6268" y="12409"/>
                    <a:pt x="6289" y="12388"/>
                    <a:pt x="6310" y="12368"/>
                  </a:cubicBezTo>
                  <a:cubicBezTo>
                    <a:pt x="6417" y="12242"/>
                    <a:pt x="6532" y="12140"/>
                    <a:pt x="6688" y="12140"/>
                  </a:cubicBezTo>
                  <a:cubicBezTo>
                    <a:pt x="6713" y="12140"/>
                    <a:pt x="6740" y="12143"/>
                    <a:pt x="6768" y="12148"/>
                  </a:cubicBezTo>
                  <a:cubicBezTo>
                    <a:pt x="6768" y="12169"/>
                    <a:pt x="6778" y="12190"/>
                    <a:pt x="6809" y="12190"/>
                  </a:cubicBezTo>
                  <a:lnTo>
                    <a:pt x="6830" y="12190"/>
                  </a:lnTo>
                  <a:lnTo>
                    <a:pt x="6851" y="12201"/>
                  </a:lnTo>
                  <a:cubicBezTo>
                    <a:pt x="6893" y="12243"/>
                    <a:pt x="6955" y="12232"/>
                    <a:pt x="7007" y="12263"/>
                  </a:cubicBezTo>
                  <a:cubicBezTo>
                    <a:pt x="7013" y="12260"/>
                    <a:pt x="7019" y="12259"/>
                    <a:pt x="7025" y="12259"/>
                  </a:cubicBezTo>
                  <a:cubicBezTo>
                    <a:pt x="7039" y="12259"/>
                    <a:pt x="7052" y="12266"/>
                    <a:pt x="7059" y="12273"/>
                  </a:cubicBezTo>
                  <a:cubicBezTo>
                    <a:pt x="7069" y="12294"/>
                    <a:pt x="7080" y="12305"/>
                    <a:pt x="7090" y="12315"/>
                  </a:cubicBezTo>
                  <a:cubicBezTo>
                    <a:pt x="7116" y="12346"/>
                    <a:pt x="7150" y="12351"/>
                    <a:pt x="7185" y="12351"/>
                  </a:cubicBezTo>
                  <a:cubicBezTo>
                    <a:pt x="7202" y="12351"/>
                    <a:pt x="7220" y="12350"/>
                    <a:pt x="7237" y="12350"/>
                  </a:cubicBezTo>
                  <a:cubicBezTo>
                    <a:pt x="7270" y="12350"/>
                    <a:pt x="7302" y="12354"/>
                    <a:pt x="7330" y="12378"/>
                  </a:cubicBezTo>
                  <a:lnTo>
                    <a:pt x="7330" y="12368"/>
                  </a:lnTo>
                  <a:cubicBezTo>
                    <a:pt x="7348" y="12392"/>
                    <a:pt x="7366" y="12402"/>
                    <a:pt x="7385" y="12402"/>
                  </a:cubicBezTo>
                  <a:cubicBezTo>
                    <a:pt x="7398" y="12402"/>
                    <a:pt x="7411" y="12397"/>
                    <a:pt x="7423" y="12388"/>
                  </a:cubicBezTo>
                  <a:cubicBezTo>
                    <a:pt x="7446" y="12400"/>
                    <a:pt x="7472" y="12401"/>
                    <a:pt x="7499" y="12401"/>
                  </a:cubicBezTo>
                  <a:cubicBezTo>
                    <a:pt x="7508" y="12401"/>
                    <a:pt x="7517" y="12401"/>
                    <a:pt x="7526" y="12401"/>
                  </a:cubicBezTo>
                  <a:cubicBezTo>
                    <a:pt x="7561" y="12401"/>
                    <a:pt x="7595" y="12404"/>
                    <a:pt x="7622" y="12430"/>
                  </a:cubicBezTo>
                  <a:cubicBezTo>
                    <a:pt x="7642" y="12457"/>
                    <a:pt x="7667" y="12462"/>
                    <a:pt x="7691" y="12462"/>
                  </a:cubicBezTo>
                  <a:cubicBezTo>
                    <a:pt x="7703" y="12462"/>
                    <a:pt x="7715" y="12461"/>
                    <a:pt x="7726" y="12461"/>
                  </a:cubicBezTo>
                  <a:cubicBezTo>
                    <a:pt x="7736" y="12461"/>
                    <a:pt x="7736" y="12461"/>
                    <a:pt x="7736" y="12451"/>
                  </a:cubicBezTo>
                  <a:cubicBezTo>
                    <a:pt x="7747" y="12461"/>
                    <a:pt x="7747" y="12482"/>
                    <a:pt x="7747" y="12492"/>
                  </a:cubicBezTo>
                  <a:cubicBezTo>
                    <a:pt x="7777" y="12502"/>
                    <a:pt x="7798" y="12523"/>
                    <a:pt x="7798" y="12555"/>
                  </a:cubicBezTo>
                  <a:cubicBezTo>
                    <a:pt x="7851" y="12576"/>
                    <a:pt x="7861" y="12617"/>
                    <a:pt x="7861" y="12669"/>
                  </a:cubicBezTo>
                  <a:lnTo>
                    <a:pt x="7913" y="12669"/>
                  </a:lnTo>
                  <a:cubicBezTo>
                    <a:pt x="7913" y="12690"/>
                    <a:pt x="7913" y="12711"/>
                    <a:pt x="7923" y="12732"/>
                  </a:cubicBezTo>
                  <a:lnTo>
                    <a:pt x="7976" y="12732"/>
                  </a:lnTo>
                  <a:lnTo>
                    <a:pt x="7976" y="12794"/>
                  </a:lnTo>
                  <a:cubicBezTo>
                    <a:pt x="7996" y="12794"/>
                    <a:pt x="8006" y="12805"/>
                    <a:pt x="8027" y="12815"/>
                  </a:cubicBezTo>
                  <a:cubicBezTo>
                    <a:pt x="8027" y="12846"/>
                    <a:pt x="8038" y="12877"/>
                    <a:pt x="8038" y="12909"/>
                  </a:cubicBezTo>
                  <a:cubicBezTo>
                    <a:pt x="8101" y="12919"/>
                    <a:pt x="8163" y="12940"/>
                    <a:pt x="8163" y="13013"/>
                  </a:cubicBezTo>
                  <a:cubicBezTo>
                    <a:pt x="8319" y="13096"/>
                    <a:pt x="8475" y="13180"/>
                    <a:pt x="8631" y="13252"/>
                  </a:cubicBezTo>
                  <a:cubicBezTo>
                    <a:pt x="8684" y="13263"/>
                    <a:pt x="8735" y="13263"/>
                    <a:pt x="8788" y="13273"/>
                  </a:cubicBezTo>
                  <a:cubicBezTo>
                    <a:pt x="8798" y="13284"/>
                    <a:pt x="8798" y="13305"/>
                    <a:pt x="8809" y="13315"/>
                  </a:cubicBezTo>
                  <a:lnTo>
                    <a:pt x="8975" y="13315"/>
                  </a:lnTo>
                  <a:cubicBezTo>
                    <a:pt x="9065" y="13322"/>
                    <a:pt x="9154" y="13329"/>
                    <a:pt x="9244" y="13329"/>
                  </a:cubicBezTo>
                  <a:cubicBezTo>
                    <a:pt x="9393" y="13329"/>
                    <a:pt x="9540" y="13311"/>
                    <a:pt x="9683" y="13252"/>
                  </a:cubicBezTo>
                  <a:lnTo>
                    <a:pt x="9725" y="13211"/>
                  </a:lnTo>
                  <a:cubicBezTo>
                    <a:pt x="9735" y="13211"/>
                    <a:pt x="9735" y="13211"/>
                    <a:pt x="9735" y="13221"/>
                  </a:cubicBezTo>
                  <a:cubicBezTo>
                    <a:pt x="9743" y="13224"/>
                    <a:pt x="9751" y="13225"/>
                    <a:pt x="9758" y="13225"/>
                  </a:cubicBezTo>
                  <a:cubicBezTo>
                    <a:pt x="9777" y="13225"/>
                    <a:pt x="9790" y="13216"/>
                    <a:pt x="9797" y="13201"/>
                  </a:cubicBezTo>
                  <a:lnTo>
                    <a:pt x="9912" y="13086"/>
                  </a:lnTo>
                  <a:cubicBezTo>
                    <a:pt x="9943" y="13076"/>
                    <a:pt x="9964" y="13044"/>
                    <a:pt x="9985" y="13023"/>
                  </a:cubicBezTo>
                  <a:cubicBezTo>
                    <a:pt x="10037" y="12877"/>
                    <a:pt x="10037" y="12742"/>
                    <a:pt x="9912" y="12627"/>
                  </a:cubicBezTo>
                  <a:cubicBezTo>
                    <a:pt x="9850" y="12565"/>
                    <a:pt x="9818" y="12502"/>
                    <a:pt x="9860" y="12419"/>
                  </a:cubicBezTo>
                  <a:lnTo>
                    <a:pt x="9860" y="12398"/>
                  </a:lnTo>
                  <a:cubicBezTo>
                    <a:pt x="9839" y="12326"/>
                    <a:pt x="9797" y="12263"/>
                    <a:pt x="9735" y="12201"/>
                  </a:cubicBezTo>
                  <a:lnTo>
                    <a:pt x="9735" y="12201"/>
                  </a:lnTo>
                  <a:lnTo>
                    <a:pt x="9746" y="12211"/>
                  </a:lnTo>
                  <a:cubicBezTo>
                    <a:pt x="9714" y="12169"/>
                    <a:pt x="9662" y="12169"/>
                    <a:pt x="9631" y="12148"/>
                  </a:cubicBezTo>
                  <a:cubicBezTo>
                    <a:pt x="9600" y="12107"/>
                    <a:pt x="9537" y="12118"/>
                    <a:pt x="9517" y="12086"/>
                  </a:cubicBezTo>
                  <a:lnTo>
                    <a:pt x="9506" y="12086"/>
                  </a:lnTo>
                  <a:cubicBezTo>
                    <a:pt x="9496" y="12065"/>
                    <a:pt x="9475" y="12044"/>
                    <a:pt x="9454" y="12024"/>
                  </a:cubicBezTo>
                  <a:cubicBezTo>
                    <a:pt x="9433" y="12003"/>
                    <a:pt x="9412" y="11982"/>
                    <a:pt x="9392" y="11972"/>
                  </a:cubicBezTo>
                  <a:cubicBezTo>
                    <a:pt x="9360" y="11930"/>
                    <a:pt x="9308" y="11940"/>
                    <a:pt x="9267" y="11909"/>
                  </a:cubicBezTo>
                  <a:cubicBezTo>
                    <a:pt x="9151" y="11877"/>
                    <a:pt x="9033" y="11867"/>
                    <a:pt x="8915" y="11867"/>
                  </a:cubicBezTo>
                  <a:cubicBezTo>
                    <a:pt x="8766" y="11867"/>
                    <a:pt x="8615" y="11883"/>
                    <a:pt x="8465" y="11889"/>
                  </a:cubicBezTo>
                  <a:cubicBezTo>
                    <a:pt x="8444" y="11919"/>
                    <a:pt x="8434" y="11940"/>
                    <a:pt x="8444" y="11961"/>
                  </a:cubicBezTo>
                  <a:lnTo>
                    <a:pt x="8434" y="11951"/>
                  </a:lnTo>
                  <a:cubicBezTo>
                    <a:pt x="8419" y="11942"/>
                    <a:pt x="8403" y="11937"/>
                    <a:pt x="8387" y="11937"/>
                  </a:cubicBezTo>
                  <a:cubicBezTo>
                    <a:pt x="8367" y="11937"/>
                    <a:pt x="8347" y="11944"/>
                    <a:pt x="8330" y="11961"/>
                  </a:cubicBezTo>
                  <a:cubicBezTo>
                    <a:pt x="8319" y="11972"/>
                    <a:pt x="8309" y="11972"/>
                    <a:pt x="8288" y="11972"/>
                  </a:cubicBezTo>
                  <a:cubicBezTo>
                    <a:pt x="8226" y="11982"/>
                    <a:pt x="8173" y="12034"/>
                    <a:pt x="8121" y="12065"/>
                  </a:cubicBezTo>
                  <a:cubicBezTo>
                    <a:pt x="8102" y="12057"/>
                    <a:pt x="8083" y="12054"/>
                    <a:pt x="8065" y="12054"/>
                  </a:cubicBezTo>
                  <a:cubicBezTo>
                    <a:pt x="8036" y="12054"/>
                    <a:pt x="8008" y="12063"/>
                    <a:pt x="7976" y="12076"/>
                  </a:cubicBezTo>
                  <a:lnTo>
                    <a:pt x="7798" y="12076"/>
                  </a:lnTo>
                  <a:cubicBezTo>
                    <a:pt x="7747" y="12034"/>
                    <a:pt x="7663" y="12076"/>
                    <a:pt x="7622" y="12024"/>
                  </a:cubicBezTo>
                  <a:cubicBezTo>
                    <a:pt x="7569" y="11972"/>
                    <a:pt x="7486" y="12014"/>
                    <a:pt x="7434" y="11972"/>
                  </a:cubicBezTo>
                  <a:lnTo>
                    <a:pt x="7444" y="11972"/>
                  </a:lnTo>
                  <a:cubicBezTo>
                    <a:pt x="7393" y="11909"/>
                    <a:pt x="7309" y="11961"/>
                    <a:pt x="7257" y="11909"/>
                  </a:cubicBezTo>
                  <a:lnTo>
                    <a:pt x="7268" y="11909"/>
                  </a:lnTo>
                  <a:cubicBezTo>
                    <a:pt x="7244" y="11886"/>
                    <a:pt x="7220" y="11874"/>
                    <a:pt x="7193" y="11874"/>
                  </a:cubicBezTo>
                  <a:cubicBezTo>
                    <a:pt x="7183" y="11874"/>
                    <a:pt x="7174" y="11875"/>
                    <a:pt x="7163" y="11878"/>
                  </a:cubicBezTo>
                  <a:cubicBezTo>
                    <a:pt x="7163" y="11878"/>
                    <a:pt x="7153" y="11878"/>
                    <a:pt x="7153" y="11889"/>
                  </a:cubicBezTo>
                  <a:cubicBezTo>
                    <a:pt x="7122" y="11836"/>
                    <a:pt x="7080" y="11794"/>
                    <a:pt x="7090" y="11732"/>
                  </a:cubicBezTo>
                  <a:cubicBezTo>
                    <a:pt x="7069" y="11722"/>
                    <a:pt x="7049" y="11722"/>
                    <a:pt x="7028" y="11722"/>
                  </a:cubicBezTo>
                  <a:cubicBezTo>
                    <a:pt x="6986" y="11660"/>
                    <a:pt x="7007" y="11607"/>
                    <a:pt x="7039" y="11555"/>
                  </a:cubicBezTo>
                  <a:lnTo>
                    <a:pt x="7028" y="11555"/>
                  </a:lnTo>
                  <a:cubicBezTo>
                    <a:pt x="7049" y="11555"/>
                    <a:pt x="7069" y="11545"/>
                    <a:pt x="7080" y="11545"/>
                  </a:cubicBezTo>
                  <a:cubicBezTo>
                    <a:pt x="7090" y="11514"/>
                    <a:pt x="7111" y="11493"/>
                    <a:pt x="7143" y="11493"/>
                  </a:cubicBezTo>
                  <a:cubicBezTo>
                    <a:pt x="7153" y="11472"/>
                    <a:pt x="7153" y="11451"/>
                    <a:pt x="7163" y="11440"/>
                  </a:cubicBezTo>
                  <a:cubicBezTo>
                    <a:pt x="7228" y="11397"/>
                    <a:pt x="7259" y="11377"/>
                    <a:pt x="7294" y="11377"/>
                  </a:cubicBezTo>
                  <a:cubicBezTo>
                    <a:pt x="7327" y="11377"/>
                    <a:pt x="7364" y="11395"/>
                    <a:pt x="7434" y="11430"/>
                  </a:cubicBezTo>
                  <a:cubicBezTo>
                    <a:pt x="7444" y="11357"/>
                    <a:pt x="7465" y="11295"/>
                    <a:pt x="7413" y="11243"/>
                  </a:cubicBezTo>
                  <a:cubicBezTo>
                    <a:pt x="7393" y="11181"/>
                    <a:pt x="7434" y="11139"/>
                    <a:pt x="7455" y="11086"/>
                  </a:cubicBezTo>
                  <a:cubicBezTo>
                    <a:pt x="7486" y="11045"/>
                    <a:pt x="7527" y="11003"/>
                    <a:pt x="7559" y="10962"/>
                  </a:cubicBezTo>
                  <a:cubicBezTo>
                    <a:pt x="7622" y="10952"/>
                    <a:pt x="7652" y="10899"/>
                    <a:pt x="7684" y="10857"/>
                  </a:cubicBezTo>
                  <a:cubicBezTo>
                    <a:pt x="7705" y="10857"/>
                    <a:pt x="7715" y="10868"/>
                    <a:pt x="7747" y="10868"/>
                  </a:cubicBezTo>
                  <a:cubicBezTo>
                    <a:pt x="7766" y="10865"/>
                    <a:pt x="7786" y="10864"/>
                    <a:pt x="7807" y="10864"/>
                  </a:cubicBezTo>
                  <a:cubicBezTo>
                    <a:pt x="7865" y="10864"/>
                    <a:pt x="7926" y="10873"/>
                    <a:pt x="7986" y="10873"/>
                  </a:cubicBezTo>
                  <a:cubicBezTo>
                    <a:pt x="8040" y="10873"/>
                    <a:pt x="8093" y="10866"/>
                    <a:pt x="8142" y="10837"/>
                  </a:cubicBezTo>
                  <a:cubicBezTo>
                    <a:pt x="8184" y="10806"/>
                    <a:pt x="8236" y="10816"/>
                    <a:pt x="8267" y="10774"/>
                  </a:cubicBezTo>
                  <a:cubicBezTo>
                    <a:pt x="8309" y="10743"/>
                    <a:pt x="8360" y="10753"/>
                    <a:pt x="8392" y="10722"/>
                  </a:cubicBezTo>
                  <a:lnTo>
                    <a:pt x="8402" y="10712"/>
                  </a:lnTo>
                  <a:lnTo>
                    <a:pt x="8423" y="10712"/>
                  </a:lnTo>
                  <a:cubicBezTo>
                    <a:pt x="8475" y="10691"/>
                    <a:pt x="8527" y="10702"/>
                    <a:pt x="8559" y="10649"/>
                  </a:cubicBezTo>
                  <a:cubicBezTo>
                    <a:pt x="8610" y="10618"/>
                    <a:pt x="8694" y="10660"/>
                    <a:pt x="8746" y="10597"/>
                  </a:cubicBezTo>
                  <a:lnTo>
                    <a:pt x="8735" y="10597"/>
                  </a:lnTo>
                  <a:cubicBezTo>
                    <a:pt x="8819" y="10556"/>
                    <a:pt x="8881" y="10503"/>
                    <a:pt x="8913" y="10420"/>
                  </a:cubicBezTo>
                  <a:cubicBezTo>
                    <a:pt x="8964" y="10348"/>
                    <a:pt x="8975" y="10253"/>
                    <a:pt x="9038" y="10181"/>
                  </a:cubicBezTo>
                  <a:lnTo>
                    <a:pt x="9038" y="10181"/>
                  </a:lnTo>
                  <a:lnTo>
                    <a:pt x="9027" y="10191"/>
                  </a:lnTo>
                  <a:cubicBezTo>
                    <a:pt x="9089" y="10129"/>
                    <a:pt x="9058" y="10045"/>
                    <a:pt x="9068" y="9983"/>
                  </a:cubicBezTo>
                  <a:cubicBezTo>
                    <a:pt x="9048" y="9973"/>
                    <a:pt x="9038" y="9962"/>
                    <a:pt x="9027" y="9962"/>
                  </a:cubicBezTo>
                  <a:lnTo>
                    <a:pt x="9038" y="9952"/>
                  </a:lnTo>
                  <a:cubicBezTo>
                    <a:pt x="9058" y="9931"/>
                    <a:pt x="9068" y="9910"/>
                    <a:pt x="9089" y="9889"/>
                  </a:cubicBezTo>
                  <a:cubicBezTo>
                    <a:pt x="9100" y="9816"/>
                    <a:pt x="9110" y="9754"/>
                    <a:pt x="9142" y="9691"/>
                  </a:cubicBezTo>
                  <a:cubicBezTo>
                    <a:pt x="9225" y="9515"/>
                    <a:pt x="9225" y="9337"/>
                    <a:pt x="9214" y="9161"/>
                  </a:cubicBezTo>
                  <a:lnTo>
                    <a:pt x="9214" y="9129"/>
                  </a:lnTo>
                  <a:cubicBezTo>
                    <a:pt x="9235" y="9129"/>
                    <a:pt x="9256" y="9119"/>
                    <a:pt x="9267" y="9119"/>
                  </a:cubicBezTo>
                  <a:cubicBezTo>
                    <a:pt x="9288" y="8952"/>
                    <a:pt x="9308" y="8775"/>
                    <a:pt x="9152" y="8650"/>
                  </a:cubicBezTo>
                  <a:cubicBezTo>
                    <a:pt x="9110" y="8650"/>
                    <a:pt x="9079" y="8661"/>
                    <a:pt x="9038" y="8661"/>
                  </a:cubicBezTo>
                  <a:cubicBezTo>
                    <a:pt x="8996" y="8650"/>
                    <a:pt x="8954" y="8650"/>
                    <a:pt x="8923" y="8640"/>
                  </a:cubicBezTo>
                  <a:cubicBezTo>
                    <a:pt x="8842" y="8610"/>
                    <a:pt x="8767" y="8596"/>
                    <a:pt x="8694" y="8596"/>
                  </a:cubicBezTo>
                  <a:cubicBezTo>
                    <a:pt x="8540" y="8596"/>
                    <a:pt x="8401" y="8659"/>
                    <a:pt x="8267" y="8765"/>
                  </a:cubicBezTo>
                  <a:cubicBezTo>
                    <a:pt x="8163" y="8827"/>
                    <a:pt x="8059" y="8879"/>
                    <a:pt x="7965" y="8952"/>
                  </a:cubicBezTo>
                  <a:cubicBezTo>
                    <a:pt x="7809" y="9077"/>
                    <a:pt x="7652" y="9191"/>
                    <a:pt x="7559" y="9369"/>
                  </a:cubicBezTo>
                  <a:cubicBezTo>
                    <a:pt x="7444" y="9587"/>
                    <a:pt x="7351" y="9816"/>
                    <a:pt x="7393" y="10066"/>
                  </a:cubicBezTo>
                  <a:cubicBezTo>
                    <a:pt x="7382" y="10149"/>
                    <a:pt x="7382" y="10223"/>
                    <a:pt x="7372" y="10295"/>
                  </a:cubicBezTo>
                  <a:cubicBezTo>
                    <a:pt x="7372" y="10358"/>
                    <a:pt x="7351" y="10410"/>
                    <a:pt x="7319" y="10462"/>
                  </a:cubicBezTo>
                  <a:cubicBezTo>
                    <a:pt x="7205" y="10649"/>
                    <a:pt x="7090" y="10837"/>
                    <a:pt x="6965" y="11024"/>
                  </a:cubicBezTo>
                  <a:cubicBezTo>
                    <a:pt x="6976" y="11024"/>
                    <a:pt x="6986" y="11035"/>
                    <a:pt x="6997" y="11045"/>
                  </a:cubicBezTo>
                  <a:lnTo>
                    <a:pt x="6976" y="11045"/>
                  </a:lnTo>
                  <a:lnTo>
                    <a:pt x="6965" y="11024"/>
                  </a:lnTo>
                  <a:cubicBezTo>
                    <a:pt x="6955" y="11045"/>
                    <a:pt x="6944" y="11056"/>
                    <a:pt x="6924" y="11076"/>
                  </a:cubicBezTo>
                  <a:cubicBezTo>
                    <a:pt x="6736" y="11201"/>
                    <a:pt x="6611" y="11368"/>
                    <a:pt x="6497" y="11545"/>
                  </a:cubicBezTo>
                  <a:cubicBezTo>
                    <a:pt x="6403" y="11586"/>
                    <a:pt x="6341" y="11670"/>
                    <a:pt x="6278" y="11743"/>
                  </a:cubicBezTo>
                  <a:cubicBezTo>
                    <a:pt x="6122" y="11930"/>
                    <a:pt x="5935" y="12076"/>
                    <a:pt x="5747" y="12222"/>
                  </a:cubicBezTo>
                  <a:cubicBezTo>
                    <a:pt x="5706" y="12253"/>
                    <a:pt x="5664" y="12263"/>
                    <a:pt x="5612" y="12263"/>
                  </a:cubicBezTo>
                  <a:lnTo>
                    <a:pt x="5549" y="12201"/>
                  </a:lnTo>
                  <a:cubicBezTo>
                    <a:pt x="5549" y="12180"/>
                    <a:pt x="5549" y="12159"/>
                    <a:pt x="5539" y="12138"/>
                  </a:cubicBezTo>
                  <a:cubicBezTo>
                    <a:pt x="5570" y="12003"/>
                    <a:pt x="5560" y="11868"/>
                    <a:pt x="5539" y="11722"/>
                  </a:cubicBezTo>
                  <a:cubicBezTo>
                    <a:pt x="5570" y="11628"/>
                    <a:pt x="5508" y="11535"/>
                    <a:pt x="5498" y="11440"/>
                  </a:cubicBezTo>
                  <a:cubicBezTo>
                    <a:pt x="5549" y="11389"/>
                    <a:pt x="5539" y="11347"/>
                    <a:pt x="5498" y="11306"/>
                  </a:cubicBezTo>
                  <a:cubicBezTo>
                    <a:pt x="5487" y="11253"/>
                    <a:pt x="5487" y="11191"/>
                    <a:pt x="5477" y="11139"/>
                  </a:cubicBezTo>
                  <a:cubicBezTo>
                    <a:pt x="5477" y="11035"/>
                    <a:pt x="5508" y="10920"/>
                    <a:pt x="5445" y="10827"/>
                  </a:cubicBezTo>
                  <a:cubicBezTo>
                    <a:pt x="5435" y="10753"/>
                    <a:pt x="5435" y="10681"/>
                    <a:pt x="5424" y="10607"/>
                  </a:cubicBezTo>
                  <a:cubicBezTo>
                    <a:pt x="5456" y="10337"/>
                    <a:pt x="5393" y="10066"/>
                    <a:pt x="5414" y="9795"/>
                  </a:cubicBezTo>
                  <a:cubicBezTo>
                    <a:pt x="5424" y="9629"/>
                    <a:pt x="5456" y="9473"/>
                    <a:pt x="5508" y="9316"/>
                  </a:cubicBezTo>
                  <a:cubicBezTo>
                    <a:pt x="5539" y="9233"/>
                    <a:pt x="5581" y="9161"/>
                    <a:pt x="5612" y="9077"/>
                  </a:cubicBezTo>
                  <a:cubicBezTo>
                    <a:pt x="5727" y="9067"/>
                    <a:pt x="5757" y="8983"/>
                    <a:pt x="5789" y="8890"/>
                  </a:cubicBezTo>
                  <a:cubicBezTo>
                    <a:pt x="5862" y="8754"/>
                    <a:pt x="5987" y="8640"/>
                    <a:pt x="6028" y="8473"/>
                  </a:cubicBezTo>
                  <a:cubicBezTo>
                    <a:pt x="6091" y="8379"/>
                    <a:pt x="6101" y="8244"/>
                    <a:pt x="6195" y="8161"/>
                  </a:cubicBezTo>
                  <a:lnTo>
                    <a:pt x="6382" y="7880"/>
                  </a:lnTo>
                  <a:cubicBezTo>
                    <a:pt x="6361" y="7870"/>
                    <a:pt x="6341" y="7849"/>
                    <a:pt x="6331" y="7838"/>
                  </a:cubicBezTo>
                  <a:lnTo>
                    <a:pt x="6331" y="7838"/>
                  </a:lnTo>
                  <a:cubicBezTo>
                    <a:pt x="6351" y="7849"/>
                    <a:pt x="6361" y="7870"/>
                    <a:pt x="6382" y="7880"/>
                  </a:cubicBezTo>
                  <a:cubicBezTo>
                    <a:pt x="6413" y="7888"/>
                    <a:pt x="6443" y="7893"/>
                    <a:pt x="6473" y="7893"/>
                  </a:cubicBezTo>
                  <a:cubicBezTo>
                    <a:pt x="6516" y="7893"/>
                    <a:pt x="6558" y="7883"/>
                    <a:pt x="6601" y="7859"/>
                  </a:cubicBezTo>
                  <a:cubicBezTo>
                    <a:pt x="6695" y="7807"/>
                    <a:pt x="6789" y="7755"/>
                    <a:pt x="6903" y="7755"/>
                  </a:cubicBezTo>
                  <a:cubicBezTo>
                    <a:pt x="7132" y="7671"/>
                    <a:pt x="7372" y="7599"/>
                    <a:pt x="7590" y="7474"/>
                  </a:cubicBezTo>
                  <a:cubicBezTo>
                    <a:pt x="7597" y="7470"/>
                    <a:pt x="7605" y="7469"/>
                    <a:pt x="7614" y="7469"/>
                  </a:cubicBezTo>
                  <a:cubicBezTo>
                    <a:pt x="7632" y="7469"/>
                    <a:pt x="7653" y="7474"/>
                    <a:pt x="7673" y="7474"/>
                  </a:cubicBezTo>
                  <a:cubicBezTo>
                    <a:pt x="7694" y="7495"/>
                    <a:pt x="7715" y="7516"/>
                    <a:pt x="7726" y="7536"/>
                  </a:cubicBezTo>
                  <a:cubicBezTo>
                    <a:pt x="7726" y="7557"/>
                    <a:pt x="7736" y="7588"/>
                    <a:pt x="7767" y="7599"/>
                  </a:cubicBezTo>
                  <a:cubicBezTo>
                    <a:pt x="7904" y="7727"/>
                    <a:pt x="8058" y="7823"/>
                    <a:pt x="8248" y="7823"/>
                  </a:cubicBezTo>
                  <a:cubicBezTo>
                    <a:pt x="8275" y="7823"/>
                    <a:pt x="8302" y="7821"/>
                    <a:pt x="8330" y="7817"/>
                  </a:cubicBezTo>
                  <a:cubicBezTo>
                    <a:pt x="8381" y="7825"/>
                    <a:pt x="8438" y="7832"/>
                    <a:pt x="8493" y="7832"/>
                  </a:cubicBezTo>
                  <a:cubicBezTo>
                    <a:pt x="8515" y="7832"/>
                    <a:pt x="8537" y="7831"/>
                    <a:pt x="8559" y="7828"/>
                  </a:cubicBezTo>
                  <a:cubicBezTo>
                    <a:pt x="8608" y="7828"/>
                    <a:pt x="8658" y="7831"/>
                    <a:pt x="8708" y="7831"/>
                  </a:cubicBezTo>
                  <a:cubicBezTo>
                    <a:pt x="8797" y="7831"/>
                    <a:pt x="8885" y="7822"/>
                    <a:pt x="8964" y="7775"/>
                  </a:cubicBezTo>
                  <a:lnTo>
                    <a:pt x="8975" y="7786"/>
                  </a:lnTo>
                  <a:cubicBezTo>
                    <a:pt x="8984" y="7789"/>
                    <a:pt x="8992" y="7790"/>
                    <a:pt x="9000" y="7790"/>
                  </a:cubicBezTo>
                  <a:cubicBezTo>
                    <a:pt x="9019" y="7790"/>
                    <a:pt x="9036" y="7783"/>
                    <a:pt x="9058" y="7775"/>
                  </a:cubicBezTo>
                  <a:cubicBezTo>
                    <a:pt x="9068" y="7775"/>
                    <a:pt x="9079" y="7765"/>
                    <a:pt x="9089" y="7765"/>
                  </a:cubicBezTo>
                  <a:cubicBezTo>
                    <a:pt x="9110" y="7765"/>
                    <a:pt x="9142" y="7755"/>
                    <a:pt x="9163" y="7734"/>
                  </a:cubicBezTo>
                  <a:cubicBezTo>
                    <a:pt x="9173" y="7745"/>
                    <a:pt x="9183" y="7745"/>
                    <a:pt x="9193" y="7755"/>
                  </a:cubicBezTo>
                  <a:cubicBezTo>
                    <a:pt x="9193" y="7745"/>
                    <a:pt x="9204" y="7745"/>
                    <a:pt x="9204" y="7734"/>
                  </a:cubicBezTo>
                  <a:lnTo>
                    <a:pt x="9235" y="7734"/>
                  </a:lnTo>
                  <a:cubicBezTo>
                    <a:pt x="9256" y="7734"/>
                    <a:pt x="9277" y="7724"/>
                    <a:pt x="9308" y="7713"/>
                  </a:cubicBezTo>
                  <a:cubicBezTo>
                    <a:pt x="9339" y="7713"/>
                    <a:pt x="9371" y="7703"/>
                    <a:pt x="9412" y="7692"/>
                  </a:cubicBezTo>
                  <a:lnTo>
                    <a:pt x="9443" y="7692"/>
                  </a:lnTo>
                  <a:cubicBezTo>
                    <a:pt x="9464" y="7682"/>
                    <a:pt x="9475" y="7682"/>
                    <a:pt x="9485" y="7671"/>
                  </a:cubicBezTo>
                  <a:cubicBezTo>
                    <a:pt x="9508" y="7671"/>
                    <a:pt x="9532" y="7675"/>
                    <a:pt x="9553" y="7675"/>
                  </a:cubicBezTo>
                  <a:cubicBezTo>
                    <a:pt x="9580" y="7675"/>
                    <a:pt x="9603" y="7669"/>
                    <a:pt x="9621" y="7640"/>
                  </a:cubicBezTo>
                  <a:cubicBezTo>
                    <a:pt x="9652" y="7630"/>
                    <a:pt x="9672" y="7609"/>
                    <a:pt x="9683" y="7578"/>
                  </a:cubicBezTo>
                  <a:cubicBezTo>
                    <a:pt x="9725" y="7546"/>
                    <a:pt x="9714" y="7495"/>
                    <a:pt x="9746" y="7453"/>
                  </a:cubicBezTo>
                  <a:cubicBezTo>
                    <a:pt x="9725" y="7307"/>
                    <a:pt x="9725" y="7162"/>
                    <a:pt x="9735" y="7016"/>
                  </a:cubicBezTo>
                  <a:lnTo>
                    <a:pt x="9672" y="6891"/>
                  </a:lnTo>
                  <a:cubicBezTo>
                    <a:pt x="9652" y="6880"/>
                    <a:pt x="9621" y="6870"/>
                    <a:pt x="9589" y="6859"/>
                  </a:cubicBezTo>
                  <a:cubicBezTo>
                    <a:pt x="9589" y="6828"/>
                    <a:pt x="9579" y="6797"/>
                    <a:pt x="9568" y="6766"/>
                  </a:cubicBezTo>
                  <a:cubicBezTo>
                    <a:pt x="9589" y="6703"/>
                    <a:pt x="9527" y="6683"/>
                    <a:pt x="9506" y="6651"/>
                  </a:cubicBezTo>
                  <a:cubicBezTo>
                    <a:pt x="9475" y="6641"/>
                    <a:pt x="9454" y="6620"/>
                    <a:pt x="9443" y="6588"/>
                  </a:cubicBezTo>
                  <a:cubicBezTo>
                    <a:pt x="9422" y="6568"/>
                    <a:pt x="9402" y="6547"/>
                    <a:pt x="9392" y="6526"/>
                  </a:cubicBezTo>
                  <a:cubicBezTo>
                    <a:pt x="9339" y="6516"/>
                    <a:pt x="9298" y="6516"/>
                    <a:pt x="9267" y="6474"/>
                  </a:cubicBezTo>
                  <a:cubicBezTo>
                    <a:pt x="9235" y="6464"/>
                    <a:pt x="9193" y="6464"/>
                    <a:pt x="9163" y="6464"/>
                  </a:cubicBezTo>
                  <a:cubicBezTo>
                    <a:pt x="9152" y="6443"/>
                    <a:pt x="9152" y="6433"/>
                    <a:pt x="9142" y="6412"/>
                  </a:cubicBezTo>
                  <a:cubicBezTo>
                    <a:pt x="9058" y="6412"/>
                    <a:pt x="8975" y="6401"/>
                    <a:pt x="8892" y="6401"/>
                  </a:cubicBezTo>
                  <a:lnTo>
                    <a:pt x="8892" y="6391"/>
                  </a:lnTo>
                  <a:cubicBezTo>
                    <a:pt x="8881" y="6370"/>
                    <a:pt x="8871" y="6359"/>
                    <a:pt x="8850" y="6349"/>
                  </a:cubicBezTo>
                  <a:cubicBezTo>
                    <a:pt x="8844" y="6352"/>
                    <a:pt x="8839" y="6354"/>
                    <a:pt x="8834" y="6354"/>
                  </a:cubicBezTo>
                  <a:cubicBezTo>
                    <a:pt x="8822" y="6354"/>
                    <a:pt x="8813" y="6346"/>
                    <a:pt x="8798" y="6339"/>
                  </a:cubicBezTo>
                  <a:cubicBezTo>
                    <a:pt x="8783" y="6332"/>
                    <a:pt x="8768" y="6324"/>
                    <a:pt x="8754" y="6324"/>
                  </a:cubicBezTo>
                  <a:cubicBezTo>
                    <a:pt x="8748" y="6324"/>
                    <a:pt x="8741" y="6325"/>
                    <a:pt x="8735" y="6329"/>
                  </a:cubicBezTo>
                  <a:lnTo>
                    <a:pt x="8714" y="6349"/>
                  </a:lnTo>
                  <a:cubicBezTo>
                    <a:pt x="8673" y="6340"/>
                    <a:pt x="8631" y="6337"/>
                    <a:pt x="8590" y="6337"/>
                  </a:cubicBezTo>
                  <a:cubicBezTo>
                    <a:pt x="8502" y="6337"/>
                    <a:pt x="8414" y="6351"/>
                    <a:pt x="8326" y="6351"/>
                  </a:cubicBezTo>
                  <a:cubicBezTo>
                    <a:pt x="8310" y="6351"/>
                    <a:pt x="8293" y="6351"/>
                    <a:pt x="8277" y="6349"/>
                  </a:cubicBezTo>
                  <a:cubicBezTo>
                    <a:pt x="8277" y="6370"/>
                    <a:pt x="8267" y="6380"/>
                    <a:pt x="8267" y="6391"/>
                  </a:cubicBezTo>
                  <a:cubicBezTo>
                    <a:pt x="8142" y="6412"/>
                    <a:pt x="8048" y="6505"/>
                    <a:pt x="7923" y="6537"/>
                  </a:cubicBezTo>
                  <a:cubicBezTo>
                    <a:pt x="7913" y="6568"/>
                    <a:pt x="7892" y="6578"/>
                    <a:pt x="7861" y="6588"/>
                  </a:cubicBezTo>
                  <a:cubicBezTo>
                    <a:pt x="7861" y="6599"/>
                    <a:pt x="7851" y="6620"/>
                    <a:pt x="7851" y="6641"/>
                  </a:cubicBezTo>
                  <a:lnTo>
                    <a:pt x="7798" y="6641"/>
                  </a:lnTo>
                  <a:cubicBezTo>
                    <a:pt x="7798" y="6662"/>
                    <a:pt x="7798" y="6683"/>
                    <a:pt x="7809" y="6703"/>
                  </a:cubicBezTo>
                  <a:cubicBezTo>
                    <a:pt x="7798" y="6724"/>
                    <a:pt x="7788" y="6734"/>
                    <a:pt x="7777" y="6755"/>
                  </a:cubicBezTo>
                  <a:cubicBezTo>
                    <a:pt x="7715" y="6797"/>
                    <a:pt x="7767" y="6912"/>
                    <a:pt x="7673" y="6932"/>
                  </a:cubicBezTo>
                  <a:lnTo>
                    <a:pt x="7673" y="6984"/>
                  </a:lnTo>
                  <a:lnTo>
                    <a:pt x="7663" y="6995"/>
                  </a:lnTo>
                  <a:cubicBezTo>
                    <a:pt x="7639" y="6976"/>
                    <a:pt x="7615" y="6967"/>
                    <a:pt x="7590" y="6967"/>
                  </a:cubicBezTo>
                  <a:cubicBezTo>
                    <a:pt x="7562" y="6967"/>
                    <a:pt x="7535" y="6978"/>
                    <a:pt x="7507" y="6995"/>
                  </a:cubicBezTo>
                  <a:cubicBezTo>
                    <a:pt x="7486" y="7005"/>
                    <a:pt x="7476" y="7005"/>
                    <a:pt x="7455" y="7005"/>
                  </a:cubicBezTo>
                  <a:cubicBezTo>
                    <a:pt x="7434" y="7016"/>
                    <a:pt x="7403" y="7016"/>
                    <a:pt x="7393" y="7047"/>
                  </a:cubicBezTo>
                  <a:cubicBezTo>
                    <a:pt x="7384" y="7038"/>
                    <a:pt x="7375" y="7035"/>
                    <a:pt x="7366" y="7035"/>
                  </a:cubicBezTo>
                  <a:cubicBezTo>
                    <a:pt x="7354" y="7035"/>
                    <a:pt x="7342" y="7041"/>
                    <a:pt x="7330" y="7047"/>
                  </a:cubicBezTo>
                  <a:cubicBezTo>
                    <a:pt x="7322" y="7054"/>
                    <a:pt x="7310" y="7062"/>
                    <a:pt x="7299" y="7062"/>
                  </a:cubicBezTo>
                  <a:cubicBezTo>
                    <a:pt x="7295" y="7062"/>
                    <a:pt x="7291" y="7060"/>
                    <a:pt x="7288" y="7057"/>
                  </a:cubicBezTo>
                  <a:cubicBezTo>
                    <a:pt x="7247" y="7067"/>
                    <a:pt x="7226" y="7088"/>
                    <a:pt x="7205" y="7120"/>
                  </a:cubicBezTo>
                  <a:lnTo>
                    <a:pt x="7215" y="7120"/>
                  </a:lnTo>
                  <a:cubicBezTo>
                    <a:pt x="7173" y="7151"/>
                    <a:pt x="7122" y="7141"/>
                    <a:pt x="7090" y="7172"/>
                  </a:cubicBezTo>
                  <a:cubicBezTo>
                    <a:pt x="7059" y="7213"/>
                    <a:pt x="6997" y="7192"/>
                    <a:pt x="6965" y="7234"/>
                  </a:cubicBezTo>
                  <a:cubicBezTo>
                    <a:pt x="6960" y="7239"/>
                    <a:pt x="6955" y="7242"/>
                    <a:pt x="6948" y="7242"/>
                  </a:cubicBezTo>
                  <a:cubicBezTo>
                    <a:pt x="6942" y="7242"/>
                    <a:pt x="6934" y="7239"/>
                    <a:pt x="6924" y="7234"/>
                  </a:cubicBezTo>
                  <a:cubicBezTo>
                    <a:pt x="6903" y="7245"/>
                    <a:pt x="6882" y="7266"/>
                    <a:pt x="6882" y="7286"/>
                  </a:cubicBezTo>
                  <a:cubicBezTo>
                    <a:pt x="6872" y="7296"/>
                    <a:pt x="6861" y="7296"/>
                    <a:pt x="6851" y="7307"/>
                  </a:cubicBezTo>
                  <a:cubicBezTo>
                    <a:pt x="6811" y="7314"/>
                    <a:pt x="6775" y="7337"/>
                    <a:pt x="6741" y="7337"/>
                  </a:cubicBezTo>
                  <a:cubicBezTo>
                    <a:pt x="6722" y="7337"/>
                    <a:pt x="6703" y="7330"/>
                    <a:pt x="6685" y="7307"/>
                  </a:cubicBezTo>
                  <a:lnTo>
                    <a:pt x="6695" y="7296"/>
                  </a:lnTo>
                  <a:cubicBezTo>
                    <a:pt x="6799" y="7245"/>
                    <a:pt x="6726" y="7120"/>
                    <a:pt x="6789" y="7047"/>
                  </a:cubicBezTo>
                  <a:lnTo>
                    <a:pt x="6789" y="7047"/>
                  </a:lnTo>
                  <a:lnTo>
                    <a:pt x="6789" y="7057"/>
                  </a:lnTo>
                  <a:cubicBezTo>
                    <a:pt x="6840" y="6995"/>
                    <a:pt x="6809" y="6922"/>
                    <a:pt x="6819" y="6849"/>
                  </a:cubicBezTo>
                  <a:cubicBezTo>
                    <a:pt x="6819" y="6849"/>
                    <a:pt x="6809" y="6838"/>
                    <a:pt x="6809" y="6828"/>
                  </a:cubicBezTo>
                  <a:cubicBezTo>
                    <a:pt x="6819" y="6828"/>
                    <a:pt x="6840" y="6828"/>
                    <a:pt x="6851" y="6818"/>
                  </a:cubicBezTo>
                  <a:cubicBezTo>
                    <a:pt x="6851" y="6776"/>
                    <a:pt x="6851" y="6745"/>
                    <a:pt x="6861" y="6703"/>
                  </a:cubicBezTo>
                  <a:cubicBezTo>
                    <a:pt x="6872" y="6703"/>
                    <a:pt x="6893" y="6693"/>
                    <a:pt x="6903" y="6693"/>
                  </a:cubicBezTo>
                  <a:cubicBezTo>
                    <a:pt x="6903" y="6651"/>
                    <a:pt x="6914" y="6620"/>
                    <a:pt x="6914" y="6578"/>
                  </a:cubicBezTo>
                  <a:cubicBezTo>
                    <a:pt x="6914" y="6484"/>
                    <a:pt x="6934" y="6412"/>
                    <a:pt x="7028" y="6380"/>
                  </a:cubicBezTo>
                  <a:cubicBezTo>
                    <a:pt x="7069" y="6370"/>
                    <a:pt x="7101" y="6349"/>
                    <a:pt x="7132" y="6329"/>
                  </a:cubicBezTo>
                  <a:cubicBezTo>
                    <a:pt x="7153" y="6308"/>
                    <a:pt x="7173" y="6287"/>
                    <a:pt x="7194" y="6276"/>
                  </a:cubicBezTo>
                  <a:cubicBezTo>
                    <a:pt x="7215" y="6255"/>
                    <a:pt x="7236" y="6234"/>
                    <a:pt x="7257" y="6224"/>
                  </a:cubicBezTo>
                  <a:lnTo>
                    <a:pt x="7319" y="6162"/>
                  </a:lnTo>
                  <a:cubicBezTo>
                    <a:pt x="7330" y="6141"/>
                    <a:pt x="7351" y="6120"/>
                    <a:pt x="7372" y="6100"/>
                  </a:cubicBezTo>
                  <a:cubicBezTo>
                    <a:pt x="7393" y="6026"/>
                    <a:pt x="7444" y="5975"/>
                    <a:pt x="7507" y="5933"/>
                  </a:cubicBezTo>
                  <a:lnTo>
                    <a:pt x="7507" y="5870"/>
                  </a:lnTo>
                  <a:lnTo>
                    <a:pt x="7559" y="5870"/>
                  </a:lnTo>
                  <a:cubicBezTo>
                    <a:pt x="7601" y="5829"/>
                    <a:pt x="7632" y="5787"/>
                    <a:pt x="7673" y="5745"/>
                  </a:cubicBezTo>
                  <a:cubicBezTo>
                    <a:pt x="7673" y="5704"/>
                    <a:pt x="7694" y="5662"/>
                    <a:pt x="7736" y="5631"/>
                  </a:cubicBezTo>
                  <a:cubicBezTo>
                    <a:pt x="7736" y="5600"/>
                    <a:pt x="7757" y="5579"/>
                    <a:pt x="7788" y="5568"/>
                  </a:cubicBezTo>
                  <a:cubicBezTo>
                    <a:pt x="7788" y="5516"/>
                    <a:pt x="7798" y="5475"/>
                    <a:pt x="7851" y="5454"/>
                  </a:cubicBezTo>
                  <a:cubicBezTo>
                    <a:pt x="7882" y="5401"/>
                    <a:pt x="7923" y="5360"/>
                    <a:pt x="7965" y="5339"/>
                  </a:cubicBezTo>
                  <a:cubicBezTo>
                    <a:pt x="7976" y="5318"/>
                    <a:pt x="7965" y="5297"/>
                    <a:pt x="7965" y="5277"/>
                  </a:cubicBezTo>
                  <a:cubicBezTo>
                    <a:pt x="7996" y="5068"/>
                    <a:pt x="7996" y="4850"/>
                    <a:pt x="7965" y="4631"/>
                  </a:cubicBezTo>
                  <a:lnTo>
                    <a:pt x="7923" y="4589"/>
                  </a:lnTo>
                  <a:lnTo>
                    <a:pt x="7923" y="4579"/>
                  </a:lnTo>
                  <a:cubicBezTo>
                    <a:pt x="7923" y="4579"/>
                    <a:pt x="7934" y="4579"/>
                    <a:pt x="7934" y="4559"/>
                  </a:cubicBezTo>
                  <a:cubicBezTo>
                    <a:pt x="7934" y="4538"/>
                    <a:pt x="7923" y="4527"/>
                    <a:pt x="7913" y="4517"/>
                  </a:cubicBezTo>
                  <a:cubicBezTo>
                    <a:pt x="7882" y="4475"/>
                    <a:pt x="7892" y="4423"/>
                    <a:pt x="7851" y="4402"/>
                  </a:cubicBezTo>
                  <a:cubicBezTo>
                    <a:pt x="7819" y="4360"/>
                    <a:pt x="7767" y="4371"/>
                    <a:pt x="7736" y="4339"/>
                  </a:cubicBezTo>
                  <a:cubicBezTo>
                    <a:pt x="7688" y="4309"/>
                    <a:pt x="7636" y="4304"/>
                    <a:pt x="7583" y="4304"/>
                  </a:cubicBezTo>
                  <a:cubicBezTo>
                    <a:pt x="7559" y="4304"/>
                    <a:pt x="7535" y="4305"/>
                    <a:pt x="7511" y="4305"/>
                  </a:cubicBezTo>
                  <a:cubicBezTo>
                    <a:pt x="7463" y="4305"/>
                    <a:pt x="7416" y="4301"/>
                    <a:pt x="7372" y="4277"/>
                  </a:cubicBezTo>
                  <a:lnTo>
                    <a:pt x="7268" y="4277"/>
                  </a:lnTo>
                  <a:cubicBezTo>
                    <a:pt x="7226" y="4309"/>
                    <a:pt x="7184" y="4329"/>
                    <a:pt x="7173" y="4392"/>
                  </a:cubicBezTo>
                  <a:cubicBezTo>
                    <a:pt x="7132" y="4392"/>
                    <a:pt x="7080" y="4402"/>
                    <a:pt x="7039" y="4402"/>
                  </a:cubicBezTo>
                  <a:cubicBezTo>
                    <a:pt x="7028" y="4413"/>
                    <a:pt x="7028" y="4434"/>
                    <a:pt x="7018" y="4444"/>
                  </a:cubicBezTo>
                  <a:cubicBezTo>
                    <a:pt x="6986" y="4454"/>
                    <a:pt x="6955" y="4454"/>
                    <a:pt x="6924" y="4464"/>
                  </a:cubicBezTo>
                  <a:cubicBezTo>
                    <a:pt x="6903" y="4485"/>
                    <a:pt x="6882" y="4506"/>
                    <a:pt x="6861" y="4517"/>
                  </a:cubicBezTo>
                  <a:cubicBezTo>
                    <a:pt x="6840" y="4538"/>
                    <a:pt x="6830" y="4569"/>
                    <a:pt x="6809" y="4589"/>
                  </a:cubicBezTo>
                  <a:cubicBezTo>
                    <a:pt x="6799" y="4631"/>
                    <a:pt x="6778" y="4673"/>
                    <a:pt x="6736" y="4693"/>
                  </a:cubicBezTo>
                  <a:cubicBezTo>
                    <a:pt x="6726" y="4735"/>
                    <a:pt x="6726" y="4788"/>
                    <a:pt x="6685" y="4808"/>
                  </a:cubicBezTo>
                  <a:cubicBezTo>
                    <a:pt x="6653" y="4964"/>
                    <a:pt x="6632" y="5121"/>
                    <a:pt x="6674" y="5277"/>
                  </a:cubicBezTo>
                  <a:lnTo>
                    <a:pt x="6611" y="5339"/>
                  </a:lnTo>
                  <a:cubicBezTo>
                    <a:pt x="6622" y="5350"/>
                    <a:pt x="6622" y="5371"/>
                    <a:pt x="6622" y="5381"/>
                  </a:cubicBezTo>
                  <a:cubicBezTo>
                    <a:pt x="6601" y="5391"/>
                    <a:pt x="6590" y="5422"/>
                    <a:pt x="6580" y="5475"/>
                  </a:cubicBezTo>
                  <a:cubicBezTo>
                    <a:pt x="6601" y="5621"/>
                    <a:pt x="6549" y="5776"/>
                    <a:pt x="6611" y="5933"/>
                  </a:cubicBezTo>
                  <a:cubicBezTo>
                    <a:pt x="6653" y="5985"/>
                    <a:pt x="6653" y="6047"/>
                    <a:pt x="6611" y="6109"/>
                  </a:cubicBezTo>
                  <a:cubicBezTo>
                    <a:pt x="6590" y="6130"/>
                    <a:pt x="6570" y="6151"/>
                    <a:pt x="6560" y="6172"/>
                  </a:cubicBezTo>
                  <a:cubicBezTo>
                    <a:pt x="6518" y="6204"/>
                    <a:pt x="6528" y="6255"/>
                    <a:pt x="6507" y="6297"/>
                  </a:cubicBezTo>
                  <a:lnTo>
                    <a:pt x="6507" y="6287"/>
                  </a:lnTo>
                  <a:lnTo>
                    <a:pt x="6507" y="6287"/>
                  </a:lnTo>
                  <a:cubicBezTo>
                    <a:pt x="6414" y="6370"/>
                    <a:pt x="6518" y="6495"/>
                    <a:pt x="6435" y="6578"/>
                  </a:cubicBezTo>
                  <a:cubicBezTo>
                    <a:pt x="6403" y="6620"/>
                    <a:pt x="6403" y="6672"/>
                    <a:pt x="6382" y="6713"/>
                  </a:cubicBezTo>
                  <a:cubicBezTo>
                    <a:pt x="6393" y="6734"/>
                    <a:pt x="6382" y="6745"/>
                    <a:pt x="6372" y="6755"/>
                  </a:cubicBezTo>
                  <a:cubicBezTo>
                    <a:pt x="6351" y="6776"/>
                    <a:pt x="6331" y="6797"/>
                    <a:pt x="6320" y="6828"/>
                  </a:cubicBezTo>
                  <a:cubicBezTo>
                    <a:pt x="6257" y="6870"/>
                    <a:pt x="6310" y="6953"/>
                    <a:pt x="6257" y="6995"/>
                  </a:cubicBezTo>
                  <a:cubicBezTo>
                    <a:pt x="6216" y="7047"/>
                    <a:pt x="6236" y="7099"/>
                    <a:pt x="6226" y="7162"/>
                  </a:cubicBezTo>
                  <a:lnTo>
                    <a:pt x="6226" y="7172"/>
                  </a:lnTo>
                  <a:cubicBezTo>
                    <a:pt x="6226" y="7182"/>
                    <a:pt x="6216" y="7182"/>
                    <a:pt x="6206" y="7182"/>
                  </a:cubicBezTo>
                  <a:cubicBezTo>
                    <a:pt x="6206" y="7224"/>
                    <a:pt x="6185" y="7266"/>
                    <a:pt x="6143" y="7296"/>
                  </a:cubicBezTo>
                  <a:cubicBezTo>
                    <a:pt x="6143" y="7328"/>
                    <a:pt x="6143" y="7359"/>
                    <a:pt x="6132" y="7401"/>
                  </a:cubicBezTo>
                  <a:cubicBezTo>
                    <a:pt x="6127" y="7398"/>
                    <a:pt x="6123" y="7397"/>
                    <a:pt x="6119" y="7397"/>
                  </a:cubicBezTo>
                  <a:cubicBezTo>
                    <a:pt x="6106" y="7397"/>
                    <a:pt x="6099" y="7408"/>
                    <a:pt x="6091" y="7432"/>
                  </a:cubicBezTo>
                  <a:cubicBezTo>
                    <a:pt x="6091" y="7442"/>
                    <a:pt x="6091" y="7463"/>
                    <a:pt x="6081" y="7474"/>
                  </a:cubicBezTo>
                  <a:cubicBezTo>
                    <a:pt x="6060" y="7495"/>
                    <a:pt x="6039" y="7505"/>
                    <a:pt x="6028" y="7536"/>
                  </a:cubicBezTo>
                  <a:cubicBezTo>
                    <a:pt x="5987" y="7557"/>
                    <a:pt x="5997" y="7609"/>
                    <a:pt x="5966" y="7650"/>
                  </a:cubicBezTo>
                  <a:cubicBezTo>
                    <a:pt x="5914" y="7703"/>
                    <a:pt x="5935" y="7765"/>
                    <a:pt x="5956" y="7817"/>
                  </a:cubicBezTo>
                  <a:cubicBezTo>
                    <a:pt x="5935" y="7817"/>
                    <a:pt x="5924" y="7828"/>
                    <a:pt x="5903" y="7828"/>
                  </a:cubicBezTo>
                  <a:lnTo>
                    <a:pt x="5903" y="7921"/>
                  </a:lnTo>
                  <a:cubicBezTo>
                    <a:pt x="5852" y="7963"/>
                    <a:pt x="5810" y="8015"/>
                    <a:pt x="5789" y="8078"/>
                  </a:cubicBezTo>
                  <a:cubicBezTo>
                    <a:pt x="5799" y="8099"/>
                    <a:pt x="5799" y="8109"/>
                    <a:pt x="5789" y="8119"/>
                  </a:cubicBezTo>
                  <a:cubicBezTo>
                    <a:pt x="5737" y="8171"/>
                    <a:pt x="5778" y="8244"/>
                    <a:pt x="5737" y="8296"/>
                  </a:cubicBezTo>
                  <a:cubicBezTo>
                    <a:pt x="5674" y="8338"/>
                    <a:pt x="5706" y="8411"/>
                    <a:pt x="5695" y="8463"/>
                  </a:cubicBezTo>
                  <a:cubicBezTo>
                    <a:pt x="5685" y="8463"/>
                    <a:pt x="5674" y="8473"/>
                    <a:pt x="5664" y="8473"/>
                  </a:cubicBezTo>
                  <a:cubicBezTo>
                    <a:pt x="5664" y="8504"/>
                    <a:pt x="5664" y="8546"/>
                    <a:pt x="5653" y="8578"/>
                  </a:cubicBezTo>
                  <a:lnTo>
                    <a:pt x="5643" y="8578"/>
                  </a:lnTo>
                  <a:cubicBezTo>
                    <a:pt x="5623" y="8598"/>
                    <a:pt x="5602" y="8608"/>
                    <a:pt x="5591" y="8640"/>
                  </a:cubicBezTo>
                  <a:cubicBezTo>
                    <a:pt x="5588" y="8637"/>
                    <a:pt x="5585" y="8636"/>
                    <a:pt x="5581" y="8636"/>
                  </a:cubicBezTo>
                  <a:cubicBezTo>
                    <a:pt x="5572" y="8636"/>
                    <a:pt x="5561" y="8643"/>
                    <a:pt x="5553" y="8655"/>
                  </a:cubicBezTo>
                  <a:lnTo>
                    <a:pt x="5553" y="8655"/>
                  </a:lnTo>
                  <a:cubicBezTo>
                    <a:pt x="5525" y="8674"/>
                    <a:pt x="5507" y="8694"/>
                    <a:pt x="5498" y="8723"/>
                  </a:cubicBezTo>
                  <a:cubicBezTo>
                    <a:pt x="5486" y="8727"/>
                    <a:pt x="5476" y="8729"/>
                    <a:pt x="5467" y="8729"/>
                  </a:cubicBezTo>
                  <a:cubicBezTo>
                    <a:pt x="5424" y="8729"/>
                    <a:pt x="5400" y="8693"/>
                    <a:pt x="5383" y="8650"/>
                  </a:cubicBezTo>
                  <a:cubicBezTo>
                    <a:pt x="5362" y="8640"/>
                    <a:pt x="5362" y="8629"/>
                    <a:pt x="5362" y="8608"/>
                  </a:cubicBezTo>
                  <a:cubicBezTo>
                    <a:pt x="5362" y="8608"/>
                    <a:pt x="5362" y="8598"/>
                    <a:pt x="5352" y="8578"/>
                  </a:cubicBezTo>
                  <a:cubicBezTo>
                    <a:pt x="5352" y="8557"/>
                    <a:pt x="5352" y="8546"/>
                    <a:pt x="5373" y="8525"/>
                  </a:cubicBezTo>
                  <a:cubicBezTo>
                    <a:pt x="5424" y="8358"/>
                    <a:pt x="5414" y="8182"/>
                    <a:pt x="5373" y="8004"/>
                  </a:cubicBezTo>
                  <a:lnTo>
                    <a:pt x="5373" y="7994"/>
                  </a:lnTo>
                  <a:cubicBezTo>
                    <a:pt x="5320" y="7953"/>
                    <a:pt x="5362" y="7890"/>
                    <a:pt x="5331" y="7838"/>
                  </a:cubicBezTo>
                  <a:cubicBezTo>
                    <a:pt x="5341" y="7807"/>
                    <a:pt x="5352" y="7775"/>
                    <a:pt x="5373" y="7755"/>
                  </a:cubicBezTo>
                  <a:lnTo>
                    <a:pt x="5373" y="7661"/>
                  </a:lnTo>
                  <a:cubicBezTo>
                    <a:pt x="5320" y="7567"/>
                    <a:pt x="5352" y="7463"/>
                    <a:pt x="5341" y="7370"/>
                  </a:cubicBezTo>
                  <a:cubicBezTo>
                    <a:pt x="5331" y="7359"/>
                    <a:pt x="5320" y="7338"/>
                    <a:pt x="5310" y="7328"/>
                  </a:cubicBezTo>
                  <a:cubicBezTo>
                    <a:pt x="5299" y="7286"/>
                    <a:pt x="5299" y="7234"/>
                    <a:pt x="5299" y="7182"/>
                  </a:cubicBezTo>
                  <a:cubicBezTo>
                    <a:pt x="5289" y="7162"/>
                    <a:pt x="5279" y="7151"/>
                    <a:pt x="5269" y="7130"/>
                  </a:cubicBezTo>
                  <a:cubicBezTo>
                    <a:pt x="5289" y="7130"/>
                    <a:pt x="5299" y="7120"/>
                    <a:pt x="5310" y="7099"/>
                  </a:cubicBezTo>
                  <a:lnTo>
                    <a:pt x="5310" y="7005"/>
                  </a:lnTo>
                  <a:cubicBezTo>
                    <a:pt x="5289" y="6974"/>
                    <a:pt x="5289" y="6953"/>
                    <a:pt x="5310" y="6922"/>
                  </a:cubicBezTo>
                  <a:lnTo>
                    <a:pt x="5310" y="6838"/>
                  </a:lnTo>
                  <a:cubicBezTo>
                    <a:pt x="5279" y="6797"/>
                    <a:pt x="5299" y="6745"/>
                    <a:pt x="5269" y="6713"/>
                  </a:cubicBezTo>
                  <a:cubicBezTo>
                    <a:pt x="5279" y="6693"/>
                    <a:pt x="5279" y="6662"/>
                    <a:pt x="5258" y="6641"/>
                  </a:cubicBezTo>
                  <a:cubicBezTo>
                    <a:pt x="5258" y="6568"/>
                    <a:pt x="5258" y="6484"/>
                    <a:pt x="5248" y="6412"/>
                  </a:cubicBezTo>
                  <a:cubicBezTo>
                    <a:pt x="5240" y="6397"/>
                    <a:pt x="5232" y="6387"/>
                    <a:pt x="5221" y="6387"/>
                  </a:cubicBezTo>
                  <a:cubicBezTo>
                    <a:pt x="5216" y="6387"/>
                    <a:pt x="5212" y="6388"/>
                    <a:pt x="5206" y="6391"/>
                  </a:cubicBezTo>
                  <a:lnTo>
                    <a:pt x="5206" y="6370"/>
                  </a:lnTo>
                  <a:cubicBezTo>
                    <a:pt x="5206" y="6349"/>
                    <a:pt x="5216" y="6329"/>
                    <a:pt x="5227" y="6308"/>
                  </a:cubicBezTo>
                  <a:cubicBezTo>
                    <a:pt x="5216" y="6255"/>
                    <a:pt x="5227" y="6204"/>
                    <a:pt x="5206" y="6151"/>
                  </a:cubicBezTo>
                  <a:lnTo>
                    <a:pt x="5185" y="6151"/>
                  </a:lnTo>
                  <a:lnTo>
                    <a:pt x="5185" y="6047"/>
                  </a:lnTo>
                  <a:cubicBezTo>
                    <a:pt x="5216" y="5912"/>
                    <a:pt x="5206" y="5776"/>
                    <a:pt x="5185" y="5631"/>
                  </a:cubicBezTo>
                  <a:cubicBezTo>
                    <a:pt x="5185" y="5621"/>
                    <a:pt x="5195" y="5600"/>
                    <a:pt x="5195" y="5579"/>
                  </a:cubicBezTo>
                  <a:cubicBezTo>
                    <a:pt x="5195" y="5558"/>
                    <a:pt x="5185" y="5537"/>
                    <a:pt x="5195" y="5526"/>
                  </a:cubicBezTo>
                  <a:cubicBezTo>
                    <a:pt x="5174" y="5516"/>
                    <a:pt x="5164" y="5506"/>
                    <a:pt x="5144" y="5496"/>
                  </a:cubicBezTo>
                  <a:cubicBezTo>
                    <a:pt x="5133" y="5464"/>
                    <a:pt x="5123" y="5433"/>
                    <a:pt x="5112" y="5391"/>
                  </a:cubicBezTo>
                  <a:cubicBezTo>
                    <a:pt x="5123" y="5381"/>
                    <a:pt x="5123" y="5371"/>
                    <a:pt x="5123" y="5350"/>
                  </a:cubicBezTo>
                  <a:cubicBezTo>
                    <a:pt x="5112" y="5350"/>
                    <a:pt x="5091" y="5339"/>
                    <a:pt x="5081" y="5339"/>
                  </a:cubicBezTo>
                  <a:lnTo>
                    <a:pt x="5081" y="5246"/>
                  </a:lnTo>
                  <a:cubicBezTo>
                    <a:pt x="5102" y="5225"/>
                    <a:pt x="5112" y="5183"/>
                    <a:pt x="5133" y="5162"/>
                  </a:cubicBezTo>
                  <a:cubicBezTo>
                    <a:pt x="5154" y="5142"/>
                    <a:pt x="5164" y="5121"/>
                    <a:pt x="5154" y="5100"/>
                  </a:cubicBezTo>
                  <a:cubicBezTo>
                    <a:pt x="5164" y="5089"/>
                    <a:pt x="5174" y="5089"/>
                    <a:pt x="5174" y="5089"/>
                  </a:cubicBezTo>
                  <a:cubicBezTo>
                    <a:pt x="5195" y="5017"/>
                    <a:pt x="5237" y="4985"/>
                    <a:pt x="5299" y="4975"/>
                  </a:cubicBezTo>
                  <a:cubicBezTo>
                    <a:pt x="5299" y="4954"/>
                    <a:pt x="5310" y="4943"/>
                    <a:pt x="5310" y="4923"/>
                  </a:cubicBezTo>
                  <a:lnTo>
                    <a:pt x="5331" y="4923"/>
                  </a:lnTo>
                  <a:cubicBezTo>
                    <a:pt x="5383" y="4881"/>
                    <a:pt x="5445" y="4850"/>
                    <a:pt x="5487" y="4798"/>
                  </a:cubicBezTo>
                  <a:lnTo>
                    <a:pt x="5477" y="4798"/>
                  </a:lnTo>
                  <a:cubicBezTo>
                    <a:pt x="5581" y="4725"/>
                    <a:pt x="5560" y="4600"/>
                    <a:pt x="5602" y="4496"/>
                  </a:cubicBezTo>
                  <a:cubicBezTo>
                    <a:pt x="5612" y="4464"/>
                    <a:pt x="5612" y="4423"/>
                    <a:pt x="5612" y="4392"/>
                  </a:cubicBezTo>
                  <a:cubicBezTo>
                    <a:pt x="5653" y="4329"/>
                    <a:pt x="5623" y="4256"/>
                    <a:pt x="5664" y="4194"/>
                  </a:cubicBezTo>
                  <a:cubicBezTo>
                    <a:pt x="5653" y="4184"/>
                    <a:pt x="5653" y="4173"/>
                    <a:pt x="5664" y="4152"/>
                  </a:cubicBezTo>
                  <a:cubicBezTo>
                    <a:pt x="5706" y="4121"/>
                    <a:pt x="5695" y="4069"/>
                    <a:pt x="5727" y="4038"/>
                  </a:cubicBezTo>
                  <a:cubicBezTo>
                    <a:pt x="5778" y="3985"/>
                    <a:pt x="5737" y="3913"/>
                    <a:pt x="5778" y="3860"/>
                  </a:cubicBezTo>
                  <a:cubicBezTo>
                    <a:pt x="5820" y="3830"/>
                    <a:pt x="5810" y="3777"/>
                    <a:pt x="5841" y="3736"/>
                  </a:cubicBezTo>
                  <a:cubicBezTo>
                    <a:pt x="5882" y="3705"/>
                    <a:pt x="5872" y="3652"/>
                    <a:pt x="5903" y="3611"/>
                  </a:cubicBezTo>
                  <a:cubicBezTo>
                    <a:pt x="5893" y="3590"/>
                    <a:pt x="5893" y="3580"/>
                    <a:pt x="5903" y="3569"/>
                  </a:cubicBezTo>
                  <a:cubicBezTo>
                    <a:pt x="5956" y="3517"/>
                    <a:pt x="5903" y="3434"/>
                    <a:pt x="5966" y="3392"/>
                  </a:cubicBezTo>
                  <a:cubicBezTo>
                    <a:pt x="6007" y="3330"/>
                    <a:pt x="5987" y="3257"/>
                    <a:pt x="5987" y="3184"/>
                  </a:cubicBezTo>
                  <a:cubicBezTo>
                    <a:pt x="5987" y="3173"/>
                    <a:pt x="5977" y="3163"/>
                    <a:pt x="5966" y="3142"/>
                  </a:cubicBezTo>
                  <a:cubicBezTo>
                    <a:pt x="5987" y="3132"/>
                    <a:pt x="5997" y="3111"/>
                    <a:pt x="6018" y="3090"/>
                  </a:cubicBezTo>
                  <a:cubicBezTo>
                    <a:pt x="6018" y="3038"/>
                    <a:pt x="6028" y="2997"/>
                    <a:pt x="6070" y="2965"/>
                  </a:cubicBezTo>
                  <a:cubicBezTo>
                    <a:pt x="6081" y="2903"/>
                    <a:pt x="6081" y="2830"/>
                    <a:pt x="6091" y="2768"/>
                  </a:cubicBezTo>
                  <a:cubicBezTo>
                    <a:pt x="6111" y="2757"/>
                    <a:pt x="6122" y="2747"/>
                    <a:pt x="6143" y="2736"/>
                  </a:cubicBezTo>
                  <a:lnTo>
                    <a:pt x="6132" y="2736"/>
                  </a:lnTo>
                  <a:cubicBezTo>
                    <a:pt x="6174" y="2705"/>
                    <a:pt x="6164" y="2653"/>
                    <a:pt x="6206" y="2622"/>
                  </a:cubicBezTo>
                  <a:cubicBezTo>
                    <a:pt x="6236" y="2590"/>
                    <a:pt x="6226" y="2528"/>
                    <a:pt x="6257" y="2507"/>
                  </a:cubicBezTo>
                  <a:lnTo>
                    <a:pt x="6257" y="2497"/>
                  </a:lnTo>
                  <a:cubicBezTo>
                    <a:pt x="6278" y="2476"/>
                    <a:pt x="6299" y="2465"/>
                    <a:pt x="6310" y="2434"/>
                  </a:cubicBezTo>
                  <a:cubicBezTo>
                    <a:pt x="6341" y="2424"/>
                    <a:pt x="6351" y="2403"/>
                    <a:pt x="6372" y="2382"/>
                  </a:cubicBezTo>
                  <a:cubicBezTo>
                    <a:pt x="6382" y="2361"/>
                    <a:pt x="6393" y="2340"/>
                    <a:pt x="6382" y="2330"/>
                  </a:cubicBezTo>
                  <a:cubicBezTo>
                    <a:pt x="6403" y="2320"/>
                    <a:pt x="6414" y="2320"/>
                    <a:pt x="6435" y="2320"/>
                  </a:cubicBezTo>
                  <a:lnTo>
                    <a:pt x="6435" y="2299"/>
                  </a:lnTo>
                  <a:cubicBezTo>
                    <a:pt x="6445" y="2289"/>
                    <a:pt x="6445" y="2278"/>
                    <a:pt x="6455" y="2268"/>
                  </a:cubicBezTo>
                  <a:cubicBezTo>
                    <a:pt x="6476" y="2247"/>
                    <a:pt x="6507" y="2226"/>
                    <a:pt x="6528" y="2205"/>
                  </a:cubicBezTo>
                  <a:cubicBezTo>
                    <a:pt x="6528" y="2195"/>
                    <a:pt x="6528" y="2195"/>
                    <a:pt x="6539" y="2195"/>
                  </a:cubicBezTo>
                  <a:lnTo>
                    <a:pt x="6549" y="2195"/>
                  </a:lnTo>
                  <a:lnTo>
                    <a:pt x="6549" y="2185"/>
                  </a:lnTo>
                  <a:cubicBezTo>
                    <a:pt x="6560" y="2164"/>
                    <a:pt x="6580" y="2143"/>
                    <a:pt x="6601" y="2122"/>
                  </a:cubicBezTo>
                  <a:cubicBezTo>
                    <a:pt x="6674" y="2070"/>
                    <a:pt x="6695" y="1986"/>
                    <a:pt x="6726" y="1903"/>
                  </a:cubicBezTo>
                  <a:cubicBezTo>
                    <a:pt x="6747" y="1893"/>
                    <a:pt x="6768" y="1872"/>
                    <a:pt x="6789" y="1841"/>
                  </a:cubicBezTo>
                  <a:cubicBezTo>
                    <a:pt x="6809" y="1831"/>
                    <a:pt x="6830" y="1810"/>
                    <a:pt x="6851" y="1789"/>
                  </a:cubicBezTo>
                  <a:cubicBezTo>
                    <a:pt x="6872" y="1768"/>
                    <a:pt x="6903" y="1736"/>
                    <a:pt x="6903" y="1706"/>
                  </a:cubicBezTo>
                  <a:cubicBezTo>
                    <a:pt x="6903" y="1674"/>
                    <a:pt x="6914" y="1643"/>
                    <a:pt x="6914" y="1612"/>
                  </a:cubicBezTo>
                  <a:cubicBezTo>
                    <a:pt x="6934" y="1591"/>
                    <a:pt x="6934" y="1570"/>
                    <a:pt x="6924" y="1549"/>
                  </a:cubicBezTo>
                  <a:cubicBezTo>
                    <a:pt x="6924" y="1539"/>
                    <a:pt x="6924" y="1539"/>
                    <a:pt x="6914" y="1528"/>
                  </a:cubicBezTo>
                  <a:cubicBezTo>
                    <a:pt x="6934" y="1497"/>
                    <a:pt x="6955" y="1466"/>
                    <a:pt x="6965" y="1435"/>
                  </a:cubicBezTo>
                  <a:cubicBezTo>
                    <a:pt x="6997" y="1268"/>
                    <a:pt x="6997" y="1112"/>
                    <a:pt x="6903" y="966"/>
                  </a:cubicBezTo>
                  <a:cubicBezTo>
                    <a:pt x="6861" y="945"/>
                    <a:pt x="6851" y="903"/>
                    <a:pt x="6840" y="862"/>
                  </a:cubicBezTo>
                  <a:cubicBezTo>
                    <a:pt x="6799" y="841"/>
                    <a:pt x="6757" y="831"/>
                    <a:pt x="6736" y="779"/>
                  </a:cubicBezTo>
                  <a:lnTo>
                    <a:pt x="6674" y="779"/>
                  </a:lnTo>
                  <a:cubicBezTo>
                    <a:pt x="6674" y="769"/>
                    <a:pt x="6674" y="748"/>
                    <a:pt x="6664" y="737"/>
                  </a:cubicBezTo>
                  <a:cubicBezTo>
                    <a:pt x="6632" y="727"/>
                    <a:pt x="6590" y="727"/>
                    <a:pt x="6560" y="716"/>
                  </a:cubicBezTo>
                  <a:lnTo>
                    <a:pt x="6549" y="716"/>
                  </a:lnTo>
                  <a:cubicBezTo>
                    <a:pt x="6560" y="706"/>
                    <a:pt x="6549" y="685"/>
                    <a:pt x="6549" y="674"/>
                  </a:cubicBezTo>
                  <a:cubicBezTo>
                    <a:pt x="6528" y="674"/>
                    <a:pt x="6507" y="674"/>
                    <a:pt x="6497" y="664"/>
                  </a:cubicBezTo>
                  <a:cubicBezTo>
                    <a:pt x="6435" y="664"/>
                    <a:pt x="6382" y="674"/>
                    <a:pt x="6320" y="674"/>
                  </a:cubicBezTo>
                  <a:lnTo>
                    <a:pt x="6143" y="674"/>
                  </a:lnTo>
                  <a:cubicBezTo>
                    <a:pt x="6122" y="706"/>
                    <a:pt x="6081" y="727"/>
                    <a:pt x="6039" y="737"/>
                  </a:cubicBezTo>
                  <a:cubicBezTo>
                    <a:pt x="6018" y="799"/>
                    <a:pt x="6028" y="873"/>
                    <a:pt x="5966" y="903"/>
                  </a:cubicBezTo>
                  <a:cubicBezTo>
                    <a:pt x="5966" y="935"/>
                    <a:pt x="5956" y="977"/>
                    <a:pt x="5956" y="1008"/>
                  </a:cubicBezTo>
                  <a:cubicBezTo>
                    <a:pt x="5914" y="1039"/>
                    <a:pt x="5882" y="1060"/>
                    <a:pt x="5852" y="1081"/>
                  </a:cubicBezTo>
                  <a:cubicBezTo>
                    <a:pt x="5841" y="1112"/>
                    <a:pt x="5820" y="1133"/>
                    <a:pt x="5789" y="1143"/>
                  </a:cubicBezTo>
                  <a:cubicBezTo>
                    <a:pt x="5768" y="1164"/>
                    <a:pt x="5747" y="1185"/>
                    <a:pt x="5737" y="1206"/>
                  </a:cubicBezTo>
                  <a:cubicBezTo>
                    <a:pt x="5727" y="1278"/>
                    <a:pt x="5716" y="1362"/>
                    <a:pt x="5716" y="1435"/>
                  </a:cubicBezTo>
                  <a:cubicBezTo>
                    <a:pt x="5716" y="1622"/>
                    <a:pt x="5695" y="1799"/>
                    <a:pt x="5716" y="1976"/>
                  </a:cubicBezTo>
                  <a:cubicBezTo>
                    <a:pt x="5716" y="1997"/>
                    <a:pt x="5716" y="2018"/>
                    <a:pt x="5706" y="2039"/>
                  </a:cubicBezTo>
                  <a:cubicBezTo>
                    <a:pt x="5706" y="2111"/>
                    <a:pt x="5674" y="2195"/>
                    <a:pt x="5727" y="2268"/>
                  </a:cubicBezTo>
                  <a:cubicBezTo>
                    <a:pt x="5737" y="2278"/>
                    <a:pt x="5737" y="2289"/>
                    <a:pt x="5737" y="2299"/>
                  </a:cubicBezTo>
                  <a:cubicBezTo>
                    <a:pt x="5737" y="2320"/>
                    <a:pt x="5737" y="2340"/>
                    <a:pt x="5757" y="2340"/>
                  </a:cubicBezTo>
                  <a:cubicBezTo>
                    <a:pt x="5768" y="2351"/>
                    <a:pt x="5778" y="2351"/>
                    <a:pt x="5778" y="2351"/>
                  </a:cubicBezTo>
                  <a:cubicBezTo>
                    <a:pt x="5778" y="2361"/>
                    <a:pt x="5778" y="2361"/>
                    <a:pt x="5789" y="2372"/>
                  </a:cubicBezTo>
                  <a:cubicBezTo>
                    <a:pt x="5778" y="2382"/>
                    <a:pt x="5747" y="2393"/>
                    <a:pt x="5757" y="2393"/>
                  </a:cubicBezTo>
                  <a:cubicBezTo>
                    <a:pt x="5757" y="2434"/>
                    <a:pt x="5757" y="2465"/>
                    <a:pt x="5789" y="2497"/>
                  </a:cubicBezTo>
                  <a:cubicBezTo>
                    <a:pt x="5799" y="2518"/>
                    <a:pt x="5799" y="2528"/>
                    <a:pt x="5789" y="2539"/>
                  </a:cubicBezTo>
                  <a:cubicBezTo>
                    <a:pt x="5799" y="2569"/>
                    <a:pt x="5810" y="2580"/>
                    <a:pt x="5831" y="2590"/>
                  </a:cubicBezTo>
                  <a:cubicBezTo>
                    <a:pt x="5810" y="2664"/>
                    <a:pt x="5778" y="2736"/>
                    <a:pt x="5737" y="2798"/>
                  </a:cubicBezTo>
                  <a:cubicBezTo>
                    <a:pt x="5737" y="2840"/>
                    <a:pt x="5727" y="2882"/>
                    <a:pt x="5727" y="2913"/>
                  </a:cubicBezTo>
                  <a:cubicBezTo>
                    <a:pt x="5674" y="2965"/>
                    <a:pt x="5674" y="3028"/>
                    <a:pt x="5664" y="3090"/>
                  </a:cubicBezTo>
                  <a:cubicBezTo>
                    <a:pt x="5664" y="3101"/>
                    <a:pt x="5653" y="3111"/>
                    <a:pt x="5653" y="3122"/>
                  </a:cubicBezTo>
                  <a:cubicBezTo>
                    <a:pt x="5570" y="3142"/>
                    <a:pt x="5591" y="3226"/>
                    <a:pt x="5549" y="3267"/>
                  </a:cubicBezTo>
                  <a:cubicBezTo>
                    <a:pt x="5518" y="3298"/>
                    <a:pt x="5528" y="3361"/>
                    <a:pt x="5498" y="3392"/>
                  </a:cubicBezTo>
                  <a:cubicBezTo>
                    <a:pt x="5435" y="3434"/>
                    <a:pt x="5487" y="3517"/>
                    <a:pt x="5435" y="3569"/>
                  </a:cubicBezTo>
                  <a:cubicBezTo>
                    <a:pt x="5393" y="3601"/>
                    <a:pt x="5403" y="3652"/>
                    <a:pt x="5383" y="3684"/>
                  </a:cubicBezTo>
                  <a:cubicBezTo>
                    <a:pt x="5310" y="3736"/>
                    <a:pt x="5362" y="3819"/>
                    <a:pt x="5320" y="3881"/>
                  </a:cubicBezTo>
                  <a:cubicBezTo>
                    <a:pt x="5331" y="3892"/>
                    <a:pt x="5320" y="3913"/>
                    <a:pt x="5310" y="3923"/>
                  </a:cubicBezTo>
                  <a:cubicBezTo>
                    <a:pt x="5248" y="3985"/>
                    <a:pt x="5320" y="4090"/>
                    <a:pt x="5258" y="4152"/>
                  </a:cubicBezTo>
                  <a:cubicBezTo>
                    <a:pt x="5227" y="4184"/>
                    <a:pt x="5227" y="4225"/>
                    <a:pt x="5227" y="4256"/>
                  </a:cubicBezTo>
                  <a:cubicBezTo>
                    <a:pt x="5216" y="4256"/>
                    <a:pt x="5206" y="4267"/>
                    <a:pt x="5195" y="4277"/>
                  </a:cubicBezTo>
                  <a:cubicBezTo>
                    <a:pt x="5154" y="4309"/>
                    <a:pt x="5164" y="4371"/>
                    <a:pt x="5144" y="4413"/>
                  </a:cubicBezTo>
                  <a:cubicBezTo>
                    <a:pt x="5144" y="4423"/>
                    <a:pt x="5144" y="4444"/>
                    <a:pt x="5123" y="4454"/>
                  </a:cubicBezTo>
                  <a:cubicBezTo>
                    <a:pt x="5112" y="4475"/>
                    <a:pt x="5091" y="4496"/>
                    <a:pt x="5081" y="4517"/>
                  </a:cubicBezTo>
                  <a:cubicBezTo>
                    <a:pt x="5049" y="4538"/>
                    <a:pt x="5029" y="4559"/>
                    <a:pt x="5019" y="4589"/>
                  </a:cubicBezTo>
                  <a:cubicBezTo>
                    <a:pt x="4966" y="4548"/>
                    <a:pt x="4924" y="4506"/>
                    <a:pt x="4894" y="4454"/>
                  </a:cubicBezTo>
                  <a:cubicBezTo>
                    <a:pt x="4852" y="4402"/>
                    <a:pt x="4894" y="4329"/>
                    <a:pt x="4841" y="4277"/>
                  </a:cubicBezTo>
                  <a:cubicBezTo>
                    <a:pt x="4831" y="4256"/>
                    <a:pt x="4831" y="4246"/>
                    <a:pt x="4831" y="4225"/>
                  </a:cubicBezTo>
                  <a:cubicBezTo>
                    <a:pt x="4810" y="4184"/>
                    <a:pt x="4820" y="4131"/>
                    <a:pt x="4779" y="4100"/>
                  </a:cubicBezTo>
                  <a:cubicBezTo>
                    <a:pt x="4769" y="4090"/>
                    <a:pt x="4769" y="4069"/>
                    <a:pt x="4769" y="4059"/>
                  </a:cubicBezTo>
                  <a:cubicBezTo>
                    <a:pt x="4758" y="4017"/>
                    <a:pt x="4758" y="3955"/>
                    <a:pt x="4716" y="3923"/>
                  </a:cubicBezTo>
                  <a:cubicBezTo>
                    <a:pt x="4685" y="3892"/>
                    <a:pt x="4695" y="3840"/>
                    <a:pt x="4665" y="3798"/>
                  </a:cubicBezTo>
                  <a:cubicBezTo>
                    <a:pt x="4665" y="3746"/>
                    <a:pt x="4665" y="3694"/>
                    <a:pt x="4654" y="3631"/>
                  </a:cubicBezTo>
                  <a:cubicBezTo>
                    <a:pt x="4654" y="3621"/>
                    <a:pt x="4644" y="3611"/>
                    <a:pt x="4633" y="3611"/>
                  </a:cubicBezTo>
                  <a:cubicBezTo>
                    <a:pt x="4633" y="3569"/>
                    <a:pt x="4633" y="3538"/>
                    <a:pt x="4612" y="3506"/>
                  </a:cubicBezTo>
                  <a:cubicBezTo>
                    <a:pt x="4591" y="3496"/>
                    <a:pt x="4591" y="3476"/>
                    <a:pt x="4591" y="3465"/>
                  </a:cubicBezTo>
                  <a:cubicBezTo>
                    <a:pt x="4560" y="3402"/>
                    <a:pt x="4591" y="3330"/>
                    <a:pt x="4550" y="3267"/>
                  </a:cubicBezTo>
                  <a:cubicBezTo>
                    <a:pt x="4529" y="3257"/>
                    <a:pt x="4529" y="3247"/>
                    <a:pt x="4540" y="3236"/>
                  </a:cubicBezTo>
                  <a:cubicBezTo>
                    <a:pt x="4540" y="3205"/>
                    <a:pt x="4519" y="3194"/>
                    <a:pt x="4498" y="3194"/>
                  </a:cubicBezTo>
                  <a:cubicBezTo>
                    <a:pt x="4519" y="3152"/>
                    <a:pt x="4508" y="3122"/>
                    <a:pt x="4487" y="3090"/>
                  </a:cubicBezTo>
                  <a:cubicBezTo>
                    <a:pt x="4477" y="3080"/>
                    <a:pt x="4477" y="3059"/>
                    <a:pt x="4477" y="3048"/>
                  </a:cubicBezTo>
                  <a:cubicBezTo>
                    <a:pt x="4436" y="2986"/>
                    <a:pt x="4466" y="2913"/>
                    <a:pt x="4436" y="2851"/>
                  </a:cubicBezTo>
                  <a:cubicBezTo>
                    <a:pt x="4425" y="2851"/>
                    <a:pt x="4425" y="2851"/>
                    <a:pt x="4415" y="2840"/>
                  </a:cubicBezTo>
                  <a:cubicBezTo>
                    <a:pt x="4415" y="2809"/>
                    <a:pt x="4415" y="2788"/>
                    <a:pt x="4404" y="2757"/>
                  </a:cubicBezTo>
                  <a:lnTo>
                    <a:pt x="4394" y="2747"/>
                  </a:lnTo>
                  <a:lnTo>
                    <a:pt x="4394" y="2705"/>
                  </a:lnTo>
                  <a:cubicBezTo>
                    <a:pt x="4394" y="2653"/>
                    <a:pt x="4404" y="2601"/>
                    <a:pt x="4362" y="2559"/>
                  </a:cubicBezTo>
                  <a:cubicBezTo>
                    <a:pt x="4352" y="2549"/>
                    <a:pt x="4352" y="2528"/>
                    <a:pt x="4362" y="2518"/>
                  </a:cubicBezTo>
                  <a:cubicBezTo>
                    <a:pt x="4352" y="2497"/>
                    <a:pt x="4341" y="2486"/>
                    <a:pt x="4321" y="2476"/>
                  </a:cubicBezTo>
                  <a:lnTo>
                    <a:pt x="4321" y="2455"/>
                  </a:lnTo>
                  <a:cubicBezTo>
                    <a:pt x="4326" y="2458"/>
                    <a:pt x="4330" y="2459"/>
                    <a:pt x="4334" y="2459"/>
                  </a:cubicBezTo>
                  <a:cubicBezTo>
                    <a:pt x="4347" y="2459"/>
                    <a:pt x="4355" y="2447"/>
                    <a:pt x="4362" y="2424"/>
                  </a:cubicBezTo>
                  <a:cubicBezTo>
                    <a:pt x="4362" y="2289"/>
                    <a:pt x="4362" y="2164"/>
                    <a:pt x="4373" y="2028"/>
                  </a:cubicBezTo>
                  <a:cubicBezTo>
                    <a:pt x="4383" y="2007"/>
                    <a:pt x="4394" y="1986"/>
                    <a:pt x="4394" y="1956"/>
                  </a:cubicBezTo>
                  <a:lnTo>
                    <a:pt x="4394" y="1924"/>
                  </a:lnTo>
                  <a:cubicBezTo>
                    <a:pt x="4425" y="1882"/>
                    <a:pt x="4436" y="1820"/>
                    <a:pt x="4436" y="1768"/>
                  </a:cubicBezTo>
                  <a:cubicBezTo>
                    <a:pt x="4456" y="1757"/>
                    <a:pt x="4477" y="1747"/>
                    <a:pt x="4487" y="1726"/>
                  </a:cubicBezTo>
                  <a:cubicBezTo>
                    <a:pt x="4477" y="1706"/>
                    <a:pt x="4477" y="1685"/>
                    <a:pt x="4487" y="1674"/>
                  </a:cubicBezTo>
                  <a:cubicBezTo>
                    <a:pt x="4529" y="1612"/>
                    <a:pt x="4508" y="1539"/>
                    <a:pt x="4508" y="1466"/>
                  </a:cubicBezTo>
                  <a:cubicBezTo>
                    <a:pt x="4519" y="1424"/>
                    <a:pt x="4508" y="1393"/>
                    <a:pt x="4508" y="1362"/>
                  </a:cubicBezTo>
                  <a:cubicBezTo>
                    <a:pt x="4529" y="1247"/>
                    <a:pt x="4519" y="1133"/>
                    <a:pt x="4487" y="1018"/>
                  </a:cubicBezTo>
                  <a:cubicBezTo>
                    <a:pt x="4415" y="935"/>
                    <a:pt x="4487" y="820"/>
                    <a:pt x="4425" y="727"/>
                  </a:cubicBezTo>
                  <a:cubicBezTo>
                    <a:pt x="4425" y="695"/>
                    <a:pt x="4425" y="664"/>
                    <a:pt x="4415" y="623"/>
                  </a:cubicBezTo>
                  <a:cubicBezTo>
                    <a:pt x="4373" y="539"/>
                    <a:pt x="4352" y="456"/>
                    <a:pt x="4300" y="373"/>
                  </a:cubicBezTo>
                  <a:lnTo>
                    <a:pt x="4300" y="383"/>
                  </a:lnTo>
                  <a:cubicBezTo>
                    <a:pt x="4279" y="341"/>
                    <a:pt x="4279" y="290"/>
                    <a:pt x="4248" y="258"/>
                  </a:cubicBezTo>
                  <a:cubicBezTo>
                    <a:pt x="4216" y="227"/>
                    <a:pt x="4227" y="165"/>
                    <a:pt x="4186" y="133"/>
                  </a:cubicBezTo>
                  <a:cubicBezTo>
                    <a:pt x="4165" y="112"/>
                    <a:pt x="4154" y="91"/>
                    <a:pt x="4123" y="81"/>
                  </a:cubicBezTo>
                  <a:cubicBezTo>
                    <a:pt x="4115" y="66"/>
                    <a:pt x="4097" y="56"/>
                    <a:pt x="4079" y="56"/>
                  </a:cubicBezTo>
                  <a:cubicBezTo>
                    <a:pt x="4073" y="56"/>
                    <a:pt x="4066" y="58"/>
                    <a:pt x="4061" y="61"/>
                  </a:cubicBezTo>
                  <a:lnTo>
                    <a:pt x="4050" y="61"/>
                  </a:lnTo>
                  <a:cubicBezTo>
                    <a:pt x="4040" y="50"/>
                    <a:pt x="4019" y="40"/>
                    <a:pt x="4008" y="19"/>
                  </a:cubicBezTo>
                  <a:cubicBezTo>
                    <a:pt x="3972" y="6"/>
                    <a:pt x="3937" y="1"/>
                    <a:pt x="3902"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5" name="Google Shape;475;p8"/>
            <p:cNvPicPr preferRelativeResize="0"/>
            <p:nvPr/>
          </p:nvPicPr>
          <p:blipFill rotWithShape="1">
            <a:blip r:embed="rId3">
              <a:alphaModFix/>
            </a:blip>
            <a:srcRect/>
            <a:stretch/>
          </p:blipFill>
          <p:spPr>
            <a:xfrm>
              <a:off x="5789754" y="3658670"/>
              <a:ext cx="536242" cy="946387"/>
            </a:xfrm>
            <a:prstGeom prst="rect">
              <a:avLst/>
            </a:prstGeom>
            <a:noFill/>
            <a:ln>
              <a:noFill/>
            </a:ln>
          </p:spPr>
        </p:pic>
      </p:grpSp>
      <p:grpSp>
        <p:nvGrpSpPr>
          <p:cNvPr id="476" name="Google Shape;476;p8"/>
          <p:cNvGrpSpPr/>
          <p:nvPr/>
        </p:nvGrpSpPr>
        <p:grpSpPr>
          <a:xfrm rot="-986594">
            <a:off x="7621031" y="1178100"/>
            <a:ext cx="367572" cy="689656"/>
            <a:chOff x="713225" y="3651387"/>
            <a:chExt cx="512153" cy="960925"/>
          </a:xfrm>
        </p:grpSpPr>
        <p:sp>
          <p:nvSpPr>
            <p:cNvPr id="477" name="Google Shape;477;p8"/>
            <p:cNvSpPr/>
            <p:nvPr/>
          </p:nvSpPr>
          <p:spPr>
            <a:xfrm>
              <a:off x="713225" y="3651387"/>
              <a:ext cx="512153" cy="960925"/>
            </a:xfrm>
            <a:custGeom>
              <a:avLst/>
              <a:gdLst/>
              <a:ahLst/>
              <a:cxnLst/>
              <a:rect l="l" t="t" r="r" b="b"/>
              <a:pathLst>
                <a:path w="9631" h="18071" extrusionOk="0">
                  <a:moveTo>
                    <a:pt x="3707" y="875"/>
                  </a:moveTo>
                  <a:cubicBezTo>
                    <a:pt x="3707" y="896"/>
                    <a:pt x="3696" y="906"/>
                    <a:pt x="3696" y="917"/>
                  </a:cubicBezTo>
                  <a:cubicBezTo>
                    <a:pt x="3696" y="906"/>
                    <a:pt x="3696" y="885"/>
                    <a:pt x="3707" y="875"/>
                  </a:cubicBezTo>
                  <a:close/>
                  <a:moveTo>
                    <a:pt x="3874" y="1396"/>
                  </a:moveTo>
                  <a:cubicBezTo>
                    <a:pt x="3874" y="1396"/>
                    <a:pt x="3873" y="1406"/>
                    <a:pt x="3863" y="1406"/>
                  </a:cubicBezTo>
                  <a:lnTo>
                    <a:pt x="3874" y="1396"/>
                  </a:lnTo>
                  <a:close/>
                  <a:moveTo>
                    <a:pt x="5924" y="2093"/>
                  </a:moveTo>
                  <a:lnTo>
                    <a:pt x="5924" y="2104"/>
                  </a:lnTo>
                  <a:cubicBezTo>
                    <a:pt x="5910" y="2111"/>
                    <a:pt x="5900" y="2118"/>
                    <a:pt x="5892" y="2118"/>
                  </a:cubicBezTo>
                  <a:cubicBezTo>
                    <a:pt x="5889" y="2118"/>
                    <a:pt x="5886" y="2117"/>
                    <a:pt x="5883" y="2114"/>
                  </a:cubicBezTo>
                  <a:cubicBezTo>
                    <a:pt x="5893" y="2104"/>
                    <a:pt x="5903" y="2093"/>
                    <a:pt x="5924" y="2093"/>
                  </a:cubicBezTo>
                  <a:close/>
                  <a:moveTo>
                    <a:pt x="5383" y="2854"/>
                  </a:moveTo>
                  <a:cubicBezTo>
                    <a:pt x="5383" y="2864"/>
                    <a:pt x="5383" y="2864"/>
                    <a:pt x="5373" y="2864"/>
                  </a:cubicBezTo>
                  <a:lnTo>
                    <a:pt x="5362" y="2854"/>
                  </a:lnTo>
                  <a:close/>
                  <a:moveTo>
                    <a:pt x="2041" y="3332"/>
                  </a:moveTo>
                  <a:lnTo>
                    <a:pt x="2041" y="3342"/>
                  </a:lnTo>
                  <a:lnTo>
                    <a:pt x="2051" y="3342"/>
                  </a:lnTo>
                  <a:cubicBezTo>
                    <a:pt x="2051" y="3348"/>
                    <a:pt x="2048" y="3351"/>
                    <a:pt x="2046" y="3351"/>
                  </a:cubicBezTo>
                  <a:cubicBezTo>
                    <a:pt x="2043" y="3351"/>
                    <a:pt x="2041" y="3348"/>
                    <a:pt x="2041" y="3342"/>
                  </a:cubicBezTo>
                  <a:lnTo>
                    <a:pt x="2030" y="3332"/>
                  </a:lnTo>
                  <a:close/>
                  <a:moveTo>
                    <a:pt x="5227" y="6727"/>
                  </a:moveTo>
                  <a:lnTo>
                    <a:pt x="5227" y="6737"/>
                  </a:lnTo>
                  <a:lnTo>
                    <a:pt x="5216" y="6737"/>
                  </a:lnTo>
                  <a:lnTo>
                    <a:pt x="5216" y="6748"/>
                  </a:lnTo>
                  <a:cubicBezTo>
                    <a:pt x="5206" y="6737"/>
                    <a:pt x="5216" y="6737"/>
                    <a:pt x="5216" y="6737"/>
                  </a:cubicBezTo>
                  <a:lnTo>
                    <a:pt x="5227" y="6727"/>
                  </a:lnTo>
                  <a:close/>
                  <a:moveTo>
                    <a:pt x="4394" y="7216"/>
                  </a:moveTo>
                  <a:lnTo>
                    <a:pt x="4394" y="7216"/>
                  </a:lnTo>
                  <a:cubicBezTo>
                    <a:pt x="4404" y="7227"/>
                    <a:pt x="4404" y="7227"/>
                    <a:pt x="4415" y="7227"/>
                  </a:cubicBezTo>
                  <a:lnTo>
                    <a:pt x="4404" y="7227"/>
                  </a:lnTo>
                  <a:lnTo>
                    <a:pt x="4394" y="7216"/>
                  </a:lnTo>
                  <a:close/>
                  <a:moveTo>
                    <a:pt x="5112" y="7268"/>
                  </a:moveTo>
                  <a:lnTo>
                    <a:pt x="5112" y="7278"/>
                  </a:lnTo>
                  <a:lnTo>
                    <a:pt x="5102" y="7268"/>
                  </a:lnTo>
                  <a:close/>
                  <a:moveTo>
                    <a:pt x="5279" y="7758"/>
                  </a:moveTo>
                  <a:cubicBezTo>
                    <a:pt x="5279" y="7768"/>
                    <a:pt x="5279" y="7768"/>
                    <a:pt x="5290" y="7778"/>
                  </a:cubicBezTo>
                  <a:cubicBezTo>
                    <a:pt x="5279" y="7778"/>
                    <a:pt x="5279" y="7769"/>
                    <a:pt x="5279" y="7758"/>
                  </a:cubicBezTo>
                  <a:close/>
                  <a:moveTo>
                    <a:pt x="3457" y="8184"/>
                  </a:moveTo>
                  <a:cubicBezTo>
                    <a:pt x="3446" y="8184"/>
                    <a:pt x="3446" y="8194"/>
                    <a:pt x="3446" y="8194"/>
                  </a:cubicBezTo>
                  <a:lnTo>
                    <a:pt x="3446" y="8184"/>
                  </a:lnTo>
                  <a:close/>
                  <a:moveTo>
                    <a:pt x="3420" y="8555"/>
                  </a:moveTo>
                  <a:cubicBezTo>
                    <a:pt x="3425" y="8555"/>
                    <a:pt x="3431" y="8556"/>
                    <a:pt x="3436" y="8559"/>
                  </a:cubicBezTo>
                  <a:cubicBezTo>
                    <a:pt x="3415" y="8559"/>
                    <a:pt x="3405" y="8569"/>
                    <a:pt x="3384" y="8580"/>
                  </a:cubicBezTo>
                  <a:cubicBezTo>
                    <a:pt x="3392" y="8565"/>
                    <a:pt x="3405" y="8555"/>
                    <a:pt x="3420" y="8555"/>
                  </a:cubicBezTo>
                  <a:close/>
                  <a:moveTo>
                    <a:pt x="6529" y="9072"/>
                  </a:moveTo>
                  <a:cubicBezTo>
                    <a:pt x="6539" y="9072"/>
                    <a:pt x="6549" y="9075"/>
                    <a:pt x="6560" y="9080"/>
                  </a:cubicBezTo>
                  <a:cubicBezTo>
                    <a:pt x="6528" y="9090"/>
                    <a:pt x="6518" y="9101"/>
                    <a:pt x="6507" y="9111"/>
                  </a:cubicBezTo>
                  <a:cubicBezTo>
                    <a:pt x="6497" y="9101"/>
                    <a:pt x="6497" y="9090"/>
                    <a:pt x="6497" y="9080"/>
                  </a:cubicBezTo>
                  <a:cubicBezTo>
                    <a:pt x="6508" y="9075"/>
                    <a:pt x="6518" y="9072"/>
                    <a:pt x="6529" y="9072"/>
                  </a:cubicBezTo>
                  <a:close/>
                  <a:moveTo>
                    <a:pt x="7060" y="9590"/>
                  </a:moveTo>
                  <a:cubicBezTo>
                    <a:pt x="7060" y="9590"/>
                    <a:pt x="7049" y="9590"/>
                    <a:pt x="7049" y="9601"/>
                  </a:cubicBezTo>
                  <a:lnTo>
                    <a:pt x="7049" y="9590"/>
                  </a:lnTo>
                  <a:close/>
                  <a:moveTo>
                    <a:pt x="6028" y="9694"/>
                  </a:moveTo>
                  <a:lnTo>
                    <a:pt x="6028" y="9705"/>
                  </a:lnTo>
                  <a:cubicBezTo>
                    <a:pt x="6028" y="9694"/>
                    <a:pt x="6018" y="9694"/>
                    <a:pt x="6018" y="9694"/>
                  </a:cubicBezTo>
                  <a:close/>
                  <a:moveTo>
                    <a:pt x="6132" y="10309"/>
                  </a:moveTo>
                  <a:lnTo>
                    <a:pt x="6143" y="10319"/>
                  </a:lnTo>
                  <a:lnTo>
                    <a:pt x="6132" y="10319"/>
                  </a:lnTo>
                  <a:lnTo>
                    <a:pt x="6132" y="10309"/>
                  </a:lnTo>
                  <a:close/>
                  <a:moveTo>
                    <a:pt x="9475" y="10339"/>
                  </a:moveTo>
                  <a:cubicBezTo>
                    <a:pt x="9475" y="10339"/>
                    <a:pt x="9485" y="10339"/>
                    <a:pt x="9496" y="10350"/>
                  </a:cubicBezTo>
                  <a:lnTo>
                    <a:pt x="9475" y="10350"/>
                  </a:lnTo>
                  <a:lnTo>
                    <a:pt x="9475" y="10339"/>
                  </a:lnTo>
                  <a:close/>
                  <a:moveTo>
                    <a:pt x="4894" y="11901"/>
                  </a:moveTo>
                  <a:cubicBezTo>
                    <a:pt x="4883" y="11922"/>
                    <a:pt x="4873" y="11943"/>
                    <a:pt x="4852" y="11943"/>
                  </a:cubicBezTo>
                  <a:cubicBezTo>
                    <a:pt x="4862" y="11933"/>
                    <a:pt x="4883" y="11922"/>
                    <a:pt x="4894" y="11901"/>
                  </a:cubicBezTo>
                  <a:close/>
                  <a:moveTo>
                    <a:pt x="7119" y="11949"/>
                  </a:moveTo>
                  <a:cubicBezTo>
                    <a:pt x="7123" y="11949"/>
                    <a:pt x="7125" y="11954"/>
                    <a:pt x="7132" y="11954"/>
                  </a:cubicBezTo>
                  <a:lnTo>
                    <a:pt x="7111" y="11954"/>
                  </a:lnTo>
                  <a:cubicBezTo>
                    <a:pt x="7115" y="11950"/>
                    <a:pt x="7117" y="11949"/>
                    <a:pt x="7119" y="11949"/>
                  </a:cubicBezTo>
                  <a:close/>
                  <a:moveTo>
                    <a:pt x="5060" y="8465"/>
                  </a:moveTo>
                  <a:cubicBezTo>
                    <a:pt x="5185" y="8476"/>
                    <a:pt x="5185" y="8476"/>
                    <a:pt x="5227" y="8569"/>
                  </a:cubicBezTo>
                  <a:cubicBezTo>
                    <a:pt x="5195" y="8663"/>
                    <a:pt x="5206" y="8747"/>
                    <a:pt x="5216" y="8840"/>
                  </a:cubicBezTo>
                  <a:cubicBezTo>
                    <a:pt x="5195" y="8903"/>
                    <a:pt x="5206" y="8976"/>
                    <a:pt x="5216" y="9048"/>
                  </a:cubicBezTo>
                  <a:cubicBezTo>
                    <a:pt x="5206" y="9080"/>
                    <a:pt x="5185" y="9101"/>
                    <a:pt x="5185" y="9122"/>
                  </a:cubicBezTo>
                  <a:cubicBezTo>
                    <a:pt x="5216" y="9236"/>
                    <a:pt x="5216" y="9340"/>
                    <a:pt x="5216" y="9455"/>
                  </a:cubicBezTo>
                  <a:cubicBezTo>
                    <a:pt x="5227" y="9527"/>
                    <a:pt x="5216" y="9601"/>
                    <a:pt x="5269" y="9652"/>
                  </a:cubicBezTo>
                  <a:cubicBezTo>
                    <a:pt x="5269" y="9767"/>
                    <a:pt x="5269" y="9871"/>
                    <a:pt x="5320" y="9975"/>
                  </a:cubicBezTo>
                  <a:cubicBezTo>
                    <a:pt x="5320" y="10079"/>
                    <a:pt x="5300" y="10184"/>
                    <a:pt x="5331" y="10288"/>
                  </a:cubicBezTo>
                  <a:lnTo>
                    <a:pt x="5331" y="10454"/>
                  </a:lnTo>
                  <a:lnTo>
                    <a:pt x="5394" y="10829"/>
                  </a:lnTo>
                  <a:cubicBezTo>
                    <a:pt x="5435" y="10985"/>
                    <a:pt x="5414" y="11162"/>
                    <a:pt x="5487" y="11318"/>
                  </a:cubicBezTo>
                  <a:cubicBezTo>
                    <a:pt x="5445" y="11371"/>
                    <a:pt x="5445" y="11422"/>
                    <a:pt x="5487" y="11475"/>
                  </a:cubicBezTo>
                  <a:lnTo>
                    <a:pt x="5487" y="11526"/>
                  </a:lnTo>
                  <a:cubicBezTo>
                    <a:pt x="5498" y="11787"/>
                    <a:pt x="5498" y="12037"/>
                    <a:pt x="5498" y="12287"/>
                  </a:cubicBezTo>
                  <a:cubicBezTo>
                    <a:pt x="5487" y="12318"/>
                    <a:pt x="5487" y="12359"/>
                    <a:pt x="5487" y="12391"/>
                  </a:cubicBezTo>
                  <a:cubicBezTo>
                    <a:pt x="5477" y="12412"/>
                    <a:pt x="5466" y="12422"/>
                    <a:pt x="5477" y="12443"/>
                  </a:cubicBezTo>
                  <a:cubicBezTo>
                    <a:pt x="5445" y="12433"/>
                    <a:pt x="5414" y="12433"/>
                    <a:pt x="5383" y="12422"/>
                  </a:cubicBezTo>
                  <a:cubicBezTo>
                    <a:pt x="5362" y="12370"/>
                    <a:pt x="5341" y="12297"/>
                    <a:pt x="5279" y="12266"/>
                  </a:cubicBezTo>
                  <a:lnTo>
                    <a:pt x="5227" y="12214"/>
                  </a:lnTo>
                  <a:cubicBezTo>
                    <a:pt x="5216" y="12183"/>
                    <a:pt x="5206" y="12162"/>
                    <a:pt x="5175" y="12151"/>
                  </a:cubicBezTo>
                  <a:lnTo>
                    <a:pt x="4894" y="11901"/>
                  </a:lnTo>
                  <a:cubicBezTo>
                    <a:pt x="4894" y="11870"/>
                    <a:pt x="4873" y="11850"/>
                    <a:pt x="4852" y="11839"/>
                  </a:cubicBezTo>
                  <a:cubicBezTo>
                    <a:pt x="4852" y="11818"/>
                    <a:pt x="4841" y="11808"/>
                    <a:pt x="4831" y="11797"/>
                  </a:cubicBezTo>
                  <a:cubicBezTo>
                    <a:pt x="4821" y="11776"/>
                    <a:pt x="4800" y="11766"/>
                    <a:pt x="4790" y="11745"/>
                  </a:cubicBezTo>
                  <a:cubicBezTo>
                    <a:pt x="4790" y="11714"/>
                    <a:pt x="4769" y="11693"/>
                    <a:pt x="4737" y="11683"/>
                  </a:cubicBezTo>
                  <a:cubicBezTo>
                    <a:pt x="4737" y="11641"/>
                    <a:pt x="4727" y="11600"/>
                    <a:pt x="4686" y="11579"/>
                  </a:cubicBezTo>
                  <a:cubicBezTo>
                    <a:pt x="4644" y="11506"/>
                    <a:pt x="4612" y="11433"/>
                    <a:pt x="4582" y="11360"/>
                  </a:cubicBezTo>
                  <a:cubicBezTo>
                    <a:pt x="4602" y="11204"/>
                    <a:pt x="4508" y="11068"/>
                    <a:pt x="4457" y="10922"/>
                  </a:cubicBezTo>
                  <a:cubicBezTo>
                    <a:pt x="4425" y="10871"/>
                    <a:pt x="4373" y="10829"/>
                    <a:pt x="4311" y="10818"/>
                  </a:cubicBezTo>
                  <a:cubicBezTo>
                    <a:pt x="4113" y="10589"/>
                    <a:pt x="3998" y="10319"/>
                    <a:pt x="3863" y="10059"/>
                  </a:cubicBezTo>
                  <a:cubicBezTo>
                    <a:pt x="3874" y="10027"/>
                    <a:pt x="3884" y="9996"/>
                    <a:pt x="3884" y="9955"/>
                  </a:cubicBezTo>
                  <a:cubicBezTo>
                    <a:pt x="3874" y="9860"/>
                    <a:pt x="3853" y="9767"/>
                    <a:pt x="3790" y="9684"/>
                  </a:cubicBezTo>
                  <a:lnTo>
                    <a:pt x="3779" y="9684"/>
                  </a:lnTo>
                  <a:cubicBezTo>
                    <a:pt x="3811" y="9642"/>
                    <a:pt x="3811" y="9601"/>
                    <a:pt x="3790" y="9548"/>
                  </a:cubicBezTo>
                  <a:cubicBezTo>
                    <a:pt x="3779" y="9538"/>
                    <a:pt x="3779" y="9527"/>
                    <a:pt x="3769" y="9517"/>
                  </a:cubicBezTo>
                  <a:cubicBezTo>
                    <a:pt x="3811" y="9455"/>
                    <a:pt x="3759" y="9371"/>
                    <a:pt x="3759" y="9298"/>
                  </a:cubicBezTo>
                  <a:lnTo>
                    <a:pt x="3759" y="9298"/>
                  </a:lnTo>
                  <a:cubicBezTo>
                    <a:pt x="3773" y="9304"/>
                    <a:pt x="3787" y="9307"/>
                    <a:pt x="3800" y="9307"/>
                  </a:cubicBezTo>
                  <a:cubicBezTo>
                    <a:pt x="3833" y="9307"/>
                    <a:pt x="3861" y="9290"/>
                    <a:pt x="3884" y="9267"/>
                  </a:cubicBezTo>
                  <a:lnTo>
                    <a:pt x="3925" y="9267"/>
                  </a:lnTo>
                  <a:cubicBezTo>
                    <a:pt x="4008" y="9267"/>
                    <a:pt x="4103" y="9277"/>
                    <a:pt x="4186" y="9277"/>
                  </a:cubicBezTo>
                  <a:cubicBezTo>
                    <a:pt x="4258" y="9267"/>
                    <a:pt x="4300" y="9226"/>
                    <a:pt x="4300" y="9163"/>
                  </a:cubicBezTo>
                  <a:cubicBezTo>
                    <a:pt x="4342" y="9090"/>
                    <a:pt x="4425" y="9122"/>
                    <a:pt x="4467" y="9059"/>
                  </a:cubicBezTo>
                  <a:cubicBezTo>
                    <a:pt x="4519" y="9038"/>
                    <a:pt x="4550" y="8997"/>
                    <a:pt x="4540" y="8934"/>
                  </a:cubicBezTo>
                  <a:cubicBezTo>
                    <a:pt x="4530" y="8875"/>
                    <a:pt x="4520" y="8805"/>
                    <a:pt x="4519" y="8736"/>
                  </a:cubicBezTo>
                  <a:lnTo>
                    <a:pt x="4519" y="8736"/>
                  </a:lnTo>
                  <a:lnTo>
                    <a:pt x="4571" y="8684"/>
                  </a:lnTo>
                  <a:cubicBezTo>
                    <a:pt x="4623" y="8673"/>
                    <a:pt x="4654" y="8663"/>
                    <a:pt x="4686" y="8622"/>
                  </a:cubicBezTo>
                  <a:cubicBezTo>
                    <a:pt x="4716" y="8628"/>
                    <a:pt x="4746" y="8634"/>
                    <a:pt x="4776" y="8634"/>
                  </a:cubicBezTo>
                  <a:cubicBezTo>
                    <a:pt x="4798" y="8634"/>
                    <a:pt x="4820" y="8631"/>
                    <a:pt x="4841" y="8622"/>
                  </a:cubicBezTo>
                  <a:cubicBezTo>
                    <a:pt x="4936" y="8590"/>
                    <a:pt x="5019" y="8559"/>
                    <a:pt x="5060" y="8465"/>
                  </a:cubicBezTo>
                  <a:close/>
                  <a:moveTo>
                    <a:pt x="6237" y="13786"/>
                  </a:moveTo>
                  <a:lnTo>
                    <a:pt x="6237" y="13786"/>
                  </a:lnTo>
                  <a:cubicBezTo>
                    <a:pt x="6237" y="13807"/>
                    <a:pt x="6216" y="13817"/>
                    <a:pt x="6206" y="13828"/>
                  </a:cubicBezTo>
                  <a:cubicBezTo>
                    <a:pt x="6216" y="13817"/>
                    <a:pt x="6227" y="13807"/>
                    <a:pt x="6237" y="13786"/>
                  </a:cubicBezTo>
                  <a:close/>
                  <a:moveTo>
                    <a:pt x="5914" y="11475"/>
                  </a:moveTo>
                  <a:cubicBezTo>
                    <a:pt x="6091" y="11558"/>
                    <a:pt x="6206" y="11704"/>
                    <a:pt x="6310" y="11850"/>
                  </a:cubicBezTo>
                  <a:cubicBezTo>
                    <a:pt x="6331" y="11922"/>
                    <a:pt x="6382" y="11954"/>
                    <a:pt x="6456" y="11974"/>
                  </a:cubicBezTo>
                  <a:cubicBezTo>
                    <a:pt x="6487" y="12026"/>
                    <a:pt x="6539" y="12058"/>
                    <a:pt x="6591" y="12089"/>
                  </a:cubicBezTo>
                  <a:cubicBezTo>
                    <a:pt x="6643" y="12120"/>
                    <a:pt x="6695" y="12151"/>
                    <a:pt x="6726" y="12204"/>
                  </a:cubicBezTo>
                  <a:lnTo>
                    <a:pt x="6685" y="12245"/>
                  </a:lnTo>
                  <a:cubicBezTo>
                    <a:pt x="6601" y="12453"/>
                    <a:pt x="6560" y="12682"/>
                    <a:pt x="6591" y="12912"/>
                  </a:cubicBezTo>
                  <a:cubicBezTo>
                    <a:pt x="6601" y="12912"/>
                    <a:pt x="6611" y="12922"/>
                    <a:pt x="6622" y="12922"/>
                  </a:cubicBezTo>
                  <a:lnTo>
                    <a:pt x="6622" y="12932"/>
                  </a:lnTo>
                  <a:cubicBezTo>
                    <a:pt x="6601" y="12942"/>
                    <a:pt x="6591" y="12963"/>
                    <a:pt x="6581" y="12995"/>
                  </a:cubicBezTo>
                  <a:lnTo>
                    <a:pt x="6581" y="13036"/>
                  </a:lnTo>
                  <a:cubicBezTo>
                    <a:pt x="6539" y="13141"/>
                    <a:pt x="6497" y="13255"/>
                    <a:pt x="6456" y="13359"/>
                  </a:cubicBezTo>
                  <a:cubicBezTo>
                    <a:pt x="6393" y="13505"/>
                    <a:pt x="6289" y="13630"/>
                    <a:pt x="6237" y="13786"/>
                  </a:cubicBezTo>
                  <a:cubicBezTo>
                    <a:pt x="6206" y="13796"/>
                    <a:pt x="6195" y="13817"/>
                    <a:pt x="6195" y="13849"/>
                  </a:cubicBezTo>
                  <a:cubicBezTo>
                    <a:pt x="6132" y="13890"/>
                    <a:pt x="6102" y="13942"/>
                    <a:pt x="6081" y="14004"/>
                  </a:cubicBezTo>
                  <a:cubicBezTo>
                    <a:pt x="6049" y="14015"/>
                    <a:pt x="6028" y="14036"/>
                    <a:pt x="6028" y="14067"/>
                  </a:cubicBezTo>
                  <a:cubicBezTo>
                    <a:pt x="6049" y="14046"/>
                    <a:pt x="6060" y="14025"/>
                    <a:pt x="6081" y="14004"/>
                  </a:cubicBezTo>
                  <a:lnTo>
                    <a:pt x="6081" y="14004"/>
                  </a:lnTo>
                  <a:cubicBezTo>
                    <a:pt x="6070" y="14025"/>
                    <a:pt x="6049" y="14046"/>
                    <a:pt x="6028" y="14067"/>
                  </a:cubicBezTo>
                  <a:cubicBezTo>
                    <a:pt x="6018" y="14078"/>
                    <a:pt x="6018" y="14088"/>
                    <a:pt x="6018" y="14099"/>
                  </a:cubicBezTo>
                  <a:cubicBezTo>
                    <a:pt x="6008" y="14119"/>
                    <a:pt x="5987" y="14140"/>
                    <a:pt x="5977" y="14161"/>
                  </a:cubicBezTo>
                  <a:cubicBezTo>
                    <a:pt x="5952" y="14190"/>
                    <a:pt x="5935" y="14206"/>
                    <a:pt x="5919" y="14206"/>
                  </a:cubicBezTo>
                  <a:cubicBezTo>
                    <a:pt x="5900" y="14206"/>
                    <a:pt x="5884" y="14185"/>
                    <a:pt x="5862" y="14140"/>
                  </a:cubicBezTo>
                  <a:cubicBezTo>
                    <a:pt x="5862" y="14129"/>
                    <a:pt x="5862" y="14119"/>
                    <a:pt x="5852" y="14109"/>
                  </a:cubicBezTo>
                  <a:cubicBezTo>
                    <a:pt x="5873" y="13755"/>
                    <a:pt x="5883" y="13401"/>
                    <a:pt x="5862" y="13036"/>
                  </a:cubicBezTo>
                  <a:cubicBezTo>
                    <a:pt x="5862" y="12912"/>
                    <a:pt x="5862" y="12776"/>
                    <a:pt x="5820" y="12651"/>
                  </a:cubicBezTo>
                  <a:cubicBezTo>
                    <a:pt x="5831" y="12630"/>
                    <a:pt x="5831" y="12620"/>
                    <a:pt x="5820" y="12609"/>
                  </a:cubicBezTo>
                  <a:cubicBezTo>
                    <a:pt x="5831" y="12484"/>
                    <a:pt x="5820" y="12359"/>
                    <a:pt x="5810" y="12234"/>
                  </a:cubicBezTo>
                  <a:cubicBezTo>
                    <a:pt x="5820" y="12037"/>
                    <a:pt x="5831" y="11839"/>
                    <a:pt x="5778" y="11651"/>
                  </a:cubicBezTo>
                  <a:cubicBezTo>
                    <a:pt x="5758" y="11600"/>
                    <a:pt x="5768" y="11547"/>
                    <a:pt x="5768" y="11496"/>
                  </a:cubicBezTo>
                  <a:cubicBezTo>
                    <a:pt x="5820" y="11485"/>
                    <a:pt x="5873" y="11475"/>
                    <a:pt x="5914" y="11475"/>
                  </a:cubicBezTo>
                  <a:close/>
                  <a:moveTo>
                    <a:pt x="5487" y="1"/>
                  </a:moveTo>
                  <a:cubicBezTo>
                    <a:pt x="5456" y="52"/>
                    <a:pt x="5435" y="115"/>
                    <a:pt x="5424" y="177"/>
                  </a:cubicBezTo>
                  <a:cubicBezTo>
                    <a:pt x="5414" y="240"/>
                    <a:pt x="5477" y="302"/>
                    <a:pt x="5445" y="375"/>
                  </a:cubicBezTo>
                  <a:cubicBezTo>
                    <a:pt x="5362" y="355"/>
                    <a:pt x="5310" y="323"/>
                    <a:pt x="5269" y="271"/>
                  </a:cubicBezTo>
                  <a:cubicBezTo>
                    <a:pt x="5237" y="271"/>
                    <a:pt x="5227" y="251"/>
                    <a:pt x="5206" y="230"/>
                  </a:cubicBezTo>
                  <a:cubicBezTo>
                    <a:pt x="5165" y="219"/>
                    <a:pt x="5133" y="198"/>
                    <a:pt x="5112" y="167"/>
                  </a:cubicBezTo>
                  <a:lnTo>
                    <a:pt x="4894" y="167"/>
                  </a:lnTo>
                  <a:cubicBezTo>
                    <a:pt x="4873" y="146"/>
                    <a:pt x="4862" y="126"/>
                    <a:pt x="4841" y="115"/>
                  </a:cubicBezTo>
                  <a:cubicBezTo>
                    <a:pt x="4748" y="105"/>
                    <a:pt x="4665" y="94"/>
                    <a:pt x="4571" y="94"/>
                  </a:cubicBezTo>
                  <a:cubicBezTo>
                    <a:pt x="4582" y="84"/>
                    <a:pt x="4582" y="63"/>
                    <a:pt x="4571" y="52"/>
                  </a:cubicBezTo>
                  <a:cubicBezTo>
                    <a:pt x="4540" y="52"/>
                    <a:pt x="4498" y="63"/>
                    <a:pt x="4467" y="63"/>
                  </a:cubicBezTo>
                  <a:cubicBezTo>
                    <a:pt x="4413" y="54"/>
                    <a:pt x="4360" y="51"/>
                    <a:pt x="4307" y="51"/>
                  </a:cubicBezTo>
                  <a:cubicBezTo>
                    <a:pt x="4235" y="51"/>
                    <a:pt x="4163" y="57"/>
                    <a:pt x="4092" y="63"/>
                  </a:cubicBezTo>
                  <a:cubicBezTo>
                    <a:pt x="4092" y="73"/>
                    <a:pt x="4082" y="94"/>
                    <a:pt x="4082" y="105"/>
                  </a:cubicBezTo>
                  <a:cubicBezTo>
                    <a:pt x="4061" y="105"/>
                    <a:pt x="4050" y="105"/>
                    <a:pt x="4040" y="115"/>
                  </a:cubicBezTo>
                  <a:cubicBezTo>
                    <a:pt x="4029" y="136"/>
                    <a:pt x="4029" y="146"/>
                    <a:pt x="4019" y="167"/>
                  </a:cubicBezTo>
                  <a:cubicBezTo>
                    <a:pt x="4029" y="167"/>
                    <a:pt x="4029" y="177"/>
                    <a:pt x="4040" y="177"/>
                  </a:cubicBezTo>
                  <a:cubicBezTo>
                    <a:pt x="4029" y="188"/>
                    <a:pt x="4029" y="198"/>
                    <a:pt x="4029" y="209"/>
                  </a:cubicBezTo>
                  <a:cubicBezTo>
                    <a:pt x="4019" y="219"/>
                    <a:pt x="3998" y="219"/>
                    <a:pt x="3978" y="219"/>
                  </a:cubicBezTo>
                  <a:lnTo>
                    <a:pt x="3978" y="240"/>
                  </a:lnTo>
                  <a:cubicBezTo>
                    <a:pt x="3957" y="240"/>
                    <a:pt x="3925" y="251"/>
                    <a:pt x="3904" y="251"/>
                  </a:cubicBezTo>
                  <a:cubicBezTo>
                    <a:pt x="3863" y="251"/>
                    <a:pt x="3832" y="271"/>
                    <a:pt x="3790" y="271"/>
                  </a:cubicBezTo>
                  <a:lnTo>
                    <a:pt x="3707" y="271"/>
                  </a:lnTo>
                  <a:lnTo>
                    <a:pt x="3707" y="302"/>
                  </a:lnTo>
                  <a:cubicBezTo>
                    <a:pt x="3707" y="313"/>
                    <a:pt x="3696" y="313"/>
                    <a:pt x="3686" y="323"/>
                  </a:cubicBezTo>
                  <a:lnTo>
                    <a:pt x="3675" y="334"/>
                  </a:lnTo>
                  <a:lnTo>
                    <a:pt x="3665" y="334"/>
                  </a:lnTo>
                  <a:lnTo>
                    <a:pt x="3665" y="344"/>
                  </a:lnTo>
                  <a:lnTo>
                    <a:pt x="3644" y="365"/>
                  </a:lnTo>
                  <a:cubicBezTo>
                    <a:pt x="3603" y="406"/>
                    <a:pt x="3571" y="448"/>
                    <a:pt x="3550" y="490"/>
                  </a:cubicBezTo>
                  <a:cubicBezTo>
                    <a:pt x="3529" y="500"/>
                    <a:pt x="3519" y="521"/>
                    <a:pt x="3499" y="542"/>
                  </a:cubicBezTo>
                  <a:cubicBezTo>
                    <a:pt x="3493" y="547"/>
                    <a:pt x="3488" y="550"/>
                    <a:pt x="3483" y="550"/>
                  </a:cubicBezTo>
                  <a:cubicBezTo>
                    <a:pt x="3478" y="550"/>
                    <a:pt x="3472" y="547"/>
                    <a:pt x="3467" y="542"/>
                  </a:cubicBezTo>
                  <a:cubicBezTo>
                    <a:pt x="3353" y="792"/>
                    <a:pt x="3446" y="1042"/>
                    <a:pt x="3415" y="1292"/>
                  </a:cubicBezTo>
                  <a:cubicBezTo>
                    <a:pt x="3425" y="1323"/>
                    <a:pt x="3446" y="1333"/>
                    <a:pt x="3457" y="1343"/>
                  </a:cubicBezTo>
                  <a:lnTo>
                    <a:pt x="3446" y="1343"/>
                  </a:lnTo>
                  <a:cubicBezTo>
                    <a:pt x="3446" y="1364"/>
                    <a:pt x="3457" y="1385"/>
                    <a:pt x="3457" y="1406"/>
                  </a:cubicBezTo>
                  <a:cubicBezTo>
                    <a:pt x="3457" y="1437"/>
                    <a:pt x="3446" y="1479"/>
                    <a:pt x="3446" y="1510"/>
                  </a:cubicBezTo>
                  <a:lnTo>
                    <a:pt x="3446" y="1771"/>
                  </a:lnTo>
                  <a:cubicBezTo>
                    <a:pt x="3467" y="1802"/>
                    <a:pt x="3478" y="1822"/>
                    <a:pt x="3488" y="1854"/>
                  </a:cubicBezTo>
                  <a:cubicBezTo>
                    <a:pt x="3488" y="1864"/>
                    <a:pt x="3488" y="1864"/>
                    <a:pt x="3478" y="1875"/>
                  </a:cubicBezTo>
                  <a:lnTo>
                    <a:pt x="3478" y="1896"/>
                  </a:lnTo>
                  <a:cubicBezTo>
                    <a:pt x="3478" y="1916"/>
                    <a:pt x="3478" y="1926"/>
                    <a:pt x="3488" y="1937"/>
                  </a:cubicBezTo>
                  <a:cubicBezTo>
                    <a:pt x="3499" y="1958"/>
                    <a:pt x="3499" y="1968"/>
                    <a:pt x="3499" y="1989"/>
                  </a:cubicBezTo>
                  <a:cubicBezTo>
                    <a:pt x="3529" y="2021"/>
                    <a:pt x="3519" y="2072"/>
                    <a:pt x="3550" y="2104"/>
                  </a:cubicBezTo>
                  <a:cubicBezTo>
                    <a:pt x="3603" y="2146"/>
                    <a:pt x="3561" y="2218"/>
                    <a:pt x="3603" y="2260"/>
                  </a:cubicBezTo>
                  <a:cubicBezTo>
                    <a:pt x="3603" y="2280"/>
                    <a:pt x="3613" y="2291"/>
                    <a:pt x="3603" y="2312"/>
                  </a:cubicBezTo>
                  <a:cubicBezTo>
                    <a:pt x="3613" y="2322"/>
                    <a:pt x="3634" y="2333"/>
                    <a:pt x="3644" y="2333"/>
                  </a:cubicBezTo>
                  <a:cubicBezTo>
                    <a:pt x="3654" y="2385"/>
                    <a:pt x="3665" y="2426"/>
                    <a:pt x="3665" y="2468"/>
                  </a:cubicBezTo>
                  <a:cubicBezTo>
                    <a:pt x="3686" y="2489"/>
                    <a:pt x="3696" y="2510"/>
                    <a:pt x="3707" y="2530"/>
                  </a:cubicBezTo>
                  <a:cubicBezTo>
                    <a:pt x="3749" y="2562"/>
                    <a:pt x="3759" y="2593"/>
                    <a:pt x="3769" y="2634"/>
                  </a:cubicBezTo>
                  <a:cubicBezTo>
                    <a:pt x="3811" y="2666"/>
                    <a:pt x="3821" y="2708"/>
                    <a:pt x="3821" y="2749"/>
                  </a:cubicBezTo>
                  <a:lnTo>
                    <a:pt x="3884" y="2843"/>
                  </a:lnTo>
                  <a:cubicBezTo>
                    <a:pt x="3904" y="2864"/>
                    <a:pt x="3915" y="2884"/>
                    <a:pt x="3936" y="2905"/>
                  </a:cubicBezTo>
                  <a:cubicBezTo>
                    <a:pt x="4008" y="2978"/>
                    <a:pt x="4082" y="3041"/>
                    <a:pt x="4154" y="3113"/>
                  </a:cubicBezTo>
                  <a:cubicBezTo>
                    <a:pt x="4207" y="3134"/>
                    <a:pt x="4248" y="3166"/>
                    <a:pt x="4300" y="3187"/>
                  </a:cubicBezTo>
                  <a:cubicBezTo>
                    <a:pt x="4311" y="3259"/>
                    <a:pt x="4383" y="3280"/>
                    <a:pt x="4415" y="3332"/>
                  </a:cubicBezTo>
                  <a:cubicBezTo>
                    <a:pt x="4457" y="3342"/>
                    <a:pt x="4498" y="3363"/>
                    <a:pt x="4519" y="3395"/>
                  </a:cubicBezTo>
                  <a:cubicBezTo>
                    <a:pt x="4582" y="3395"/>
                    <a:pt x="4654" y="3405"/>
                    <a:pt x="4716" y="3405"/>
                  </a:cubicBezTo>
                  <a:lnTo>
                    <a:pt x="4706" y="3416"/>
                  </a:lnTo>
                  <a:cubicBezTo>
                    <a:pt x="4675" y="3488"/>
                    <a:pt x="4686" y="3551"/>
                    <a:pt x="4737" y="3613"/>
                  </a:cubicBezTo>
                  <a:lnTo>
                    <a:pt x="4737" y="4311"/>
                  </a:lnTo>
                  <a:cubicBezTo>
                    <a:pt x="4745" y="4318"/>
                    <a:pt x="4758" y="4326"/>
                    <a:pt x="4768" y="4326"/>
                  </a:cubicBezTo>
                  <a:cubicBezTo>
                    <a:pt x="4772" y="4326"/>
                    <a:pt x="4776" y="4324"/>
                    <a:pt x="4779" y="4321"/>
                  </a:cubicBezTo>
                  <a:lnTo>
                    <a:pt x="4779" y="4332"/>
                  </a:lnTo>
                  <a:cubicBezTo>
                    <a:pt x="4779" y="4363"/>
                    <a:pt x="4769" y="4395"/>
                    <a:pt x="4758" y="4425"/>
                  </a:cubicBezTo>
                  <a:cubicBezTo>
                    <a:pt x="4769" y="4509"/>
                    <a:pt x="4737" y="4603"/>
                    <a:pt x="4790" y="4686"/>
                  </a:cubicBezTo>
                  <a:lnTo>
                    <a:pt x="4790" y="4779"/>
                  </a:lnTo>
                  <a:cubicBezTo>
                    <a:pt x="4797" y="4803"/>
                    <a:pt x="4805" y="4815"/>
                    <a:pt x="4818" y="4815"/>
                  </a:cubicBezTo>
                  <a:cubicBezTo>
                    <a:pt x="4822" y="4815"/>
                    <a:pt x="4826" y="4813"/>
                    <a:pt x="4831" y="4811"/>
                  </a:cubicBezTo>
                  <a:lnTo>
                    <a:pt x="4831" y="4811"/>
                  </a:lnTo>
                  <a:cubicBezTo>
                    <a:pt x="4831" y="4915"/>
                    <a:pt x="4821" y="5019"/>
                    <a:pt x="4862" y="5123"/>
                  </a:cubicBezTo>
                  <a:cubicBezTo>
                    <a:pt x="4852" y="5144"/>
                    <a:pt x="4862" y="5175"/>
                    <a:pt x="4883" y="5186"/>
                  </a:cubicBezTo>
                  <a:lnTo>
                    <a:pt x="4883" y="5217"/>
                  </a:lnTo>
                  <a:cubicBezTo>
                    <a:pt x="4873" y="5248"/>
                    <a:pt x="4852" y="5279"/>
                    <a:pt x="4841" y="5311"/>
                  </a:cubicBezTo>
                  <a:cubicBezTo>
                    <a:pt x="4833" y="5329"/>
                    <a:pt x="4823" y="5354"/>
                    <a:pt x="4801" y="5354"/>
                  </a:cubicBezTo>
                  <a:cubicBezTo>
                    <a:pt x="4798" y="5354"/>
                    <a:pt x="4794" y="5354"/>
                    <a:pt x="4790" y="5352"/>
                  </a:cubicBezTo>
                  <a:cubicBezTo>
                    <a:pt x="4748" y="5345"/>
                    <a:pt x="4704" y="5345"/>
                    <a:pt x="4660" y="5345"/>
                  </a:cubicBezTo>
                  <a:cubicBezTo>
                    <a:pt x="4571" y="5345"/>
                    <a:pt x="4481" y="5345"/>
                    <a:pt x="4404" y="5290"/>
                  </a:cubicBezTo>
                  <a:cubicBezTo>
                    <a:pt x="4352" y="5290"/>
                    <a:pt x="4300" y="5279"/>
                    <a:pt x="4248" y="5279"/>
                  </a:cubicBezTo>
                  <a:cubicBezTo>
                    <a:pt x="4207" y="5279"/>
                    <a:pt x="4165" y="5269"/>
                    <a:pt x="4133" y="5227"/>
                  </a:cubicBezTo>
                  <a:cubicBezTo>
                    <a:pt x="4092" y="5207"/>
                    <a:pt x="4040" y="5186"/>
                    <a:pt x="3998" y="5165"/>
                  </a:cubicBezTo>
                  <a:cubicBezTo>
                    <a:pt x="3998" y="5154"/>
                    <a:pt x="3998" y="5144"/>
                    <a:pt x="3988" y="5133"/>
                  </a:cubicBezTo>
                  <a:cubicBezTo>
                    <a:pt x="3967" y="5082"/>
                    <a:pt x="3915" y="5092"/>
                    <a:pt x="3874" y="5082"/>
                  </a:cubicBezTo>
                  <a:cubicBezTo>
                    <a:pt x="3874" y="5082"/>
                    <a:pt x="3874" y="5071"/>
                    <a:pt x="3863" y="5071"/>
                  </a:cubicBezTo>
                  <a:cubicBezTo>
                    <a:pt x="3842" y="5071"/>
                    <a:pt x="3811" y="5061"/>
                    <a:pt x="3779" y="5061"/>
                  </a:cubicBezTo>
                  <a:lnTo>
                    <a:pt x="3779" y="5050"/>
                  </a:lnTo>
                  <a:cubicBezTo>
                    <a:pt x="3779" y="5040"/>
                    <a:pt x="3779" y="5019"/>
                    <a:pt x="3759" y="5008"/>
                  </a:cubicBezTo>
                  <a:cubicBezTo>
                    <a:pt x="3749" y="5008"/>
                    <a:pt x="3728" y="5008"/>
                    <a:pt x="3707" y="4998"/>
                  </a:cubicBezTo>
                  <a:cubicBezTo>
                    <a:pt x="3675" y="4978"/>
                    <a:pt x="3634" y="4988"/>
                    <a:pt x="3603" y="4957"/>
                  </a:cubicBezTo>
                  <a:cubicBezTo>
                    <a:pt x="3582" y="4957"/>
                    <a:pt x="3561" y="4957"/>
                    <a:pt x="3550" y="4946"/>
                  </a:cubicBezTo>
                  <a:cubicBezTo>
                    <a:pt x="3529" y="4936"/>
                    <a:pt x="3509" y="4925"/>
                    <a:pt x="3499" y="4904"/>
                  </a:cubicBezTo>
                  <a:cubicBezTo>
                    <a:pt x="3478" y="4894"/>
                    <a:pt x="3478" y="4873"/>
                    <a:pt x="3457" y="4863"/>
                  </a:cubicBezTo>
                  <a:lnTo>
                    <a:pt x="3457" y="4842"/>
                  </a:lnTo>
                  <a:cubicBezTo>
                    <a:pt x="3467" y="4821"/>
                    <a:pt x="3457" y="4800"/>
                    <a:pt x="3446" y="4779"/>
                  </a:cubicBezTo>
                  <a:lnTo>
                    <a:pt x="3446" y="4759"/>
                  </a:lnTo>
                  <a:cubicBezTo>
                    <a:pt x="3457" y="4686"/>
                    <a:pt x="3467" y="4624"/>
                    <a:pt x="3550" y="4582"/>
                  </a:cubicBezTo>
                  <a:cubicBezTo>
                    <a:pt x="3550" y="4550"/>
                    <a:pt x="3561" y="4529"/>
                    <a:pt x="3592" y="4519"/>
                  </a:cubicBezTo>
                  <a:cubicBezTo>
                    <a:pt x="3592" y="4509"/>
                    <a:pt x="3603" y="4499"/>
                    <a:pt x="3603" y="4488"/>
                  </a:cubicBezTo>
                  <a:cubicBezTo>
                    <a:pt x="3634" y="4493"/>
                    <a:pt x="3663" y="4498"/>
                    <a:pt x="3688" y="4498"/>
                  </a:cubicBezTo>
                  <a:cubicBezTo>
                    <a:pt x="3714" y="4498"/>
                    <a:pt x="3738" y="4493"/>
                    <a:pt x="3759" y="4478"/>
                  </a:cubicBezTo>
                  <a:lnTo>
                    <a:pt x="3769" y="4478"/>
                  </a:lnTo>
                  <a:cubicBezTo>
                    <a:pt x="3779" y="4457"/>
                    <a:pt x="3800" y="4436"/>
                    <a:pt x="3811" y="4415"/>
                  </a:cubicBezTo>
                  <a:cubicBezTo>
                    <a:pt x="3863" y="4332"/>
                    <a:pt x="3853" y="4238"/>
                    <a:pt x="3821" y="4155"/>
                  </a:cubicBezTo>
                  <a:cubicBezTo>
                    <a:pt x="3811" y="4134"/>
                    <a:pt x="3811" y="4124"/>
                    <a:pt x="3811" y="4113"/>
                  </a:cubicBezTo>
                  <a:cubicBezTo>
                    <a:pt x="3790" y="4071"/>
                    <a:pt x="3790" y="4030"/>
                    <a:pt x="3769" y="3988"/>
                  </a:cubicBezTo>
                  <a:cubicBezTo>
                    <a:pt x="3769" y="3957"/>
                    <a:pt x="3759" y="3926"/>
                    <a:pt x="3759" y="3895"/>
                  </a:cubicBezTo>
                  <a:cubicBezTo>
                    <a:pt x="3738" y="3853"/>
                    <a:pt x="3728" y="3811"/>
                    <a:pt x="3759" y="3770"/>
                  </a:cubicBezTo>
                  <a:cubicBezTo>
                    <a:pt x="3759" y="3749"/>
                    <a:pt x="3759" y="3738"/>
                    <a:pt x="3769" y="3717"/>
                  </a:cubicBezTo>
                  <a:cubicBezTo>
                    <a:pt x="3779" y="3696"/>
                    <a:pt x="3790" y="3676"/>
                    <a:pt x="3769" y="3655"/>
                  </a:cubicBezTo>
                  <a:cubicBezTo>
                    <a:pt x="3769" y="3645"/>
                    <a:pt x="3769" y="3645"/>
                    <a:pt x="3759" y="3634"/>
                  </a:cubicBezTo>
                  <a:cubicBezTo>
                    <a:pt x="3842" y="3478"/>
                    <a:pt x="3707" y="3416"/>
                    <a:pt x="3603" y="3353"/>
                  </a:cubicBezTo>
                  <a:cubicBezTo>
                    <a:pt x="3519" y="3312"/>
                    <a:pt x="3425" y="3291"/>
                    <a:pt x="3342" y="3238"/>
                  </a:cubicBezTo>
                  <a:cubicBezTo>
                    <a:pt x="3332" y="3228"/>
                    <a:pt x="3321" y="3218"/>
                    <a:pt x="3332" y="3197"/>
                  </a:cubicBezTo>
                  <a:cubicBezTo>
                    <a:pt x="3321" y="3176"/>
                    <a:pt x="3300" y="3166"/>
                    <a:pt x="3280" y="3166"/>
                  </a:cubicBezTo>
                  <a:cubicBezTo>
                    <a:pt x="3290" y="3083"/>
                    <a:pt x="3290" y="2999"/>
                    <a:pt x="3270" y="2916"/>
                  </a:cubicBezTo>
                  <a:lnTo>
                    <a:pt x="3270" y="2812"/>
                  </a:lnTo>
                  <a:cubicBezTo>
                    <a:pt x="3259" y="2812"/>
                    <a:pt x="3238" y="2801"/>
                    <a:pt x="3228" y="2801"/>
                  </a:cubicBezTo>
                  <a:cubicBezTo>
                    <a:pt x="3238" y="2780"/>
                    <a:pt x="3228" y="2770"/>
                    <a:pt x="3217" y="2749"/>
                  </a:cubicBezTo>
                  <a:lnTo>
                    <a:pt x="3217" y="2645"/>
                  </a:lnTo>
                  <a:cubicBezTo>
                    <a:pt x="3207" y="2624"/>
                    <a:pt x="3186" y="2604"/>
                    <a:pt x="3175" y="2583"/>
                  </a:cubicBezTo>
                  <a:cubicBezTo>
                    <a:pt x="3134" y="2551"/>
                    <a:pt x="3082" y="2530"/>
                    <a:pt x="3061" y="2479"/>
                  </a:cubicBezTo>
                  <a:lnTo>
                    <a:pt x="2957" y="2375"/>
                  </a:lnTo>
                  <a:lnTo>
                    <a:pt x="2905" y="2375"/>
                  </a:lnTo>
                  <a:cubicBezTo>
                    <a:pt x="2863" y="2343"/>
                    <a:pt x="2832" y="2301"/>
                    <a:pt x="2791" y="2270"/>
                  </a:cubicBezTo>
                  <a:cubicBezTo>
                    <a:pt x="2759" y="2260"/>
                    <a:pt x="2738" y="2250"/>
                    <a:pt x="2728" y="2218"/>
                  </a:cubicBezTo>
                  <a:cubicBezTo>
                    <a:pt x="2707" y="2208"/>
                    <a:pt x="2697" y="2187"/>
                    <a:pt x="2676" y="2166"/>
                  </a:cubicBezTo>
                  <a:cubicBezTo>
                    <a:pt x="2634" y="2156"/>
                    <a:pt x="2603" y="2146"/>
                    <a:pt x="2582" y="2104"/>
                  </a:cubicBezTo>
                  <a:lnTo>
                    <a:pt x="2520" y="2104"/>
                  </a:lnTo>
                  <a:cubicBezTo>
                    <a:pt x="2509" y="2093"/>
                    <a:pt x="2499" y="2093"/>
                    <a:pt x="2488" y="2093"/>
                  </a:cubicBezTo>
                  <a:cubicBezTo>
                    <a:pt x="2478" y="2072"/>
                    <a:pt x="2478" y="2062"/>
                    <a:pt x="2467" y="2051"/>
                  </a:cubicBezTo>
                  <a:lnTo>
                    <a:pt x="2322" y="2051"/>
                  </a:lnTo>
                  <a:cubicBezTo>
                    <a:pt x="2301" y="2021"/>
                    <a:pt x="2270" y="2010"/>
                    <a:pt x="2228" y="2000"/>
                  </a:cubicBezTo>
                  <a:lnTo>
                    <a:pt x="2228" y="2010"/>
                  </a:lnTo>
                  <a:cubicBezTo>
                    <a:pt x="2197" y="2031"/>
                    <a:pt x="2166" y="2062"/>
                    <a:pt x="2145" y="2093"/>
                  </a:cubicBezTo>
                  <a:cubicBezTo>
                    <a:pt x="2051" y="2156"/>
                    <a:pt x="2103" y="2239"/>
                    <a:pt x="2103" y="2312"/>
                  </a:cubicBezTo>
                  <a:cubicBezTo>
                    <a:pt x="2218" y="2343"/>
                    <a:pt x="2249" y="2416"/>
                    <a:pt x="2238" y="2530"/>
                  </a:cubicBezTo>
                  <a:cubicBezTo>
                    <a:pt x="2124" y="2468"/>
                    <a:pt x="1989" y="2500"/>
                    <a:pt x="1874" y="2437"/>
                  </a:cubicBezTo>
                  <a:lnTo>
                    <a:pt x="1770" y="2437"/>
                  </a:lnTo>
                  <a:cubicBezTo>
                    <a:pt x="1729" y="2416"/>
                    <a:pt x="1697" y="2395"/>
                    <a:pt x="1655" y="2375"/>
                  </a:cubicBezTo>
                  <a:cubicBezTo>
                    <a:pt x="1586" y="2375"/>
                    <a:pt x="1517" y="2365"/>
                    <a:pt x="1447" y="2365"/>
                  </a:cubicBezTo>
                  <a:cubicBezTo>
                    <a:pt x="1412" y="2365"/>
                    <a:pt x="1378" y="2368"/>
                    <a:pt x="1343" y="2375"/>
                  </a:cubicBezTo>
                  <a:cubicBezTo>
                    <a:pt x="1312" y="2333"/>
                    <a:pt x="1260" y="2354"/>
                    <a:pt x="1229" y="2333"/>
                  </a:cubicBezTo>
                  <a:cubicBezTo>
                    <a:pt x="1166" y="2302"/>
                    <a:pt x="1103" y="2288"/>
                    <a:pt x="1041" y="2288"/>
                  </a:cubicBezTo>
                  <a:cubicBezTo>
                    <a:pt x="978" y="2288"/>
                    <a:pt x="916" y="2301"/>
                    <a:pt x="854" y="2322"/>
                  </a:cubicBezTo>
                  <a:cubicBezTo>
                    <a:pt x="849" y="2328"/>
                    <a:pt x="843" y="2330"/>
                    <a:pt x="838" y="2330"/>
                  </a:cubicBezTo>
                  <a:cubicBezTo>
                    <a:pt x="833" y="2330"/>
                    <a:pt x="828" y="2328"/>
                    <a:pt x="822" y="2322"/>
                  </a:cubicBezTo>
                  <a:cubicBezTo>
                    <a:pt x="781" y="2333"/>
                    <a:pt x="750" y="2343"/>
                    <a:pt x="739" y="2375"/>
                  </a:cubicBezTo>
                  <a:cubicBezTo>
                    <a:pt x="672" y="2384"/>
                    <a:pt x="622" y="2438"/>
                    <a:pt x="557" y="2438"/>
                  </a:cubicBezTo>
                  <a:cubicBezTo>
                    <a:pt x="552" y="2438"/>
                    <a:pt x="547" y="2438"/>
                    <a:pt x="542" y="2437"/>
                  </a:cubicBezTo>
                  <a:cubicBezTo>
                    <a:pt x="531" y="2468"/>
                    <a:pt x="510" y="2479"/>
                    <a:pt x="479" y="2479"/>
                  </a:cubicBezTo>
                  <a:cubicBezTo>
                    <a:pt x="458" y="2510"/>
                    <a:pt x="417" y="2541"/>
                    <a:pt x="417" y="2583"/>
                  </a:cubicBezTo>
                  <a:cubicBezTo>
                    <a:pt x="400" y="2576"/>
                    <a:pt x="385" y="2574"/>
                    <a:pt x="370" y="2574"/>
                  </a:cubicBezTo>
                  <a:cubicBezTo>
                    <a:pt x="337" y="2574"/>
                    <a:pt x="307" y="2586"/>
                    <a:pt x="271" y="2593"/>
                  </a:cubicBezTo>
                  <a:cubicBezTo>
                    <a:pt x="260" y="2624"/>
                    <a:pt x="260" y="2655"/>
                    <a:pt x="250" y="2687"/>
                  </a:cubicBezTo>
                  <a:cubicBezTo>
                    <a:pt x="239" y="2687"/>
                    <a:pt x="229" y="2697"/>
                    <a:pt x="208" y="2697"/>
                  </a:cubicBezTo>
                  <a:cubicBezTo>
                    <a:pt x="218" y="2739"/>
                    <a:pt x="218" y="2770"/>
                    <a:pt x="218" y="2801"/>
                  </a:cubicBezTo>
                  <a:cubicBezTo>
                    <a:pt x="208" y="2822"/>
                    <a:pt x="198" y="2833"/>
                    <a:pt x="198" y="2843"/>
                  </a:cubicBezTo>
                  <a:cubicBezTo>
                    <a:pt x="188" y="2854"/>
                    <a:pt x="167" y="2854"/>
                    <a:pt x="156" y="2854"/>
                  </a:cubicBezTo>
                  <a:cubicBezTo>
                    <a:pt x="156" y="2874"/>
                    <a:pt x="146" y="2884"/>
                    <a:pt x="146" y="2905"/>
                  </a:cubicBezTo>
                  <a:cubicBezTo>
                    <a:pt x="135" y="2916"/>
                    <a:pt x="125" y="2916"/>
                    <a:pt x="104" y="2916"/>
                  </a:cubicBezTo>
                  <a:lnTo>
                    <a:pt x="104" y="2958"/>
                  </a:lnTo>
                  <a:lnTo>
                    <a:pt x="94" y="2947"/>
                  </a:lnTo>
                  <a:cubicBezTo>
                    <a:pt x="73" y="2947"/>
                    <a:pt x="63" y="2968"/>
                    <a:pt x="52" y="2988"/>
                  </a:cubicBezTo>
                  <a:cubicBezTo>
                    <a:pt x="63" y="2999"/>
                    <a:pt x="52" y="3009"/>
                    <a:pt x="42" y="3020"/>
                  </a:cubicBezTo>
                  <a:cubicBezTo>
                    <a:pt x="0" y="3238"/>
                    <a:pt x="10" y="3447"/>
                    <a:pt x="42" y="3666"/>
                  </a:cubicBezTo>
                  <a:cubicBezTo>
                    <a:pt x="73" y="3686"/>
                    <a:pt x="84" y="3717"/>
                    <a:pt x="104" y="3738"/>
                  </a:cubicBezTo>
                  <a:lnTo>
                    <a:pt x="104" y="3770"/>
                  </a:lnTo>
                  <a:cubicBezTo>
                    <a:pt x="156" y="3832"/>
                    <a:pt x="146" y="3916"/>
                    <a:pt x="167" y="3978"/>
                  </a:cubicBezTo>
                  <a:cubicBezTo>
                    <a:pt x="177" y="3999"/>
                    <a:pt x="198" y="4020"/>
                    <a:pt x="208" y="4041"/>
                  </a:cubicBezTo>
                  <a:lnTo>
                    <a:pt x="208" y="4103"/>
                  </a:lnTo>
                  <a:cubicBezTo>
                    <a:pt x="218" y="4103"/>
                    <a:pt x="239" y="4103"/>
                    <a:pt x="250" y="4113"/>
                  </a:cubicBezTo>
                  <a:cubicBezTo>
                    <a:pt x="260" y="4134"/>
                    <a:pt x="260" y="4165"/>
                    <a:pt x="271" y="4196"/>
                  </a:cubicBezTo>
                  <a:cubicBezTo>
                    <a:pt x="260" y="4196"/>
                    <a:pt x="260" y="4196"/>
                    <a:pt x="250" y="4207"/>
                  </a:cubicBezTo>
                  <a:cubicBezTo>
                    <a:pt x="239" y="4238"/>
                    <a:pt x="229" y="4280"/>
                    <a:pt x="250" y="4311"/>
                  </a:cubicBezTo>
                  <a:cubicBezTo>
                    <a:pt x="260" y="4342"/>
                    <a:pt x="260" y="4374"/>
                    <a:pt x="271" y="4405"/>
                  </a:cubicBezTo>
                  <a:cubicBezTo>
                    <a:pt x="281" y="4415"/>
                    <a:pt x="302" y="4415"/>
                    <a:pt x="313" y="4415"/>
                  </a:cubicBezTo>
                  <a:cubicBezTo>
                    <a:pt x="323" y="4415"/>
                    <a:pt x="323" y="4415"/>
                    <a:pt x="333" y="4405"/>
                  </a:cubicBezTo>
                  <a:lnTo>
                    <a:pt x="333" y="4425"/>
                  </a:lnTo>
                  <a:lnTo>
                    <a:pt x="313" y="4415"/>
                  </a:lnTo>
                  <a:lnTo>
                    <a:pt x="313" y="4415"/>
                  </a:lnTo>
                  <a:cubicBezTo>
                    <a:pt x="333" y="4457"/>
                    <a:pt x="354" y="4488"/>
                    <a:pt x="375" y="4529"/>
                  </a:cubicBezTo>
                  <a:cubicBezTo>
                    <a:pt x="354" y="4571"/>
                    <a:pt x="302" y="4571"/>
                    <a:pt x="260" y="4592"/>
                  </a:cubicBezTo>
                  <a:lnTo>
                    <a:pt x="156" y="4592"/>
                  </a:lnTo>
                  <a:lnTo>
                    <a:pt x="156" y="4571"/>
                  </a:lnTo>
                  <a:cubicBezTo>
                    <a:pt x="135" y="4571"/>
                    <a:pt x="125" y="4582"/>
                    <a:pt x="104" y="4582"/>
                  </a:cubicBezTo>
                  <a:cubicBezTo>
                    <a:pt x="104" y="4592"/>
                    <a:pt x="94" y="4613"/>
                    <a:pt x="94" y="4624"/>
                  </a:cubicBezTo>
                  <a:cubicBezTo>
                    <a:pt x="84" y="4634"/>
                    <a:pt x="63" y="4634"/>
                    <a:pt x="52" y="4634"/>
                  </a:cubicBezTo>
                  <a:lnTo>
                    <a:pt x="52" y="4894"/>
                  </a:lnTo>
                  <a:cubicBezTo>
                    <a:pt x="73" y="4915"/>
                    <a:pt x="84" y="4936"/>
                    <a:pt x="104" y="4957"/>
                  </a:cubicBezTo>
                  <a:cubicBezTo>
                    <a:pt x="135" y="4967"/>
                    <a:pt x="167" y="4978"/>
                    <a:pt x="208" y="4988"/>
                  </a:cubicBezTo>
                  <a:cubicBezTo>
                    <a:pt x="198" y="4998"/>
                    <a:pt x="198" y="5008"/>
                    <a:pt x="208" y="5008"/>
                  </a:cubicBezTo>
                  <a:lnTo>
                    <a:pt x="260" y="5061"/>
                  </a:lnTo>
                  <a:cubicBezTo>
                    <a:pt x="302" y="5071"/>
                    <a:pt x="343" y="5082"/>
                    <a:pt x="364" y="5123"/>
                  </a:cubicBezTo>
                  <a:cubicBezTo>
                    <a:pt x="396" y="5133"/>
                    <a:pt x="417" y="5144"/>
                    <a:pt x="438" y="5165"/>
                  </a:cubicBezTo>
                  <a:cubicBezTo>
                    <a:pt x="479" y="5175"/>
                    <a:pt x="510" y="5186"/>
                    <a:pt x="542" y="5217"/>
                  </a:cubicBezTo>
                  <a:cubicBezTo>
                    <a:pt x="583" y="5227"/>
                    <a:pt x="625" y="5237"/>
                    <a:pt x="656" y="5269"/>
                  </a:cubicBezTo>
                  <a:cubicBezTo>
                    <a:pt x="677" y="5269"/>
                    <a:pt x="697" y="5279"/>
                    <a:pt x="718" y="5279"/>
                  </a:cubicBezTo>
                  <a:cubicBezTo>
                    <a:pt x="729" y="5300"/>
                    <a:pt x="739" y="5321"/>
                    <a:pt x="771" y="5332"/>
                  </a:cubicBezTo>
                  <a:cubicBezTo>
                    <a:pt x="781" y="5332"/>
                    <a:pt x="792" y="5332"/>
                    <a:pt x="802" y="5342"/>
                  </a:cubicBezTo>
                  <a:cubicBezTo>
                    <a:pt x="833" y="5362"/>
                    <a:pt x="885" y="5352"/>
                    <a:pt x="916" y="5383"/>
                  </a:cubicBezTo>
                  <a:cubicBezTo>
                    <a:pt x="926" y="5394"/>
                    <a:pt x="947" y="5394"/>
                    <a:pt x="968" y="5404"/>
                  </a:cubicBezTo>
                  <a:cubicBezTo>
                    <a:pt x="989" y="5415"/>
                    <a:pt x="1010" y="5436"/>
                    <a:pt x="1031" y="5436"/>
                  </a:cubicBezTo>
                  <a:cubicBezTo>
                    <a:pt x="1051" y="5436"/>
                    <a:pt x="1062" y="5436"/>
                    <a:pt x="1072" y="5446"/>
                  </a:cubicBezTo>
                  <a:cubicBezTo>
                    <a:pt x="1103" y="5477"/>
                    <a:pt x="1144" y="5467"/>
                    <a:pt x="1185" y="5497"/>
                  </a:cubicBezTo>
                  <a:lnTo>
                    <a:pt x="1185" y="5497"/>
                  </a:lnTo>
                  <a:cubicBezTo>
                    <a:pt x="1237" y="5546"/>
                    <a:pt x="1304" y="5510"/>
                    <a:pt x="1354" y="5550"/>
                  </a:cubicBezTo>
                  <a:lnTo>
                    <a:pt x="1395" y="5550"/>
                  </a:lnTo>
                  <a:cubicBezTo>
                    <a:pt x="1433" y="5573"/>
                    <a:pt x="1473" y="5577"/>
                    <a:pt x="1512" y="5577"/>
                  </a:cubicBezTo>
                  <a:cubicBezTo>
                    <a:pt x="1542" y="5577"/>
                    <a:pt x="1572" y="5575"/>
                    <a:pt x="1601" y="5575"/>
                  </a:cubicBezTo>
                  <a:cubicBezTo>
                    <a:pt x="1641" y="5575"/>
                    <a:pt x="1680" y="5580"/>
                    <a:pt x="1718" y="5602"/>
                  </a:cubicBezTo>
                  <a:cubicBezTo>
                    <a:pt x="1746" y="5626"/>
                    <a:pt x="1777" y="5632"/>
                    <a:pt x="1809" y="5632"/>
                  </a:cubicBezTo>
                  <a:cubicBezTo>
                    <a:pt x="1847" y="5632"/>
                    <a:pt x="1887" y="5623"/>
                    <a:pt x="1926" y="5623"/>
                  </a:cubicBezTo>
                  <a:cubicBezTo>
                    <a:pt x="1958" y="5602"/>
                    <a:pt x="1979" y="5581"/>
                    <a:pt x="1999" y="5550"/>
                  </a:cubicBezTo>
                  <a:lnTo>
                    <a:pt x="2041" y="5550"/>
                  </a:lnTo>
                  <a:cubicBezTo>
                    <a:pt x="2062" y="5508"/>
                    <a:pt x="2103" y="5498"/>
                    <a:pt x="2134" y="5487"/>
                  </a:cubicBezTo>
                  <a:cubicBezTo>
                    <a:pt x="2145" y="5477"/>
                    <a:pt x="2145" y="5457"/>
                    <a:pt x="2155" y="5446"/>
                  </a:cubicBezTo>
                  <a:cubicBezTo>
                    <a:pt x="2197" y="5446"/>
                    <a:pt x="2249" y="5436"/>
                    <a:pt x="2301" y="5436"/>
                  </a:cubicBezTo>
                  <a:cubicBezTo>
                    <a:pt x="2343" y="5383"/>
                    <a:pt x="2405" y="5394"/>
                    <a:pt x="2467" y="5383"/>
                  </a:cubicBezTo>
                  <a:cubicBezTo>
                    <a:pt x="2478" y="5373"/>
                    <a:pt x="2488" y="5362"/>
                    <a:pt x="2509" y="5352"/>
                  </a:cubicBezTo>
                  <a:cubicBezTo>
                    <a:pt x="2530" y="5352"/>
                    <a:pt x="2562" y="5352"/>
                    <a:pt x="2582" y="5362"/>
                  </a:cubicBezTo>
                  <a:cubicBezTo>
                    <a:pt x="2602" y="5361"/>
                    <a:pt x="2621" y="5360"/>
                    <a:pt x="2641" y="5360"/>
                  </a:cubicBezTo>
                  <a:cubicBezTo>
                    <a:pt x="2692" y="5360"/>
                    <a:pt x="2743" y="5364"/>
                    <a:pt x="2794" y="5364"/>
                  </a:cubicBezTo>
                  <a:cubicBezTo>
                    <a:pt x="2848" y="5364"/>
                    <a:pt x="2903" y="5360"/>
                    <a:pt x="2957" y="5342"/>
                  </a:cubicBezTo>
                  <a:lnTo>
                    <a:pt x="2978" y="5332"/>
                  </a:lnTo>
                  <a:lnTo>
                    <a:pt x="2999" y="5332"/>
                  </a:lnTo>
                  <a:cubicBezTo>
                    <a:pt x="3020" y="5321"/>
                    <a:pt x="3041" y="5300"/>
                    <a:pt x="3061" y="5290"/>
                  </a:cubicBezTo>
                  <a:lnTo>
                    <a:pt x="3061" y="5269"/>
                  </a:lnTo>
                  <a:cubicBezTo>
                    <a:pt x="3071" y="5279"/>
                    <a:pt x="3092" y="5279"/>
                    <a:pt x="3103" y="5279"/>
                  </a:cubicBezTo>
                  <a:cubicBezTo>
                    <a:pt x="3134" y="5269"/>
                    <a:pt x="3155" y="5248"/>
                    <a:pt x="3175" y="5227"/>
                  </a:cubicBezTo>
                  <a:cubicBezTo>
                    <a:pt x="3207" y="5207"/>
                    <a:pt x="3241" y="5196"/>
                    <a:pt x="3276" y="5196"/>
                  </a:cubicBezTo>
                  <a:cubicBezTo>
                    <a:pt x="3311" y="5196"/>
                    <a:pt x="3347" y="5207"/>
                    <a:pt x="3384" y="5227"/>
                  </a:cubicBezTo>
                  <a:cubicBezTo>
                    <a:pt x="3415" y="5258"/>
                    <a:pt x="3467" y="5248"/>
                    <a:pt x="3488" y="5279"/>
                  </a:cubicBezTo>
                  <a:lnTo>
                    <a:pt x="3499" y="5279"/>
                  </a:lnTo>
                  <a:cubicBezTo>
                    <a:pt x="3519" y="5300"/>
                    <a:pt x="3529" y="5321"/>
                    <a:pt x="3550" y="5332"/>
                  </a:cubicBezTo>
                  <a:cubicBezTo>
                    <a:pt x="3571" y="5352"/>
                    <a:pt x="3582" y="5352"/>
                    <a:pt x="3613" y="5352"/>
                  </a:cubicBezTo>
                  <a:cubicBezTo>
                    <a:pt x="3624" y="5373"/>
                    <a:pt x="3644" y="5373"/>
                    <a:pt x="3665" y="5383"/>
                  </a:cubicBezTo>
                  <a:cubicBezTo>
                    <a:pt x="3686" y="5383"/>
                    <a:pt x="3696" y="5383"/>
                    <a:pt x="3707" y="5394"/>
                  </a:cubicBezTo>
                  <a:cubicBezTo>
                    <a:pt x="3728" y="5415"/>
                    <a:pt x="3749" y="5425"/>
                    <a:pt x="3779" y="5436"/>
                  </a:cubicBezTo>
                  <a:lnTo>
                    <a:pt x="3800" y="5436"/>
                  </a:lnTo>
                  <a:lnTo>
                    <a:pt x="3821" y="5446"/>
                  </a:lnTo>
                  <a:cubicBezTo>
                    <a:pt x="3853" y="5477"/>
                    <a:pt x="3894" y="5467"/>
                    <a:pt x="3925" y="5498"/>
                  </a:cubicBezTo>
                  <a:cubicBezTo>
                    <a:pt x="3951" y="5519"/>
                    <a:pt x="3977" y="5524"/>
                    <a:pt x="4003" y="5524"/>
                  </a:cubicBezTo>
                  <a:cubicBezTo>
                    <a:pt x="4029" y="5524"/>
                    <a:pt x="4056" y="5519"/>
                    <a:pt x="4082" y="5519"/>
                  </a:cubicBezTo>
                  <a:cubicBezTo>
                    <a:pt x="4082" y="5508"/>
                    <a:pt x="4092" y="5508"/>
                    <a:pt x="4092" y="5508"/>
                  </a:cubicBezTo>
                  <a:cubicBezTo>
                    <a:pt x="4103" y="5519"/>
                    <a:pt x="4123" y="5540"/>
                    <a:pt x="4144" y="5550"/>
                  </a:cubicBezTo>
                  <a:cubicBezTo>
                    <a:pt x="4186" y="5602"/>
                    <a:pt x="4258" y="5561"/>
                    <a:pt x="4311" y="5602"/>
                  </a:cubicBezTo>
                  <a:lnTo>
                    <a:pt x="4352" y="5602"/>
                  </a:lnTo>
                  <a:cubicBezTo>
                    <a:pt x="4365" y="5614"/>
                    <a:pt x="4377" y="5619"/>
                    <a:pt x="4387" y="5619"/>
                  </a:cubicBezTo>
                  <a:cubicBezTo>
                    <a:pt x="4394" y="5619"/>
                    <a:pt x="4400" y="5617"/>
                    <a:pt x="4404" y="5612"/>
                  </a:cubicBezTo>
                  <a:cubicBezTo>
                    <a:pt x="4477" y="5644"/>
                    <a:pt x="4571" y="5612"/>
                    <a:pt x="4633" y="5654"/>
                  </a:cubicBezTo>
                  <a:lnTo>
                    <a:pt x="4654" y="5654"/>
                  </a:lnTo>
                  <a:lnTo>
                    <a:pt x="4686" y="5665"/>
                  </a:lnTo>
                  <a:cubicBezTo>
                    <a:pt x="4706" y="5686"/>
                    <a:pt x="4735" y="5686"/>
                    <a:pt x="4765" y="5686"/>
                  </a:cubicBezTo>
                  <a:cubicBezTo>
                    <a:pt x="4795" y="5686"/>
                    <a:pt x="4826" y="5686"/>
                    <a:pt x="4852" y="5706"/>
                  </a:cubicBezTo>
                  <a:cubicBezTo>
                    <a:pt x="4883" y="5716"/>
                    <a:pt x="4915" y="5716"/>
                    <a:pt x="4946" y="5716"/>
                  </a:cubicBezTo>
                  <a:cubicBezTo>
                    <a:pt x="5019" y="5821"/>
                    <a:pt x="4936" y="5935"/>
                    <a:pt x="4998" y="6040"/>
                  </a:cubicBezTo>
                  <a:cubicBezTo>
                    <a:pt x="5008" y="6050"/>
                    <a:pt x="5008" y="6060"/>
                    <a:pt x="5008" y="6081"/>
                  </a:cubicBezTo>
                  <a:cubicBezTo>
                    <a:pt x="5008" y="6091"/>
                    <a:pt x="5019" y="6102"/>
                    <a:pt x="5029" y="6102"/>
                  </a:cubicBezTo>
                  <a:lnTo>
                    <a:pt x="5029" y="6123"/>
                  </a:lnTo>
                  <a:cubicBezTo>
                    <a:pt x="5050" y="6216"/>
                    <a:pt x="4998" y="6320"/>
                    <a:pt x="5060" y="6414"/>
                  </a:cubicBezTo>
                  <a:cubicBezTo>
                    <a:pt x="5123" y="6508"/>
                    <a:pt x="5040" y="6633"/>
                    <a:pt x="5112" y="6737"/>
                  </a:cubicBezTo>
                  <a:cubicBezTo>
                    <a:pt x="5123" y="6748"/>
                    <a:pt x="5123" y="6768"/>
                    <a:pt x="5123" y="6789"/>
                  </a:cubicBezTo>
                  <a:cubicBezTo>
                    <a:pt x="5133" y="6799"/>
                    <a:pt x="5144" y="6810"/>
                    <a:pt x="5154" y="6810"/>
                  </a:cubicBezTo>
                  <a:cubicBezTo>
                    <a:pt x="5154" y="6873"/>
                    <a:pt x="5175" y="6945"/>
                    <a:pt x="5123" y="6998"/>
                  </a:cubicBezTo>
                  <a:cubicBezTo>
                    <a:pt x="5091" y="6903"/>
                    <a:pt x="5029" y="6841"/>
                    <a:pt x="4956" y="6789"/>
                  </a:cubicBezTo>
                  <a:cubicBezTo>
                    <a:pt x="4946" y="6778"/>
                    <a:pt x="4946" y="6768"/>
                    <a:pt x="4946" y="6748"/>
                  </a:cubicBezTo>
                  <a:cubicBezTo>
                    <a:pt x="4936" y="6727"/>
                    <a:pt x="4915" y="6706"/>
                    <a:pt x="4904" y="6685"/>
                  </a:cubicBezTo>
                  <a:lnTo>
                    <a:pt x="4894" y="6674"/>
                  </a:lnTo>
                  <a:cubicBezTo>
                    <a:pt x="4862" y="6654"/>
                    <a:pt x="4873" y="6602"/>
                    <a:pt x="4831" y="6581"/>
                  </a:cubicBezTo>
                  <a:lnTo>
                    <a:pt x="4841" y="6581"/>
                  </a:lnTo>
                  <a:cubicBezTo>
                    <a:pt x="4831" y="6560"/>
                    <a:pt x="4821" y="6560"/>
                    <a:pt x="4811" y="6560"/>
                  </a:cubicBezTo>
                  <a:cubicBezTo>
                    <a:pt x="4811" y="6529"/>
                    <a:pt x="4811" y="6498"/>
                    <a:pt x="4790" y="6466"/>
                  </a:cubicBezTo>
                  <a:cubicBezTo>
                    <a:pt x="4769" y="6445"/>
                    <a:pt x="4748" y="6435"/>
                    <a:pt x="4727" y="6414"/>
                  </a:cubicBezTo>
                  <a:cubicBezTo>
                    <a:pt x="4716" y="6394"/>
                    <a:pt x="4696" y="6373"/>
                    <a:pt x="4675" y="6362"/>
                  </a:cubicBezTo>
                  <a:cubicBezTo>
                    <a:pt x="4665" y="6341"/>
                    <a:pt x="4644" y="6320"/>
                    <a:pt x="4623" y="6310"/>
                  </a:cubicBezTo>
                  <a:cubicBezTo>
                    <a:pt x="4612" y="6290"/>
                    <a:pt x="4592" y="6269"/>
                    <a:pt x="4582" y="6258"/>
                  </a:cubicBezTo>
                  <a:cubicBezTo>
                    <a:pt x="4571" y="6248"/>
                    <a:pt x="4571" y="6227"/>
                    <a:pt x="4571" y="6216"/>
                  </a:cubicBezTo>
                  <a:cubicBezTo>
                    <a:pt x="4550" y="6175"/>
                    <a:pt x="4519" y="6175"/>
                    <a:pt x="4487" y="6175"/>
                  </a:cubicBezTo>
                  <a:cubicBezTo>
                    <a:pt x="4487" y="6165"/>
                    <a:pt x="4477" y="6154"/>
                    <a:pt x="4467" y="6144"/>
                  </a:cubicBezTo>
                  <a:cubicBezTo>
                    <a:pt x="4446" y="6123"/>
                    <a:pt x="4425" y="6102"/>
                    <a:pt x="4404" y="6091"/>
                  </a:cubicBezTo>
                  <a:cubicBezTo>
                    <a:pt x="4383" y="6091"/>
                    <a:pt x="4373" y="6091"/>
                    <a:pt x="4352" y="6081"/>
                  </a:cubicBezTo>
                  <a:cubicBezTo>
                    <a:pt x="4342" y="6070"/>
                    <a:pt x="4321" y="6050"/>
                    <a:pt x="4300" y="6040"/>
                  </a:cubicBezTo>
                  <a:cubicBezTo>
                    <a:pt x="4269" y="6008"/>
                    <a:pt x="4217" y="6008"/>
                    <a:pt x="4186" y="5987"/>
                  </a:cubicBezTo>
                  <a:cubicBezTo>
                    <a:pt x="4175" y="5987"/>
                    <a:pt x="4154" y="5987"/>
                    <a:pt x="4144" y="5977"/>
                  </a:cubicBezTo>
                  <a:cubicBezTo>
                    <a:pt x="4113" y="5945"/>
                    <a:pt x="4061" y="5956"/>
                    <a:pt x="4029" y="5935"/>
                  </a:cubicBezTo>
                  <a:cubicBezTo>
                    <a:pt x="4008" y="5935"/>
                    <a:pt x="3998" y="5935"/>
                    <a:pt x="3978" y="5925"/>
                  </a:cubicBezTo>
                  <a:cubicBezTo>
                    <a:pt x="3881" y="5911"/>
                    <a:pt x="3810" y="5901"/>
                    <a:pt x="3758" y="5901"/>
                  </a:cubicBezTo>
                  <a:cubicBezTo>
                    <a:pt x="3622" y="5901"/>
                    <a:pt x="3624" y="5968"/>
                    <a:pt x="3654" y="6195"/>
                  </a:cubicBezTo>
                  <a:lnTo>
                    <a:pt x="3654" y="6248"/>
                  </a:lnTo>
                  <a:cubicBezTo>
                    <a:pt x="3707" y="6290"/>
                    <a:pt x="3665" y="6362"/>
                    <a:pt x="3707" y="6414"/>
                  </a:cubicBezTo>
                  <a:lnTo>
                    <a:pt x="3707" y="6466"/>
                  </a:lnTo>
                  <a:cubicBezTo>
                    <a:pt x="3665" y="6529"/>
                    <a:pt x="3644" y="6591"/>
                    <a:pt x="3686" y="6664"/>
                  </a:cubicBezTo>
                  <a:cubicBezTo>
                    <a:pt x="3686" y="6685"/>
                    <a:pt x="3696" y="6695"/>
                    <a:pt x="3707" y="6695"/>
                  </a:cubicBezTo>
                  <a:cubicBezTo>
                    <a:pt x="3707" y="6706"/>
                    <a:pt x="3707" y="6716"/>
                    <a:pt x="3696" y="6727"/>
                  </a:cubicBezTo>
                  <a:cubicBezTo>
                    <a:pt x="3665" y="6727"/>
                    <a:pt x="3644" y="6727"/>
                    <a:pt x="3613" y="6737"/>
                  </a:cubicBezTo>
                  <a:cubicBezTo>
                    <a:pt x="3644" y="6664"/>
                    <a:pt x="3624" y="6612"/>
                    <a:pt x="3540" y="6581"/>
                  </a:cubicBezTo>
                  <a:cubicBezTo>
                    <a:pt x="3529" y="6581"/>
                    <a:pt x="3509" y="6581"/>
                    <a:pt x="3499" y="6570"/>
                  </a:cubicBezTo>
                  <a:cubicBezTo>
                    <a:pt x="3478" y="6560"/>
                    <a:pt x="3457" y="6539"/>
                    <a:pt x="3436" y="6519"/>
                  </a:cubicBezTo>
                  <a:lnTo>
                    <a:pt x="3384" y="6466"/>
                  </a:lnTo>
                  <a:cubicBezTo>
                    <a:pt x="3384" y="6445"/>
                    <a:pt x="3384" y="6435"/>
                    <a:pt x="3395" y="6414"/>
                  </a:cubicBezTo>
                  <a:cubicBezTo>
                    <a:pt x="3405" y="6394"/>
                    <a:pt x="3425" y="6373"/>
                    <a:pt x="3436" y="6352"/>
                  </a:cubicBezTo>
                  <a:lnTo>
                    <a:pt x="3436" y="6362"/>
                  </a:lnTo>
                  <a:cubicBezTo>
                    <a:pt x="3478" y="6310"/>
                    <a:pt x="3478" y="6248"/>
                    <a:pt x="3436" y="6195"/>
                  </a:cubicBezTo>
                  <a:cubicBezTo>
                    <a:pt x="3405" y="6165"/>
                    <a:pt x="3363" y="6175"/>
                    <a:pt x="3332" y="6144"/>
                  </a:cubicBezTo>
                  <a:cubicBezTo>
                    <a:pt x="3241" y="6106"/>
                    <a:pt x="3156" y="6079"/>
                    <a:pt x="3064" y="6079"/>
                  </a:cubicBezTo>
                  <a:cubicBezTo>
                    <a:pt x="3030" y="6079"/>
                    <a:pt x="2994" y="6083"/>
                    <a:pt x="2957" y="6091"/>
                  </a:cubicBezTo>
                  <a:lnTo>
                    <a:pt x="2853" y="6091"/>
                  </a:lnTo>
                  <a:cubicBezTo>
                    <a:pt x="2832" y="6107"/>
                    <a:pt x="2814" y="6115"/>
                    <a:pt x="2796" y="6115"/>
                  </a:cubicBezTo>
                  <a:cubicBezTo>
                    <a:pt x="2777" y="6115"/>
                    <a:pt x="2759" y="6107"/>
                    <a:pt x="2738" y="6091"/>
                  </a:cubicBezTo>
                  <a:cubicBezTo>
                    <a:pt x="2719" y="6086"/>
                    <a:pt x="2702" y="6083"/>
                    <a:pt x="2685" y="6083"/>
                  </a:cubicBezTo>
                  <a:cubicBezTo>
                    <a:pt x="2543" y="6083"/>
                    <a:pt x="2461" y="6258"/>
                    <a:pt x="2312" y="6258"/>
                  </a:cubicBezTo>
                  <a:cubicBezTo>
                    <a:pt x="2280" y="6320"/>
                    <a:pt x="2218" y="6341"/>
                    <a:pt x="2155" y="6341"/>
                  </a:cubicBezTo>
                  <a:cubicBezTo>
                    <a:pt x="2103" y="6373"/>
                    <a:pt x="2072" y="6424"/>
                    <a:pt x="2041" y="6466"/>
                  </a:cubicBezTo>
                  <a:cubicBezTo>
                    <a:pt x="1999" y="6519"/>
                    <a:pt x="2009" y="6570"/>
                    <a:pt x="2020" y="6633"/>
                  </a:cubicBezTo>
                  <a:cubicBezTo>
                    <a:pt x="2030" y="6633"/>
                    <a:pt x="2030" y="6644"/>
                    <a:pt x="2041" y="6654"/>
                  </a:cubicBezTo>
                  <a:lnTo>
                    <a:pt x="2041" y="6674"/>
                  </a:lnTo>
                  <a:cubicBezTo>
                    <a:pt x="2020" y="6685"/>
                    <a:pt x="1999" y="6685"/>
                    <a:pt x="1989" y="6685"/>
                  </a:cubicBezTo>
                  <a:cubicBezTo>
                    <a:pt x="1989" y="6695"/>
                    <a:pt x="1989" y="6716"/>
                    <a:pt x="1979" y="6737"/>
                  </a:cubicBezTo>
                  <a:cubicBezTo>
                    <a:pt x="1947" y="6737"/>
                    <a:pt x="1916" y="6748"/>
                    <a:pt x="1874" y="6748"/>
                  </a:cubicBezTo>
                  <a:lnTo>
                    <a:pt x="1884" y="6727"/>
                  </a:lnTo>
                  <a:cubicBezTo>
                    <a:pt x="1864" y="6727"/>
                    <a:pt x="1843" y="6737"/>
                    <a:pt x="1822" y="6737"/>
                  </a:cubicBezTo>
                  <a:cubicBezTo>
                    <a:pt x="1822" y="6748"/>
                    <a:pt x="1822" y="6768"/>
                    <a:pt x="1812" y="6778"/>
                  </a:cubicBezTo>
                  <a:cubicBezTo>
                    <a:pt x="1780" y="6778"/>
                    <a:pt x="1749" y="6789"/>
                    <a:pt x="1718" y="6789"/>
                  </a:cubicBezTo>
                  <a:cubicBezTo>
                    <a:pt x="1697" y="6810"/>
                    <a:pt x="1676" y="6820"/>
                    <a:pt x="1666" y="6841"/>
                  </a:cubicBezTo>
                  <a:cubicBezTo>
                    <a:pt x="1645" y="6862"/>
                    <a:pt x="1635" y="6883"/>
                    <a:pt x="1614" y="6903"/>
                  </a:cubicBezTo>
                  <a:cubicBezTo>
                    <a:pt x="1614" y="6935"/>
                    <a:pt x="1614" y="6956"/>
                    <a:pt x="1604" y="6987"/>
                  </a:cubicBezTo>
                  <a:cubicBezTo>
                    <a:pt x="1551" y="6998"/>
                    <a:pt x="1500" y="7018"/>
                    <a:pt x="1447" y="7060"/>
                  </a:cubicBezTo>
                  <a:cubicBezTo>
                    <a:pt x="1447" y="7091"/>
                    <a:pt x="1437" y="7122"/>
                    <a:pt x="1437" y="7164"/>
                  </a:cubicBezTo>
                  <a:cubicBezTo>
                    <a:pt x="1426" y="7153"/>
                    <a:pt x="1405" y="7153"/>
                    <a:pt x="1395" y="7153"/>
                  </a:cubicBezTo>
                  <a:cubicBezTo>
                    <a:pt x="1385" y="7164"/>
                    <a:pt x="1375" y="7174"/>
                    <a:pt x="1364" y="7174"/>
                  </a:cubicBezTo>
                  <a:cubicBezTo>
                    <a:pt x="1322" y="7195"/>
                    <a:pt x="1271" y="7185"/>
                    <a:pt x="1239" y="7227"/>
                  </a:cubicBezTo>
                  <a:cubicBezTo>
                    <a:pt x="1197" y="7257"/>
                    <a:pt x="1208" y="7310"/>
                    <a:pt x="1187" y="7341"/>
                  </a:cubicBezTo>
                  <a:cubicBezTo>
                    <a:pt x="1187" y="7362"/>
                    <a:pt x="1187" y="7372"/>
                    <a:pt x="1176" y="7382"/>
                  </a:cubicBezTo>
                  <a:cubicBezTo>
                    <a:pt x="1146" y="7424"/>
                    <a:pt x="1146" y="7456"/>
                    <a:pt x="1176" y="7486"/>
                  </a:cubicBezTo>
                  <a:lnTo>
                    <a:pt x="1156" y="7507"/>
                  </a:lnTo>
                  <a:cubicBezTo>
                    <a:pt x="1156" y="7591"/>
                    <a:pt x="1135" y="7674"/>
                    <a:pt x="1166" y="7757"/>
                  </a:cubicBezTo>
                  <a:cubicBezTo>
                    <a:pt x="1176" y="7789"/>
                    <a:pt x="1176" y="7820"/>
                    <a:pt x="1187" y="7851"/>
                  </a:cubicBezTo>
                  <a:cubicBezTo>
                    <a:pt x="1187" y="7872"/>
                    <a:pt x="1208" y="7893"/>
                    <a:pt x="1229" y="7924"/>
                  </a:cubicBezTo>
                  <a:cubicBezTo>
                    <a:pt x="1229" y="7955"/>
                    <a:pt x="1229" y="7976"/>
                    <a:pt x="1239" y="8007"/>
                  </a:cubicBezTo>
                  <a:cubicBezTo>
                    <a:pt x="1260" y="8080"/>
                    <a:pt x="1301" y="8132"/>
                    <a:pt x="1343" y="8194"/>
                  </a:cubicBezTo>
                  <a:cubicBezTo>
                    <a:pt x="1354" y="8215"/>
                    <a:pt x="1375" y="8236"/>
                    <a:pt x="1395" y="8247"/>
                  </a:cubicBezTo>
                  <a:lnTo>
                    <a:pt x="1395" y="8299"/>
                  </a:lnTo>
                  <a:cubicBezTo>
                    <a:pt x="1416" y="8309"/>
                    <a:pt x="1437" y="8330"/>
                    <a:pt x="1458" y="8351"/>
                  </a:cubicBezTo>
                  <a:lnTo>
                    <a:pt x="1510" y="8403"/>
                  </a:lnTo>
                  <a:cubicBezTo>
                    <a:pt x="1520" y="8424"/>
                    <a:pt x="1541" y="8444"/>
                    <a:pt x="1551" y="8465"/>
                  </a:cubicBezTo>
                  <a:lnTo>
                    <a:pt x="1604" y="8465"/>
                  </a:lnTo>
                  <a:lnTo>
                    <a:pt x="1666" y="8622"/>
                  </a:lnTo>
                  <a:cubicBezTo>
                    <a:pt x="1676" y="8643"/>
                    <a:pt x="1697" y="8653"/>
                    <a:pt x="1718" y="8673"/>
                  </a:cubicBezTo>
                  <a:cubicBezTo>
                    <a:pt x="1759" y="8684"/>
                    <a:pt x="1801" y="8684"/>
                    <a:pt x="1822" y="8726"/>
                  </a:cubicBezTo>
                  <a:lnTo>
                    <a:pt x="1854" y="8736"/>
                  </a:lnTo>
                  <a:lnTo>
                    <a:pt x="1874" y="8736"/>
                  </a:lnTo>
                  <a:cubicBezTo>
                    <a:pt x="1854" y="8768"/>
                    <a:pt x="1843" y="8798"/>
                    <a:pt x="1884" y="8830"/>
                  </a:cubicBezTo>
                  <a:cubicBezTo>
                    <a:pt x="1905" y="8872"/>
                    <a:pt x="1958" y="8861"/>
                    <a:pt x="1989" y="8893"/>
                  </a:cubicBezTo>
                  <a:cubicBezTo>
                    <a:pt x="2041" y="8934"/>
                    <a:pt x="2093" y="8965"/>
                    <a:pt x="2155" y="8997"/>
                  </a:cubicBezTo>
                  <a:cubicBezTo>
                    <a:pt x="2176" y="9027"/>
                    <a:pt x="2228" y="9017"/>
                    <a:pt x="2259" y="9048"/>
                  </a:cubicBezTo>
                  <a:cubicBezTo>
                    <a:pt x="2291" y="9080"/>
                    <a:pt x="2343" y="9080"/>
                    <a:pt x="2374" y="9101"/>
                  </a:cubicBezTo>
                  <a:lnTo>
                    <a:pt x="2467" y="9101"/>
                  </a:lnTo>
                  <a:cubicBezTo>
                    <a:pt x="2478" y="9090"/>
                    <a:pt x="2488" y="9080"/>
                    <a:pt x="2488" y="9059"/>
                  </a:cubicBezTo>
                  <a:lnTo>
                    <a:pt x="2562" y="9059"/>
                  </a:lnTo>
                  <a:cubicBezTo>
                    <a:pt x="2572" y="9069"/>
                    <a:pt x="2572" y="9090"/>
                    <a:pt x="2582" y="9111"/>
                  </a:cubicBezTo>
                  <a:lnTo>
                    <a:pt x="2634" y="9163"/>
                  </a:lnTo>
                  <a:lnTo>
                    <a:pt x="2832" y="9163"/>
                  </a:lnTo>
                  <a:cubicBezTo>
                    <a:pt x="2863" y="9194"/>
                    <a:pt x="2926" y="9173"/>
                    <a:pt x="2957" y="9215"/>
                  </a:cubicBezTo>
                  <a:lnTo>
                    <a:pt x="3009" y="9215"/>
                  </a:lnTo>
                  <a:cubicBezTo>
                    <a:pt x="3040" y="9241"/>
                    <a:pt x="3079" y="9241"/>
                    <a:pt x="3118" y="9241"/>
                  </a:cubicBezTo>
                  <a:cubicBezTo>
                    <a:pt x="3158" y="9241"/>
                    <a:pt x="3197" y="9241"/>
                    <a:pt x="3228" y="9267"/>
                  </a:cubicBezTo>
                  <a:cubicBezTo>
                    <a:pt x="3249" y="9288"/>
                    <a:pt x="3280" y="9298"/>
                    <a:pt x="3300" y="9309"/>
                  </a:cubicBezTo>
                  <a:cubicBezTo>
                    <a:pt x="3311" y="9340"/>
                    <a:pt x="3311" y="9361"/>
                    <a:pt x="3332" y="9371"/>
                  </a:cubicBezTo>
                  <a:lnTo>
                    <a:pt x="3332" y="9476"/>
                  </a:lnTo>
                  <a:cubicBezTo>
                    <a:pt x="3342" y="9486"/>
                    <a:pt x="3363" y="9496"/>
                    <a:pt x="3374" y="9496"/>
                  </a:cubicBezTo>
                  <a:cubicBezTo>
                    <a:pt x="3353" y="9569"/>
                    <a:pt x="3342" y="9631"/>
                    <a:pt x="3384" y="9694"/>
                  </a:cubicBezTo>
                  <a:cubicBezTo>
                    <a:pt x="3395" y="9715"/>
                    <a:pt x="3395" y="9725"/>
                    <a:pt x="3395" y="9735"/>
                  </a:cubicBezTo>
                  <a:cubicBezTo>
                    <a:pt x="3436" y="9809"/>
                    <a:pt x="3384" y="9902"/>
                    <a:pt x="3446" y="9965"/>
                  </a:cubicBezTo>
                  <a:lnTo>
                    <a:pt x="3457" y="9985"/>
                  </a:lnTo>
                  <a:lnTo>
                    <a:pt x="3467" y="9985"/>
                  </a:lnTo>
                  <a:cubicBezTo>
                    <a:pt x="3467" y="10017"/>
                    <a:pt x="3467" y="10048"/>
                    <a:pt x="3488" y="10079"/>
                  </a:cubicBezTo>
                  <a:cubicBezTo>
                    <a:pt x="3499" y="10079"/>
                    <a:pt x="3509" y="10100"/>
                    <a:pt x="3499" y="10110"/>
                  </a:cubicBezTo>
                  <a:cubicBezTo>
                    <a:pt x="3506" y="10126"/>
                    <a:pt x="3514" y="10135"/>
                    <a:pt x="3525" y="10135"/>
                  </a:cubicBezTo>
                  <a:cubicBezTo>
                    <a:pt x="3530" y="10135"/>
                    <a:pt x="3535" y="10134"/>
                    <a:pt x="3540" y="10131"/>
                  </a:cubicBezTo>
                  <a:lnTo>
                    <a:pt x="3550" y="10131"/>
                  </a:lnTo>
                  <a:cubicBezTo>
                    <a:pt x="3529" y="10152"/>
                    <a:pt x="3529" y="10163"/>
                    <a:pt x="3540" y="10184"/>
                  </a:cubicBezTo>
                  <a:lnTo>
                    <a:pt x="3550" y="10194"/>
                  </a:lnTo>
                  <a:cubicBezTo>
                    <a:pt x="3561" y="10204"/>
                    <a:pt x="3582" y="10235"/>
                    <a:pt x="3603" y="10246"/>
                  </a:cubicBezTo>
                  <a:cubicBezTo>
                    <a:pt x="3603" y="10277"/>
                    <a:pt x="3613" y="10309"/>
                    <a:pt x="3613" y="10329"/>
                  </a:cubicBezTo>
                  <a:cubicBezTo>
                    <a:pt x="3624" y="10339"/>
                    <a:pt x="3644" y="10339"/>
                    <a:pt x="3654" y="10350"/>
                  </a:cubicBezTo>
                  <a:cubicBezTo>
                    <a:pt x="3654" y="10381"/>
                    <a:pt x="3665" y="10413"/>
                    <a:pt x="3665" y="10443"/>
                  </a:cubicBezTo>
                  <a:cubicBezTo>
                    <a:pt x="3675" y="10443"/>
                    <a:pt x="3686" y="10454"/>
                    <a:pt x="3707" y="10454"/>
                  </a:cubicBezTo>
                  <a:cubicBezTo>
                    <a:pt x="3707" y="10485"/>
                    <a:pt x="3717" y="10517"/>
                    <a:pt x="3728" y="10548"/>
                  </a:cubicBezTo>
                  <a:cubicBezTo>
                    <a:pt x="3759" y="10579"/>
                    <a:pt x="3769" y="10621"/>
                    <a:pt x="3779" y="10663"/>
                  </a:cubicBezTo>
                  <a:cubicBezTo>
                    <a:pt x="3821" y="10704"/>
                    <a:pt x="3863" y="10756"/>
                    <a:pt x="3874" y="10829"/>
                  </a:cubicBezTo>
                  <a:cubicBezTo>
                    <a:pt x="3915" y="10850"/>
                    <a:pt x="3925" y="10892"/>
                    <a:pt x="3925" y="10933"/>
                  </a:cubicBezTo>
                  <a:cubicBezTo>
                    <a:pt x="3946" y="10943"/>
                    <a:pt x="3957" y="10943"/>
                    <a:pt x="3967" y="10943"/>
                  </a:cubicBezTo>
                  <a:cubicBezTo>
                    <a:pt x="3967" y="10964"/>
                    <a:pt x="3978" y="10975"/>
                    <a:pt x="3988" y="10996"/>
                  </a:cubicBezTo>
                  <a:cubicBezTo>
                    <a:pt x="3988" y="11006"/>
                    <a:pt x="3978" y="11027"/>
                    <a:pt x="3978" y="11047"/>
                  </a:cubicBezTo>
                  <a:cubicBezTo>
                    <a:pt x="3998" y="11047"/>
                    <a:pt x="4008" y="11058"/>
                    <a:pt x="4019" y="11058"/>
                  </a:cubicBezTo>
                  <a:cubicBezTo>
                    <a:pt x="4029" y="11183"/>
                    <a:pt x="4123" y="11256"/>
                    <a:pt x="4154" y="11360"/>
                  </a:cubicBezTo>
                  <a:cubicBezTo>
                    <a:pt x="4175" y="11371"/>
                    <a:pt x="4196" y="11391"/>
                    <a:pt x="4207" y="11422"/>
                  </a:cubicBezTo>
                  <a:cubicBezTo>
                    <a:pt x="4248" y="11443"/>
                    <a:pt x="4248" y="11485"/>
                    <a:pt x="4258" y="11526"/>
                  </a:cubicBezTo>
                  <a:cubicBezTo>
                    <a:pt x="4290" y="11537"/>
                    <a:pt x="4300" y="11558"/>
                    <a:pt x="4300" y="11589"/>
                  </a:cubicBezTo>
                  <a:cubicBezTo>
                    <a:pt x="4342" y="11600"/>
                    <a:pt x="4362" y="11641"/>
                    <a:pt x="4373" y="11683"/>
                  </a:cubicBezTo>
                  <a:cubicBezTo>
                    <a:pt x="4394" y="11693"/>
                    <a:pt x="4415" y="11714"/>
                    <a:pt x="4415" y="11745"/>
                  </a:cubicBezTo>
                  <a:cubicBezTo>
                    <a:pt x="4446" y="11766"/>
                    <a:pt x="4477" y="11787"/>
                    <a:pt x="4508" y="11818"/>
                  </a:cubicBezTo>
                  <a:cubicBezTo>
                    <a:pt x="4540" y="11933"/>
                    <a:pt x="4592" y="12037"/>
                    <a:pt x="4665" y="12130"/>
                  </a:cubicBezTo>
                  <a:lnTo>
                    <a:pt x="4696" y="12224"/>
                  </a:lnTo>
                  <a:cubicBezTo>
                    <a:pt x="4716" y="12234"/>
                    <a:pt x="4737" y="12255"/>
                    <a:pt x="4737" y="12287"/>
                  </a:cubicBezTo>
                  <a:cubicBezTo>
                    <a:pt x="4800" y="12318"/>
                    <a:pt x="4841" y="12359"/>
                    <a:pt x="4852" y="12433"/>
                  </a:cubicBezTo>
                  <a:cubicBezTo>
                    <a:pt x="4956" y="12526"/>
                    <a:pt x="5081" y="12620"/>
                    <a:pt x="5123" y="12755"/>
                  </a:cubicBezTo>
                  <a:cubicBezTo>
                    <a:pt x="5133" y="12755"/>
                    <a:pt x="5154" y="12766"/>
                    <a:pt x="5165" y="12766"/>
                  </a:cubicBezTo>
                  <a:cubicBezTo>
                    <a:pt x="5185" y="12807"/>
                    <a:pt x="5206" y="12838"/>
                    <a:pt x="5227" y="12870"/>
                  </a:cubicBezTo>
                  <a:cubicBezTo>
                    <a:pt x="5258" y="12880"/>
                    <a:pt x="5279" y="12891"/>
                    <a:pt x="5279" y="12922"/>
                  </a:cubicBezTo>
                  <a:cubicBezTo>
                    <a:pt x="5320" y="12953"/>
                    <a:pt x="5331" y="12995"/>
                    <a:pt x="5331" y="13036"/>
                  </a:cubicBezTo>
                  <a:cubicBezTo>
                    <a:pt x="5341" y="13036"/>
                    <a:pt x="5352" y="13036"/>
                    <a:pt x="5373" y="13046"/>
                  </a:cubicBezTo>
                  <a:cubicBezTo>
                    <a:pt x="5362" y="13057"/>
                    <a:pt x="5362" y="13067"/>
                    <a:pt x="5352" y="13078"/>
                  </a:cubicBezTo>
                  <a:cubicBezTo>
                    <a:pt x="5362" y="13192"/>
                    <a:pt x="5320" y="13307"/>
                    <a:pt x="5383" y="13421"/>
                  </a:cubicBezTo>
                  <a:cubicBezTo>
                    <a:pt x="5394" y="13432"/>
                    <a:pt x="5394" y="13442"/>
                    <a:pt x="5394" y="13453"/>
                  </a:cubicBezTo>
                  <a:lnTo>
                    <a:pt x="5424" y="13484"/>
                  </a:lnTo>
                  <a:cubicBezTo>
                    <a:pt x="5414" y="13536"/>
                    <a:pt x="5414" y="13588"/>
                    <a:pt x="5424" y="13640"/>
                  </a:cubicBezTo>
                  <a:cubicBezTo>
                    <a:pt x="5424" y="13682"/>
                    <a:pt x="5414" y="13724"/>
                    <a:pt x="5404" y="13755"/>
                  </a:cubicBezTo>
                  <a:cubicBezTo>
                    <a:pt x="5424" y="13900"/>
                    <a:pt x="5383" y="14036"/>
                    <a:pt x="5435" y="14171"/>
                  </a:cubicBezTo>
                  <a:cubicBezTo>
                    <a:pt x="5456" y="14192"/>
                    <a:pt x="5456" y="14223"/>
                    <a:pt x="5445" y="14254"/>
                  </a:cubicBezTo>
                  <a:cubicBezTo>
                    <a:pt x="5445" y="14278"/>
                    <a:pt x="5451" y="14290"/>
                    <a:pt x="5463" y="14290"/>
                  </a:cubicBezTo>
                  <a:cubicBezTo>
                    <a:pt x="5467" y="14290"/>
                    <a:pt x="5472" y="14288"/>
                    <a:pt x="5477" y="14286"/>
                  </a:cubicBezTo>
                  <a:lnTo>
                    <a:pt x="5477" y="14286"/>
                  </a:lnTo>
                  <a:cubicBezTo>
                    <a:pt x="5456" y="14463"/>
                    <a:pt x="5487" y="14640"/>
                    <a:pt x="5487" y="14817"/>
                  </a:cubicBezTo>
                  <a:cubicBezTo>
                    <a:pt x="5529" y="14848"/>
                    <a:pt x="5529" y="14890"/>
                    <a:pt x="5487" y="14921"/>
                  </a:cubicBezTo>
                  <a:cubicBezTo>
                    <a:pt x="5498" y="15036"/>
                    <a:pt x="5456" y="15140"/>
                    <a:pt x="5498" y="15244"/>
                  </a:cubicBezTo>
                  <a:cubicBezTo>
                    <a:pt x="5477" y="15254"/>
                    <a:pt x="5466" y="15275"/>
                    <a:pt x="5466" y="15295"/>
                  </a:cubicBezTo>
                  <a:cubicBezTo>
                    <a:pt x="5477" y="15494"/>
                    <a:pt x="5424" y="15702"/>
                    <a:pt x="5487" y="15899"/>
                  </a:cubicBezTo>
                  <a:cubicBezTo>
                    <a:pt x="5508" y="15920"/>
                    <a:pt x="5519" y="15941"/>
                    <a:pt x="5529" y="15962"/>
                  </a:cubicBezTo>
                  <a:cubicBezTo>
                    <a:pt x="5519" y="15994"/>
                    <a:pt x="5508" y="16024"/>
                    <a:pt x="5487" y="16056"/>
                  </a:cubicBezTo>
                  <a:cubicBezTo>
                    <a:pt x="5414" y="16274"/>
                    <a:pt x="5508" y="16493"/>
                    <a:pt x="5435" y="16712"/>
                  </a:cubicBezTo>
                  <a:lnTo>
                    <a:pt x="5445" y="16702"/>
                  </a:lnTo>
                  <a:lnTo>
                    <a:pt x="5445" y="16702"/>
                  </a:lnTo>
                  <a:cubicBezTo>
                    <a:pt x="5435" y="16816"/>
                    <a:pt x="5466" y="16920"/>
                    <a:pt x="5477" y="17035"/>
                  </a:cubicBezTo>
                  <a:lnTo>
                    <a:pt x="5487" y="17035"/>
                  </a:lnTo>
                  <a:cubicBezTo>
                    <a:pt x="5456" y="17076"/>
                    <a:pt x="5466" y="17128"/>
                    <a:pt x="5466" y="17180"/>
                  </a:cubicBezTo>
                  <a:cubicBezTo>
                    <a:pt x="5456" y="17190"/>
                    <a:pt x="5445" y="17190"/>
                    <a:pt x="5445" y="17201"/>
                  </a:cubicBezTo>
                  <a:lnTo>
                    <a:pt x="5445" y="17285"/>
                  </a:lnTo>
                  <a:lnTo>
                    <a:pt x="5466" y="17305"/>
                  </a:lnTo>
                  <a:lnTo>
                    <a:pt x="5466" y="17326"/>
                  </a:lnTo>
                  <a:cubicBezTo>
                    <a:pt x="5477" y="17482"/>
                    <a:pt x="5424" y="17628"/>
                    <a:pt x="5498" y="17774"/>
                  </a:cubicBezTo>
                  <a:cubicBezTo>
                    <a:pt x="5519" y="17805"/>
                    <a:pt x="5508" y="17857"/>
                    <a:pt x="5539" y="17889"/>
                  </a:cubicBezTo>
                  <a:cubicBezTo>
                    <a:pt x="5549" y="17898"/>
                    <a:pt x="5549" y="17909"/>
                    <a:pt x="5549" y="17919"/>
                  </a:cubicBezTo>
                  <a:cubicBezTo>
                    <a:pt x="5570" y="17961"/>
                    <a:pt x="5560" y="18013"/>
                    <a:pt x="5602" y="18044"/>
                  </a:cubicBezTo>
                  <a:lnTo>
                    <a:pt x="5602" y="18034"/>
                  </a:lnTo>
                  <a:cubicBezTo>
                    <a:pt x="5619" y="18058"/>
                    <a:pt x="5637" y="18071"/>
                    <a:pt x="5654" y="18071"/>
                  </a:cubicBezTo>
                  <a:cubicBezTo>
                    <a:pt x="5668" y="18071"/>
                    <a:pt x="5682" y="18063"/>
                    <a:pt x="5695" y="18044"/>
                  </a:cubicBezTo>
                  <a:lnTo>
                    <a:pt x="5716" y="18023"/>
                  </a:lnTo>
                  <a:lnTo>
                    <a:pt x="5716" y="18013"/>
                  </a:lnTo>
                  <a:cubicBezTo>
                    <a:pt x="5727" y="18003"/>
                    <a:pt x="5748" y="18003"/>
                    <a:pt x="5748" y="17982"/>
                  </a:cubicBezTo>
                  <a:lnTo>
                    <a:pt x="5748" y="17993"/>
                  </a:lnTo>
                  <a:lnTo>
                    <a:pt x="5778" y="17961"/>
                  </a:lnTo>
                  <a:lnTo>
                    <a:pt x="5778" y="17909"/>
                  </a:lnTo>
                  <a:lnTo>
                    <a:pt x="5810" y="17878"/>
                  </a:lnTo>
                  <a:cubicBezTo>
                    <a:pt x="5799" y="17857"/>
                    <a:pt x="5799" y="17847"/>
                    <a:pt x="5810" y="17836"/>
                  </a:cubicBezTo>
                  <a:cubicBezTo>
                    <a:pt x="5831" y="17815"/>
                    <a:pt x="5831" y="17794"/>
                    <a:pt x="5820" y="17774"/>
                  </a:cubicBezTo>
                  <a:cubicBezTo>
                    <a:pt x="5841" y="17764"/>
                    <a:pt x="5852" y="17743"/>
                    <a:pt x="5852" y="17722"/>
                  </a:cubicBezTo>
                  <a:cubicBezTo>
                    <a:pt x="5903" y="17690"/>
                    <a:pt x="5893" y="17639"/>
                    <a:pt x="5914" y="17607"/>
                  </a:cubicBezTo>
                  <a:cubicBezTo>
                    <a:pt x="5903" y="17586"/>
                    <a:pt x="5914" y="17576"/>
                    <a:pt x="5914" y="17565"/>
                  </a:cubicBezTo>
                  <a:cubicBezTo>
                    <a:pt x="5945" y="17410"/>
                    <a:pt x="5977" y="17264"/>
                    <a:pt x="5914" y="17107"/>
                  </a:cubicBezTo>
                  <a:cubicBezTo>
                    <a:pt x="5924" y="17107"/>
                    <a:pt x="5924" y="17097"/>
                    <a:pt x="5924" y="17097"/>
                  </a:cubicBezTo>
                  <a:cubicBezTo>
                    <a:pt x="5945" y="17066"/>
                    <a:pt x="5935" y="17045"/>
                    <a:pt x="5924" y="17024"/>
                  </a:cubicBezTo>
                  <a:cubicBezTo>
                    <a:pt x="5914" y="16951"/>
                    <a:pt x="5903" y="16878"/>
                    <a:pt x="5924" y="16806"/>
                  </a:cubicBezTo>
                  <a:lnTo>
                    <a:pt x="5924" y="16764"/>
                  </a:lnTo>
                  <a:lnTo>
                    <a:pt x="5924" y="16743"/>
                  </a:lnTo>
                  <a:cubicBezTo>
                    <a:pt x="5935" y="16660"/>
                    <a:pt x="5924" y="16577"/>
                    <a:pt x="5914" y="16503"/>
                  </a:cubicBezTo>
                  <a:lnTo>
                    <a:pt x="5945" y="16410"/>
                  </a:lnTo>
                  <a:cubicBezTo>
                    <a:pt x="5945" y="16358"/>
                    <a:pt x="5945" y="16306"/>
                    <a:pt x="5966" y="16253"/>
                  </a:cubicBezTo>
                  <a:lnTo>
                    <a:pt x="5966" y="16243"/>
                  </a:lnTo>
                  <a:cubicBezTo>
                    <a:pt x="5935" y="16118"/>
                    <a:pt x="5935" y="15994"/>
                    <a:pt x="5966" y="15869"/>
                  </a:cubicBezTo>
                  <a:cubicBezTo>
                    <a:pt x="5945" y="15848"/>
                    <a:pt x="5956" y="15827"/>
                    <a:pt x="5966" y="15806"/>
                  </a:cubicBezTo>
                  <a:cubicBezTo>
                    <a:pt x="5935" y="15670"/>
                    <a:pt x="5935" y="15525"/>
                    <a:pt x="5966" y="15390"/>
                  </a:cubicBezTo>
                  <a:cubicBezTo>
                    <a:pt x="5966" y="15358"/>
                    <a:pt x="5966" y="15327"/>
                    <a:pt x="5977" y="15306"/>
                  </a:cubicBezTo>
                  <a:cubicBezTo>
                    <a:pt x="5998" y="15275"/>
                    <a:pt x="5998" y="15244"/>
                    <a:pt x="5998" y="15212"/>
                  </a:cubicBezTo>
                  <a:cubicBezTo>
                    <a:pt x="6008" y="15212"/>
                    <a:pt x="6018" y="15202"/>
                    <a:pt x="6018" y="15171"/>
                  </a:cubicBezTo>
                  <a:cubicBezTo>
                    <a:pt x="6008" y="15161"/>
                    <a:pt x="6008" y="15150"/>
                    <a:pt x="6028" y="15140"/>
                  </a:cubicBezTo>
                  <a:cubicBezTo>
                    <a:pt x="6070" y="15098"/>
                    <a:pt x="6049" y="15046"/>
                    <a:pt x="6060" y="14994"/>
                  </a:cubicBezTo>
                  <a:lnTo>
                    <a:pt x="6060" y="14983"/>
                  </a:lnTo>
                  <a:lnTo>
                    <a:pt x="6081" y="14983"/>
                  </a:lnTo>
                  <a:cubicBezTo>
                    <a:pt x="6081" y="14952"/>
                    <a:pt x="6091" y="14931"/>
                    <a:pt x="6122" y="14911"/>
                  </a:cubicBezTo>
                  <a:cubicBezTo>
                    <a:pt x="6132" y="14869"/>
                    <a:pt x="6143" y="14837"/>
                    <a:pt x="6174" y="14807"/>
                  </a:cubicBezTo>
                  <a:cubicBezTo>
                    <a:pt x="6185" y="14765"/>
                    <a:pt x="6206" y="14733"/>
                    <a:pt x="6237" y="14712"/>
                  </a:cubicBezTo>
                  <a:cubicBezTo>
                    <a:pt x="6247" y="14661"/>
                    <a:pt x="6257" y="14629"/>
                    <a:pt x="6289" y="14598"/>
                  </a:cubicBezTo>
                  <a:cubicBezTo>
                    <a:pt x="6299" y="14557"/>
                    <a:pt x="6299" y="14515"/>
                    <a:pt x="6341" y="14483"/>
                  </a:cubicBezTo>
                  <a:cubicBezTo>
                    <a:pt x="6352" y="14442"/>
                    <a:pt x="6362" y="14411"/>
                    <a:pt x="6403" y="14390"/>
                  </a:cubicBezTo>
                  <a:lnTo>
                    <a:pt x="6403" y="14328"/>
                  </a:lnTo>
                  <a:lnTo>
                    <a:pt x="6456" y="14275"/>
                  </a:lnTo>
                  <a:cubicBezTo>
                    <a:pt x="6456" y="14244"/>
                    <a:pt x="6466" y="14223"/>
                    <a:pt x="6497" y="14213"/>
                  </a:cubicBezTo>
                  <a:cubicBezTo>
                    <a:pt x="6507" y="14109"/>
                    <a:pt x="6560" y="14036"/>
                    <a:pt x="6622" y="13953"/>
                  </a:cubicBezTo>
                  <a:cubicBezTo>
                    <a:pt x="6622" y="13911"/>
                    <a:pt x="6632" y="13869"/>
                    <a:pt x="6674" y="13849"/>
                  </a:cubicBezTo>
                  <a:cubicBezTo>
                    <a:pt x="6674" y="13786"/>
                    <a:pt x="6674" y="13734"/>
                    <a:pt x="6726" y="13682"/>
                  </a:cubicBezTo>
                  <a:cubicBezTo>
                    <a:pt x="6726" y="13630"/>
                    <a:pt x="6726" y="13567"/>
                    <a:pt x="6768" y="13515"/>
                  </a:cubicBezTo>
                  <a:lnTo>
                    <a:pt x="6768" y="13463"/>
                  </a:lnTo>
                  <a:cubicBezTo>
                    <a:pt x="6789" y="13453"/>
                    <a:pt x="6810" y="13432"/>
                    <a:pt x="6831" y="13421"/>
                  </a:cubicBezTo>
                  <a:cubicBezTo>
                    <a:pt x="6841" y="13349"/>
                    <a:pt x="6841" y="13286"/>
                    <a:pt x="6841" y="13224"/>
                  </a:cubicBezTo>
                  <a:cubicBezTo>
                    <a:pt x="6861" y="13224"/>
                    <a:pt x="6882" y="13213"/>
                    <a:pt x="6882" y="13182"/>
                  </a:cubicBezTo>
                  <a:cubicBezTo>
                    <a:pt x="6872" y="13171"/>
                    <a:pt x="6882" y="13161"/>
                    <a:pt x="6893" y="13151"/>
                  </a:cubicBezTo>
                  <a:cubicBezTo>
                    <a:pt x="6924" y="13109"/>
                    <a:pt x="6914" y="13067"/>
                    <a:pt x="6935" y="13036"/>
                  </a:cubicBezTo>
                  <a:cubicBezTo>
                    <a:pt x="6986" y="12995"/>
                    <a:pt x="6965" y="12942"/>
                    <a:pt x="6965" y="12891"/>
                  </a:cubicBezTo>
                  <a:cubicBezTo>
                    <a:pt x="6976" y="12891"/>
                    <a:pt x="6986" y="12880"/>
                    <a:pt x="6997" y="12870"/>
                  </a:cubicBezTo>
                  <a:cubicBezTo>
                    <a:pt x="6986" y="12849"/>
                    <a:pt x="6986" y="12838"/>
                    <a:pt x="6997" y="12828"/>
                  </a:cubicBezTo>
                  <a:cubicBezTo>
                    <a:pt x="7018" y="12797"/>
                    <a:pt x="7028" y="12766"/>
                    <a:pt x="7007" y="12745"/>
                  </a:cubicBezTo>
                  <a:cubicBezTo>
                    <a:pt x="7028" y="12734"/>
                    <a:pt x="7039" y="12724"/>
                    <a:pt x="7049" y="12713"/>
                  </a:cubicBezTo>
                  <a:cubicBezTo>
                    <a:pt x="7049" y="12692"/>
                    <a:pt x="7049" y="12672"/>
                    <a:pt x="7060" y="12662"/>
                  </a:cubicBezTo>
                  <a:cubicBezTo>
                    <a:pt x="7080" y="12630"/>
                    <a:pt x="7070" y="12578"/>
                    <a:pt x="7101" y="12547"/>
                  </a:cubicBezTo>
                  <a:cubicBezTo>
                    <a:pt x="7101" y="12526"/>
                    <a:pt x="7101" y="12516"/>
                    <a:pt x="7111" y="12495"/>
                  </a:cubicBezTo>
                  <a:cubicBezTo>
                    <a:pt x="7122" y="12484"/>
                    <a:pt x="7143" y="12463"/>
                    <a:pt x="7153" y="12443"/>
                  </a:cubicBezTo>
                  <a:cubicBezTo>
                    <a:pt x="7164" y="12433"/>
                    <a:pt x="7174" y="12422"/>
                    <a:pt x="7185" y="12401"/>
                  </a:cubicBezTo>
                  <a:cubicBezTo>
                    <a:pt x="7185" y="12401"/>
                    <a:pt x="7195" y="12401"/>
                    <a:pt x="7205" y="12391"/>
                  </a:cubicBezTo>
                  <a:cubicBezTo>
                    <a:pt x="7237" y="12365"/>
                    <a:pt x="7276" y="12365"/>
                    <a:pt x="7314" y="12365"/>
                  </a:cubicBezTo>
                  <a:cubicBezTo>
                    <a:pt x="7353" y="12365"/>
                    <a:pt x="7392" y="12365"/>
                    <a:pt x="7424" y="12338"/>
                  </a:cubicBezTo>
                  <a:cubicBezTo>
                    <a:pt x="7449" y="12313"/>
                    <a:pt x="7481" y="12308"/>
                    <a:pt x="7513" y="12308"/>
                  </a:cubicBezTo>
                  <a:cubicBezTo>
                    <a:pt x="7530" y="12308"/>
                    <a:pt x="7547" y="12309"/>
                    <a:pt x="7564" y="12309"/>
                  </a:cubicBezTo>
                  <a:cubicBezTo>
                    <a:pt x="7592" y="12309"/>
                    <a:pt x="7620" y="12306"/>
                    <a:pt x="7643" y="12287"/>
                  </a:cubicBezTo>
                  <a:cubicBezTo>
                    <a:pt x="7653" y="12276"/>
                    <a:pt x="7663" y="12276"/>
                    <a:pt x="7684" y="12276"/>
                  </a:cubicBezTo>
                  <a:cubicBezTo>
                    <a:pt x="7736" y="12255"/>
                    <a:pt x="7798" y="12224"/>
                    <a:pt x="7840" y="12183"/>
                  </a:cubicBezTo>
                  <a:cubicBezTo>
                    <a:pt x="7849" y="12191"/>
                    <a:pt x="7859" y="12195"/>
                    <a:pt x="7870" y="12195"/>
                  </a:cubicBezTo>
                  <a:cubicBezTo>
                    <a:pt x="7886" y="12195"/>
                    <a:pt x="7901" y="12189"/>
                    <a:pt x="7913" y="12183"/>
                  </a:cubicBezTo>
                  <a:cubicBezTo>
                    <a:pt x="7923" y="12172"/>
                    <a:pt x="7944" y="12172"/>
                    <a:pt x="7955" y="12172"/>
                  </a:cubicBezTo>
                  <a:cubicBezTo>
                    <a:pt x="7976" y="12162"/>
                    <a:pt x="7997" y="12141"/>
                    <a:pt x="8017" y="12120"/>
                  </a:cubicBezTo>
                  <a:cubicBezTo>
                    <a:pt x="8040" y="12098"/>
                    <a:pt x="8067" y="12093"/>
                    <a:pt x="8095" y="12093"/>
                  </a:cubicBezTo>
                  <a:cubicBezTo>
                    <a:pt x="8116" y="12093"/>
                    <a:pt x="8137" y="12095"/>
                    <a:pt x="8158" y="12095"/>
                  </a:cubicBezTo>
                  <a:cubicBezTo>
                    <a:pt x="8186" y="12095"/>
                    <a:pt x="8213" y="12090"/>
                    <a:pt x="8236" y="12068"/>
                  </a:cubicBezTo>
                  <a:cubicBezTo>
                    <a:pt x="8267" y="12037"/>
                    <a:pt x="8309" y="12047"/>
                    <a:pt x="8340" y="12016"/>
                  </a:cubicBezTo>
                  <a:cubicBezTo>
                    <a:pt x="8371" y="11984"/>
                    <a:pt x="8423" y="11995"/>
                    <a:pt x="8444" y="11954"/>
                  </a:cubicBezTo>
                  <a:cubicBezTo>
                    <a:pt x="8486" y="11933"/>
                    <a:pt x="8476" y="11880"/>
                    <a:pt x="8506" y="11860"/>
                  </a:cubicBezTo>
                  <a:lnTo>
                    <a:pt x="8506" y="11850"/>
                  </a:lnTo>
                  <a:cubicBezTo>
                    <a:pt x="8517" y="11839"/>
                    <a:pt x="8538" y="11818"/>
                    <a:pt x="8559" y="11808"/>
                  </a:cubicBezTo>
                  <a:lnTo>
                    <a:pt x="8569" y="11797"/>
                  </a:lnTo>
                  <a:cubicBezTo>
                    <a:pt x="8580" y="11776"/>
                    <a:pt x="8590" y="11766"/>
                    <a:pt x="8611" y="11755"/>
                  </a:cubicBezTo>
                  <a:lnTo>
                    <a:pt x="8621" y="11745"/>
                  </a:lnTo>
                  <a:cubicBezTo>
                    <a:pt x="8663" y="11683"/>
                    <a:pt x="8601" y="11600"/>
                    <a:pt x="8673" y="11537"/>
                  </a:cubicBezTo>
                  <a:lnTo>
                    <a:pt x="8673" y="11526"/>
                  </a:lnTo>
                  <a:cubicBezTo>
                    <a:pt x="8715" y="11485"/>
                    <a:pt x="8673" y="11412"/>
                    <a:pt x="8726" y="11371"/>
                  </a:cubicBezTo>
                  <a:cubicBezTo>
                    <a:pt x="8746" y="11339"/>
                    <a:pt x="8798" y="11350"/>
                    <a:pt x="8830" y="11308"/>
                  </a:cubicBezTo>
                  <a:cubicBezTo>
                    <a:pt x="8860" y="11287"/>
                    <a:pt x="8902" y="11287"/>
                    <a:pt x="8934" y="11266"/>
                  </a:cubicBezTo>
                  <a:cubicBezTo>
                    <a:pt x="8944" y="11256"/>
                    <a:pt x="8965" y="11256"/>
                    <a:pt x="8975" y="11256"/>
                  </a:cubicBezTo>
                  <a:cubicBezTo>
                    <a:pt x="9017" y="11235"/>
                    <a:pt x="9069" y="11235"/>
                    <a:pt x="9100" y="11204"/>
                  </a:cubicBezTo>
                  <a:lnTo>
                    <a:pt x="9152" y="11152"/>
                  </a:lnTo>
                  <a:lnTo>
                    <a:pt x="9142" y="11152"/>
                  </a:lnTo>
                  <a:cubicBezTo>
                    <a:pt x="9163" y="11142"/>
                    <a:pt x="9173" y="11121"/>
                    <a:pt x="9173" y="11100"/>
                  </a:cubicBezTo>
                  <a:lnTo>
                    <a:pt x="9204" y="11100"/>
                  </a:lnTo>
                  <a:lnTo>
                    <a:pt x="9204" y="10996"/>
                  </a:lnTo>
                  <a:lnTo>
                    <a:pt x="9309" y="10996"/>
                  </a:lnTo>
                  <a:lnTo>
                    <a:pt x="9309" y="10933"/>
                  </a:lnTo>
                  <a:lnTo>
                    <a:pt x="9360" y="10933"/>
                  </a:lnTo>
                  <a:lnTo>
                    <a:pt x="9360" y="10881"/>
                  </a:lnTo>
                  <a:cubicBezTo>
                    <a:pt x="9381" y="10860"/>
                    <a:pt x="9402" y="10850"/>
                    <a:pt x="9423" y="10829"/>
                  </a:cubicBezTo>
                  <a:cubicBezTo>
                    <a:pt x="9434" y="10777"/>
                    <a:pt x="9413" y="10714"/>
                    <a:pt x="9475" y="10673"/>
                  </a:cubicBezTo>
                  <a:cubicBezTo>
                    <a:pt x="9475" y="10642"/>
                    <a:pt x="9496" y="10621"/>
                    <a:pt x="9527" y="10610"/>
                  </a:cubicBezTo>
                  <a:cubicBezTo>
                    <a:pt x="9527" y="10600"/>
                    <a:pt x="9517" y="10589"/>
                    <a:pt x="9517" y="10579"/>
                  </a:cubicBezTo>
                  <a:cubicBezTo>
                    <a:pt x="9548" y="10558"/>
                    <a:pt x="9548" y="10538"/>
                    <a:pt x="9538" y="10506"/>
                  </a:cubicBezTo>
                  <a:cubicBezTo>
                    <a:pt x="9527" y="10496"/>
                    <a:pt x="9527" y="10475"/>
                    <a:pt x="9527" y="10454"/>
                  </a:cubicBezTo>
                  <a:cubicBezTo>
                    <a:pt x="9517" y="10443"/>
                    <a:pt x="9496" y="10443"/>
                    <a:pt x="9485" y="10443"/>
                  </a:cubicBezTo>
                  <a:lnTo>
                    <a:pt x="9485" y="10413"/>
                  </a:lnTo>
                  <a:cubicBezTo>
                    <a:pt x="9488" y="10416"/>
                    <a:pt x="9492" y="10417"/>
                    <a:pt x="9497" y="10417"/>
                  </a:cubicBezTo>
                  <a:cubicBezTo>
                    <a:pt x="9507" y="10417"/>
                    <a:pt x="9520" y="10410"/>
                    <a:pt x="9527" y="10402"/>
                  </a:cubicBezTo>
                  <a:cubicBezTo>
                    <a:pt x="9527" y="10381"/>
                    <a:pt x="9527" y="10360"/>
                    <a:pt x="9517" y="10339"/>
                  </a:cubicBezTo>
                  <a:lnTo>
                    <a:pt x="9517" y="10339"/>
                  </a:lnTo>
                  <a:lnTo>
                    <a:pt x="9538" y="10350"/>
                  </a:lnTo>
                  <a:cubicBezTo>
                    <a:pt x="9558" y="10319"/>
                    <a:pt x="9610" y="10298"/>
                    <a:pt x="9589" y="10235"/>
                  </a:cubicBezTo>
                  <a:cubicBezTo>
                    <a:pt x="9579" y="10204"/>
                    <a:pt x="9579" y="10163"/>
                    <a:pt x="9589" y="10131"/>
                  </a:cubicBezTo>
                  <a:cubicBezTo>
                    <a:pt x="9610" y="10059"/>
                    <a:pt x="9631" y="9985"/>
                    <a:pt x="9579" y="9913"/>
                  </a:cubicBezTo>
                  <a:cubicBezTo>
                    <a:pt x="9568" y="9902"/>
                    <a:pt x="9568" y="9892"/>
                    <a:pt x="9579" y="9881"/>
                  </a:cubicBezTo>
                  <a:cubicBezTo>
                    <a:pt x="9568" y="9850"/>
                    <a:pt x="9558" y="9840"/>
                    <a:pt x="9538" y="9840"/>
                  </a:cubicBezTo>
                  <a:cubicBezTo>
                    <a:pt x="9538" y="9840"/>
                    <a:pt x="9538" y="9830"/>
                    <a:pt x="9527" y="9819"/>
                  </a:cubicBezTo>
                  <a:cubicBezTo>
                    <a:pt x="9538" y="9819"/>
                    <a:pt x="9538" y="9809"/>
                    <a:pt x="9538" y="9809"/>
                  </a:cubicBezTo>
                  <a:cubicBezTo>
                    <a:pt x="9548" y="9788"/>
                    <a:pt x="9538" y="9767"/>
                    <a:pt x="9527" y="9756"/>
                  </a:cubicBezTo>
                  <a:cubicBezTo>
                    <a:pt x="9496" y="9725"/>
                    <a:pt x="9506" y="9663"/>
                    <a:pt x="9454" y="9652"/>
                  </a:cubicBezTo>
                  <a:cubicBezTo>
                    <a:pt x="9444" y="9652"/>
                    <a:pt x="9434" y="9652"/>
                    <a:pt x="9423" y="9642"/>
                  </a:cubicBezTo>
                  <a:cubicBezTo>
                    <a:pt x="9402" y="9626"/>
                    <a:pt x="9384" y="9618"/>
                    <a:pt x="9367" y="9618"/>
                  </a:cubicBezTo>
                  <a:cubicBezTo>
                    <a:pt x="9350" y="9618"/>
                    <a:pt x="9334" y="9626"/>
                    <a:pt x="9319" y="9642"/>
                  </a:cubicBezTo>
                  <a:cubicBezTo>
                    <a:pt x="9298" y="9652"/>
                    <a:pt x="9277" y="9652"/>
                    <a:pt x="9267" y="9652"/>
                  </a:cubicBezTo>
                  <a:cubicBezTo>
                    <a:pt x="9246" y="9652"/>
                    <a:pt x="9235" y="9673"/>
                    <a:pt x="9246" y="9684"/>
                  </a:cubicBezTo>
                  <a:cubicBezTo>
                    <a:pt x="9173" y="9684"/>
                    <a:pt x="9100" y="9715"/>
                    <a:pt x="9048" y="9756"/>
                  </a:cubicBezTo>
                  <a:cubicBezTo>
                    <a:pt x="9006" y="9809"/>
                    <a:pt x="8944" y="9809"/>
                    <a:pt x="8892" y="9819"/>
                  </a:cubicBezTo>
                  <a:cubicBezTo>
                    <a:pt x="8860" y="9860"/>
                    <a:pt x="8830" y="9871"/>
                    <a:pt x="8777" y="9871"/>
                  </a:cubicBezTo>
                  <a:lnTo>
                    <a:pt x="8777" y="9902"/>
                  </a:lnTo>
                  <a:lnTo>
                    <a:pt x="8767" y="9902"/>
                  </a:lnTo>
                  <a:cubicBezTo>
                    <a:pt x="8751" y="9897"/>
                    <a:pt x="8733" y="9892"/>
                    <a:pt x="8715" y="9892"/>
                  </a:cubicBezTo>
                  <a:cubicBezTo>
                    <a:pt x="8697" y="9892"/>
                    <a:pt x="8678" y="9897"/>
                    <a:pt x="8663" y="9913"/>
                  </a:cubicBezTo>
                  <a:cubicBezTo>
                    <a:pt x="8630" y="9933"/>
                    <a:pt x="8599" y="9944"/>
                    <a:pt x="8571" y="9944"/>
                  </a:cubicBezTo>
                  <a:cubicBezTo>
                    <a:pt x="8526" y="9944"/>
                    <a:pt x="8486" y="9918"/>
                    <a:pt x="8455" y="9860"/>
                  </a:cubicBezTo>
                  <a:cubicBezTo>
                    <a:pt x="8455" y="9850"/>
                    <a:pt x="8444" y="9830"/>
                    <a:pt x="8444" y="9809"/>
                  </a:cubicBezTo>
                  <a:cubicBezTo>
                    <a:pt x="8434" y="9798"/>
                    <a:pt x="8423" y="9788"/>
                    <a:pt x="8402" y="9788"/>
                  </a:cubicBezTo>
                  <a:cubicBezTo>
                    <a:pt x="8402" y="9746"/>
                    <a:pt x="8392" y="9694"/>
                    <a:pt x="8392" y="9652"/>
                  </a:cubicBezTo>
                  <a:cubicBezTo>
                    <a:pt x="8330" y="9611"/>
                    <a:pt x="8351" y="9548"/>
                    <a:pt x="8340" y="9486"/>
                  </a:cubicBezTo>
                  <a:cubicBezTo>
                    <a:pt x="8319" y="9465"/>
                    <a:pt x="8309" y="9444"/>
                    <a:pt x="8288" y="9434"/>
                  </a:cubicBezTo>
                  <a:lnTo>
                    <a:pt x="8288" y="9215"/>
                  </a:lnTo>
                  <a:lnTo>
                    <a:pt x="8288" y="9163"/>
                  </a:lnTo>
                  <a:cubicBezTo>
                    <a:pt x="8278" y="9158"/>
                    <a:pt x="8270" y="9155"/>
                    <a:pt x="8262" y="9155"/>
                  </a:cubicBezTo>
                  <a:cubicBezTo>
                    <a:pt x="8254" y="9155"/>
                    <a:pt x="8246" y="9158"/>
                    <a:pt x="8236" y="9163"/>
                  </a:cubicBezTo>
                  <a:lnTo>
                    <a:pt x="8236" y="9111"/>
                  </a:lnTo>
                  <a:cubicBezTo>
                    <a:pt x="8215" y="9111"/>
                    <a:pt x="8205" y="9111"/>
                    <a:pt x="8184" y="9101"/>
                  </a:cubicBezTo>
                  <a:cubicBezTo>
                    <a:pt x="8163" y="9059"/>
                    <a:pt x="8132" y="9007"/>
                    <a:pt x="8111" y="8955"/>
                  </a:cubicBezTo>
                  <a:cubicBezTo>
                    <a:pt x="8101" y="8955"/>
                    <a:pt x="8080" y="8955"/>
                    <a:pt x="8069" y="8944"/>
                  </a:cubicBezTo>
                  <a:lnTo>
                    <a:pt x="8069" y="8903"/>
                  </a:lnTo>
                  <a:cubicBezTo>
                    <a:pt x="8007" y="8882"/>
                    <a:pt x="7955" y="8893"/>
                    <a:pt x="7913" y="8840"/>
                  </a:cubicBezTo>
                  <a:lnTo>
                    <a:pt x="7809" y="8840"/>
                  </a:lnTo>
                  <a:cubicBezTo>
                    <a:pt x="7788" y="8872"/>
                    <a:pt x="7768" y="8893"/>
                    <a:pt x="7757" y="8923"/>
                  </a:cubicBezTo>
                  <a:cubicBezTo>
                    <a:pt x="7713" y="8885"/>
                    <a:pt x="7672" y="8863"/>
                    <a:pt x="7629" y="8863"/>
                  </a:cubicBezTo>
                  <a:cubicBezTo>
                    <a:pt x="7600" y="8863"/>
                    <a:pt x="7571" y="8872"/>
                    <a:pt x="7539" y="8893"/>
                  </a:cubicBezTo>
                  <a:cubicBezTo>
                    <a:pt x="7476" y="8934"/>
                    <a:pt x="7424" y="8955"/>
                    <a:pt x="7372" y="9007"/>
                  </a:cubicBezTo>
                  <a:cubicBezTo>
                    <a:pt x="7363" y="9011"/>
                    <a:pt x="7354" y="9014"/>
                    <a:pt x="7346" y="9014"/>
                  </a:cubicBezTo>
                  <a:cubicBezTo>
                    <a:pt x="7334" y="9014"/>
                    <a:pt x="7322" y="9009"/>
                    <a:pt x="7309" y="8997"/>
                  </a:cubicBezTo>
                  <a:cubicBezTo>
                    <a:pt x="7304" y="9002"/>
                    <a:pt x="7299" y="9004"/>
                    <a:pt x="7294" y="9004"/>
                  </a:cubicBezTo>
                  <a:cubicBezTo>
                    <a:pt x="7288" y="9004"/>
                    <a:pt x="7283" y="9002"/>
                    <a:pt x="7278" y="8997"/>
                  </a:cubicBezTo>
                  <a:cubicBezTo>
                    <a:pt x="7247" y="9017"/>
                    <a:pt x="7236" y="9038"/>
                    <a:pt x="7215" y="9048"/>
                  </a:cubicBezTo>
                  <a:cubicBezTo>
                    <a:pt x="7195" y="9069"/>
                    <a:pt x="7174" y="9090"/>
                    <a:pt x="7164" y="9111"/>
                  </a:cubicBezTo>
                  <a:cubicBezTo>
                    <a:pt x="7143" y="9122"/>
                    <a:pt x="7122" y="9142"/>
                    <a:pt x="7101" y="9163"/>
                  </a:cubicBezTo>
                  <a:cubicBezTo>
                    <a:pt x="7080" y="9090"/>
                    <a:pt x="7049" y="9017"/>
                    <a:pt x="7101" y="8934"/>
                  </a:cubicBezTo>
                  <a:lnTo>
                    <a:pt x="7101" y="8840"/>
                  </a:lnTo>
                  <a:cubicBezTo>
                    <a:pt x="7049" y="8778"/>
                    <a:pt x="7101" y="8684"/>
                    <a:pt x="7049" y="8622"/>
                  </a:cubicBezTo>
                  <a:cubicBezTo>
                    <a:pt x="7018" y="8590"/>
                    <a:pt x="7028" y="8548"/>
                    <a:pt x="6997" y="8518"/>
                  </a:cubicBezTo>
                  <a:lnTo>
                    <a:pt x="6997" y="8507"/>
                  </a:lnTo>
                  <a:cubicBezTo>
                    <a:pt x="6976" y="8497"/>
                    <a:pt x="6965" y="8476"/>
                    <a:pt x="6945" y="8455"/>
                  </a:cubicBezTo>
                  <a:cubicBezTo>
                    <a:pt x="6935" y="8444"/>
                    <a:pt x="6914" y="8434"/>
                    <a:pt x="6893" y="8434"/>
                  </a:cubicBezTo>
                  <a:lnTo>
                    <a:pt x="6893" y="8351"/>
                  </a:lnTo>
                  <a:cubicBezTo>
                    <a:pt x="6872" y="8351"/>
                    <a:pt x="6861" y="8340"/>
                    <a:pt x="6851" y="8340"/>
                  </a:cubicBezTo>
                  <a:cubicBezTo>
                    <a:pt x="6814" y="8284"/>
                    <a:pt x="6777" y="8245"/>
                    <a:pt x="6710" y="8245"/>
                  </a:cubicBezTo>
                  <a:cubicBezTo>
                    <a:pt x="6702" y="8245"/>
                    <a:pt x="6694" y="8246"/>
                    <a:pt x="6685" y="8247"/>
                  </a:cubicBezTo>
                  <a:cubicBezTo>
                    <a:pt x="6674" y="8236"/>
                    <a:pt x="6664" y="8226"/>
                    <a:pt x="6643" y="8226"/>
                  </a:cubicBezTo>
                  <a:cubicBezTo>
                    <a:pt x="6632" y="8226"/>
                    <a:pt x="6611" y="8236"/>
                    <a:pt x="6601" y="8247"/>
                  </a:cubicBezTo>
                  <a:lnTo>
                    <a:pt x="6570" y="8247"/>
                  </a:lnTo>
                  <a:cubicBezTo>
                    <a:pt x="6570" y="8257"/>
                    <a:pt x="6560" y="8278"/>
                    <a:pt x="6560" y="8289"/>
                  </a:cubicBezTo>
                  <a:cubicBezTo>
                    <a:pt x="6560" y="8299"/>
                    <a:pt x="6549" y="8299"/>
                    <a:pt x="6539" y="8299"/>
                  </a:cubicBezTo>
                  <a:cubicBezTo>
                    <a:pt x="6507" y="8319"/>
                    <a:pt x="6477" y="8330"/>
                    <a:pt x="6456" y="8351"/>
                  </a:cubicBezTo>
                  <a:lnTo>
                    <a:pt x="6466" y="8351"/>
                  </a:lnTo>
                  <a:cubicBezTo>
                    <a:pt x="6445" y="8372"/>
                    <a:pt x="6424" y="8393"/>
                    <a:pt x="6403" y="8403"/>
                  </a:cubicBezTo>
                  <a:cubicBezTo>
                    <a:pt x="6362" y="8455"/>
                    <a:pt x="6289" y="8414"/>
                    <a:pt x="6247" y="8455"/>
                  </a:cubicBezTo>
                  <a:cubicBezTo>
                    <a:pt x="6227" y="8465"/>
                    <a:pt x="6216" y="8465"/>
                    <a:pt x="6195" y="8465"/>
                  </a:cubicBezTo>
                  <a:cubicBezTo>
                    <a:pt x="6174" y="8476"/>
                    <a:pt x="6153" y="8497"/>
                    <a:pt x="6132" y="8518"/>
                  </a:cubicBezTo>
                  <a:cubicBezTo>
                    <a:pt x="6102" y="8548"/>
                    <a:pt x="6060" y="8538"/>
                    <a:pt x="6028" y="8569"/>
                  </a:cubicBezTo>
                  <a:cubicBezTo>
                    <a:pt x="5977" y="8643"/>
                    <a:pt x="5914" y="8705"/>
                    <a:pt x="5873" y="8788"/>
                  </a:cubicBezTo>
                  <a:cubicBezTo>
                    <a:pt x="5873" y="8809"/>
                    <a:pt x="5862" y="8819"/>
                    <a:pt x="5862" y="8840"/>
                  </a:cubicBezTo>
                  <a:lnTo>
                    <a:pt x="5810" y="8893"/>
                  </a:lnTo>
                  <a:cubicBezTo>
                    <a:pt x="5799" y="8913"/>
                    <a:pt x="5789" y="8934"/>
                    <a:pt x="5799" y="8955"/>
                  </a:cubicBezTo>
                  <a:cubicBezTo>
                    <a:pt x="5778" y="8965"/>
                    <a:pt x="5768" y="8986"/>
                    <a:pt x="5758" y="9007"/>
                  </a:cubicBezTo>
                  <a:lnTo>
                    <a:pt x="5758" y="8997"/>
                  </a:lnTo>
                  <a:cubicBezTo>
                    <a:pt x="5706" y="9048"/>
                    <a:pt x="5748" y="9122"/>
                    <a:pt x="5706" y="9173"/>
                  </a:cubicBezTo>
                  <a:cubicBezTo>
                    <a:pt x="5706" y="9184"/>
                    <a:pt x="5706" y="9205"/>
                    <a:pt x="5695" y="9215"/>
                  </a:cubicBezTo>
                  <a:cubicBezTo>
                    <a:pt x="5664" y="9267"/>
                    <a:pt x="5674" y="9319"/>
                    <a:pt x="5695" y="9381"/>
                  </a:cubicBezTo>
                  <a:lnTo>
                    <a:pt x="5706" y="9381"/>
                  </a:lnTo>
                  <a:cubicBezTo>
                    <a:pt x="5695" y="9402"/>
                    <a:pt x="5695" y="9413"/>
                    <a:pt x="5706" y="9434"/>
                  </a:cubicBezTo>
                  <a:cubicBezTo>
                    <a:pt x="5695" y="9486"/>
                    <a:pt x="5695" y="9538"/>
                    <a:pt x="5685" y="9590"/>
                  </a:cubicBezTo>
                  <a:cubicBezTo>
                    <a:pt x="5674" y="9601"/>
                    <a:pt x="5664" y="9621"/>
                    <a:pt x="5644" y="9642"/>
                  </a:cubicBezTo>
                  <a:cubicBezTo>
                    <a:pt x="5549" y="9642"/>
                    <a:pt x="5549" y="9642"/>
                    <a:pt x="5539" y="9538"/>
                  </a:cubicBezTo>
                  <a:cubicBezTo>
                    <a:pt x="5487" y="9486"/>
                    <a:pt x="5498" y="9423"/>
                    <a:pt x="5498" y="9371"/>
                  </a:cubicBezTo>
                  <a:cubicBezTo>
                    <a:pt x="5487" y="9277"/>
                    <a:pt x="5487" y="9194"/>
                    <a:pt x="5487" y="9111"/>
                  </a:cubicBezTo>
                  <a:cubicBezTo>
                    <a:pt x="5519" y="8923"/>
                    <a:pt x="5477" y="8747"/>
                    <a:pt x="5477" y="8569"/>
                  </a:cubicBezTo>
                  <a:cubicBezTo>
                    <a:pt x="5498" y="8330"/>
                    <a:pt x="5519" y="8101"/>
                    <a:pt x="5477" y="7872"/>
                  </a:cubicBezTo>
                  <a:lnTo>
                    <a:pt x="5477" y="7810"/>
                  </a:lnTo>
                  <a:cubicBezTo>
                    <a:pt x="5487" y="7799"/>
                    <a:pt x="5487" y="7778"/>
                    <a:pt x="5487" y="7757"/>
                  </a:cubicBezTo>
                  <a:lnTo>
                    <a:pt x="5487" y="7664"/>
                  </a:lnTo>
                  <a:cubicBezTo>
                    <a:pt x="5466" y="7653"/>
                    <a:pt x="5456" y="7653"/>
                    <a:pt x="5445" y="7643"/>
                  </a:cubicBezTo>
                  <a:cubicBezTo>
                    <a:pt x="5435" y="7581"/>
                    <a:pt x="5435" y="7507"/>
                    <a:pt x="5424" y="7445"/>
                  </a:cubicBezTo>
                  <a:cubicBezTo>
                    <a:pt x="5362" y="7382"/>
                    <a:pt x="5383" y="7299"/>
                    <a:pt x="5394" y="7227"/>
                  </a:cubicBezTo>
                  <a:cubicBezTo>
                    <a:pt x="5414" y="7227"/>
                    <a:pt x="5435" y="7216"/>
                    <a:pt x="5435" y="7185"/>
                  </a:cubicBezTo>
                  <a:cubicBezTo>
                    <a:pt x="5448" y="7194"/>
                    <a:pt x="5463" y="7197"/>
                    <a:pt x="5478" y="7197"/>
                  </a:cubicBezTo>
                  <a:cubicBezTo>
                    <a:pt x="5499" y="7197"/>
                    <a:pt x="5521" y="7191"/>
                    <a:pt x="5539" y="7185"/>
                  </a:cubicBezTo>
                  <a:cubicBezTo>
                    <a:pt x="5549" y="7174"/>
                    <a:pt x="5560" y="7164"/>
                    <a:pt x="5570" y="7164"/>
                  </a:cubicBezTo>
                  <a:cubicBezTo>
                    <a:pt x="5581" y="7164"/>
                    <a:pt x="5581" y="7164"/>
                    <a:pt x="5591" y="7174"/>
                  </a:cubicBezTo>
                  <a:cubicBezTo>
                    <a:pt x="5602" y="7164"/>
                    <a:pt x="5623" y="7153"/>
                    <a:pt x="5633" y="7153"/>
                  </a:cubicBezTo>
                  <a:lnTo>
                    <a:pt x="5644" y="7143"/>
                  </a:lnTo>
                  <a:lnTo>
                    <a:pt x="5674" y="7143"/>
                  </a:lnTo>
                  <a:cubicBezTo>
                    <a:pt x="5685" y="7141"/>
                    <a:pt x="5696" y="7141"/>
                    <a:pt x="5707" y="7141"/>
                  </a:cubicBezTo>
                  <a:cubicBezTo>
                    <a:pt x="5729" y="7141"/>
                    <a:pt x="5751" y="7143"/>
                    <a:pt x="5772" y="7143"/>
                  </a:cubicBezTo>
                  <a:cubicBezTo>
                    <a:pt x="5805" y="7143"/>
                    <a:pt x="5836" y="7138"/>
                    <a:pt x="5862" y="7112"/>
                  </a:cubicBezTo>
                  <a:lnTo>
                    <a:pt x="5883" y="7102"/>
                  </a:lnTo>
                  <a:lnTo>
                    <a:pt x="5893" y="7102"/>
                  </a:lnTo>
                  <a:cubicBezTo>
                    <a:pt x="5935" y="7091"/>
                    <a:pt x="5987" y="7091"/>
                    <a:pt x="6028" y="7060"/>
                  </a:cubicBezTo>
                  <a:cubicBezTo>
                    <a:pt x="6049" y="7039"/>
                    <a:pt x="6070" y="7028"/>
                    <a:pt x="6091" y="7018"/>
                  </a:cubicBezTo>
                  <a:cubicBezTo>
                    <a:pt x="6095" y="7022"/>
                    <a:pt x="6100" y="7025"/>
                    <a:pt x="6105" y="7025"/>
                  </a:cubicBezTo>
                  <a:cubicBezTo>
                    <a:pt x="6112" y="7025"/>
                    <a:pt x="6120" y="7020"/>
                    <a:pt x="6132" y="7008"/>
                  </a:cubicBezTo>
                  <a:cubicBezTo>
                    <a:pt x="6143" y="6998"/>
                    <a:pt x="6153" y="6998"/>
                    <a:pt x="6174" y="6998"/>
                  </a:cubicBezTo>
                  <a:cubicBezTo>
                    <a:pt x="6206" y="6998"/>
                    <a:pt x="6216" y="6987"/>
                    <a:pt x="6195" y="6956"/>
                  </a:cubicBezTo>
                  <a:lnTo>
                    <a:pt x="6206" y="6945"/>
                  </a:lnTo>
                  <a:cubicBezTo>
                    <a:pt x="6227" y="6945"/>
                    <a:pt x="6257" y="6945"/>
                    <a:pt x="6289" y="6935"/>
                  </a:cubicBezTo>
                  <a:cubicBezTo>
                    <a:pt x="6310" y="6903"/>
                    <a:pt x="6352" y="6893"/>
                    <a:pt x="6393" y="6883"/>
                  </a:cubicBezTo>
                  <a:cubicBezTo>
                    <a:pt x="6445" y="6852"/>
                    <a:pt x="6497" y="6810"/>
                    <a:pt x="6560" y="6778"/>
                  </a:cubicBezTo>
                  <a:cubicBezTo>
                    <a:pt x="6570" y="6758"/>
                    <a:pt x="6591" y="6748"/>
                    <a:pt x="6611" y="6727"/>
                  </a:cubicBezTo>
                  <a:cubicBezTo>
                    <a:pt x="6622" y="6695"/>
                    <a:pt x="6643" y="6685"/>
                    <a:pt x="6664" y="6674"/>
                  </a:cubicBezTo>
                  <a:cubicBezTo>
                    <a:pt x="6695" y="6644"/>
                    <a:pt x="6716" y="6623"/>
                    <a:pt x="6736" y="6591"/>
                  </a:cubicBezTo>
                  <a:cubicBezTo>
                    <a:pt x="6768" y="6581"/>
                    <a:pt x="6799" y="6570"/>
                    <a:pt x="6831" y="6570"/>
                  </a:cubicBezTo>
                  <a:cubicBezTo>
                    <a:pt x="6831" y="6549"/>
                    <a:pt x="6831" y="6539"/>
                    <a:pt x="6841" y="6519"/>
                  </a:cubicBezTo>
                  <a:lnTo>
                    <a:pt x="6893" y="6519"/>
                  </a:lnTo>
                  <a:lnTo>
                    <a:pt x="6893" y="6477"/>
                  </a:lnTo>
                  <a:cubicBezTo>
                    <a:pt x="6945" y="6456"/>
                    <a:pt x="6976" y="6414"/>
                    <a:pt x="7007" y="6362"/>
                  </a:cubicBezTo>
                  <a:lnTo>
                    <a:pt x="7049" y="6362"/>
                  </a:lnTo>
                  <a:lnTo>
                    <a:pt x="7049" y="6216"/>
                  </a:lnTo>
                  <a:cubicBezTo>
                    <a:pt x="7070" y="6206"/>
                    <a:pt x="7090" y="6206"/>
                    <a:pt x="7101" y="6195"/>
                  </a:cubicBezTo>
                  <a:cubicBezTo>
                    <a:pt x="7101" y="6185"/>
                    <a:pt x="7101" y="6175"/>
                    <a:pt x="7111" y="6165"/>
                  </a:cubicBezTo>
                  <a:cubicBezTo>
                    <a:pt x="7122" y="6165"/>
                    <a:pt x="7143" y="6154"/>
                    <a:pt x="7153" y="6133"/>
                  </a:cubicBezTo>
                  <a:lnTo>
                    <a:pt x="7153" y="6144"/>
                  </a:lnTo>
                  <a:cubicBezTo>
                    <a:pt x="7205" y="6102"/>
                    <a:pt x="7153" y="6029"/>
                    <a:pt x="7215" y="5987"/>
                  </a:cubicBezTo>
                  <a:cubicBezTo>
                    <a:pt x="7236" y="5966"/>
                    <a:pt x="7247" y="5945"/>
                    <a:pt x="7268" y="5935"/>
                  </a:cubicBezTo>
                  <a:lnTo>
                    <a:pt x="7268" y="5925"/>
                  </a:lnTo>
                  <a:cubicBezTo>
                    <a:pt x="7278" y="5915"/>
                    <a:pt x="7299" y="5894"/>
                    <a:pt x="7319" y="5883"/>
                  </a:cubicBezTo>
                  <a:cubicBezTo>
                    <a:pt x="7340" y="5883"/>
                    <a:pt x="7351" y="5873"/>
                    <a:pt x="7372" y="5873"/>
                  </a:cubicBezTo>
                  <a:cubicBezTo>
                    <a:pt x="7382" y="5883"/>
                    <a:pt x="7393" y="5889"/>
                    <a:pt x="7402" y="5889"/>
                  </a:cubicBezTo>
                  <a:cubicBezTo>
                    <a:pt x="7411" y="5889"/>
                    <a:pt x="7419" y="5883"/>
                    <a:pt x="7424" y="5873"/>
                  </a:cubicBezTo>
                  <a:cubicBezTo>
                    <a:pt x="7444" y="5862"/>
                    <a:pt x="7465" y="5852"/>
                    <a:pt x="7476" y="5841"/>
                  </a:cubicBezTo>
                  <a:cubicBezTo>
                    <a:pt x="7497" y="5852"/>
                    <a:pt x="7518" y="5852"/>
                    <a:pt x="7539" y="5873"/>
                  </a:cubicBezTo>
                  <a:cubicBezTo>
                    <a:pt x="7549" y="5883"/>
                    <a:pt x="7569" y="5894"/>
                    <a:pt x="7590" y="5894"/>
                  </a:cubicBezTo>
                  <a:cubicBezTo>
                    <a:pt x="7606" y="5883"/>
                    <a:pt x="7624" y="5878"/>
                    <a:pt x="7643" y="5878"/>
                  </a:cubicBezTo>
                  <a:cubicBezTo>
                    <a:pt x="7661" y="5878"/>
                    <a:pt x="7679" y="5883"/>
                    <a:pt x="7694" y="5894"/>
                  </a:cubicBezTo>
                  <a:cubicBezTo>
                    <a:pt x="7715" y="5894"/>
                    <a:pt x="7736" y="5883"/>
                    <a:pt x="7747" y="5873"/>
                  </a:cubicBezTo>
                  <a:cubicBezTo>
                    <a:pt x="7768" y="5852"/>
                    <a:pt x="7788" y="5841"/>
                    <a:pt x="7798" y="5831"/>
                  </a:cubicBezTo>
                  <a:cubicBezTo>
                    <a:pt x="7819" y="5821"/>
                    <a:pt x="7840" y="5821"/>
                    <a:pt x="7861" y="5821"/>
                  </a:cubicBezTo>
                  <a:cubicBezTo>
                    <a:pt x="7873" y="5833"/>
                    <a:pt x="7885" y="5838"/>
                    <a:pt x="7898" y="5838"/>
                  </a:cubicBezTo>
                  <a:cubicBezTo>
                    <a:pt x="7906" y="5838"/>
                    <a:pt x="7915" y="5835"/>
                    <a:pt x="7923" y="5831"/>
                  </a:cubicBezTo>
                  <a:lnTo>
                    <a:pt x="7944" y="5831"/>
                  </a:lnTo>
                  <a:lnTo>
                    <a:pt x="7944" y="5841"/>
                  </a:lnTo>
                  <a:cubicBezTo>
                    <a:pt x="7944" y="5852"/>
                    <a:pt x="7955" y="5862"/>
                    <a:pt x="7965" y="5873"/>
                  </a:cubicBezTo>
                  <a:cubicBezTo>
                    <a:pt x="7986" y="5873"/>
                    <a:pt x="8007" y="5883"/>
                    <a:pt x="8017" y="5883"/>
                  </a:cubicBezTo>
                  <a:cubicBezTo>
                    <a:pt x="8038" y="5894"/>
                    <a:pt x="8059" y="5915"/>
                    <a:pt x="8080" y="5925"/>
                  </a:cubicBezTo>
                  <a:cubicBezTo>
                    <a:pt x="8090" y="5945"/>
                    <a:pt x="8111" y="5945"/>
                    <a:pt x="8132" y="5945"/>
                  </a:cubicBezTo>
                  <a:cubicBezTo>
                    <a:pt x="8152" y="5935"/>
                    <a:pt x="8163" y="5935"/>
                    <a:pt x="8184" y="5925"/>
                  </a:cubicBezTo>
                  <a:lnTo>
                    <a:pt x="8236" y="5925"/>
                  </a:lnTo>
                  <a:lnTo>
                    <a:pt x="8236" y="5915"/>
                  </a:lnTo>
                  <a:cubicBezTo>
                    <a:pt x="8236" y="5904"/>
                    <a:pt x="8247" y="5904"/>
                    <a:pt x="8257" y="5904"/>
                  </a:cubicBezTo>
                  <a:cubicBezTo>
                    <a:pt x="8275" y="5904"/>
                    <a:pt x="8293" y="5904"/>
                    <a:pt x="8319" y="5897"/>
                  </a:cubicBezTo>
                  <a:lnTo>
                    <a:pt x="8319" y="5897"/>
                  </a:lnTo>
                  <a:cubicBezTo>
                    <a:pt x="8321" y="5906"/>
                    <a:pt x="8331" y="5916"/>
                    <a:pt x="8340" y="5925"/>
                  </a:cubicBezTo>
                  <a:cubicBezTo>
                    <a:pt x="8359" y="5940"/>
                    <a:pt x="8379" y="5950"/>
                    <a:pt x="8396" y="5950"/>
                  </a:cubicBezTo>
                  <a:cubicBezTo>
                    <a:pt x="8416" y="5950"/>
                    <a:pt x="8433" y="5937"/>
                    <a:pt x="8444" y="5904"/>
                  </a:cubicBezTo>
                  <a:cubicBezTo>
                    <a:pt x="8444" y="5894"/>
                    <a:pt x="8455" y="5883"/>
                    <a:pt x="8465" y="5873"/>
                  </a:cubicBezTo>
                  <a:cubicBezTo>
                    <a:pt x="8465" y="5862"/>
                    <a:pt x="8455" y="5852"/>
                    <a:pt x="8455" y="5831"/>
                  </a:cubicBezTo>
                  <a:cubicBezTo>
                    <a:pt x="8506" y="5831"/>
                    <a:pt x="8559" y="5821"/>
                    <a:pt x="8590" y="5779"/>
                  </a:cubicBezTo>
                  <a:cubicBezTo>
                    <a:pt x="8652" y="5716"/>
                    <a:pt x="8715" y="5644"/>
                    <a:pt x="8777" y="5581"/>
                  </a:cubicBezTo>
                  <a:cubicBezTo>
                    <a:pt x="8830" y="5581"/>
                    <a:pt x="8850" y="5540"/>
                    <a:pt x="8881" y="5508"/>
                  </a:cubicBezTo>
                  <a:cubicBezTo>
                    <a:pt x="8889" y="5501"/>
                    <a:pt x="8896" y="5494"/>
                    <a:pt x="8904" y="5494"/>
                  </a:cubicBezTo>
                  <a:cubicBezTo>
                    <a:pt x="8907" y="5494"/>
                    <a:pt x="8910" y="5495"/>
                    <a:pt x="8913" y="5498"/>
                  </a:cubicBezTo>
                  <a:cubicBezTo>
                    <a:pt x="8996" y="5404"/>
                    <a:pt x="8965" y="5300"/>
                    <a:pt x="8944" y="5196"/>
                  </a:cubicBezTo>
                  <a:cubicBezTo>
                    <a:pt x="8965" y="5196"/>
                    <a:pt x="8975" y="5175"/>
                    <a:pt x="8985" y="5154"/>
                  </a:cubicBezTo>
                  <a:cubicBezTo>
                    <a:pt x="8985" y="5144"/>
                    <a:pt x="8985" y="5133"/>
                    <a:pt x="8996" y="5123"/>
                  </a:cubicBezTo>
                  <a:cubicBezTo>
                    <a:pt x="9017" y="5103"/>
                    <a:pt x="9027" y="5082"/>
                    <a:pt x="9038" y="5050"/>
                  </a:cubicBezTo>
                  <a:cubicBezTo>
                    <a:pt x="9038" y="5019"/>
                    <a:pt x="9048" y="4988"/>
                    <a:pt x="9048" y="4957"/>
                  </a:cubicBezTo>
                  <a:cubicBezTo>
                    <a:pt x="9080" y="4904"/>
                    <a:pt x="9080" y="4853"/>
                    <a:pt x="9048" y="4800"/>
                  </a:cubicBezTo>
                  <a:lnTo>
                    <a:pt x="9048" y="4790"/>
                  </a:lnTo>
                  <a:cubicBezTo>
                    <a:pt x="9006" y="4738"/>
                    <a:pt x="9006" y="4686"/>
                    <a:pt x="9048" y="4634"/>
                  </a:cubicBezTo>
                  <a:cubicBezTo>
                    <a:pt x="9059" y="4613"/>
                    <a:pt x="9080" y="4603"/>
                    <a:pt x="9100" y="4582"/>
                  </a:cubicBezTo>
                  <a:cubicBezTo>
                    <a:pt x="9110" y="4561"/>
                    <a:pt x="9131" y="4550"/>
                    <a:pt x="9152" y="4529"/>
                  </a:cubicBezTo>
                  <a:cubicBezTo>
                    <a:pt x="9173" y="4509"/>
                    <a:pt x="9194" y="4488"/>
                    <a:pt x="9204" y="4467"/>
                  </a:cubicBezTo>
                  <a:cubicBezTo>
                    <a:pt x="9235" y="4446"/>
                    <a:pt x="9225" y="4395"/>
                    <a:pt x="9256" y="4363"/>
                  </a:cubicBezTo>
                  <a:cubicBezTo>
                    <a:pt x="9277" y="4353"/>
                    <a:pt x="9298" y="4332"/>
                    <a:pt x="9309" y="4311"/>
                  </a:cubicBezTo>
                  <a:cubicBezTo>
                    <a:pt x="9339" y="4280"/>
                    <a:pt x="9339" y="4228"/>
                    <a:pt x="9371" y="4207"/>
                  </a:cubicBezTo>
                  <a:cubicBezTo>
                    <a:pt x="9371" y="4207"/>
                    <a:pt x="9381" y="4196"/>
                    <a:pt x="9381" y="4186"/>
                  </a:cubicBezTo>
                  <a:cubicBezTo>
                    <a:pt x="9381" y="4175"/>
                    <a:pt x="9381" y="4165"/>
                    <a:pt x="9371" y="4155"/>
                  </a:cubicBezTo>
                  <a:cubicBezTo>
                    <a:pt x="9392" y="4145"/>
                    <a:pt x="9402" y="4113"/>
                    <a:pt x="9423" y="4092"/>
                  </a:cubicBezTo>
                  <a:cubicBezTo>
                    <a:pt x="9464" y="4041"/>
                    <a:pt x="9434" y="3967"/>
                    <a:pt x="9464" y="3916"/>
                  </a:cubicBezTo>
                  <a:cubicBezTo>
                    <a:pt x="9464" y="3905"/>
                    <a:pt x="9464" y="3895"/>
                    <a:pt x="9475" y="3884"/>
                  </a:cubicBezTo>
                  <a:cubicBezTo>
                    <a:pt x="9517" y="3791"/>
                    <a:pt x="9517" y="3707"/>
                    <a:pt x="9475" y="3613"/>
                  </a:cubicBezTo>
                  <a:cubicBezTo>
                    <a:pt x="9464" y="3592"/>
                    <a:pt x="9464" y="3582"/>
                    <a:pt x="9475" y="3572"/>
                  </a:cubicBezTo>
                  <a:cubicBezTo>
                    <a:pt x="9444" y="3520"/>
                    <a:pt x="9444" y="3478"/>
                    <a:pt x="9475" y="3437"/>
                  </a:cubicBezTo>
                  <a:cubicBezTo>
                    <a:pt x="9475" y="3405"/>
                    <a:pt x="9475" y="3374"/>
                    <a:pt x="9485" y="3342"/>
                  </a:cubicBezTo>
                  <a:cubicBezTo>
                    <a:pt x="9506" y="3301"/>
                    <a:pt x="9506" y="3270"/>
                    <a:pt x="9475" y="3238"/>
                  </a:cubicBezTo>
                  <a:cubicBezTo>
                    <a:pt x="9464" y="3218"/>
                    <a:pt x="9454" y="3208"/>
                    <a:pt x="9434" y="3208"/>
                  </a:cubicBezTo>
                  <a:lnTo>
                    <a:pt x="9423" y="3218"/>
                  </a:lnTo>
                  <a:lnTo>
                    <a:pt x="9423" y="3197"/>
                  </a:lnTo>
                  <a:cubicBezTo>
                    <a:pt x="9423" y="3187"/>
                    <a:pt x="9434" y="3187"/>
                    <a:pt x="9434" y="3176"/>
                  </a:cubicBezTo>
                  <a:cubicBezTo>
                    <a:pt x="9444" y="3155"/>
                    <a:pt x="9434" y="3145"/>
                    <a:pt x="9423" y="3124"/>
                  </a:cubicBezTo>
                  <a:cubicBezTo>
                    <a:pt x="9400" y="3109"/>
                    <a:pt x="9388" y="3064"/>
                    <a:pt x="9357" y="3064"/>
                  </a:cubicBezTo>
                  <a:cubicBezTo>
                    <a:pt x="9347" y="3064"/>
                    <a:pt x="9334" y="3069"/>
                    <a:pt x="9319" y="3083"/>
                  </a:cubicBezTo>
                  <a:lnTo>
                    <a:pt x="9319" y="3072"/>
                  </a:lnTo>
                  <a:cubicBezTo>
                    <a:pt x="9235" y="3145"/>
                    <a:pt x="9100" y="3145"/>
                    <a:pt x="9080" y="3280"/>
                  </a:cubicBezTo>
                  <a:cubicBezTo>
                    <a:pt x="9074" y="3277"/>
                    <a:pt x="9069" y="3276"/>
                    <a:pt x="9065" y="3276"/>
                  </a:cubicBezTo>
                  <a:cubicBezTo>
                    <a:pt x="9054" y="3276"/>
                    <a:pt x="9048" y="3286"/>
                    <a:pt x="9048" y="3301"/>
                  </a:cubicBezTo>
                  <a:cubicBezTo>
                    <a:pt x="9048" y="3312"/>
                    <a:pt x="9048" y="3332"/>
                    <a:pt x="9038" y="3342"/>
                  </a:cubicBezTo>
                  <a:cubicBezTo>
                    <a:pt x="9006" y="3384"/>
                    <a:pt x="9017" y="3426"/>
                    <a:pt x="9006" y="3478"/>
                  </a:cubicBezTo>
                  <a:cubicBezTo>
                    <a:pt x="8985" y="3467"/>
                    <a:pt x="8955" y="3467"/>
                    <a:pt x="8944" y="3447"/>
                  </a:cubicBezTo>
                  <a:cubicBezTo>
                    <a:pt x="8934" y="3437"/>
                    <a:pt x="8934" y="3416"/>
                    <a:pt x="8934" y="3405"/>
                  </a:cubicBezTo>
                  <a:cubicBezTo>
                    <a:pt x="8923" y="3384"/>
                    <a:pt x="8902" y="3363"/>
                    <a:pt x="8892" y="3342"/>
                  </a:cubicBezTo>
                  <a:cubicBezTo>
                    <a:pt x="8892" y="3322"/>
                    <a:pt x="8892" y="3301"/>
                    <a:pt x="8881" y="3291"/>
                  </a:cubicBezTo>
                  <a:cubicBezTo>
                    <a:pt x="8871" y="3270"/>
                    <a:pt x="8860" y="3270"/>
                    <a:pt x="8850" y="3270"/>
                  </a:cubicBezTo>
                  <a:lnTo>
                    <a:pt x="8850" y="3259"/>
                  </a:lnTo>
                  <a:cubicBezTo>
                    <a:pt x="8850" y="3238"/>
                    <a:pt x="8840" y="3228"/>
                    <a:pt x="8830" y="3208"/>
                  </a:cubicBezTo>
                  <a:lnTo>
                    <a:pt x="8830" y="3187"/>
                  </a:lnTo>
                  <a:cubicBezTo>
                    <a:pt x="8819" y="3176"/>
                    <a:pt x="8809" y="3176"/>
                    <a:pt x="8809" y="3176"/>
                  </a:cubicBezTo>
                  <a:cubicBezTo>
                    <a:pt x="8798" y="3155"/>
                    <a:pt x="8788" y="3145"/>
                    <a:pt x="8777" y="3124"/>
                  </a:cubicBezTo>
                  <a:cubicBezTo>
                    <a:pt x="8767" y="3124"/>
                    <a:pt x="8767" y="3113"/>
                    <a:pt x="8767" y="3093"/>
                  </a:cubicBezTo>
                  <a:cubicBezTo>
                    <a:pt x="8767" y="3062"/>
                    <a:pt x="8746" y="3041"/>
                    <a:pt x="8715" y="3020"/>
                  </a:cubicBezTo>
                  <a:cubicBezTo>
                    <a:pt x="8705" y="2999"/>
                    <a:pt x="8684" y="2978"/>
                    <a:pt x="8663" y="2968"/>
                  </a:cubicBezTo>
                  <a:cubicBezTo>
                    <a:pt x="8652" y="2958"/>
                    <a:pt x="8631" y="2947"/>
                    <a:pt x="8611" y="2947"/>
                  </a:cubicBezTo>
                  <a:cubicBezTo>
                    <a:pt x="8611" y="2937"/>
                    <a:pt x="8601" y="2926"/>
                    <a:pt x="8601" y="2926"/>
                  </a:cubicBezTo>
                  <a:cubicBezTo>
                    <a:pt x="8597" y="2923"/>
                    <a:pt x="8592" y="2922"/>
                    <a:pt x="8587" y="2922"/>
                  </a:cubicBezTo>
                  <a:cubicBezTo>
                    <a:pt x="8577" y="2922"/>
                    <a:pt x="8566" y="2926"/>
                    <a:pt x="8559" y="2926"/>
                  </a:cubicBezTo>
                  <a:cubicBezTo>
                    <a:pt x="8465" y="2833"/>
                    <a:pt x="8381" y="2739"/>
                    <a:pt x="8288" y="2645"/>
                  </a:cubicBezTo>
                  <a:cubicBezTo>
                    <a:pt x="8226" y="2634"/>
                    <a:pt x="8163" y="2645"/>
                    <a:pt x="8122" y="2593"/>
                  </a:cubicBezTo>
                  <a:cubicBezTo>
                    <a:pt x="8080" y="2604"/>
                    <a:pt x="8038" y="2593"/>
                    <a:pt x="8017" y="2634"/>
                  </a:cubicBezTo>
                  <a:lnTo>
                    <a:pt x="7976" y="2634"/>
                  </a:lnTo>
                  <a:cubicBezTo>
                    <a:pt x="7965" y="2604"/>
                    <a:pt x="7944" y="2583"/>
                    <a:pt x="7913" y="2583"/>
                  </a:cubicBezTo>
                  <a:cubicBezTo>
                    <a:pt x="7903" y="2572"/>
                    <a:pt x="7903" y="2562"/>
                    <a:pt x="7903" y="2541"/>
                  </a:cubicBezTo>
                  <a:cubicBezTo>
                    <a:pt x="7872" y="2541"/>
                    <a:pt x="7851" y="2520"/>
                    <a:pt x="7851" y="2489"/>
                  </a:cubicBezTo>
                  <a:cubicBezTo>
                    <a:pt x="7807" y="2473"/>
                    <a:pt x="7764" y="2464"/>
                    <a:pt x="7723" y="2464"/>
                  </a:cubicBezTo>
                  <a:cubicBezTo>
                    <a:pt x="7658" y="2464"/>
                    <a:pt x="7596" y="2486"/>
                    <a:pt x="7539" y="2530"/>
                  </a:cubicBezTo>
                  <a:cubicBezTo>
                    <a:pt x="7518" y="2583"/>
                    <a:pt x="7486" y="2593"/>
                    <a:pt x="7434" y="2604"/>
                  </a:cubicBezTo>
                  <a:cubicBezTo>
                    <a:pt x="7403" y="2634"/>
                    <a:pt x="7361" y="2645"/>
                    <a:pt x="7319" y="2645"/>
                  </a:cubicBezTo>
                  <a:cubicBezTo>
                    <a:pt x="7289" y="2666"/>
                    <a:pt x="7247" y="2687"/>
                    <a:pt x="7215" y="2708"/>
                  </a:cubicBezTo>
                  <a:lnTo>
                    <a:pt x="7164" y="2708"/>
                  </a:lnTo>
                  <a:cubicBezTo>
                    <a:pt x="7153" y="2739"/>
                    <a:pt x="7132" y="2749"/>
                    <a:pt x="7111" y="2749"/>
                  </a:cubicBezTo>
                  <a:cubicBezTo>
                    <a:pt x="7070" y="2791"/>
                    <a:pt x="7028" y="2822"/>
                    <a:pt x="6997" y="2854"/>
                  </a:cubicBezTo>
                  <a:cubicBezTo>
                    <a:pt x="6955" y="2895"/>
                    <a:pt x="6924" y="2926"/>
                    <a:pt x="6893" y="2968"/>
                  </a:cubicBezTo>
                  <a:lnTo>
                    <a:pt x="6893" y="3009"/>
                  </a:lnTo>
                  <a:cubicBezTo>
                    <a:pt x="6887" y="3007"/>
                    <a:pt x="6882" y="3005"/>
                    <a:pt x="6877" y="3005"/>
                  </a:cubicBezTo>
                  <a:cubicBezTo>
                    <a:pt x="6862" y="3005"/>
                    <a:pt x="6848" y="3015"/>
                    <a:pt x="6841" y="3030"/>
                  </a:cubicBezTo>
                  <a:cubicBezTo>
                    <a:pt x="6716" y="3176"/>
                    <a:pt x="6591" y="3322"/>
                    <a:pt x="6466" y="3457"/>
                  </a:cubicBezTo>
                  <a:cubicBezTo>
                    <a:pt x="6445" y="3530"/>
                    <a:pt x="6424" y="3592"/>
                    <a:pt x="6403" y="3666"/>
                  </a:cubicBezTo>
                  <a:cubicBezTo>
                    <a:pt x="6352" y="3686"/>
                    <a:pt x="6362" y="3759"/>
                    <a:pt x="6310" y="3780"/>
                  </a:cubicBezTo>
                  <a:cubicBezTo>
                    <a:pt x="6289" y="3821"/>
                    <a:pt x="6278" y="3853"/>
                    <a:pt x="6257" y="3895"/>
                  </a:cubicBezTo>
                  <a:cubicBezTo>
                    <a:pt x="6247" y="3936"/>
                    <a:pt x="6237" y="3988"/>
                    <a:pt x="6227" y="4041"/>
                  </a:cubicBezTo>
                  <a:cubicBezTo>
                    <a:pt x="6216" y="4041"/>
                    <a:pt x="6206" y="4041"/>
                    <a:pt x="6195" y="4050"/>
                  </a:cubicBezTo>
                  <a:cubicBezTo>
                    <a:pt x="6195" y="4061"/>
                    <a:pt x="6195" y="4082"/>
                    <a:pt x="6185" y="4092"/>
                  </a:cubicBezTo>
                  <a:cubicBezTo>
                    <a:pt x="6185" y="4113"/>
                    <a:pt x="6195" y="4134"/>
                    <a:pt x="6195" y="4155"/>
                  </a:cubicBezTo>
                  <a:lnTo>
                    <a:pt x="6195" y="4259"/>
                  </a:lnTo>
                  <a:cubicBezTo>
                    <a:pt x="6164" y="4332"/>
                    <a:pt x="6185" y="4405"/>
                    <a:pt x="6195" y="4467"/>
                  </a:cubicBezTo>
                  <a:cubicBezTo>
                    <a:pt x="6195" y="4488"/>
                    <a:pt x="6185" y="4509"/>
                    <a:pt x="6185" y="4529"/>
                  </a:cubicBezTo>
                  <a:cubicBezTo>
                    <a:pt x="6185" y="4613"/>
                    <a:pt x="6185" y="4707"/>
                    <a:pt x="6195" y="4790"/>
                  </a:cubicBezTo>
                  <a:cubicBezTo>
                    <a:pt x="6206" y="4790"/>
                    <a:pt x="6216" y="4800"/>
                    <a:pt x="6237" y="4800"/>
                  </a:cubicBezTo>
                  <a:cubicBezTo>
                    <a:pt x="6247" y="4821"/>
                    <a:pt x="6268" y="4842"/>
                    <a:pt x="6289" y="4863"/>
                  </a:cubicBezTo>
                  <a:cubicBezTo>
                    <a:pt x="6289" y="4936"/>
                    <a:pt x="6289" y="5008"/>
                    <a:pt x="6299" y="5071"/>
                  </a:cubicBezTo>
                  <a:cubicBezTo>
                    <a:pt x="6310" y="5133"/>
                    <a:pt x="6341" y="5165"/>
                    <a:pt x="6403" y="5175"/>
                  </a:cubicBezTo>
                  <a:cubicBezTo>
                    <a:pt x="6393" y="5258"/>
                    <a:pt x="6352" y="5332"/>
                    <a:pt x="6310" y="5404"/>
                  </a:cubicBezTo>
                  <a:lnTo>
                    <a:pt x="6310" y="5540"/>
                  </a:lnTo>
                  <a:cubicBezTo>
                    <a:pt x="6393" y="5602"/>
                    <a:pt x="6445" y="5696"/>
                    <a:pt x="6507" y="5779"/>
                  </a:cubicBezTo>
                  <a:cubicBezTo>
                    <a:pt x="6601" y="5841"/>
                    <a:pt x="6685" y="5915"/>
                    <a:pt x="6799" y="5945"/>
                  </a:cubicBezTo>
                  <a:cubicBezTo>
                    <a:pt x="6841" y="5956"/>
                    <a:pt x="6831" y="6008"/>
                    <a:pt x="6841" y="6040"/>
                  </a:cubicBezTo>
                  <a:cubicBezTo>
                    <a:pt x="6778" y="6091"/>
                    <a:pt x="6726" y="6144"/>
                    <a:pt x="6674" y="6195"/>
                  </a:cubicBezTo>
                  <a:cubicBezTo>
                    <a:pt x="6653" y="6195"/>
                    <a:pt x="6643" y="6206"/>
                    <a:pt x="6632" y="6206"/>
                  </a:cubicBezTo>
                  <a:cubicBezTo>
                    <a:pt x="6622" y="6227"/>
                    <a:pt x="6622" y="6237"/>
                    <a:pt x="6632" y="6258"/>
                  </a:cubicBezTo>
                  <a:cubicBezTo>
                    <a:pt x="6622" y="6269"/>
                    <a:pt x="6611" y="6279"/>
                    <a:pt x="6611" y="6290"/>
                  </a:cubicBezTo>
                  <a:cubicBezTo>
                    <a:pt x="6581" y="6299"/>
                    <a:pt x="6560" y="6320"/>
                    <a:pt x="6560" y="6352"/>
                  </a:cubicBezTo>
                  <a:cubicBezTo>
                    <a:pt x="6372" y="6456"/>
                    <a:pt x="6227" y="6602"/>
                    <a:pt x="6028" y="6685"/>
                  </a:cubicBezTo>
                  <a:cubicBezTo>
                    <a:pt x="6018" y="6716"/>
                    <a:pt x="5998" y="6737"/>
                    <a:pt x="5977" y="6758"/>
                  </a:cubicBezTo>
                  <a:cubicBezTo>
                    <a:pt x="5966" y="6758"/>
                    <a:pt x="5966" y="6748"/>
                    <a:pt x="5956" y="6748"/>
                  </a:cubicBezTo>
                  <a:cubicBezTo>
                    <a:pt x="5924" y="6758"/>
                    <a:pt x="5893" y="6768"/>
                    <a:pt x="5862" y="6789"/>
                  </a:cubicBezTo>
                  <a:lnTo>
                    <a:pt x="5873" y="6789"/>
                  </a:lnTo>
                  <a:cubicBezTo>
                    <a:pt x="5748" y="6903"/>
                    <a:pt x="5591" y="6893"/>
                    <a:pt x="5445" y="6935"/>
                  </a:cubicBezTo>
                  <a:cubicBezTo>
                    <a:pt x="5436" y="6939"/>
                    <a:pt x="5427" y="6941"/>
                    <a:pt x="5419" y="6941"/>
                  </a:cubicBezTo>
                  <a:cubicBezTo>
                    <a:pt x="5382" y="6941"/>
                    <a:pt x="5358" y="6907"/>
                    <a:pt x="5341" y="6873"/>
                  </a:cubicBezTo>
                  <a:cubicBezTo>
                    <a:pt x="5331" y="6841"/>
                    <a:pt x="5331" y="6820"/>
                    <a:pt x="5320" y="6789"/>
                  </a:cubicBezTo>
                  <a:lnTo>
                    <a:pt x="5320" y="6758"/>
                  </a:lnTo>
                  <a:cubicBezTo>
                    <a:pt x="5341" y="6737"/>
                    <a:pt x="5352" y="6716"/>
                    <a:pt x="5352" y="6674"/>
                  </a:cubicBezTo>
                  <a:cubicBezTo>
                    <a:pt x="5373" y="6529"/>
                    <a:pt x="5477" y="6362"/>
                    <a:pt x="5290" y="6237"/>
                  </a:cubicBezTo>
                  <a:lnTo>
                    <a:pt x="5279" y="6237"/>
                  </a:lnTo>
                  <a:cubicBezTo>
                    <a:pt x="5310" y="6185"/>
                    <a:pt x="5300" y="6123"/>
                    <a:pt x="5279" y="6060"/>
                  </a:cubicBezTo>
                  <a:cubicBezTo>
                    <a:pt x="5290" y="6029"/>
                    <a:pt x="5290" y="5998"/>
                    <a:pt x="5300" y="5966"/>
                  </a:cubicBezTo>
                  <a:cubicBezTo>
                    <a:pt x="5320" y="5894"/>
                    <a:pt x="5341" y="5811"/>
                    <a:pt x="5300" y="5727"/>
                  </a:cubicBezTo>
                  <a:cubicBezTo>
                    <a:pt x="5279" y="5716"/>
                    <a:pt x="5269" y="5716"/>
                    <a:pt x="5269" y="5716"/>
                  </a:cubicBezTo>
                  <a:cubicBezTo>
                    <a:pt x="5279" y="5675"/>
                    <a:pt x="5300" y="5633"/>
                    <a:pt x="5320" y="5591"/>
                  </a:cubicBezTo>
                  <a:cubicBezTo>
                    <a:pt x="5310" y="5581"/>
                    <a:pt x="5310" y="5571"/>
                    <a:pt x="5320" y="5561"/>
                  </a:cubicBezTo>
                  <a:cubicBezTo>
                    <a:pt x="5300" y="5519"/>
                    <a:pt x="5279" y="5487"/>
                    <a:pt x="5269" y="5446"/>
                  </a:cubicBezTo>
                  <a:cubicBezTo>
                    <a:pt x="5279" y="5196"/>
                    <a:pt x="5227" y="4946"/>
                    <a:pt x="5216" y="4696"/>
                  </a:cubicBezTo>
                  <a:cubicBezTo>
                    <a:pt x="5227" y="4696"/>
                    <a:pt x="5237" y="4675"/>
                    <a:pt x="5248" y="4634"/>
                  </a:cubicBezTo>
                  <a:cubicBezTo>
                    <a:pt x="5248" y="4561"/>
                    <a:pt x="5290" y="4488"/>
                    <a:pt x="5216" y="4415"/>
                  </a:cubicBezTo>
                  <a:cubicBezTo>
                    <a:pt x="5206" y="4415"/>
                    <a:pt x="5206" y="4395"/>
                    <a:pt x="5216" y="4384"/>
                  </a:cubicBezTo>
                  <a:cubicBezTo>
                    <a:pt x="5210" y="4364"/>
                    <a:pt x="5203" y="4357"/>
                    <a:pt x="5191" y="4357"/>
                  </a:cubicBezTo>
                  <a:cubicBezTo>
                    <a:pt x="5184" y="4357"/>
                    <a:pt x="5176" y="4359"/>
                    <a:pt x="5165" y="4363"/>
                  </a:cubicBezTo>
                  <a:cubicBezTo>
                    <a:pt x="5165" y="4353"/>
                    <a:pt x="5175" y="4332"/>
                    <a:pt x="5185" y="4311"/>
                  </a:cubicBezTo>
                  <a:cubicBezTo>
                    <a:pt x="5195" y="4186"/>
                    <a:pt x="5195" y="4061"/>
                    <a:pt x="5195" y="3926"/>
                  </a:cubicBezTo>
                  <a:cubicBezTo>
                    <a:pt x="5185" y="3895"/>
                    <a:pt x="5165" y="3884"/>
                    <a:pt x="5154" y="3874"/>
                  </a:cubicBezTo>
                  <a:lnTo>
                    <a:pt x="5154" y="3853"/>
                  </a:lnTo>
                  <a:cubicBezTo>
                    <a:pt x="5165" y="3842"/>
                    <a:pt x="5185" y="3821"/>
                    <a:pt x="5195" y="3801"/>
                  </a:cubicBezTo>
                  <a:cubicBezTo>
                    <a:pt x="5227" y="3738"/>
                    <a:pt x="5206" y="3686"/>
                    <a:pt x="5185" y="3624"/>
                  </a:cubicBezTo>
                  <a:cubicBezTo>
                    <a:pt x="5175" y="3592"/>
                    <a:pt x="5175" y="3562"/>
                    <a:pt x="5165" y="3541"/>
                  </a:cubicBezTo>
                  <a:cubicBezTo>
                    <a:pt x="5165" y="3509"/>
                    <a:pt x="5165" y="3478"/>
                    <a:pt x="5175" y="3457"/>
                  </a:cubicBezTo>
                  <a:cubicBezTo>
                    <a:pt x="5185" y="3447"/>
                    <a:pt x="5195" y="3447"/>
                    <a:pt x="5216" y="3447"/>
                  </a:cubicBezTo>
                  <a:cubicBezTo>
                    <a:pt x="5269" y="3374"/>
                    <a:pt x="5331" y="3312"/>
                    <a:pt x="5435" y="3291"/>
                  </a:cubicBezTo>
                  <a:cubicBezTo>
                    <a:pt x="5445" y="3291"/>
                    <a:pt x="5466" y="3280"/>
                    <a:pt x="5477" y="3280"/>
                  </a:cubicBezTo>
                  <a:cubicBezTo>
                    <a:pt x="5498" y="3270"/>
                    <a:pt x="5508" y="3259"/>
                    <a:pt x="5508" y="3238"/>
                  </a:cubicBezTo>
                  <a:cubicBezTo>
                    <a:pt x="5539" y="3238"/>
                    <a:pt x="5570" y="3238"/>
                    <a:pt x="5591" y="3228"/>
                  </a:cubicBezTo>
                  <a:lnTo>
                    <a:pt x="5695" y="3228"/>
                  </a:lnTo>
                  <a:cubicBezTo>
                    <a:pt x="5716" y="3197"/>
                    <a:pt x="5737" y="3166"/>
                    <a:pt x="5758" y="3145"/>
                  </a:cubicBezTo>
                  <a:cubicBezTo>
                    <a:pt x="5778" y="3145"/>
                    <a:pt x="5799" y="3134"/>
                    <a:pt x="5810" y="3124"/>
                  </a:cubicBezTo>
                  <a:cubicBezTo>
                    <a:pt x="5810" y="3093"/>
                    <a:pt x="5820" y="3051"/>
                    <a:pt x="5820" y="3020"/>
                  </a:cubicBezTo>
                  <a:cubicBezTo>
                    <a:pt x="5831" y="2999"/>
                    <a:pt x="5841" y="2978"/>
                    <a:pt x="5841" y="2958"/>
                  </a:cubicBezTo>
                  <a:lnTo>
                    <a:pt x="5841" y="2916"/>
                  </a:lnTo>
                  <a:cubicBezTo>
                    <a:pt x="5873" y="2874"/>
                    <a:pt x="5914" y="2843"/>
                    <a:pt x="5924" y="2791"/>
                  </a:cubicBezTo>
                  <a:cubicBezTo>
                    <a:pt x="5935" y="2780"/>
                    <a:pt x="5935" y="2770"/>
                    <a:pt x="5945" y="2759"/>
                  </a:cubicBezTo>
                  <a:cubicBezTo>
                    <a:pt x="5945" y="2759"/>
                    <a:pt x="5945" y="2749"/>
                    <a:pt x="5956" y="2749"/>
                  </a:cubicBezTo>
                  <a:cubicBezTo>
                    <a:pt x="5966" y="2739"/>
                    <a:pt x="5977" y="2729"/>
                    <a:pt x="5977" y="2718"/>
                  </a:cubicBezTo>
                  <a:cubicBezTo>
                    <a:pt x="6018" y="2697"/>
                    <a:pt x="6028" y="2655"/>
                    <a:pt x="6039" y="2614"/>
                  </a:cubicBezTo>
                  <a:cubicBezTo>
                    <a:pt x="6043" y="2610"/>
                    <a:pt x="6047" y="2609"/>
                    <a:pt x="6052" y="2609"/>
                  </a:cubicBezTo>
                  <a:cubicBezTo>
                    <a:pt x="6063" y="2609"/>
                    <a:pt x="6077" y="2614"/>
                    <a:pt x="6091" y="2614"/>
                  </a:cubicBezTo>
                  <a:cubicBezTo>
                    <a:pt x="6216" y="2562"/>
                    <a:pt x="6278" y="2426"/>
                    <a:pt x="6403" y="2364"/>
                  </a:cubicBezTo>
                  <a:lnTo>
                    <a:pt x="6403" y="2375"/>
                  </a:lnTo>
                  <a:cubicBezTo>
                    <a:pt x="6414" y="2354"/>
                    <a:pt x="6414" y="2343"/>
                    <a:pt x="6424" y="2333"/>
                  </a:cubicBezTo>
                  <a:cubicBezTo>
                    <a:pt x="6437" y="2337"/>
                    <a:pt x="6450" y="2339"/>
                    <a:pt x="6462" y="2339"/>
                  </a:cubicBezTo>
                  <a:cubicBezTo>
                    <a:pt x="6479" y="2339"/>
                    <a:pt x="6495" y="2334"/>
                    <a:pt x="6507" y="2322"/>
                  </a:cubicBezTo>
                  <a:cubicBezTo>
                    <a:pt x="6539" y="2291"/>
                    <a:pt x="6539" y="2239"/>
                    <a:pt x="6560" y="2208"/>
                  </a:cubicBezTo>
                  <a:cubicBezTo>
                    <a:pt x="6581" y="2197"/>
                    <a:pt x="6581" y="2176"/>
                    <a:pt x="6570" y="2156"/>
                  </a:cubicBezTo>
                  <a:cubicBezTo>
                    <a:pt x="6560" y="2146"/>
                    <a:pt x="6560" y="2125"/>
                    <a:pt x="6560" y="2104"/>
                  </a:cubicBezTo>
                  <a:cubicBezTo>
                    <a:pt x="6549" y="2083"/>
                    <a:pt x="6539" y="2051"/>
                    <a:pt x="6507" y="2041"/>
                  </a:cubicBezTo>
                  <a:lnTo>
                    <a:pt x="6507" y="1937"/>
                  </a:lnTo>
                  <a:cubicBezTo>
                    <a:pt x="6466" y="1916"/>
                    <a:pt x="6456" y="1875"/>
                    <a:pt x="6456" y="1833"/>
                  </a:cubicBezTo>
                  <a:lnTo>
                    <a:pt x="6477" y="1833"/>
                  </a:lnTo>
                  <a:cubicBezTo>
                    <a:pt x="6487" y="1781"/>
                    <a:pt x="6487" y="1729"/>
                    <a:pt x="6466" y="1677"/>
                  </a:cubicBezTo>
                  <a:cubicBezTo>
                    <a:pt x="6456" y="1625"/>
                    <a:pt x="6456" y="1572"/>
                    <a:pt x="6456" y="1521"/>
                  </a:cubicBezTo>
                  <a:cubicBezTo>
                    <a:pt x="6445" y="1500"/>
                    <a:pt x="6424" y="1479"/>
                    <a:pt x="6414" y="1458"/>
                  </a:cubicBezTo>
                  <a:cubicBezTo>
                    <a:pt x="6403" y="1427"/>
                    <a:pt x="6403" y="1396"/>
                    <a:pt x="6393" y="1364"/>
                  </a:cubicBezTo>
                  <a:cubicBezTo>
                    <a:pt x="6393" y="1343"/>
                    <a:pt x="6382" y="1323"/>
                    <a:pt x="6382" y="1292"/>
                  </a:cubicBezTo>
                  <a:lnTo>
                    <a:pt x="6403" y="1292"/>
                  </a:lnTo>
                  <a:lnTo>
                    <a:pt x="6403" y="1250"/>
                  </a:lnTo>
                  <a:cubicBezTo>
                    <a:pt x="6403" y="1250"/>
                    <a:pt x="6414" y="1250"/>
                    <a:pt x="6414" y="1239"/>
                  </a:cubicBezTo>
                  <a:cubicBezTo>
                    <a:pt x="6445" y="1198"/>
                    <a:pt x="6414" y="1125"/>
                    <a:pt x="6456" y="1083"/>
                  </a:cubicBezTo>
                  <a:lnTo>
                    <a:pt x="6456" y="927"/>
                  </a:lnTo>
                  <a:cubicBezTo>
                    <a:pt x="6414" y="875"/>
                    <a:pt x="6445" y="813"/>
                    <a:pt x="6414" y="760"/>
                  </a:cubicBezTo>
                  <a:cubicBezTo>
                    <a:pt x="6403" y="739"/>
                    <a:pt x="6403" y="729"/>
                    <a:pt x="6403" y="709"/>
                  </a:cubicBezTo>
                  <a:cubicBezTo>
                    <a:pt x="6375" y="679"/>
                    <a:pt x="6381" y="633"/>
                    <a:pt x="6350" y="601"/>
                  </a:cubicBezTo>
                  <a:lnTo>
                    <a:pt x="6350" y="601"/>
                  </a:lnTo>
                  <a:cubicBezTo>
                    <a:pt x="6330" y="571"/>
                    <a:pt x="6319" y="541"/>
                    <a:pt x="6289" y="510"/>
                  </a:cubicBezTo>
                  <a:lnTo>
                    <a:pt x="6289" y="490"/>
                  </a:lnTo>
                  <a:lnTo>
                    <a:pt x="6268" y="490"/>
                  </a:lnTo>
                  <a:cubicBezTo>
                    <a:pt x="6257" y="480"/>
                    <a:pt x="6247" y="480"/>
                    <a:pt x="6247" y="469"/>
                  </a:cubicBezTo>
                  <a:cubicBezTo>
                    <a:pt x="6247" y="459"/>
                    <a:pt x="6247" y="448"/>
                    <a:pt x="6237" y="438"/>
                  </a:cubicBezTo>
                  <a:cubicBezTo>
                    <a:pt x="6227" y="427"/>
                    <a:pt x="6206" y="427"/>
                    <a:pt x="6195" y="427"/>
                  </a:cubicBezTo>
                  <a:lnTo>
                    <a:pt x="6185" y="438"/>
                  </a:lnTo>
                  <a:cubicBezTo>
                    <a:pt x="6185" y="417"/>
                    <a:pt x="6174" y="406"/>
                    <a:pt x="6174" y="385"/>
                  </a:cubicBezTo>
                  <a:cubicBezTo>
                    <a:pt x="6153" y="375"/>
                    <a:pt x="6143" y="355"/>
                    <a:pt x="6122" y="334"/>
                  </a:cubicBezTo>
                  <a:cubicBezTo>
                    <a:pt x="6112" y="313"/>
                    <a:pt x="6091" y="292"/>
                    <a:pt x="6081" y="271"/>
                  </a:cubicBezTo>
                  <a:cubicBezTo>
                    <a:pt x="6049" y="251"/>
                    <a:pt x="6018" y="230"/>
                    <a:pt x="5977" y="209"/>
                  </a:cubicBezTo>
                  <a:lnTo>
                    <a:pt x="5977" y="167"/>
                  </a:lnTo>
                  <a:cubicBezTo>
                    <a:pt x="5935" y="167"/>
                    <a:pt x="5903" y="156"/>
                    <a:pt x="5873" y="156"/>
                  </a:cubicBezTo>
                  <a:cubicBezTo>
                    <a:pt x="5831" y="126"/>
                    <a:pt x="5789" y="105"/>
                    <a:pt x="5748" y="73"/>
                  </a:cubicBezTo>
                  <a:cubicBezTo>
                    <a:pt x="5706" y="63"/>
                    <a:pt x="5664" y="42"/>
                    <a:pt x="5644" y="11"/>
                  </a:cubicBezTo>
                  <a:cubicBezTo>
                    <a:pt x="5591" y="11"/>
                    <a:pt x="5539" y="1"/>
                    <a:pt x="5487" y="1"/>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8" name="Google Shape;478;p8"/>
            <p:cNvPicPr preferRelativeResize="0"/>
            <p:nvPr/>
          </p:nvPicPr>
          <p:blipFill rotWithShape="1">
            <a:blip r:embed="rId4">
              <a:alphaModFix/>
            </a:blip>
            <a:srcRect/>
            <a:stretch/>
          </p:blipFill>
          <p:spPr>
            <a:xfrm>
              <a:off x="717800" y="3658670"/>
              <a:ext cx="502999" cy="946388"/>
            </a:xfrm>
            <a:prstGeom prst="rect">
              <a:avLst/>
            </a:prstGeom>
            <a:noFill/>
            <a:ln>
              <a:noFill/>
            </a:ln>
          </p:spPr>
        </p:pic>
      </p:grpSp>
      <p:grpSp>
        <p:nvGrpSpPr>
          <p:cNvPr id="479" name="Google Shape;479;p8"/>
          <p:cNvGrpSpPr/>
          <p:nvPr/>
        </p:nvGrpSpPr>
        <p:grpSpPr>
          <a:xfrm>
            <a:off x="4556184" y="1320910"/>
            <a:ext cx="488109" cy="534308"/>
            <a:chOff x="10890365" y="3190800"/>
            <a:chExt cx="677270" cy="741374"/>
          </a:xfrm>
        </p:grpSpPr>
        <p:sp>
          <p:nvSpPr>
            <p:cNvPr id="480" name="Google Shape;480;p8"/>
            <p:cNvSpPr/>
            <p:nvPr/>
          </p:nvSpPr>
          <p:spPr>
            <a:xfrm>
              <a:off x="10903274" y="3190800"/>
              <a:ext cx="651447" cy="711068"/>
            </a:xfrm>
            <a:custGeom>
              <a:avLst/>
              <a:gdLst/>
              <a:ahLst/>
              <a:cxnLst/>
              <a:rect l="l" t="t" r="r" b="b"/>
              <a:pathLst>
                <a:path w="15483" h="16900" extrusionOk="0">
                  <a:moveTo>
                    <a:pt x="9547" y="1625"/>
                  </a:moveTo>
                  <a:lnTo>
                    <a:pt x="9547" y="1625"/>
                  </a:lnTo>
                  <a:cubicBezTo>
                    <a:pt x="9548" y="1636"/>
                    <a:pt x="9558" y="1636"/>
                    <a:pt x="9568" y="1646"/>
                  </a:cubicBezTo>
                  <a:lnTo>
                    <a:pt x="9558" y="1646"/>
                  </a:lnTo>
                  <a:cubicBezTo>
                    <a:pt x="9558" y="1646"/>
                    <a:pt x="9548" y="1636"/>
                    <a:pt x="9547" y="1625"/>
                  </a:cubicBezTo>
                  <a:close/>
                  <a:moveTo>
                    <a:pt x="7851" y="2187"/>
                  </a:moveTo>
                  <a:lnTo>
                    <a:pt x="7851" y="2198"/>
                  </a:lnTo>
                  <a:cubicBezTo>
                    <a:pt x="7840" y="2198"/>
                    <a:pt x="7840" y="2198"/>
                    <a:pt x="7840" y="2208"/>
                  </a:cubicBezTo>
                  <a:lnTo>
                    <a:pt x="7840" y="2208"/>
                  </a:lnTo>
                  <a:cubicBezTo>
                    <a:pt x="7840" y="2198"/>
                    <a:pt x="7840" y="2187"/>
                    <a:pt x="7851" y="2187"/>
                  </a:cubicBezTo>
                  <a:close/>
                  <a:moveTo>
                    <a:pt x="8663" y="3614"/>
                  </a:moveTo>
                  <a:lnTo>
                    <a:pt x="8663" y="3624"/>
                  </a:lnTo>
                  <a:lnTo>
                    <a:pt x="8652" y="3614"/>
                  </a:lnTo>
                  <a:close/>
                  <a:moveTo>
                    <a:pt x="7705" y="3915"/>
                  </a:moveTo>
                  <a:cubicBezTo>
                    <a:pt x="7705" y="3926"/>
                    <a:pt x="7715" y="3936"/>
                    <a:pt x="7715" y="3947"/>
                  </a:cubicBezTo>
                  <a:cubicBezTo>
                    <a:pt x="7694" y="3947"/>
                    <a:pt x="7684" y="3936"/>
                    <a:pt x="7673" y="3936"/>
                  </a:cubicBezTo>
                  <a:cubicBezTo>
                    <a:pt x="7684" y="3926"/>
                    <a:pt x="7694" y="3926"/>
                    <a:pt x="7705" y="3915"/>
                  </a:cubicBezTo>
                  <a:close/>
                  <a:moveTo>
                    <a:pt x="12296" y="4718"/>
                  </a:moveTo>
                  <a:lnTo>
                    <a:pt x="12296" y="4718"/>
                  </a:lnTo>
                  <a:cubicBezTo>
                    <a:pt x="12296" y="4718"/>
                    <a:pt x="12307" y="4718"/>
                    <a:pt x="12307" y="4728"/>
                  </a:cubicBezTo>
                  <a:cubicBezTo>
                    <a:pt x="12296" y="4728"/>
                    <a:pt x="12296" y="4718"/>
                    <a:pt x="12296" y="4718"/>
                  </a:cubicBezTo>
                  <a:close/>
                  <a:moveTo>
                    <a:pt x="6299" y="5905"/>
                  </a:moveTo>
                  <a:cubicBezTo>
                    <a:pt x="6289" y="5905"/>
                    <a:pt x="6289" y="5905"/>
                    <a:pt x="6289" y="5915"/>
                  </a:cubicBezTo>
                  <a:lnTo>
                    <a:pt x="6278" y="5915"/>
                  </a:lnTo>
                  <a:cubicBezTo>
                    <a:pt x="6289" y="5905"/>
                    <a:pt x="6289" y="5905"/>
                    <a:pt x="6299" y="5905"/>
                  </a:cubicBezTo>
                  <a:close/>
                  <a:moveTo>
                    <a:pt x="12911" y="6196"/>
                  </a:moveTo>
                  <a:lnTo>
                    <a:pt x="12911" y="6217"/>
                  </a:lnTo>
                  <a:lnTo>
                    <a:pt x="12900" y="6217"/>
                  </a:lnTo>
                  <a:cubicBezTo>
                    <a:pt x="12911" y="6206"/>
                    <a:pt x="12911" y="6206"/>
                    <a:pt x="12911" y="6196"/>
                  </a:cubicBezTo>
                  <a:close/>
                  <a:moveTo>
                    <a:pt x="12369" y="6768"/>
                  </a:moveTo>
                  <a:lnTo>
                    <a:pt x="12390" y="6789"/>
                  </a:lnTo>
                  <a:cubicBezTo>
                    <a:pt x="12379" y="6789"/>
                    <a:pt x="12379" y="6779"/>
                    <a:pt x="12369" y="6768"/>
                  </a:cubicBezTo>
                  <a:close/>
                  <a:moveTo>
                    <a:pt x="5831" y="7102"/>
                  </a:moveTo>
                  <a:cubicBezTo>
                    <a:pt x="5831" y="7112"/>
                    <a:pt x="5831" y="7112"/>
                    <a:pt x="5841" y="7122"/>
                  </a:cubicBezTo>
                  <a:lnTo>
                    <a:pt x="5820" y="7122"/>
                  </a:lnTo>
                  <a:cubicBezTo>
                    <a:pt x="5820" y="7112"/>
                    <a:pt x="5820" y="7112"/>
                    <a:pt x="5831" y="7102"/>
                  </a:cubicBezTo>
                  <a:close/>
                  <a:moveTo>
                    <a:pt x="13994" y="7351"/>
                  </a:moveTo>
                  <a:cubicBezTo>
                    <a:pt x="13994" y="7362"/>
                    <a:pt x="14004" y="7372"/>
                    <a:pt x="14004" y="7372"/>
                  </a:cubicBezTo>
                  <a:lnTo>
                    <a:pt x="13983" y="7362"/>
                  </a:lnTo>
                  <a:lnTo>
                    <a:pt x="13994" y="7351"/>
                  </a:lnTo>
                  <a:close/>
                  <a:moveTo>
                    <a:pt x="7913" y="7695"/>
                  </a:moveTo>
                  <a:lnTo>
                    <a:pt x="7923" y="7705"/>
                  </a:lnTo>
                  <a:lnTo>
                    <a:pt x="7913" y="7705"/>
                  </a:lnTo>
                  <a:lnTo>
                    <a:pt x="7913" y="7695"/>
                  </a:lnTo>
                  <a:close/>
                  <a:moveTo>
                    <a:pt x="7934" y="7695"/>
                  </a:moveTo>
                  <a:cubicBezTo>
                    <a:pt x="7934" y="7695"/>
                    <a:pt x="7934" y="7705"/>
                    <a:pt x="7944" y="7705"/>
                  </a:cubicBezTo>
                  <a:lnTo>
                    <a:pt x="7923" y="7705"/>
                  </a:lnTo>
                  <a:cubicBezTo>
                    <a:pt x="7923" y="7705"/>
                    <a:pt x="7923" y="7695"/>
                    <a:pt x="7934" y="7695"/>
                  </a:cubicBezTo>
                  <a:close/>
                  <a:moveTo>
                    <a:pt x="5623" y="8299"/>
                  </a:moveTo>
                  <a:cubicBezTo>
                    <a:pt x="5623" y="8309"/>
                    <a:pt x="5623" y="8309"/>
                    <a:pt x="5612" y="8309"/>
                  </a:cubicBezTo>
                  <a:cubicBezTo>
                    <a:pt x="5612" y="8309"/>
                    <a:pt x="5602" y="8309"/>
                    <a:pt x="5602" y="8299"/>
                  </a:cubicBezTo>
                  <a:close/>
                  <a:moveTo>
                    <a:pt x="7298" y="9101"/>
                  </a:moveTo>
                  <a:cubicBezTo>
                    <a:pt x="7309" y="9101"/>
                    <a:pt x="7319" y="9111"/>
                    <a:pt x="7319" y="9121"/>
                  </a:cubicBezTo>
                  <a:lnTo>
                    <a:pt x="7319" y="9121"/>
                  </a:lnTo>
                  <a:cubicBezTo>
                    <a:pt x="7319" y="9111"/>
                    <a:pt x="7309" y="9111"/>
                    <a:pt x="7298" y="9101"/>
                  </a:cubicBezTo>
                  <a:close/>
                  <a:moveTo>
                    <a:pt x="2478" y="9465"/>
                  </a:moveTo>
                  <a:lnTo>
                    <a:pt x="2478" y="9475"/>
                  </a:lnTo>
                  <a:lnTo>
                    <a:pt x="2467" y="9465"/>
                  </a:lnTo>
                  <a:close/>
                  <a:moveTo>
                    <a:pt x="7830" y="13068"/>
                  </a:moveTo>
                  <a:cubicBezTo>
                    <a:pt x="7819" y="13089"/>
                    <a:pt x="7798" y="13110"/>
                    <a:pt x="7767" y="13131"/>
                  </a:cubicBezTo>
                  <a:cubicBezTo>
                    <a:pt x="7767" y="13120"/>
                    <a:pt x="7757" y="13110"/>
                    <a:pt x="7757" y="13099"/>
                  </a:cubicBezTo>
                  <a:cubicBezTo>
                    <a:pt x="7777" y="13089"/>
                    <a:pt x="7798" y="13078"/>
                    <a:pt x="7830" y="13068"/>
                  </a:cubicBezTo>
                  <a:close/>
                  <a:moveTo>
                    <a:pt x="7464" y="0"/>
                  </a:moveTo>
                  <a:cubicBezTo>
                    <a:pt x="7418" y="0"/>
                    <a:pt x="7373" y="15"/>
                    <a:pt x="7330" y="53"/>
                  </a:cubicBezTo>
                  <a:cubicBezTo>
                    <a:pt x="7153" y="146"/>
                    <a:pt x="6976" y="230"/>
                    <a:pt x="6882" y="417"/>
                  </a:cubicBezTo>
                  <a:cubicBezTo>
                    <a:pt x="6851" y="438"/>
                    <a:pt x="6830" y="469"/>
                    <a:pt x="6819" y="500"/>
                  </a:cubicBezTo>
                  <a:cubicBezTo>
                    <a:pt x="6768" y="542"/>
                    <a:pt x="6726" y="594"/>
                    <a:pt x="6715" y="667"/>
                  </a:cubicBezTo>
                  <a:cubicBezTo>
                    <a:pt x="6695" y="678"/>
                    <a:pt x="6674" y="699"/>
                    <a:pt x="6664" y="719"/>
                  </a:cubicBezTo>
                  <a:cubicBezTo>
                    <a:pt x="6632" y="740"/>
                    <a:pt x="6601" y="761"/>
                    <a:pt x="6601" y="803"/>
                  </a:cubicBezTo>
                  <a:cubicBezTo>
                    <a:pt x="6539" y="833"/>
                    <a:pt x="6549" y="875"/>
                    <a:pt x="6560" y="928"/>
                  </a:cubicBezTo>
                  <a:cubicBezTo>
                    <a:pt x="6549" y="938"/>
                    <a:pt x="6528" y="938"/>
                    <a:pt x="6518" y="938"/>
                  </a:cubicBezTo>
                  <a:cubicBezTo>
                    <a:pt x="6518" y="979"/>
                    <a:pt x="6497" y="1011"/>
                    <a:pt x="6455" y="1021"/>
                  </a:cubicBezTo>
                  <a:cubicBezTo>
                    <a:pt x="6445" y="1083"/>
                    <a:pt x="6424" y="1136"/>
                    <a:pt x="6361" y="1157"/>
                  </a:cubicBezTo>
                  <a:cubicBezTo>
                    <a:pt x="6351" y="1261"/>
                    <a:pt x="6299" y="1333"/>
                    <a:pt x="6216" y="1386"/>
                  </a:cubicBezTo>
                  <a:cubicBezTo>
                    <a:pt x="6216" y="1427"/>
                    <a:pt x="6195" y="1458"/>
                    <a:pt x="6153" y="1469"/>
                  </a:cubicBezTo>
                  <a:cubicBezTo>
                    <a:pt x="6143" y="1532"/>
                    <a:pt x="6111" y="1573"/>
                    <a:pt x="6060" y="1604"/>
                  </a:cubicBezTo>
                  <a:cubicBezTo>
                    <a:pt x="6060" y="1646"/>
                    <a:pt x="6049" y="1677"/>
                    <a:pt x="6007" y="1687"/>
                  </a:cubicBezTo>
                  <a:cubicBezTo>
                    <a:pt x="5997" y="1750"/>
                    <a:pt x="5977" y="1802"/>
                    <a:pt x="5924" y="1833"/>
                  </a:cubicBezTo>
                  <a:cubicBezTo>
                    <a:pt x="5924" y="1896"/>
                    <a:pt x="5893" y="1948"/>
                    <a:pt x="5841" y="1979"/>
                  </a:cubicBezTo>
                  <a:lnTo>
                    <a:pt x="5841" y="2052"/>
                  </a:lnTo>
                  <a:cubicBezTo>
                    <a:pt x="5820" y="2062"/>
                    <a:pt x="5799" y="2062"/>
                    <a:pt x="5789" y="2073"/>
                  </a:cubicBezTo>
                  <a:cubicBezTo>
                    <a:pt x="5757" y="2177"/>
                    <a:pt x="5737" y="2291"/>
                    <a:pt x="5643" y="2364"/>
                  </a:cubicBezTo>
                  <a:cubicBezTo>
                    <a:pt x="5623" y="2416"/>
                    <a:pt x="5602" y="2469"/>
                    <a:pt x="5560" y="2510"/>
                  </a:cubicBezTo>
                  <a:cubicBezTo>
                    <a:pt x="5560" y="2594"/>
                    <a:pt x="5528" y="2666"/>
                    <a:pt x="5466" y="2718"/>
                  </a:cubicBezTo>
                  <a:cubicBezTo>
                    <a:pt x="5477" y="2781"/>
                    <a:pt x="5466" y="2843"/>
                    <a:pt x="5414" y="2885"/>
                  </a:cubicBezTo>
                  <a:cubicBezTo>
                    <a:pt x="5403" y="2948"/>
                    <a:pt x="5393" y="2999"/>
                    <a:pt x="5341" y="3031"/>
                  </a:cubicBezTo>
                  <a:cubicBezTo>
                    <a:pt x="5341" y="3156"/>
                    <a:pt x="5320" y="3281"/>
                    <a:pt x="5258" y="3395"/>
                  </a:cubicBezTo>
                  <a:cubicBezTo>
                    <a:pt x="5320" y="3541"/>
                    <a:pt x="5206" y="3666"/>
                    <a:pt x="5227" y="3822"/>
                  </a:cubicBezTo>
                  <a:cubicBezTo>
                    <a:pt x="5258" y="3989"/>
                    <a:pt x="5237" y="4176"/>
                    <a:pt x="5237" y="4353"/>
                  </a:cubicBezTo>
                  <a:cubicBezTo>
                    <a:pt x="5258" y="4374"/>
                    <a:pt x="5258" y="4394"/>
                    <a:pt x="5248" y="4415"/>
                  </a:cubicBezTo>
                  <a:cubicBezTo>
                    <a:pt x="5331" y="4530"/>
                    <a:pt x="5227" y="4686"/>
                    <a:pt x="5331" y="4801"/>
                  </a:cubicBezTo>
                  <a:lnTo>
                    <a:pt x="5320" y="4790"/>
                  </a:lnTo>
                  <a:lnTo>
                    <a:pt x="5320" y="4790"/>
                  </a:lnTo>
                  <a:cubicBezTo>
                    <a:pt x="5403" y="4884"/>
                    <a:pt x="5310" y="5009"/>
                    <a:pt x="5403" y="5092"/>
                  </a:cubicBezTo>
                  <a:cubicBezTo>
                    <a:pt x="5456" y="5155"/>
                    <a:pt x="5403" y="5259"/>
                    <a:pt x="5466" y="5321"/>
                  </a:cubicBezTo>
                  <a:cubicBezTo>
                    <a:pt x="5477" y="5331"/>
                    <a:pt x="5487" y="5352"/>
                    <a:pt x="5477" y="5373"/>
                  </a:cubicBezTo>
                  <a:cubicBezTo>
                    <a:pt x="5528" y="5446"/>
                    <a:pt x="5477" y="5551"/>
                    <a:pt x="5549" y="5613"/>
                  </a:cubicBezTo>
                  <a:cubicBezTo>
                    <a:pt x="5612" y="5675"/>
                    <a:pt x="5549" y="5780"/>
                    <a:pt x="5623" y="5842"/>
                  </a:cubicBezTo>
                  <a:cubicBezTo>
                    <a:pt x="5703" y="6027"/>
                    <a:pt x="5653" y="6069"/>
                    <a:pt x="5554" y="6069"/>
                  </a:cubicBezTo>
                  <a:cubicBezTo>
                    <a:pt x="5525" y="6069"/>
                    <a:pt x="5491" y="6065"/>
                    <a:pt x="5456" y="6060"/>
                  </a:cubicBezTo>
                  <a:lnTo>
                    <a:pt x="5456" y="6039"/>
                  </a:lnTo>
                  <a:cubicBezTo>
                    <a:pt x="5414" y="5988"/>
                    <a:pt x="5373" y="5946"/>
                    <a:pt x="5310" y="5925"/>
                  </a:cubicBezTo>
                  <a:cubicBezTo>
                    <a:pt x="5292" y="5896"/>
                    <a:pt x="5271" y="5883"/>
                    <a:pt x="5249" y="5883"/>
                  </a:cubicBezTo>
                  <a:cubicBezTo>
                    <a:pt x="5232" y="5883"/>
                    <a:pt x="5213" y="5891"/>
                    <a:pt x="5195" y="5905"/>
                  </a:cubicBezTo>
                  <a:cubicBezTo>
                    <a:pt x="5195" y="5873"/>
                    <a:pt x="5185" y="5842"/>
                    <a:pt x="5164" y="5821"/>
                  </a:cubicBezTo>
                  <a:cubicBezTo>
                    <a:pt x="5112" y="5800"/>
                    <a:pt x="5060" y="5810"/>
                    <a:pt x="5029" y="5769"/>
                  </a:cubicBezTo>
                  <a:lnTo>
                    <a:pt x="5019" y="5769"/>
                  </a:lnTo>
                  <a:cubicBezTo>
                    <a:pt x="4977" y="5727"/>
                    <a:pt x="4914" y="5738"/>
                    <a:pt x="4873" y="5696"/>
                  </a:cubicBezTo>
                  <a:cubicBezTo>
                    <a:pt x="4810" y="5623"/>
                    <a:pt x="4706" y="5685"/>
                    <a:pt x="4654" y="5623"/>
                  </a:cubicBezTo>
                  <a:cubicBezTo>
                    <a:pt x="4602" y="5561"/>
                    <a:pt x="4498" y="5602"/>
                    <a:pt x="4456" y="5540"/>
                  </a:cubicBezTo>
                  <a:cubicBezTo>
                    <a:pt x="4436" y="5519"/>
                    <a:pt x="4415" y="5498"/>
                    <a:pt x="4383" y="5488"/>
                  </a:cubicBezTo>
                  <a:cubicBezTo>
                    <a:pt x="4311" y="5456"/>
                    <a:pt x="4237" y="5436"/>
                    <a:pt x="4165" y="5405"/>
                  </a:cubicBezTo>
                  <a:cubicBezTo>
                    <a:pt x="4133" y="5394"/>
                    <a:pt x="4102" y="5394"/>
                    <a:pt x="4071" y="5384"/>
                  </a:cubicBezTo>
                  <a:cubicBezTo>
                    <a:pt x="3987" y="5384"/>
                    <a:pt x="3915" y="5373"/>
                    <a:pt x="3832" y="5373"/>
                  </a:cubicBezTo>
                  <a:lnTo>
                    <a:pt x="3811" y="5352"/>
                  </a:lnTo>
                  <a:cubicBezTo>
                    <a:pt x="3769" y="5331"/>
                    <a:pt x="3728" y="5321"/>
                    <a:pt x="3686" y="5321"/>
                  </a:cubicBezTo>
                  <a:cubicBezTo>
                    <a:pt x="3527" y="5351"/>
                    <a:pt x="3368" y="5364"/>
                    <a:pt x="3210" y="5364"/>
                  </a:cubicBezTo>
                  <a:cubicBezTo>
                    <a:pt x="3035" y="5364"/>
                    <a:pt x="2861" y="5349"/>
                    <a:pt x="2686" y="5321"/>
                  </a:cubicBezTo>
                  <a:cubicBezTo>
                    <a:pt x="2655" y="5331"/>
                    <a:pt x="2624" y="5342"/>
                    <a:pt x="2592" y="5363"/>
                  </a:cubicBezTo>
                  <a:cubicBezTo>
                    <a:pt x="2571" y="5384"/>
                    <a:pt x="2561" y="5405"/>
                    <a:pt x="2551" y="5426"/>
                  </a:cubicBezTo>
                  <a:cubicBezTo>
                    <a:pt x="2509" y="5415"/>
                    <a:pt x="2478" y="5415"/>
                    <a:pt x="2436" y="5405"/>
                  </a:cubicBezTo>
                  <a:cubicBezTo>
                    <a:pt x="2384" y="5446"/>
                    <a:pt x="2321" y="5456"/>
                    <a:pt x="2259" y="5467"/>
                  </a:cubicBezTo>
                  <a:lnTo>
                    <a:pt x="2124" y="5467"/>
                  </a:lnTo>
                  <a:cubicBezTo>
                    <a:pt x="2118" y="5479"/>
                    <a:pt x="2108" y="5484"/>
                    <a:pt x="2099" y="5484"/>
                  </a:cubicBezTo>
                  <a:cubicBezTo>
                    <a:pt x="2093" y="5484"/>
                    <a:pt x="2087" y="5482"/>
                    <a:pt x="2082" y="5477"/>
                  </a:cubicBezTo>
                  <a:cubicBezTo>
                    <a:pt x="2020" y="5498"/>
                    <a:pt x="1957" y="5509"/>
                    <a:pt x="1905" y="5519"/>
                  </a:cubicBezTo>
                  <a:cubicBezTo>
                    <a:pt x="1884" y="5530"/>
                    <a:pt x="1874" y="5540"/>
                    <a:pt x="1863" y="5551"/>
                  </a:cubicBezTo>
                  <a:cubicBezTo>
                    <a:pt x="1853" y="5551"/>
                    <a:pt x="1843" y="5540"/>
                    <a:pt x="1822" y="5540"/>
                  </a:cubicBezTo>
                  <a:cubicBezTo>
                    <a:pt x="1816" y="5552"/>
                    <a:pt x="1806" y="5557"/>
                    <a:pt x="1795" y="5557"/>
                  </a:cubicBezTo>
                  <a:cubicBezTo>
                    <a:pt x="1787" y="5557"/>
                    <a:pt x="1779" y="5555"/>
                    <a:pt x="1770" y="5551"/>
                  </a:cubicBezTo>
                  <a:cubicBezTo>
                    <a:pt x="1770" y="5561"/>
                    <a:pt x="1759" y="5571"/>
                    <a:pt x="1759" y="5581"/>
                  </a:cubicBezTo>
                  <a:lnTo>
                    <a:pt x="1738" y="5581"/>
                  </a:lnTo>
                  <a:cubicBezTo>
                    <a:pt x="1687" y="5581"/>
                    <a:pt x="1645" y="5581"/>
                    <a:pt x="1603" y="5613"/>
                  </a:cubicBezTo>
                  <a:cubicBezTo>
                    <a:pt x="1597" y="5625"/>
                    <a:pt x="1588" y="5630"/>
                    <a:pt x="1576" y="5630"/>
                  </a:cubicBezTo>
                  <a:cubicBezTo>
                    <a:pt x="1568" y="5630"/>
                    <a:pt x="1560" y="5628"/>
                    <a:pt x="1551" y="5623"/>
                  </a:cubicBezTo>
                  <a:cubicBezTo>
                    <a:pt x="1499" y="5655"/>
                    <a:pt x="1426" y="5655"/>
                    <a:pt x="1384" y="5685"/>
                  </a:cubicBezTo>
                  <a:cubicBezTo>
                    <a:pt x="1372" y="5698"/>
                    <a:pt x="1360" y="5703"/>
                    <a:pt x="1348" y="5703"/>
                  </a:cubicBezTo>
                  <a:cubicBezTo>
                    <a:pt x="1339" y="5703"/>
                    <a:pt x="1330" y="5700"/>
                    <a:pt x="1322" y="5696"/>
                  </a:cubicBezTo>
                  <a:cubicBezTo>
                    <a:pt x="1270" y="5727"/>
                    <a:pt x="1208" y="5717"/>
                    <a:pt x="1155" y="5769"/>
                  </a:cubicBezTo>
                  <a:cubicBezTo>
                    <a:pt x="1114" y="5810"/>
                    <a:pt x="1051" y="5800"/>
                    <a:pt x="1010" y="5842"/>
                  </a:cubicBezTo>
                  <a:cubicBezTo>
                    <a:pt x="968" y="5884"/>
                    <a:pt x="895" y="5873"/>
                    <a:pt x="875" y="5925"/>
                  </a:cubicBezTo>
                  <a:cubicBezTo>
                    <a:pt x="833" y="5935"/>
                    <a:pt x="812" y="5967"/>
                    <a:pt x="791" y="5988"/>
                  </a:cubicBezTo>
                  <a:cubicBezTo>
                    <a:pt x="718" y="6050"/>
                    <a:pt x="625" y="6071"/>
                    <a:pt x="572" y="6144"/>
                  </a:cubicBezTo>
                  <a:cubicBezTo>
                    <a:pt x="531" y="6164"/>
                    <a:pt x="510" y="6185"/>
                    <a:pt x="500" y="6227"/>
                  </a:cubicBezTo>
                  <a:lnTo>
                    <a:pt x="510" y="6217"/>
                  </a:lnTo>
                  <a:lnTo>
                    <a:pt x="510" y="6217"/>
                  </a:lnTo>
                  <a:cubicBezTo>
                    <a:pt x="281" y="6456"/>
                    <a:pt x="250" y="6727"/>
                    <a:pt x="343" y="7029"/>
                  </a:cubicBezTo>
                  <a:cubicBezTo>
                    <a:pt x="385" y="7071"/>
                    <a:pt x="364" y="7143"/>
                    <a:pt x="427" y="7175"/>
                  </a:cubicBezTo>
                  <a:lnTo>
                    <a:pt x="417" y="7175"/>
                  </a:lnTo>
                  <a:cubicBezTo>
                    <a:pt x="458" y="7216"/>
                    <a:pt x="437" y="7289"/>
                    <a:pt x="500" y="7310"/>
                  </a:cubicBezTo>
                  <a:cubicBezTo>
                    <a:pt x="510" y="7351"/>
                    <a:pt x="541" y="7383"/>
                    <a:pt x="572" y="7404"/>
                  </a:cubicBezTo>
                  <a:lnTo>
                    <a:pt x="562" y="7393"/>
                  </a:lnTo>
                  <a:lnTo>
                    <a:pt x="562" y="7393"/>
                  </a:lnTo>
                  <a:cubicBezTo>
                    <a:pt x="572" y="7404"/>
                    <a:pt x="583" y="7414"/>
                    <a:pt x="593" y="7414"/>
                  </a:cubicBezTo>
                  <a:lnTo>
                    <a:pt x="593" y="7456"/>
                  </a:lnTo>
                  <a:cubicBezTo>
                    <a:pt x="604" y="7508"/>
                    <a:pt x="604" y="7570"/>
                    <a:pt x="593" y="7622"/>
                  </a:cubicBezTo>
                  <a:cubicBezTo>
                    <a:pt x="593" y="7654"/>
                    <a:pt x="583" y="7685"/>
                    <a:pt x="593" y="7705"/>
                  </a:cubicBezTo>
                  <a:cubicBezTo>
                    <a:pt x="593" y="7726"/>
                    <a:pt x="593" y="7737"/>
                    <a:pt x="604" y="7758"/>
                  </a:cubicBezTo>
                  <a:lnTo>
                    <a:pt x="583" y="7747"/>
                  </a:lnTo>
                  <a:lnTo>
                    <a:pt x="562" y="7768"/>
                  </a:lnTo>
                  <a:cubicBezTo>
                    <a:pt x="541" y="7800"/>
                    <a:pt x="510" y="7820"/>
                    <a:pt x="500" y="7851"/>
                  </a:cubicBezTo>
                  <a:cubicBezTo>
                    <a:pt x="447" y="7893"/>
                    <a:pt x="458" y="7966"/>
                    <a:pt x="417" y="8008"/>
                  </a:cubicBezTo>
                  <a:lnTo>
                    <a:pt x="417" y="7997"/>
                  </a:lnTo>
                  <a:cubicBezTo>
                    <a:pt x="417" y="8059"/>
                    <a:pt x="406" y="8112"/>
                    <a:pt x="343" y="8154"/>
                  </a:cubicBezTo>
                  <a:cubicBezTo>
                    <a:pt x="343" y="8184"/>
                    <a:pt x="333" y="8226"/>
                    <a:pt x="333" y="8268"/>
                  </a:cubicBezTo>
                  <a:lnTo>
                    <a:pt x="302" y="8268"/>
                  </a:lnTo>
                  <a:cubicBezTo>
                    <a:pt x="271" y="8268"/>
                    <a:pt x="239" y="8278"/>
                    <a:pt x="218" y="8309"/>
                  </a:cubicBezTo>
                  <a:cubicBezTo>
                    <a:pt x="187" y="8341"/>
                    <a:pt x="167" y="8383"/>
                    <a:pt x="146" y="8424"/>
                  </a:cubicBezTo>
                  <a:lnTo>
                    <a:pt x="114" y="8518"/>
                  </a:lnTo>
                  <a:cubicBezTo>
                    <a:pt x="104" y="8580"/>
                    <a:pt x="72" y="8642"/>
                    <a:pt x="52" y="8695"/>
                  </a:cubicBezTo>
                  <a:cubicBezTo>
                    <a:pt x="52" y="8726"/>
                    <a:pt x="42" y="8757"/>
                    <a:pt x="42" y="8788"/>
                  </a:cubicBezTo>
                  <a:cubicBezTo>
                    <a:pt x="0" y="8903"/>
                    <a:pt x="104" y="9017"/>
                    <a:pt x="52" y="9132"/>
                  </a:cubicBezTo>
                  <a:lnTo>
                    <a:pt x="52" y="9236"/>
                  </a:lnTo>
                  <a:cubicBezTo>
                    <a:pt x="93" y="9320"/>
                    <a:pt x="42" y="9392"/>
                    <a:pt x="52" y="9475"/>
                  </a:cubicBezTo>
                  <a:cubicBezTo>
                    <a:pt x="62" y="9507"/>
                    <a:pt x="72" y="9538"/>
                    <a:pt x="83" y="9559"/>
                  </a:cubicBezTo>
                  <a:cubicBezTo>
                    <a:pt x="93" y="9590"/>
                    <a:pt x="114" y="9611"/>
                    <a:pt x="135" y="9632"/>
                  </a:cubicBezTo>
                  <a:lnTo>
                    <a:pt x="167" y="9663"/>
                  </a:lnTo>
                  <a:lnTo>
                    <a:pt x="229" y="9725"/>
                  </a:lnTo>
                  <a:lnTo>
                    <a:pt x="260" y="9757"/>
                  </a:lnTo>
                  <a:cubicBezTo>
                    <a:pt x="281" y="9778"/>
                    <a:pt x="292" y="9799"/>
                    <a:pt x="322" y="9809"/>
                  </a:cubicBezTo>
                  <a:cubicBezTo>
                    <a:pt x="343" y="9829"/>
                    <a:pt x="364" y="9840"/>
                    <a:pt x="385" y="9861"/>
                  </a:cubicBezTo>
                  <a:cubicBezTo>
                    <a:pt x="427" y="9882"/>
                    <a:pt x="458" y="9903"/>
                    <a:pt x="489" y="9924"/>
                  </a:cubicBezTo>
                  <a:cubicBezTo>
                    <a:pt x="510" y="9944"/>
                    <a:pt x="531" y="9954"/>
                    <a:pt x="562" y="9965"/>
                  </a:cubicBezTo>
                  <a:cubicBezTo>
                    <a:pt x="593" y="9986"/>
                    <a:pt x="625" y="10007"/>
                    <a:pt x="666" y="10017"/>
                  </a:cubicBezTo>
                  <a:lnTo>
                    <a:pt x="729" y="10049"/>
                  </a:lnTo>
                  <a:cubicBezTo>
                    <a:pt x="771" y="10069"/>
                    <a:pt x="801" y="10079"/>
                    <a:pt x="833" y="10100"/>
                  </a:cubicBezTo>
                  <a:cubicBezTo>
                    <a:pt x="854" y="10111"/>
                    <a:pt x="875" y="10132"/>
                    <a:pt x="895" y="10132"/>
                  </a:cubicBezTo>
                  <a:cubicBezTo>
                    <a:pt x="926" y="10153"/>
                    <a:pt x="968" y="10173"/>
                    <a:pt x="1000" y="10183"/>
                  </a:cubicBezTo>
                  <a:cubicBezTo>
                    <a:pt x="1020" y="10194"/>
                    <a:pt x="1051" y="10204"/>
                    <a:pt x="1072" y="10215"/>
                  </a:cubicBezTo>
                  <a:lnTo>
                    <a:pt x="1229" y="10278"/>
                  </a:lnTo>
                  <a:cubicBezTo>
                    <a:pt x="1259" y="10288"/>
                    <a:pt x="1291" y="10288"/>
                    <a:pt x="1322" y="10298"/>
                  </a:cubicBezTo>
                  <a:cubicBezTo>
                    <a:pt x="1384" y="10298"/>
                    <a:pt x="1447" y="10298"/>
                    <a:pt x="1509" y="10278"/>
                  </a:cubicBezTo>
                  <a:cubicBezTo>
                    <a:pt x="1509" y="10288"/>
                    <a:pt x="1520" y="10298"/>
                    <a:pt x="1530" y="10298"/>
                  </a:cubicBezTo>
                  <a:cubicBezTo>
                    <a:pt x="1593" y="10371"/>
                    <a:pt x="1697" y="10308"/>
                    <a:pt x="1759" y="10371"/>
                  </a:cubicBezTo>
                  <a:lnTo>
                    <a:pt x="1749" y="10371"/>
                  </a:lnTo>
                  <a:cubicBezTo>
                    <a:pt x="1792" y="10406"/>
                    <a:pt x="1839" y="10413"/>
                    <a:pt x="1887" y="10413"/>
                  </a:cubicBezTo>
                  <a:cubicBezTo>
                    <a:pt x="1923" y="10413"/>
                    <a:pt x="1961" y="10409"/>
                    <a:pt x="1997" y="10409"/>
                  </a:cubicBezTo>
                  <a:cubicBezTo>
                    <a:pt x="2041" y="10409"/>
                    <a:pt x="2085" y="10416"/>
                    <a:pt x="2124" y="10444"/>
                  </a:cubicBezTo>
                  <a:cubicBezTo>
                    <a:pt x="2394" y="10477"/>
                    <a:pt x="2664" y="10495"/>
                    <a:pt x="2934" y="10495"/>
                  </a:cubicBezTo>
                  <a:cubicBezTo>
                    <a:pt x="3184" y="10495"/>
                    <a:pt x="3435" y="10479"/>
                    <a:pt x="3686" y="10444"/>
                  </a:cubicBezTo>
                  <a:lnTo>
                    <a:pt x="3675" y="10444"/>
                  </a:lnTo>
                  <a:cubicBezTo>
                    <a:pt x="3800" y="10392"/>
                    <a:pt x="3936" y="10361"/>
                    <a:pt x="4061" y="10298"/>
                  </a:cubicBezTo>
                  <a:cubicBezTo>
                    <a:pt x="4196" y="10236"/>
                    <a:pt x="4362" y="10246"/>
                    <a:pt x="4498" y="10142"/>
                  </a:cubicBezTo>
                  <a:cubicBezTo>
                    <a:pt x="4508" y="10132"/>
                    <a:pt x="4519" y="10111"/>
                    <a:pt x="4519" y="10090"/>
                  </a:cubicBezTo>
                  <a:cubicBezTo>
                    <a:pt x="4560" y="10079"/>
                    <a:pt x="4602" y="10079"/>
                    <a:pt x="4644" y="10069"/>
                  </a:cubicBezTo>
                  <a:cubicBezTo>
                    <a:pt x="4685" y="10017"/>
                    <a:pt x="4737" y="10007"/>
                    <a:pt x="4800" y="10007"/>
                  </a:cubicBezTo>
                  <a:cubicBezTo>
                    <a:pt x="4852" y="9944"/>
                    <a:pt x="4924" y="9924"/>
                    <a:pt x="5008" y="9903"/>
                  </a:cubicBezTo>
                  <a:cubicBezTo>
                    <a:pt x="5039" y="9861"/>
                    <a:pt x="5102" y="9840"/>
                    <a:pt x="5154" y="9840"/>
                  </a:cubicBezTo>
                  <a:cubicBezTo>
                    <a:pt x="5195" y="9788"/>
                    <a:pt x="5248" y="9767"/>
                    <a:pt x="5299" y="9757"/>
                  </a:cubicBezTo>
                  <a:cubicBezTo>
                    <a:pt x="5341" y="9705"/>
                    <a:pt x="5393" y="9695"/>
                    <a:pt x="5456" y="9695"/>
                  </a:cubicBezTo>
                  <a:cubicBezTo>
                    <a:pt x="5487" y="9632"/>
                    <a:pt x="5549" y="9621"/>
                    <a:pt x="5602" y="9621"/>
                  </a:cubicBezTo>
                  <a:cubicBezTo>
                    <a:pt x="5602" y="9600"/>
                    <a:pt x="5612" y="9580"/>
                    <a:pt x="5612" y="9559"/>
                  </a:cubicBezTo>
                  <a:cubicBezTo>
                    <a:pt x="5664" y="9549"/>
                    <a:pt x="5706" y="9549"/>
                    <a:pt x="5747" y="9538"/>
                  </a:cubicBezTo>
                  <a:cubicBezTo>
                    <a:pt x="5789" y="9486"/>
                    <a:pt x="5841" y="9475"/>
                    <a:pt x="5903" y="9465"/>
                  </a:cubicBezTo>
                  <a:cubicBezTo>
                    <a:pt x="5935" y="9413"/>
                    <a:pt x="5987" y="9392"/>
                    <a:pt x="6049" y="9392"/>
                  </a:cubicBezTo>
                  <a:cubicBezTo>
                    <a:pt x="6091" y="9330"/>
                    <a:pt x="6143" y="9330"/>
                    <a:pt x="6206" y="9330"/>
                  </a:cubicBezTo>
                  <a:cubicBezTo>
                    <a:pt x="6268" y="9288"/>
                    <a:pt x="6331" y="9236"/>
                    <a:pt x="6393" y="9195"/>
                  </a:cubicBezTo>
                  <a:lnTo>
                    <a:pt x="6414" y="9205"/>
                  </a:lnTo>
                  <a:lnTo>
                    <a:pt x="6435" y="9184"/>
                  </a:lnTo>
                  <a:cubicBezTo>
                    <a:pt x="6486" y="9184"/>
                    <a:pt x="6528" y="9174"/>
                    <a:pt x="6580" y="9174"/>
                  </a:cubicBezTo>
                  <a:cubicBezTo>
                    <a:pt x="6645" y="9117"/>
                    <a:pt x="6727" y="9111"/>
                    <a:pt x="6815" y="9111"/>
                  </a:cubicBezTo>
                  <a:cubicBezTo>
                    <a:pt x="6840" y="9111"/>
                    <a:pt x="6867" y="9111"/>
                    <a:pt x="6893" y="9111"/>
                  </a:cubicBezTo>
                  <a:cubicBezTo>
                    <a:pt x="7028" y="9111"/>
                    <a:pt x="7173" y="9121"/>
                    <a:pt x="7319" y="9121"/>
                  </a:cubicBezTo>
                  <a:cubicBezTo>
                    <a:pt x="7319" y="9142"/>
                    <a:pt x="7330" y="9163"/>
                    <a:pt x="7330" y="9174"/>
                  </a:cubicBezTo>
                  <a:cubicBezTo>
                    <a:pt x="7403" y="9174"/>
                    <a:pt x="7455" y="9195"/>
                    <a:pt x="7455" y="9267"/>
                  </a:cubicBezTo>
                  <a:cubicBezTo>
                    <a:pt x="7465" y="9361"/>
                    <a:pt x="7476" y="9445"/>
                    <a:pt x="7476" y="9528"/>
                  </a:cubicBezTo>
                  <a:cubicBezTo>
                    <a:pt x="7476" y="9538"/>
                    <a:pt x="7465" y="9538"/>
                    <a:pt x="7465" y="9538"/>
                  </a:cubicBezTo>
                  <a:cubicBezTo>
                    <a:pt x="7434" y="9590"/>
                    <a:pt x="7434" y="9642"/>
                    <a:pt x="7465" y="9695"/>
                  </a:cubicBezTo>
                  <a:lnTo>
                    <a:pt x="7465" y="9705"/>
                  </a:lnTo>
                  <a:cubicBezTo>
                    <a:pt x="7459" y="9702"/>
                    <a:pt x="7454" y="9701"/>
                    <a:pt x="7449" y="9701"/>
                  </a:cubicBezTo>
                  <a:cubicBezTo>
                    <a:pt x="7434" y="9701"/>
                    <a:pt x="7421" y="9710"/>
                    <a:pt x="7413" y="9725"/>
                  </a:cubicBezTo>
                  <a:cubicBezTo>
                    <a:pt x="7403" y="9819"/>
                    <a:pt x="7403" y="9913"/>
                    <a:pt x="7403" y="10007"/>
                  </a:cubicBezTo>
                  <a:lnTo>
                    <a:pt x="7403" y="10298"/>
                  </a:lnTo>
                  <a:cubicBezTo>
                    <a:pt x="7403" y="10912"/>
                    <a:pt x="7382" y="11537"/>
                    <a:pt x="7413" y="12162"/>
                  </a:cubicBezTo>
                  <a:cubicBezTo>
                    <a:pt x="7413" y="12412"/>
                    <a:pt x="7403" y="12652"/>
                    <a:pt x="7403" y="12901"/>
                  </a:cubicBezTo>
                  <a:lnTo>
                    <a:pt x="7403" y="13193"/>
                  </a:lnTo>
                  <a:cubicBezTo>
                    <a:pt x="7423" y="13235"/>
                    <a:pt x="7455" y="13276"/>
                    <a:pt x="7455" y="13328"/>
                  </a:cubicBezTo>
                  <a:cubicBezTo>
                    <a:pt x="7465" y="13703"/>
                    <a:pt x="7465" y="14088"/>
                    <a:pt x="7476" y="14463"/>
                  </a:cubicBezTo>
                  <a:cubicBezTo>
                    <a:pt x="7476" y="14536"/>
                    <a:pt x="7486" y="14598"/>
                    <a:pt x="7486" y="14671"/>
                  </a:cubicBezTo>
                  <a:cubicBezTo>
                    <a:pt x="7548" y="14765"/>
                    <a:pt x="7538" y="14880"/>
                    <a:pt x="7538" y="14994"/>
                  </a:cubicBezTo>
                  <a:cubicBezTo>
                    <a:pt x="7548" y="15160"/>
                    <a:pt x="7559" y="15338"/>
                    <a:pt x="7559" y="15504"/>
                  </a:cubicBezTo>
                  <a:cubicBezTo>
                    <a:pt x="7559" y="15650"/>
                    <a:pt x="7548" y="15806"/>
                    <a:pt x="7548" y="15952"/>
                  </a:cubicBezTo>
                  <a:cubicBezTo>
                    <a:pt x="7548" y="16046"/>
                    <a:pt x="7548" y="16139"/>
                    <a:pt x="7559" y="16243"/>
                  </a:cubicBezTo>
                  <a:cubicBezTo>
                    <a:pt x="7580" y="16264"/>
                    <a:pt x="7601" y="16296"/>
                    <a:pt x="7622" y="16327"/>
                  </a:cubicBezTo>
                  <a:lnTo>
                    <a:pt x="7622" y="16400"/>
                  </a:lnTo>
                  <a:cubicBezTo>
                    <a:pt x="7611" y="16556"/>
                    <a:pt x="7590" y="16712"/>
                    <a:pt x="7705" y="16837"/>
                  </a:cubicBezTo>
                  <a:lnTo>
                    <a:pt x="7923" y="16837"/>
                  </a:lnTo>
                  <a:cubicBezTo>
                    <a:pt x="7934" y="16847"/>
                    <a:pt x="7934" y="16858"/>
                    <a:pt x="7944" y="16868"/>
                  </a:cubicBezTo>
                  <a:lnTo>
                    <a:pt x="7955" y="16879"/>
                  </a:lnTo>
                  <a:cubicBezTo>
                    <a:pt x="7955" y="16879"/>
                    <a:pt x="7955" y="16889"/>
                    <a:pt x="7965" y="16900"/>
                  </a:cubicBezTo>
                  <a:cubicBezTo>
                    <a:pt x="7965" y="16889"/>
                    <a:pt x="7976" y="16879"/>
                    <a:pt x="7986" y="16879"/>
                  </a:cubicBezTo>
                  <a:lnTo>
                    <a:pt x="7996" y="16879"/>
                  </a:lnTo>
                  <a:cubicBezTo>
                    <a:pt x="8017" y="16879"/>
                    <a:pt x="8038" y="16868"/>
                    <a:pt x="8059" y="16868"/>
                  </a:cubicBezTo>
                  <a:lnTo>
                    <a:pt x="8080" y="16847"/>
                  </a:lnTo>
                  <a:cubicBezTo>
                    <a:pt x="8144" y="16865"/>
                    <a:pt x="8212" y="16886"/>
                    <a:pt x="8279" y="16886"/>
                  </a:cubicBezTo>
                  <a:cubicBezTo>
                    <a:pt x="8332" y="16886"/>
                    <a:pt x="8384" y="16873"/>
                    <a:pt x="8434" y="16837"/>
                  </a:cubicBezTo>
                  <a:cubicBezTo>
                    <a:pt x="8517" y="16618"/>
                    <a:pt x="8496" y="16400"/>
                    <a:pt x="8444" y="16171"/>
                  </a:cubicBezTo>
                  <a:cubicBezTo>
                    <a:pt x="8434" y="16129"/>
                    <a:pt x="8434" y="16088"/>
                    <a:pt x="8434" y="16046"/>
                  </a:cubicBezTo>
                  <a:cubicBezTo>
                    <a:pt x="8360" y="15900"/>
                    <a:pt x="8392" y="15734"/>
                    <a:pt x="8360" y="15577"/>
                  </a:cubicBezTo>
                  <a:cubicBezTo>
                    <a:pt x="8360" y="15452"/>
                    <a:pt x="8371" y="15327"/>
                    <a:pt x="8371" y="15213"/>
                  </a:cubicBezTo>
                  <a:cubicBezTo>
                    <a:pt x="8360" y="15140"/>
                    <a:pt x="8360" y="15077"/>
                    <a:pt x="8360" y="15005"/>
                  </a:cubicBezTo>
                  <a:lnTo>
                    <a:pt x="8298" y="14973"/>
                  </a:lnTo>
                  <a:cubicBezTo>
                    <a:pt x="8298" y="14973"/>
                    <a:pt x="8298" y="14963"/>
                    <a:pt x="8309" y="14963"/>
                  </a:cubicBezTo>
                  <a:lnTo>
                    <a:pt x="8309" y="14952"/>
                  </a:lnTo>
                  <a:cubicBezTo>
                    <a:pt x="8309" y="14901"/>
                    <a:pt x="8319" y="14848"/>
                    <a:pt x="8330" y="14796"/>
                  </a:cubicBezTo>
                  <a:cubicBezTo>
                    <a:pt x="8309" y="14567"/>
                    <a:pt x="8371" y="14327"/>
                    <a:pt x="8288" y="14088"/>
                  </a:cubicBezTo>
                  <a:lnTo>
                    <a:pt x="8288" y="13890"/>
                  </a:lnTo>
                  <a:cubicBezTo>
                    <a:pt x="8256" y="13839"/>
                    <a:pt x="8267" y="13765"/>
                    <a:pt x="8226" y="13703"/>
                  </a:cubicBezTo>
                  <a:cubicBezTo>
                    <a:pt x="8215" y="13328"/>
                    <a:pt x="8215" y="12943"/>
                    <a:pt x="8215" y="12557"/>
                  </a:cubicBezTo>
                  <a:lnTo>
                    <a:pt x="8215" y="12527"/>
                  </a:lnTo>
                  <a:lnTo>
                    <a:pt x="8215" y="12453"/>
                  </a:lnTo>
                  <a:lnTo>
                    <a:pt x="8215" y="12203"/>
                  </a:lnTo>
                  <a:lnTo>
                    <a:pt x="8246" y="12141"/>
                  </a:lnTo>
                  <a:cubicBezTo>
                    <a:pt x="8267" y="12037"/>
                    <a:pt x="8236" y="11933"/>
                    <a:pt x="8288" y="11839"/>
                  </a:cubicBezTo>
                  <a:cubicBezTo>
                    <a:pt x="8267" y="11745"/>
                    <a:pt x="8277" y="11652"/>
                    <a:pt x="8298" y="11569"/>
                  </a:cubicBezTo>
                  <a:cubicBezTo>
                    <a:pt x="8392" y="11236"/>
                    <a:pt x="8277" y="10902"/>
                    <a:pt x="8360" y="10569"/>
                  </a:cubicBezTo>
                  <a:cubicBezTo>
                    <a:pt x="8330" y="10475"/>
                    <a:pt x="8350" y="10392"/>
                    <a:pt x="8371" y="10298"/>
                  </a:cubicBezTo>
                  <a:cubicBezTo>
                    <a:pt x="8434" y="10183"/>
                    <a:pt x="8402" y="10059"/>
                    <a:pt x="8392" y="9934"/>
                  </a:cubicBezTo>
                  <a:cubicBezTo>
                    <a:pt x="8392" y="9924"/>
                    <a:pt x="8381" y="9913"/>
                    <a:pt x="8381" y="9903"/>
                  </a:cubicBezTo>
                  <a:cubicBezTo>
                    <a:pt x="8444" y="9788"/>
                    <a:pt x="8360" y="9653"/>
                    <a:pt x="8434" y="9538"/>
                  </a:cubicBezTo>
                  <a:cubicBezTo>
                    <a:pt x="8423" y="9517"/>
                    <a:pt x="8423" y="9507"/>
                    <a:pt x="8434" y="9486"/>
                  </a:cubicBezTo>
                  <a:cubicBezTo>
                    <a:pt x="8506" y="9351"/>
                    <a:pt x="8485" y="9226"/>
                    <a:pt x="8465" y="9091"/>
                  </a:cubicBezTo>
                  <a:cubicBezTo>
                    <a:pt x="8485" y="9070"/>
                    <a:pt x="8496" y="9038"/>
                    <a:pt x="8506" y="9017"/>
                  </a:cubicBezTo>
                  <a:cubicBezTo>
                    <a:pt x="8496" y="8997"/>
                    <a:pt x="8496" y="8976"/>
                    <a:pt x="8517" y="8966"/>
                  </a:cubicBezTo>
                  <a:cubicBezTo>
                    <a:pt x="8580" y="8892"/>
                    <a:pt x="8527" y="8799"/>
                    <a:pt x="8580" y="8726"/>
                  </a:cubicBezTo>
                  <a:lnTo>
                    <a:pt x="8580" y="8737"/>
                  </a:lnTo>
                  <a:cubicBezTo>
                    <a:pt x="8663" y="8612"/>
                    <a:pt x="8788" y="8633"/>
                    <a:pt x="8902" y="8622"/>
                  </a:cubicBezTo>
                  <a:cubicBezTo>
                    <a:pt x="9033" y="8622"/>
                    <a:pt x="9164" y="8631"/>
                    <a:pt x="9293" y="8631"/>
                  </a:cubicBezTo>
                  <a:cubicBezTo>
                    <a:pt x="9400" y="8631"/>
                    <a:pt x="9506" y="8625"/>
                    <a:pt x="9610" y="8601"/>
                  </a:cubicBezTo>
                  <a:lnTo>
                    <a:pt x="9610" y="8612"/>
                  </a:lnTo>
                  <a:cubicBezTo>
                    <a:pt x="9610" y="8633"/>
                    <a:pt x="9621" y="8642"/>
                    <a:pt x="9652" y="8653"/>
                  </a:cubicBezTo>
                  <a:lnTo>
                    <a:pt x="9683" y="8642"/>
                  </a:lnTo>
                  <a:lnTo>
                    <a:pt x="9704" y="8663"/>
                  </a:lnTo>
                  <a:cubicBezTo>
                    <a:pt x="9778" y="8699"/>
                    <a:pt x="9857" y="8708"/>
                    <a:pt x="9936" y="8708"/>
                  </a:cubicBezTo>
                  <a:cubicBezTo>
                    <a:pt x="10015" y="8708"/>
                    <a:pt x="10095" y="8699"/>
                    <a:pt x="10174" y="8699"/>
                  </a:cubicBezTo>
                  <a:cubicBezTo>
                    <a:pt x="10248" y="8699"/>
                    <a:pt x="10321" y="8707"/>
                    <a:pt x="10391" y="8737"/>
                  </a:cubicBezTo>
                  <a:lnTo>
                    <a:pt x="10422" y="8726"/>
                  </a:lnTo>
                  <a:lnTo>
                    <a:pt x="10454" y="8737"/>
                  </a:lnTo>
                  <a:cubicBezTo>
                    <a:pt x="10670" y="8769"/>
                    <a:pt x="10886" y="8787"/>
                    <a:pt x="11103" y="8787"/>
                  </a:cubicBezTo>
                  <a:cubicBezTo>
                    <a:pt x="11305" y="8787"/>
                    <a:pt x="11508" y="8772"/>
                    <a:pt x="11713" y="8737"/>
                  </a:cubicBezTo>
                  <a:cubicBezTo>
                    <a:pt x="11770" y="8704"/>
                    <a:pt x="11830" y="8697"/>
                    <a:pt x="11890" y="8697"/>
                  </a:cubicBezTo>
                  <a:cubicBezTo>
                    <a:pt x="11945" y="8697"/>
                    <a:pt x="12002" y="8703"/>
                    <a:pt x="12057" y="8703"/>
                  </a:cubicBezTo>
                  <a:cubicBezTo>
                    <a:pt x="12117" y="8703"/>
                    <a:pt x="12177" y="8696"/>
                    <a:pt x="12234" y="8663"/>
                  </a:cubicBezTo>
                  <a:lnTo>
                    <a:pt x="12255" y="8653"/>
                  </a:lnTo>
                  <a:lnTo>
                    <a:pt x="12286" y="8653"/>
                  </a:lnTo>
                  <a:cubicBezTo>
                    <a:pt x="12317" y="8642"/>
                    <a:pt x="12349" y="8622"/>
                    <a:pt x="12369" y="8601"/>
                  </a:cubicBezTo>
                  <a:lnTo>
                    <a:pt x="12379" y="8591"/>
                  </a:lnTo>
                  <a:cubicBezTo>
                    <a:pt x="12474" y="8591"/>
                    <a:pt x="12567" y="8580"/>
                    <a:pt x="12671" y="8580"/>
                  </a:cubicBezTo>
                  <a:cubicBezTo>
                    <a:pt x="12754" y="8508"/>
                    <a:pt x="12869" y="8518"/>
                    <a:pt x="12973" y="8508"/>
                  </a:cubicBezTo>
                  <a:cubicBezTo>
                    <a:pt x="13046" y="8424"/>
                    <a:pt x="13161" y="8445"/>
                    <a:pt x="13254" y="8424"/>
                  </a:cubicBezTo>
                  <a:cubicBezTo>
                    <a:pt x="13265" y="8403"/>
                    <a:pt x="13265" y="8393"/>
                    <a:pt x="13275" y="8372"/>
                  </a:cubicBezTo>
                  <a:cubicBezTo>
                    <a:pt x="13337" y="8362"/>
                    <a:pt x="13411" y="8351"/>
                    <a:pt x="13483" y="8351"/>
                  </a:cubicBezTo>
                  <a:cubicBezTo>
                    <a:pt x="13598" y="8278"/>
                    <a:pt x="13723" y="8216"/>
                    <a:pt x="13858" y="8205"/>
                  </a:cubicBezTo>
                  <a:cubicBezTo>
                    <a:pt x="13900" y="8154"/>
                    <a:pt x="13952" y="8143"/>
                    <a:pt x="14015" y="8143"/>
                  </a:cubicBezTo>
                  <a:cubicBezTo>
                    <a:pt x="14045" y="8080"/>
                    <a:pt x="14098" y="8070"/>
                    <a:pt x="14160" y="8070"/>
                  </a:cubicBezTo>
                  <a:cubicBezTo>
                    <a:pt x="14160" y="8049"/>
                    <a:pt x="14170" y="8029"/>
                    <a:pt x="14170" y="8008"/>
                  </a:cubicBezTo>
                  <a:cubicBezTo>
                    <a:pt x="14212" y="7997"/>
                    <a:pt x="14264" y="7997"/>
                    <a:pt x="14306" y="7987"/>
                  </a:cubicBezTo>
                  <a:cubicBezTo>
                    <a:pt x="14306" y="7966"/>
                    <a:pt x="14316" y="7945"/>
                    <a:pt x="14316" y="7924"/>
                  </a:cubicBezTo>
                  <a:cubicBezTo>
                    <a:pt x="14369" y="7924"/>
                    <a:pt x="14399" y="7904"/>
                    <a:pt x="14410" y="7862"/>
                  </a:cubicBezTo>
                  <a:cubicBezTo>
                    <a:pt x="14452" y="7851"/>
                    <a:pt x="14483" y="7841"/>
                    <a:pt x="14524" y="7830"/>
                  </a:cubicBezTo>
                  <a:cubicBezTo>
                    <a:pt x="14535" y="7789"/>
                    <a:pt x="14566" y="7768"/>
                    <a:pt x="14608" y="7768"/>
                  </a:cubicBezTo>
                  <a:cubicBezTo>
                    <a:pt x="14691" y="7654"/>
                    <a:pt x="14785" y="7550"/>
                    <a:pt x="14899" y="7476"/>
                  </a:cubicBezTo>
                  <a:cubicBezTo>
                    <a:pt x="14910" y="7425"/>
                    <a:pt x="14931" y="7404"/>
                    <a:pt x="14972" y="7393"/>
                  </a:cubicBezTo>
                  <a:cubicBezTo>
                    <a:pt x="14982" y="7351"/>
                    <a:pt x="15003" y="7331"/>
                    <a:pt x="15045" y="7321"/>
                  </a:cubicBezTo>
                  <a:cubicBezTo>
                    <a:pt x="15056" y="7279"/>
                    <a:pt x="15066" y="7237"/>
                    <a:pt x="15077" y="7206"/>
                  </a:cubicBezTo>
                  <a:lnTo>
                    <a:pt x="15077" y="7196"/>
                  </a:lnTo>
                  <a:cubicBezTo>
                    <a:pt x="15083" y="7199"/>
                    <a:pt x="15089" y="7200"/>
                    <a:pt x="15095" y="7200"/>
                  </a:cubicBezTo>
                  <a:cubicBezTo>
                    <a:pt x="15110" y="7200"/>
                    <a:pt x="15124" y="7192"/>
                    <a:pt x="15139" y="7185"/>
                  </a:cubicBezTo>
                  <a:cubicBezTo>
                    <a:pt x="15149" y="7154"/>
                    <a:pt x="15191" y="7133"/>
                    <a:pt x="15191" y="7092"/>
                  </a:cubicBezTo>
                  <a:cubicBezTo>
                    <a:pt x="15253" y="7060"/>
                    <a:pt x="15243" y="6997"/>
                    <a:pt x="15264" y="6956"/>
                  </a:cubicBezTo>
                  <a:cubicBezTo>
                    <a:pt x="15326" y="6914"/>
                    <a:pt x="15316" y="6852"/>
                    <a:pt x="15336" y="6800"/>
                  </a:cubicBezTo>
                  <a:cubicBezTo>
                    <a:pt x="15431" y="6748"/>
                    <a:pt x="15368" y="6633"/>
                    <a:pt x="15420" y="6560"/>
                  </a:cubicBezTo>
                  <a:cubicBezTo>
                    <a:pt x="15410" y="6539"/>
                    <a:pt x="15410" y="6529"/>
                    <a:pt x="15431" y="6508"/>
                  </a:cubicBezTo>
                  <a:cubicBezTo>
                    <a:pt x="15482" y="6310"/>
                    <a:pt x="15482" y="6113"/>
                    <a:pt x="15431" y="5915"/>
                  </a:cubicBezTo>
                  <a:cubicBezTo>
                    <a:pt x="15410" y="5905"/>
                    <a:pt x="15410" y="5884"/>
                    <a:pt x="15420" y="5863"/>
                  </a:cubicBezTo>
                  <a:cubicBezTo>
                    <a:pt x="15389" y="5769"/>
                    <a:pt x="15336" y="5685"/>
                    <a:pt x="15264" y="5623"/>
                  </a:cubicBezTo>
                  <a:cubicBezTo>
                    <a:pt x="15222" y="5623"/>
                    <a:pt x="15202" y="5602"/>
                    <a:pt x="15191" y="5561"/>
                  </a:cubicBezTo>
                  <a:cubicBezTo>
                    <a:pt x="15139" y="5551"/>
                    <a:pt x="15087" y="5519"/>
                    <a:pt x="15056" y="5467"/>
                  </a:cubicBezTo>
                  <a:cubicBezTo>
                    <a:pt x="14993" y="5467"/>
                    <a:pt x="14941" y="5456"/>
                    <a:pt x="14910" y="5405"/>
                  </a:cubicBezTo>
                  <a:cubicBezTo>
                    <a:pt x="14827" y="5405"/>
                    <a:pt x="14743" y="5384"/>
                    <a:pt x="14681" y="5321"/>
                  </a:cubicBezTo>
                  <a:lnTo>
                    <a:pt x="14566" y="5321"/>
                  </a:lnTo>
                  <a:cubicBezTo>
                    <a:pt x="14524" y="5280"/>
                    <a:pt x="14483" y="5269"/>
                    <a:pt x="14431" y="5259"/>
                  </a:cubicBezTo>
                  <a:lnTo>
                    <a:pt x="14410" y="5269"/>
                  </a:lnTo>
                  <a:lnTo>
                    <a:pt x="14389" y="5248"/>
                  </a:lnTo>
                  <a:cubicBezTo>
                    <a:pt x="14369" y="5217"/>
                    <a:pt x="14358" y="5197"/>
                    <a:pt x="14379" y="5165"/>
                  </a:cubicBezTo>
                  <a:cubicBezTo>
                    <a:pt x="14431" y="5134"/>
                    <a:pt x="14431" y="5082"/>
                    <a:pt x="14420" y="5030"/>
                  </a:cubicBezTo>
                  <a:cubicBezTo>
                    <a:pt x="14462" y="4998"/>
                    <a:pt x="14494" y="4977"/>
                    <a:pt x="14535" y="4947"/>
                  </a:cubicBezTo>
                  <a:cubicBezTo>
                    <a:pt x="14535" y="4884"/>
                    <a:pt x="14556" y="4832"/>
                    <a:pt x="14608" y="4801"/>
                  </a:cubicBezTo>
                  <a:lnTo>
                    <a:pt x="14608" y="4436"/>
                  </a:lnTo>
                  <a:cubicBezTo>
                    <a:pt x="14566" y="4426"/>
                    <a:pt x="14545" y="4394"/>
                    <a:pt x="14535" y="4353"/>
                  </a:cubicBezTo>
                  <a:cubicBezTo>
                    <a:pt x="14514" y="4332"/>
                    <a:pt x="14483" y="4311"/>
                    <a:pt x="14462" y="4280"/>
                  </a:cubicBezTo>
                  <a:cubicBezTo>
                    <a:pt x="14399" y="4280"/>
                    <a:pt x="14348" y="4249"/>
                    <a:pt x="14316" y="4207"/>
                  </a:cubicBezTo>
                  <a:cubicBezTo>
                    <a:pt x="14274" y="4207"/>
                    <a:pt x="14233" y="4197"/>
                    <a:pt x="14191" y="4197"/>
                  </a:cubicBezTo>
                  <a:cubicBezTo>
                    <a:pt x="14191" y="4176"/>
                    <a:pt x="14181" y="4155"/>
                    <a:pt x="14160" y="4135"/>
                  </a:cubicBezTo>
                  <a:cubicBezTo>
                    <a:pt x="14108" y="4082"/>
                    <a:pt x="14045" y="4082"/>
                    <a:pt x="13983" y="4072"/>
                  </a:cubicBezTo>
                  <a:cubicBezTo>
                    <a:pt x="13977" y="4075"/>
                    <a:pt x="13972" y="4076"/>
                    <a:pt x="13967" y="4076"/>
                  </a:cubicBezTo>
                  <a:cubicBezTo>
                    <a:pt x="13956" y="4076"/>
                    <a:pt x="13949" y="4069"/>
                    <a:pt x="13941" y="4061"/>
                  </a:cubicBezTo>
                  <a:cubicBezTo>
                    <a:pt x="13900" y="4030"/>
                    <a:pt x="13855" y="4020"/>
                    <a:pt x="13810" y="4020"/>
                  </a:cubicBezTo>
                  <a:cubicBezTo>
                    <a:pt x="13764" y="4020"/>
                    <a:pt x="13718" y="4030"/>
                    <a:pt x="13671" y="4040"/>
                  </a:cubicBezTo>
                  <a:lnTo>
                    <a:pt x="13661" y="4040"/>
                  </a:lnTo>
                  <a:cubicBezTo>
                    <a:pt x="13671" y="4020"/>
                    <a:pt x="13661" y="3999"/>
                    <a:pt x="13640" y="3989"/>
                  </a:cubicBezTo>
                  <a:cubicBezTo>
                    <a:pt x="13587" y="3978"/>
                    <a:pt x="13546" y="3978"/>
                    <a:pt x="13494" y="3978"/>
                  </a:cubicBezTo>
                  <a:cubicBezTo>
                    <a:pt x="13415" y="3953"/>
                    <a:pt x="13334" y="3943"/>
                    <a:pt x="13252" y="3943"/>
                  </a:cubicBezTo>
                  <a:cubicBezTo>
                    <a:pt x="13162" y="3943"/>
                    <a:pt x="13071" y="3956"/>
                    <a:pt x="12983" y="3978"/>
                  </a:cubicBezTo>
                  <a:cubicBezTo>
                    <a:pt x="12911" y="3978"/>
                    <a:pt x="12848" y="3989"/>
                    <a:pt x="12775" y="3989"/>
                  </a:cubicBezTo>
                  <a:cubicBezTo>
                    <a:pt x="12703" y="4040"/>
                    <a:pt x="12609" y="3999"/>
                    <a:pt x="12536" y="4051"/>
                  </a:cubicBezTo>
                  <a:cubicBezTo>
                    <a:pt x="12524" y="4063"/>
                    <a:pt x="12512" y="4068"/>
                    <a:pt x="12500" y="4068"/>
                  </a:cubicBezTo>
                  <a:cubicBezTo>
                    <a:pt x="12491" y="4068"/>
                    <a:pt x="12482" y="4066"/>
                    <a:pt x="12474" y="4061"/>
                  </a:cubicBezTo>
                  <a:cubicBezTo>
                    <a:pt x="12421" y="4093"/>
                    <a:pt x="12359" y="4093"/>
                    <a:pt x="12307" y="4124"/>
                  </a:cubicBezTo>
                  <a:cubicBezTo>
                    <a:pt x="12296" y="4145"/>
                    <a:pt x="12275" y="4145"/>
                    <a:pt x="12255" y="4145"/>
                  </a:cubicBezTo>
                  <a:cubicBezTo>
                    <a:pt x="12224" y="4145"/>
                    <a:pt x="12192" y="4176"/>
                    <a:pt x="12161" y="4197"/>
                  </a:cubicBezTo>
                  <a:cubicBezTo>
                    <a:pt x="12150" y="4207"/>
                    <a:pt x="12130" y="4218"/>
                    <a:pt x="12109" y="4218"/>
                  </a:cubicBezTo>
                  <a:cubicBezTo>
                    <a:pt x="12067" y="4228"/>
                    <a:pt x="12036" y="4249"/>
                    <a:pt x="12015" y="4280"/>
                  </a:cubicBezTo>
                  <a:lnTo>
                    <a:pt x="12005" y="4280"/>
                  </a:lnTo>
                  <a:cubicBezTo>
                    <a:pt x="11974" y="4311"/>
                    <a:pt x="11932" y="4322"/>
                    <a:pt x="11911" y="4364"/>
                  </a:cubicBezTo>
                  <a:lnTo>
                    <a:pt x="11870" y="4364"/>
                  </a:lnTo>
                  <a:cubicBezTo>
                    <a:pt x="11838" y="4415"/>
                    <a:pt x="11786" y="4436"/>
                    <a:pt x="11724" y="4447"/>
                  </a:cubicBezTo>
                  <a:cubicBezTo>
                    <a:pt x="11713" y="4478"/>
                    <a:pt x="11671" y="4499"/>
                    <a:pt x="11641" y="4499"/>
                  </a:cubicBezTo>
                  <a:cubicBezTo>
                    <a:pt x="11599" y="4551"/>
                    <a:pt x="11557" y="4582"/>
                    <a:pt x="11495" y="4593"/>
                  </a:cubicBezTo>
                  <a:cubicBezTo>
                    <a:pt x="11484" y="4623"/>
                    <a:pt x="11453" y="4644"/>
                    <a:pt x="11412" y="4655"/>
                  </a:cubicBezTo>
                  <a:cubicBezTo>
                    <a:pt x="11380" y="4707"/>
                    <a:pt x="11338" y="4728"/>
                    <a:pt x="11276" y="4738"/>
                  </a:cubicBezTo>
                  <a:cubicBezTo>
                    <a:pt x="11266" y="4780"/>
                    <a:pt x="11234" y="4801"/>
                    <a:pt x="11193" y="4801"/>
                  </a:cubicBezTo>
                  <a:cubicBezTo>
                    <a:pt x="11162" y="4853"/>
                    <a:pt x="11120" y="4884"/>
                    <a:pt x="11058" y="4894"/>
                  </a:cubicBezTo>
                  <a:cubicBezTo>
                    <a:pt x="11047" y="4936"/>
                    <a:pt x="11016" y="4947"/>
                    <a:pt x="10974" y="4957"/>
                  </a:cubicBezTo>
                  <a:cubicBezTo>
                    <a:pt x="10963" y="4998"/>
                    <a:pt x="10933" y="5009"/>
                    <a:pt x="10891" y="5019"/>
                  </a:cubicBezTo>
                  <a:cubicBezTo>
                    <a:pt x="10859" y="5072"/>
                    <a:pt x="10818" y="5102"/>
                    <a:pt x="10766" y="5113"/>
                  </a:cubicBezTo>
                  <a:lnTo>
                    <a:pt x="10672" y="5176"/>
                  </a:lnTo>
                  <a:cubicBezTo>
                    <a:pt x="10651" y="5197"/>
                    <a:pt x="10620" y="5217"/>
                    <a:pt x="10599" y="5248"/>
                  </a:cubicBezTo>
                  <a:cubicBezTo>
                    <a:pt x="10568" y="5290"/>
                    <a:pt x="10526" y="5331"/>
                    <a:pt x="10464" y="5342"/>
                  </a:cubicBezTo>
                  <a:cubicBezTo>
                    <a:pt x="10443" y="5363"/>
                    <a:pt x="10412" y="5384"/>
                    <a:pt x="10380" y="5405"/>
                  </a:cubicBezTo>
                  <a:cubicBezTo>
                    <a:pt x="10370" y="5436"/>
                    <a:pt x="10339" y="5467"/>
                    <a:pt x="10297" y="5467"/>
                  </a:cubicBezTo>
                  <a:cubicBezTo>
                    <a:pt x="10276" y="5530"/>
                    <a:pt x="10225" y="5551"/>
                    <a:pt x="10172" y="5561"/>
                  </a:cubicBezTo>
                  <a:cubicBezTo>
                    <a:pt x="10151" y="5602"/>
                    <a:pt x="10120" y="5623"/>
                    <a:pt x="10089" y="5623"/>
                  </a:cubicBezTo>
                  <a:cubicBezTo>
                    <a:pt x="10068" y="5665"/>
                    <a:pt x="10047" y="5685"/>
                    <a:pt x="10006" y="5696"/>
                  </a:cubicBezTo>
                  <a:cubicBezTo>
                    <a:pt x="9996" y="5727"/>
                    <a:pt x="9964" y="5759"/>
                    <a:pt x="9922" y="5769"/>
                  </a:cubicBezTo>
                  <a:cubicBezTo>
                    <a:pt x="9891" y="5810"/>
                    <a:pt x="9850" y="5842"/>
                    <a:pt x="9787" y="5852"/>
                  </a:cubicBezTo>
                  <a:cubicBezTo>
                    <a:pt x="9766" y="5884"/>
                    <a:pt x="9746" y="5905"/>
                    <a:pt x="9714" y="5925"/>
                  </a:cubicBezTo>
                  <a:cubicBezTo>
                    <a:pt x="9693" y="5905"/>
                    <a:pt x="9672" y="5894"/>
                    <a:pt x="9662" y="5873"/>
                  </a:cubicBezTo>
                  <a:cubicBezTo>
                    <a:pt x="9672" y="5810"/>
                    <a:pt x="9652" y="5738"/>
                    <a:pt x="9704" y="5685"/>
                  </a:cubicBezTo>
                  <a:lnTo>
                    <a:pt x="9704" y="5696"/>
                  </a:lnTo>
                  <a:cubicBezTo>
                    <a:pt x="9766" y="5634"/>
                    <a:pt x="9714" y="5530"/>
                    <a:pt x="9776" y="5467"/>
                  </a:cubicBezTo>
                  <a:cubicBezTo>
                    <a:pt x="9850" y="5394"/>
                    <a:pt x="9797" y="5290"/>
                    <a:pt x="9850" y="5217"/>
                  </a:cubicBezTo>
                  <a:cubicBezTo>
                    <a:pt x="9829" y="5197"/>
                    <a:pt x="9839" y="5186"/>
                    <a:pt x="9860" y="5176"/>
                  </a:cubicBezTo>
                  <a:cubicBezTo>
                    <a:pt x="9922" y="5102"/>
                    <a:pt x="9871" y="5009"/>
                    <a:pt x="9922" y="4947"/>
                  </a:cubicBezTo>
                  <a:cubicBezTo>
                    <a:pt x="10016" y="4863"/>
                    <a:pt x="9922" y="4728"/>
                    <a:pt x="9996" y="4634"/>
                  </a:cubicBezTo>
                  <a:cubicBezTo>
                    <a:pt x="9985" y="4613"/>
                    <a:pt x="9985" y="4593"/>
                    <a:pt x="10006" y="4582"/>
                  </a:cubicBezTo>
                  <a:cubicBezTo>
                    <a:pt x="10079" y="4489"/>
                    <a:pt x="9996" y="4364"/>
                    <a:pt x="10079" y="4280"/>
                  </a:cubicBezTo>
                  <a:cubicBezTo>
                    <a:pt x="10151" y="4186"/>
                    <a:pt x="10079" y="4051"/>
                    <a:pt x="10141" y="3957"/>
                  </a:cubicBezTo>
                  <a:cubicBezTo>
                    <a:pt x="10130" y="3936"/>
                    <a:pt x="10130" y="3926"/>
                    <a:pt x="10151" y="3905"/>
                  </a:cubicBezTo>
                  <a:cubicBezTo>
                    <a:pt x="10235" y="3790"/>
                    <a:pt x="10151" y="3635"/>
                    <a:pt x="10214" y="3510"/>
                  </a:cubicBezTo>
                  <a:cubicBezTo>
                    <a:pt x="10225" y="3468"/>
                    <a:pt x="10225" y="3426"/>
                    <a:pt x="10235" y="3385"/>
                  </a:cubicBezTo>
                  <a:cubicBezTo>
                    <a:pt x="10235" y="3249"/>
                    <a:pt x="10235" y="3103"/>
                    <a:pt x="10245" y="2958"/>
                  </a:cubicBezTo>
                  <a:cubicBezTo>
                    <a:pt x="10245" y="2833"/>
                    <a:pt x="10266" y="2698"/>
                    <a:pt x="10214" y="2573"/>
                  </a:cubicBezTo>
                  <a:cubicBezTo>
                    <a:pt x="10266" y="2323"/>
                    <a:pt x="10214" y="2073"/>
                    <a:pt x="10225" y="1823"/>
                  </a:cubicBezTo>
                  <a:cubicBezTo>
                    <a:pt x="10214" y="1812"/>
                    <a:pt x="10214" y="1791"/>
                    <a:pt x="10225" y="1771"/>
                  </a:cubicBezTo>
                  <a:cubicBezTo>
                    <a:pt x="10183" y="1708"/>
                    <a:pt x="10193" y="1636"/>
                    <a:pt x="10162" y="1573"/>
                  </a:cubicBezTo>
                  <a:cubicBezTo>
                    <a:pt x="10151" y="1573"/>
                    <a:pt x="10151" y="1562"/>
                    <a:pt x="10151" y="1562"/>
                  </a:cubicBezTo>
                  <a:lnTo>
                    <a:pt x="10151" y="1386"/>
                  </a:lnTo>
                  <a:cubicBezTo>
                    <a:pt x="10130" y="1375"/>
                    <a:pt x="10110" y="1375"/>
                    <a:pt x="10089" y="1375"/>
                  </a:cubicBezTo>
                  <a:cubicBezTo>
                    <a:pt x="10089" y="1323"/>
                    <a:pt x="10079" y="1282"/>
                    <a:pt x="10068" y="1229"/>
                  </a:cubicBezTo>
                  <a:lnTo>
                    <a:pt x="10068" y="1094"/>
                  </a:lnTo>
                  <a:cubicBezTo>
                    <a:pt x="10047" y="1083"/>
                    <a:pt x="10026" y="1073"/>
                    <a:pt x="10016" y="1073"/>
                  </a:cubicBezTo>
                  <a:cubicBezTo>
                    <a:pt x="10006" y="1000"/>
                    <a:pt x="9996" y="938"/>
                    <a:pt x="9996" y="865"/>
                  </a:cubicBezTo>
                  <a:cubicBezTo>
                    <a:pt x="9943" y="833"/>
                    <a:pt x="9933" y="771"/>
                    <a:pt x="9933" y="709"/>
                  </a:cubicBezTo>
                  <a:cubicBezTo>
                    <a:pt x="9881" y="678"/>
                    <a:pt x="9860" y="625"/>
                    <a:pt x="9850" y="563"/>
                  </a:cubicBezTo>
                  <a:cubicBezTo>
                    <a:pt x="9808" y="532"/>
                    <a:pt x="9776" y="479"/>
                    <a:pt x="9776" y="417"/>
                  </a:cubicBezTo>
                  <a:lnTo>
                    <a:pt x="9704" y="345"/>
                  </a:lnTo>
                  <a:cubicBezTo>
                    <a:pt x="9672" y="292"/>
                    <a:pt x="9642" y="250"/>
                    <a:pt x="9610" y="209"/>
                  </a:cubicBezTo>
                  <a:cubicBezTo>
                    <a:pt x="9589" y="188"/>
                    <a:pt x="9558" y="167"/>
                    <a:pt x="9537" y="136"/>
                  </a:cubicBezTo>
                  <a:cubicBezTo>
                    <a:pt x="9485" y="125"/>
                    <a:pt x="9433" y="105"/>
                    <a:pt x="9402" y="53"/>
                  </a:cubicBezTo>
                  <a:cubicBezTo>
                    <a:pt x="9318" y="32"/>
                    <a:pt x="9231" y="24"/>
                    <a:pt x="9145" y="24"/>
                  </a:cubicBezTo>
                  <a:cubicBezTo>
                    <a:pt x="9060" y="24"/>
                    <a:pt x="8975" y="32"/>
                    <a:pt x="8892" y="42"/>
                  </a:cubicBezTo>
                  <a:cubicBezTo>
                    <a:pt x="8850" y="95"/>
                    <a:pt x="8798" y="115"/>
                    <a:pt x="8746" y="115"/>
                  </a:cubicBezTo>
                  <a:cubicBezTo>
                    <a:pt x="8694" y="199"/>
                    <a:pt x="8621" y="250"/>
                    <a:pt x="8538" y="282"/>
                  </a:cubicBezTo>
                  <a:cubicBezTo>
                    <a:pt x="8527" y="303"/>
                    <a:pt x="8517" y="324"/>
                    <a:pt x="8517" y="345"/>
                  </a:cubicBezTo>
                  <a:cubicBezTo>
                    <a:pt x="8464" y="412"/>
                    <a:pt x="8414" y="436"/>
                    <a:pt x="8366" y="436"/>
                  </a:cubicBezTo>
                  <a:cubicBezTo>
                    <a:pt x="8274" y="436"/>
                    <a:pt x="8189" y="347"/>
                    <a:pt x="8101" y="313"/>
                  </a:cubicBezTo>
                  <a:lnTo>
                    <a:pt x="8101" y="303"/>
                  </a:lnTo>
                  <a:cubicBezTo>
                    <a:pt x="8101" y="292"/>
                    <a:pt x="8090" y="271"/>
                    <a:pt x="8080" y="261"/>
                  </a:cubicBezTo>
                  <a:lnTo>
                    <a:pt x="8069" y="261"/>
                  </a:lnTo>
                  <a:cubicBezTo>
                    <a:pt x="8038" y="240"/>
                    <a:pt x="8017" y="209"/>
                    <a:pt x="7986" y="199"/>
                  </a:cubicBezTo>
                  <a:cubicBezTo>
                    <a:pt x="7955" y="146"/>
                    <a:pt x="7881" y="167"/>
                    <a:pt x="7851" y="115"/>
                  </a:cubicBezTo>
                  <a:cubicBezTo>
                    <a:pt x="7798" y="74"/>
                    <a:pt x="7736" y="84"/>
                    <a:pt x="7684" y="53"/>
                  </a:cubicBezTo>
                  <a:cubicBezTo>
                    <a:pt x="7676" y="57"/>
                    <a:pt x="7667" y="59"/>
                    <a:pt x="7659" y="59"/>
                  </a:cubicBezTo>
                  <a:cubicBezTo>
                    <a:pt x="7646" y="59"/>
                    <a:pt x="7634" y="54"/>
                    <a:pt x="7622" y="42"/>
                  </a:cubicBezTo>
                  <a:cubicBezTo>
                    <a:pt x="7571" y="20"/>
                    <a:pt x="7517" y="0"/>
                    <a:pt x="7464" y="0"/>
                  </a:cubicBezTo>
                  <a:close/>
                </a:path>
              </a:pathLst>
            </a:custGeom>
            <a:solidFill>
              <a:schemeClr val="dk2"/>
            </a:solidFill>
            <a:ln w="114300" cap="flat" cmpd="sng">
              <a:solidFill>
                <a:schemeClr val="dk2"/>
              </a:solidFill>
              <a:prstDash val="solid"/>
              <a:round/>
              <a:headEnd type="none" w="sm" len="sm"/>
              <a:tailEnd type="none" w="sm" len="sm"/>
            </a:ln>
            <a:effectLst>
              <a:outerShdw blurRad="57150" dist="19050" dir="5400000" algn="bl" rotWithShape="0">
                <a:schemeClr val="dk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1" name="Google Shape;481;p8"/>
            <p:cNvPicPr preferRelativeResize="0"/>
            <p:nvPr/>
          </p:nvPicPr>
          <p:blipFill rotWithShape="1">
            <a:blip r:embed="rId5">
              <a:alphaModFix/>
            </a:blip>
            <a:srcRect/>
            <a:stretch/>
          </p:blipFill>
          <p:spPr>
            <a:xfrm>
              <a:off x="10890365" y="3191676"/>
              <a:ext cx="677270" cy="740498"/>
            </a:xfrm>
            <a:prstGeom prst="rect">
              <a:avLst/>
            </a:prstGeom>
            <a:noFill/>
            <a:ln>
              <a:noFill/>
            </a:ln>
          </p:spPr>
        </p:pic>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9"/>
                                        </p:tgtEl>
                                        <p:attrNameLst>
                                          <p:attrName>style.visibility</p:attrName>
                                        </p:attrNameLst>
                                      </p:cBhvr>
                                      <p:to>
                                        <p:strVal val="visible"/>
                                      </p:to>
                                    </p:set>
                                    <p:animEffect transition="in" filter="fade">
                                      <p:cBhvr>
                                        <p:cTn id="7" dur="500"/>
                                        <p:tgtEl>
                                          <p:spTgt spid="4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8"/>
                                        </p:tgtEl>
                                        <p:attrNameLst>
                                          <p:attrName>style.visibility</p:attrName>
                                        </p:attrNameLst>
                                      </p:cBhvr>
                                      <p:to>
                                        <p:strVal val="visible"/>
                                      </p:to>
                                    </p:set>
                                    <p:animEffect transition="in" filter="fade">
                                      <p:cBhvr>
                                        <p:cTn id="12" dur="500"/>
                                        <p:tgtEl>
                                          <p:spTgt spid="4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1"/>
                                        </p:tgtEl>
                                        <p:attrNameLst>
                                          <p:attrName>style.visibility</p:attrName>
                                        </p:attrNameLst>
                                      </p:cBhvr>
                                      <p:to>
                                        <p:strVal val="visible"/>
                                      </p:to>
                                    </p:set>
                                    <p:animEffect transition="in" filter="fade">
                                      <p:cBhvr>
                                        <p:cTn id="17" dur="500"/>
                                        <p:tgtEl>
                                          <p:spTgt spid="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pic>
        <p:nvPicPr>
          <p:cNvPr id="486" name="Google Shape;486;p9"/>
          <p:cNvPicPr preferRelativeResize="0"/>
          <p:nvPr/>
        </p:nvPicPr>
        <p:blipFill rotWithShape="1">
          <a:blip r:embed="rId3">
            <a:alphaModFix/>
          </a:blip>
          <a:srcRect/>
          <a:stretch/>
        </p:blipFill>
        <p:spPr>
          <a:xfrm>
            <a:off x="737204" y="100282"/>
            <a:ext cx="5416258" cy="3542328"/>
          </a:xfrm>
          <a:prstGeom prst="rect">
            <a:avLst/>
          </a:prstGeom>
          <a:noFill/>
          <a:ln w="38100" cap="flat" cmpd="sng">
            <a:solidFill>
              <a:srgbClr val="0070C0"/>
            </a:solidFill>
            <a:prstDash val="solid"/>
            <a:round/>
            <a:headEnd type="none" w="sm" len="sm"/>
            <a:tailEnd type="none" w="sm" len="sm"/>
          </a:ln>
        </p:spPr>
      </p:pic>
      <p:pic>
        <p:nvPicPr>
          <p:cNvPr id="487" name="Google Shape;487;p9"/>
          <p:cNvPicPr preferRelativeResize="0"/>
          <p:nvPr/>
        </p:nvPicPr>
        <p:blipFill rotWithShape="1">
          <a:blip r:embed="rId4">
            <a:alphaModFix/>
          </a:blip>
          <a:srcRect/>
          <a:stretch/>
        </p:blipFill>
        <p:spPr>
          <a:xfrm>
            <a:off x="2531009" y="3767684"/>
            <a:ext cx="5718515" cy="1225396"/>
          </a:xfrm>
          <a:prstGeom prst="rect">
            <a:avLst/>
          </a:prstGeom>
          <a:noFill/>
          <a:ln w="28575" cap="flat" cmpd="sng">
            <a:solidFill>
              <a:srgbClr val="FDB008"/>
            </a:solidFill>
            <a:prstDash val="solid"/>
            <a:round/>
            <a:headEnd type="none" w="sm" len="sm"/>
            <a:tailEnd type="none" w="sm" len="sm"/>
          </a:ln>
        </p:spPr>
      </p:pic>
      <p:pic>
        <p:nvPicPr>
          <p:cNvPr id="488" name="Google Shape;488;p9" descr="Cuộc đời và sự nghiệp cách mạng vẻ vang của Chủ tịch Hồ Chí Minh"/>
          <p:cNvPicPr preferRelativeResize="0"/>
          <p:nvPr/>
        </p:nvPicPr>
        <p:blipFill rotWithShape="1">
          <a:blip r:embed="rId5">
            <a:alphaModFix/>
          </a:blip>
          <a:srcRect/>
          <a:stretch/>
        </p:blipFill>
        <p:spPr>
          <a:xfrm>
            <a:off x="6153462" y="721673"/>
            <a:ext cx="3075326" cy="1850077"/>
          </a:xfrm>
          <a:prstGeom prst="ellipse">
            <a:avLst/>
          </a:prstGeom>
          <a:noFill/>
          <a:ln>
            <a:noFill/>
          </a:ln>
        </p:spPr>
      </p:pic>
    </p:spTree>
  </p:cSld>
  <p:clrMapOvr>
    <a:masterClrMapping/>
  </p:clrMapOvr>
  <p:transition spd="slow">
    <p:wipe/>
  </p:transition>
</p:sld>
</file>

<file path=ppt/theme/theme1.xml><?xml version="1.0" encoding="utf-8"?>
<a:theme xmlns:a="http://schemas.openxmlformats.org/drawingml/2006/main" name="My Autobiography by Slidesgo">
  <a:themeElements>
    <a:clrScheme name="Simple Light">
      <a:dk1>
        <a:srgbClr val="353539"/>
      </a:dk1>
      <a:lt1>
        <a:srgbClr val="F5F4EF"/>
      </a:lt1>
      <a:dk2>
        <a:srgbClr val="FFFFFF"/>
      </a:dk2>
      <a:lt2>
        <a:srgbClr val="C4E8E6"/>
      </a:lt2>
      <a:accent1>
        <a:srgbClr val="8FC4C0"/>
      </a:accent1>
      <a:accent2>
        <a:srgbClr val="6B9EA0"/>
      </a:accent2>
      <a:accent3>
        <a:srgbClr val="D6E478"/>
      </a:accent3>
      <a:accent4>
        <a:srgbClr val="FECC5F"/>
      </a:accent4>
      <a:accent5>
        <a:srgbClr val="FDD1D6"/>
      </a:accent5>
      <a:accent6>
        <a:srgbClr val="D5C4D8"/>
      </a:accent6>
      <a:hlink>
        <a:srgbClr val="35353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2111</Words>
  <Application>Microsoft Office PowerPoint</Application>
  <PresentationFormat>On-screen Show (16:9)</PresentationFormat>
  <Paragraphs>125</Paragraphs>
  <Slides>32</Slides>
  <Notes>31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RocknRoll One</vt:lpstr>
      <vt:lpstr>Inter</vt:lpstr>
      <vt:lpstr>Inria Sans</vt:lpstr>
      <vt:lpstr>Nunito Light</vt:lpstr>
      <vt:lpstr>Tenor Sans</vt:lpstr>
      <vt:lpstr>Arial</vt:lpstr>
      <vt:lpstr>Bebas Neue</vt:lpstr>
      <vt:lpstr>Anek Tamil</vt:lpstr>
      <vt:lpstr>Anaheim</vt:lpstr>
      <vt:lpstr>My Autobiography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12</cp:revision>
  <dcterms:modified xsi:type="dcterms:W3CDTF">2025-02-26T17:59:08Z</dcterms:modified>
</cp:coreProperties>
</file>